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1" r:id="rId5"/>
    <p:sldId id="300" r:id="rId6"/>
    <p:sldId id="301" r:id="rId7"/>
    <p:sldId id="302" r:id="rId8"/>
    <p:sldId id="303" r:id="rId9"/>
    <p:sldId id="304" r:id="rId10"/>
    <p:sldId id="305" r:id="rId11"/>
    <p:sldId id="306" r:id="rId12"/>
    <p:sldId id="307" r:id="rId13"/>
    <p:sldId id="308" r:id="rId14"/>
    <p:sldId id="312" r:id="rId15"/>
    <p:sldId id="313" r:id="rId16"/>
    <p:sldId id="314" r:id="rId17"/>
    <p:sldId id="315" r:id="rId18"/>
    <p:sldId id="309" r:id="rId19"/>
    <p:sldId id="413" r:id="rId20"/>
    <p:sldId id="414" r:id="rId21"/>
    <p:sldId id="415" r:id="rId22"/>
    <p:sldId id="416" r:id="rId23"/>
    <p:sldId id="417" r:id="rId24"/>
    <p:sldId id="418" r:id="rId25"/>
    <p:sldId id="419" r:id="rId26"/>
    <p:sldId id="297" r:id="rId27"/>
    <p:sldId id="316" r:id="rId28"/>
    <p:sldId id="317" r:id="rId29"/>
    <p:sldId id="318" r:id="rId30"/>
    <p:sldId id="319" r:id="rId31"/>
    <p:sldId id="322" r:id="rId32"/>
    <p:sldId id="424" r:id="rId33"/>
    <p:sldId id="420" r:id="rId34"/>
    <p:sldId id="282" r:id="rId35"/>
    <p:sldId id="271" r:id="rId36"/>
    <p:sldId id="287" r:id="rId37"/>
    <p:sldId id="299" r:id="rId38"/>
    <p:sldId id="273" r:id="rId39"/>
    <p:sldId id="283" r:id="rId40"/>
    <p:sldId id="278" r:id="rId41"/>
    <p:sldId id="266" r:id="rId42"/>
    <p:sldId id="265" r:id="rId43"/>
    <p:sldId id="281" r:id="rId44"/>
    <p:sldId id="288" r:id="rId45"/>
    <p:sldId id="290" r:id="rId46"/>
    <p:sldId id="270" r:id="rId47"/>
    <p:sldId id="269" r:id="rId48"/>
    <p:sldId id="274" r:id="rId49"/>
    <p:sldId id="279" r:id="rId50"/>
    <p:sldId id="289" r:id="rId51"/>
    <p:sldId id="293" r:id="rId52"/>
    <p:sldId id="276" r:id="rId53"/>
    <p:sldId id="423" r:id="rId54"/>
    <p:sldId id="295" r:id="rId55"/>
    <p:sldId id="426" r:id="rId56"/>
    <p:sldId id="427" r:id="rId57"/>
    <p:sldId id="425" r:id="rId58"/>
    <p:sldId id="291" r:id="rId59"/>
    <p:sldId id="292" r:id="rId60"/>
    <p:sldId id="321" r:id="rId61"/>
    <p:sldId id="412" r:id="rId62"/>
    <p:sldId id="421" r:id="rId63"/>
    <p:sldId id="422" r:id="rId64"/>
    <p:sldId id="42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79" d="100"/>
          <a:sy n="79" d="100"/>
        </p:scale>
        <p:origin x="126"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AF6D1-E8E5-4D37-85F4-E976BD9181D7}" type="doc">
      <dgm:prSet loTypeId="urn:microsoft.com/office/officeart/2005/8/layout/cycle8" loCatId="cycle" qsTypeId="urn:microsoft.com/office/officeart/2005/8/quickstyle/simple1" qsCatId="simple" csTypeId="urn:microsoft.com/office/officeart/2005/8/colors/colorful2" csCatId="colorful" phldr="1"/>
      <dgm:spPr/>
    </dgm:pt>
    <dgm:pt modelId="{CAD5464C-D8CA-4484-A18E-810371F09F84}">
      <dgm:prSet phldrT="[Text]"/>
      <dgm:spPr/>
      <dgm:t>
        <a:bodyPr/>
        <a:lstStyle/>
        <a:p>
          <a:r>
            <a:rPr lang="el-GR" dirty="0"/>
            <a:t>Διευκολύνει τον κληρονόμο από την σώρευση αποδεικτικών</a:t>
          </a:r>
          <a:endParaRPr lang="en-US" dirty="0"/>
        </a:p>
      </dgm:t>
    </dgm:pt>
    <dgm:pt modelId="{CBB2537D-5B2F-4D0B-B562-D15ED96C9C3E}" type="parTrans" cxnId="{46137C70-BABE-4610-AF5B-26EFD7E870CA}">
      <dgm:prSet/>
      <dgm:spPr/>
      <dgm:t>
        <a:bodyPr/>
        <a:lstStyle/>
        <a:p>
          <a:endParaRPr lang="en-US"/>
        </a:p>
      </dgm:t>
    </dgm:pt>
    <dgm:pt modelId="{4DCE559F-3FC6-410A-A651-A4E182A7D24A}" type="sibTrans" cxnId="{46137C70-BABE-4610-AF5B-26EFD7E870CA}">
      <dgm:prSet/>
      <dgm:spPr/>
      <dgm:t>
        <a:bodyPr/>
        <a:lstStyle/>
        <a:p>
          <a:endParaRPr lang="en-US"/>
        </a:p>
      </dgm:t>
    </dgm:pt>
    <dgm:pt modelId="{C983ADA4-436A-4D8F-A167-ADC942ABB114}">
      <dgm:prSet phldrT="[Text]"/>
      <dgm:spPr/>
      <dgm:t>
        <a:bodyPr/>
        <a:lstStyle/>
        <a:p>
          <a:r>
            <a:rPr lang="el-GR" dirty="0" err="1"/>
            <a:t>Δικευκολύνει</a:t>
          </a:r>
          <a:r>
            <a:rPr lang="el-GR" dirty="0"/>
            <a:t> τον κληρονόμο να πείσει τρίτους για κληρονομικό δικαίωμα (Δικαστικό πιστοποιητικό)</a:t>
          </a:r>
          <a:endParaRPr lang="en-US" dirty="0"/>
        </a:p>
      </dgm:t>
    </dgm:pt>
    <dgm:pt modelId="{53279682-7F76-47B5-807D-4EFF49CDE1E2}" type="parTrans" cxnId="{B31A0FAA-259D-4660-B0A5-E4AFB7DCE89B}">
      <dgm:prSet/>
      <dgm:spPr/>
      <dgm:t>
        <a:bodyPr/>
        <a:lstStyle/>
        <a:p>
          <a:endParaRPr lang="en-US"/>
        </a:p>
      </dgm:t>
    </dgm:pt>
    <dgm:pt modelId="{853DA0BC-4EC1-4FB8-8F8E-6565A46452E8}" type="sibTrans" cxnId="{B31A0FAA-259D-4660-B0A5-E4AFB7DCE89B}">
      <dgm:prSet/>
      <dgm:spPr/>
      <dgm:t>
        <a:bodyPr/>
        <a:lstStyle/>
        <a:p>
          <a:endParaRPr lang="en-US"/>
        </a:p>
      </dgm:t>
    </dgm:pt>
    <dgm:pt modelId="{E66D27EB-CBE9-4144-AB16-0152BEDA4E15}">
      <dgm:prSet phldrT="[Text]"/>
      <dgm:spPr/>
      <dgm:t>
        <a:bodyPr/>
        <a:lstStyle/>
        <a:p>
          <a:r>
            <a:rPr lang="el-GR" dirty="0"/>
            <a:t>Προστατεύει τον καλόπιστο τρίτο που αποκτά  ΑΚ 1963, </a:t>
          </a:r>
          <a:r>
            <a:rPr lang="el-GR" dirty="0" err="1"/>
            <a:t>ΚΠολΔ</a:t>
          </a:r>
          <a:r>
            <a:rPr lang="el-GR" dirty="0"/>
            <a:t> 822</a:t>
          </a:r>
          <a:endParaRPr lang="en-US" dirty="0"/>
        </a:p>
      </dgm:t>
    </dgm:pt>
    <dgm:pt modelId="{79CFD2B1-8AED-4160-A854-E9D640D2BE5E}" type="parTrans" cxnId="{AB4D9C7F-D475-4CB3-BD64-E7F363CFD6BE}">
      <dgm:prSet/>
      <dgm:spPr/>
      <dgm:t>
        <a:bodyPr/>
        <a:lstStyle/>
        <a:p>
          <a:endParaRPr lang="en-US"/>
        </a:p>
      </dgm:t>
    </dgm:pt>
    <dgm:pt modelId="{F6B15000-3C73-43E7-B58D-950612158046}" type="sibTrans" cxnId="{AB4D9C7F-D475-4CB3-BD64-E7F363CFD6BE}">
      <dgm:prSet/>
      <dgm:spPr/>
      <dgm:t>
        <a:bodyPr/>
        <a:lstStyle/>
        <a:p>
          <a:endParaRPr lang="en-US"/>
        </a:p>
      </dgm:t>
    </dgm:pt>
    <dgm:pt modelId="{4973B93B-4295-43B2-8D20-6992F0A0EC45}" type="pres">
      <dgm:prSet presAssocID="{350AF6D1-E8E5-4D37-85F4-E976BD9181D7}" presName="compositeShape" presStyleCnt="0">
        <dgm:presLayoutVars>
          <dgm:chMax val="7"/>
          <dgm:dir/>
          <dgm:resizeHandles val="exact"/>
        </dgm:presLayoutVars>
      </dgm:prSet>
      <dgm:spPr/>
    </dgm:pt>
    <dgm:pt modelId="{AA39F242-A54E-4969-BD26-5E27C0731029}" type="pres">
      <dgm:prSet presAssocID="{350AF6D1-E8E5-4D37-85F4-E976BD9181D7}" presName="wedge1" presStyleLbl="node1" presStyleIdx="0" presStyleCnt="3" custLinFactNeighborX="2851" custLinFactNeighborY="-1797"/>
      <dgm:spPr/>
      <dgm:t>
        <a:bodyPr/>
        <a:lstStyle/>
        <a:p>
          <a:endParaRPr lang="en-US"/>
        </a:p>
      </dgm:t>
    </dgm:pt>
    <dgm:pt modelId="{6E418788-722F-403D-8867-CCCC9FE08FB6}" type="pres">
      <dgm:prSet presAssocID="{350AF6D1-E8E5-4D37-85F4-E976BD9181D7}" presName="dummy1a" presStyleCnt="0"/>
      <dgm:spPr/>
    </dgm:pt>
    <dgm:pt modelId="{8ABFB830-1B4D-45B5-8B45-8A260202F952}" type="pres">
      <dgm:prSet presAssocID="{350AF6D1-E8E5-4D37-85F4-E976BD9181D7}" presName="dummy1b" presStyleCnt="0"/>
      <dgm:spPr/>
    </dgm:pt>
    <dgm:pt modelId="{9B3E42F6-2536-41AD-ACFD-9E3CE232EA10}" type="pres">
      <dgm:prSet presAssocID="{350AF6D1-E8E5-4D37-85F4-E976BD9181D7}" presName="wedge1Tx" presStyleLbl="node1" presStyleIdx="0" presStyleCnt="3">
        <dgm:presLayoutVars>
          <dgm:chMax val="0"/>
          <dgm:chPref val="0"/>
          <dgm:bulletEnabled val="1"/>
        </dgm:presLayoutVars>
      </dgm:prSet>
      <dgm:spPr/>
      <dgm:t>
        <a:bodyPr/>
        <a:lstStyle/>
        <a:p>
          <a:endParaRPr lang="en-US"/>
        </a:p>
      </dgm:t>
    </dgm:pt>
    <dgm:pt modelId="{C07047F9-ADCF-45D7-B5F3-DA7AE1017CBE}" type="pres">
      <dgm:prSet presAssocID="{350AF6D1-E8E5-4D37-85F4-E976BD9181D7}" presName="wedge2" presStyleLbl="node1" presStyleIdx="1" presStyleCnt="3"/>
      <dgm:spPr/>
      <dgm:t>
        <a:bodyPr/>
        <a:lstStyle/>
        <a:p>
          <a:endParaRPr lang="en-US"/>
        </a:p>
      </dgm:t>
    </dgm:pt>
    <dgm:pt modelId="{458CDC5E-D5EA-4FDF-874B-7BD4923C50DB}" type="pres">
      <dgm:prSet presAssocID="{350AF6D1-E8E5-4D37-85F4-E976BD9181D7}" presName="dummy2a" presStyleCnt="0"/>
      <dgm:spPr/>
    </dgm:pt>
    <dgm:pt modelId="{4DADE82E-07F4-4D91-B1B9-8229904D6ED5}" type="pres">
      <dgm:prSet presAssocID="{350AF6D1-E8E5-4D37-85F4-E976BD9181D7}" presName="dummy2b" presStyleCnt="0"/>
      <dgm:spPr/>
    </dgm:pt>
    <dgm:pt modelId="{67A027B1-BE67-4F0B-A86C-DE64B41EACA3}" type="pres">
      <dgm:prSet presAssocID="{350AF6D1-E8E5-4D37-85F4-E976BD9181D7}" presName="wedge2Tx" presStyleLbl="node1" presStyleIdx="1" presStyleCnt="3">
        <dgm:presLayoutVars>
          <dgm:chMax val="0"/>
          <dgm:chPref val="0"/>
          <dgm:bulletEnabled val="1"/>
        </dgm:presLayoutVars>
      </dgm:prSet>
      <dgm:spPr/>
      <dgm:t>
        <a:bodyPr/>
        <a:lstStyle/>
        <a:p>
          <a:endParaRPr lang="en-US"/>
        </a:p>
      </dgm:t>
    </dgm:pt>
    <dgm:pt modelId="{A58BFD9F-FBC8-41AB-BC2F-AECBC38CF64A}" type="pres">
      <dgm:prSet presAssocID="{350AF6D1-E8E5-4D37-85F4-E976BD9181D7}" presName="wedge3" presStyleLbl="node1" presStyleIdx="2" presStyleCnt="3"/>
      <dgm:spPr/>
      <dgm:t>
        <a:bodyPr/>
        <a:lstStyle/>
        <a:p>
          <a:endParaRPr lang="en-US"/>
        </a:p>
      </dgm:t>
    </dgm:pt>
    <dgm:pt modelId="{B43CAF97-3F23-438A-9233-4BD4EBBE1157}" type="pres">
      <dgm:prSet presAssocID="{350AF6D1-E8E5-4D37-85F4-E976BD9181D7}" presName="dummy3a" presStyleCnt="0"/>
      <dgm:spPr/>
    </dgm:pt>
    <dgm:pt modelId="{A736D817-94B3-4656-81DA-F62133733E43}" type="pres">
      <dgm:prSet presAssocID="{350AF6D1-E8E5-4D37-85F4-E976BD9181D7}" presName="dummy3b" presStyleCnt="0"/>
      <dgm:spPr/>
    </dgm:pt>
    <dgm:pt modelId="{A8F6F014-928A-42C9-9AB1-EBEBDC48E01E}" type="pres">
      <dgm:prSet presAssocID="{350AF6D1-E8E5-4D37-85F4-E976BD9181D7}" presName="wedge3Tx" presStyleLbl="node1" presStyleIdx="2" presStyleCnt="3">
        <dgm:presLayoutVars>
          <dgm:chMax val="0"/>
          <dgm:chPref val="0"/>
          <dgm:bulletEnabled val="1"/>
        </dgm:presLayoutVars>
      </dgm:prSet>
      <dgm:spPr/>
      <dgm:t>
        <a:bodyPr/>
        <a:lstStyle/>
        <a:p>
          <a:endParaRPr lang="en-US"/>
        </a:p>
      </dgm:t>
    </dgm:pt>
    <dgm:pt modelId="{1BB7474B-4020-4675-8483-E45034F9DE1F}" type="pres">
      <dgm:prSet presAssocID="{4DCE559F-3FC6-410A-A651-A4E182A7D24A}" presName="arrowWedge1" presStyleLbl="fgSibTrans2D1" presStyleIdx="0" presStyleCnt="3"/>
      <dgm:spPr/>
    </dgm:pt>
    <dgm:pt modelId="{90B33601-3168-42B8-A9D9-2B1CAE3A3DF9}" type="pres">
      <dgm:prSet presAssocID="{853DA0BC-4EC1-4FB8-8F8E-6565A46452E8}" presName="arrowWedge2" presStyleLbl="fgSibTrans2D1" presStyleIdx="1" presStyleCnt="3"/>
      <dgm:spPr/>
    </dgm:pt>
    <dgm:pt modelId="{570C1DAE-E15A-4CBE-9445-1E968E2357C5}" type="pres">
      <dgm:prSet presAssocID="{F6B15000-3C73-43E7-B58D-950612158046}" presName="arrowWedge3" presStyleLbl="fgSibTrans2D1" presStyleIdx="2" presStyleCnt="3"/>
      <dgm:spPr/>
    </dgm:pt>
  </dgm:ptLst>
  <dgm:cxnLst>
    <dgm:cxn modelId="{38686E7C-AC59-45AF-B350-9BEF7E4D5BDF}" type="presOf" srcId="{C983ADA4-436A-4D8F-A167-ADC942ABB114}" destId="{67A027B1-BE67-4F0B-A86C-DE64B41EACA3}" srcOrd="1" destOrd="0" presId="urn:microsoft.com/office/officeart/2005/8/layout/cycle8"/>
    <dgm:cxn modelId="{AB4D9C7F-D475-4CB3-BD64-E7F363CFD6BE}" srcId="{350AF6D1-E8E5-4D37-85F4-E976BD9181D7}" destId="{E66D27EB-CBE9-4144-AB16-0152BEDA4E15}" srcOrd="2" destOrd="0" parTransId="{79CFD2B1-8AED-4160-A854-E9D640D2BE5E}" sibTransId="{F6B15000-3C73-43E7-B58D-950612158046}"/>
    <dgm:cxn modelId="{B31A0FAA-259D-4660-B0A5-E4AFB7DCE89B}" srcId="{350AF6D1-E8E5-4D37-85F4-E976BD9181D7}" destId="{C983ADA4-436A-4D8F-A167-ADC942ABB114}" srcOrd="1" destOrd="0" parTransId="{53279682-7F76-47B5-807D-4EFF49CDE1E2}" sibTransId="{853DA0BC-4EC1-4FB8-8F8E-6565A46452E8}"/>
    <dgm:cxn modelId="{892C25C1-F083-43CF-A855-BEE142935460}" type="presOf" srcId="{E66D27EB-CBE9-4144-AB16-0152BEDA4E15}" destId="{A8F6F014-928A-42C9-9AB1-EBEBDC48E01E}" srcOrd="1" destOrd="0" presId="urn:microsoft.com/office/officeart/2005/8/layout/cycle8"/>
    <dgm:cxn modelId="{7124D7D9-691D-4958-889F-CD1DA9D9666F}" type="presOf" srcId="{350AF6D1-E8E5-4D37-85F4-E976BD9181D7}" destId="{4973B93B-4295-43B2-8D20-6992F0A0EC45}" srcOrd="0" destOrd="0" presId="urn:microsoft.com/office/officeart/2005/8/layout/cycle8"/>
    <dgm:cxn modelId="{E253393B-B8D3-4D62-9874-0E579609D8BF}" type="presOf" srcId="{CAD5464C-D8CA-4484-A18E-810371F09F84}" destId="{AA39F242-A54E-4969-BD26-5E27C0731029}" srcOrd="0" destOrd="0" presId="urn:microsoft.com/office/officeart/2005/8/layout/cycle8"/>
    <dgm:cxn modelId="{46137C70-BABE-4610-AF5B-26EFD7E870CA}" srcId="{350AF6D1-E8E5-4D37-85F4-E976BD9181D7}" destId="{CAD5464C-D8CA-4484-A18E-810371F09F84}" srcOrd="0" destOrd="0" parTransId="{CBB2537D-5B2F-4D0B-B562-D15ED96C9C3E}" sibTransId="{4DCE559F-3FC6-410A-A651-A4E182A7D24A}"/>
    <dgm:cxn modelId="{2E688347-44D7-46DE-8CB6-F144360FDD2A}" type="presOf" srcId="{CAD5464C-D8CA-4484-A18E-810371F09F84}" destId="{9B3E42F6-2536-41AD-ACFD-9E3CE232EA10}" srcOrd="1" destOrd="0" presId="urn:microsoft.com/office/officeart/2005/8/layout/cycle8"/>
    <dgm:cxn modelId="{407DB30F-FC57-4FA4-81F7-5E858E1498E4}" type="presOf" srcId="{C983ADA4-436A-4D8F-A167-ADC942ABB114}" destId="{C07047F9-ADCF-45D7-B5F3-DA7AE1017CBE}" srcOrd="0" destOrd="0" presId="urn:microsoft.com/office/officeart/2005/8/layout/cycle8"/>
    <dgm:cxn modelId="{41421345-478F-48D4-9741-61AB9BF8FA94}" type="presOf" srcId="{E66D27EB-CBE9-4144-AB16-0152BEDA4E15}" destId="{A58BFD9F-FBC8-41AB-BC2F-AECBC38CF64A}" srcOrd="0" destOrd="0" presId="urn:microsoft.com/office/officeart/2005/8/layout/cycle8"/>
    <dgm:cxn modelId="{7421B940-C812-4390-BBCD-37CAB4626CA9}" type="presParOf" srcId="{4973B93B-4295-43B2-8D20-6992F0A0EC45}" destId="{AA39F242-A54E-4969-BD26-5E27C0731029}" srcOrd="0" destOrd="0" presId="urn:microsoft.com/office/officeart/2005/8/layout/cycle8"/>
    <dgm:cxn modelId="{B258134E-E5D7-4374-856A-30F4BD1EF904}" type="presParOf" srcId="{4973B93B-4295-43B2-8D20-6992F0A0EC45}" destId="{6E418788-722F-403D-8867-CCCC9FE08FB6}" srcOrd="1" destOrd="0" presId="urn:microsoft.com/office/officeart/2005/8/layout/cycle8"/>
    <dgm:cxn modelId="{79A9816D-6B01-4646-98DA-9927257E23BE}" type="presParOf" srcId="{4973B93B-4295-43B2-8D20-6992F0A0EC45}" destId="{8ABFB830-1B4D-45B5-8B45-8A260202F952}" srcOrd="2" destOrd="0" presId="urn:microsoft.com/office/officeart/2005/8/layout/cycle8"/>
    <dgm:cxn modelId="{7672C387-8045-4ED4-9107-95C38B68EFB9}" type="presParOf" srcId="{4973B93B-4295-43B2-8D20-6992F0A0EC45}" destId="{9B3E42F6-2536-41AD-ACFD-9E3CE232EA10}" srcOrd="3" destOrd="0" presId="urn:microsoft.com/office/officeart/2005/8/layout/cycle8"/>
    <dgm:cxn modelId="{673CC749-6A52-4F4B-ADDB-E05B68252AC8}" type="presParOf" srcId="{4973B93B-4295-43B2-8D20-6992F0A0EC45}" destId="{C07047F9-ADCF-45D7-B5F3-DA7AE1017CBE}" srcOrd="4" destOrd="0" presId="urn:microsoft.com/office/officeart/2005/8/layout/cycle8"/>
    <dgm:cxn modelId="{4340B521-649C-4603-B409-1D9263A5DD66}" type="presParOf" srcId="{4973B93B-4295-43B2-8D20-6992F0A0EC45}" destId="{458CDC5E-D5EA-4FDF-874B-7BD4923C50DB}" srcOrd="5" destOrd="0" presId="urn:microsoft.com/office/officeart/2005/8/layout/cycle8"/>
    <dgm:cxn modelId="{0FE16184-A8CB-489F-B838-287481A86A40}" type="presParOf" srcId="{4973B93B-4295-43B2-8D20-6992F0A0EC45}" destId="{4DADE82E-07F4-4D91-B1B9-8229904D6ED5}" srcOrd="6" destOrd="0" presId="urn:microsoft.com/office/officeart/2005/8/layout/cycle8"/>
    <dgm:cxn modelId="{97F336B4-CF45-4EAC-AC70-D1D92D776874}" type="presParOf" srcId="{4973B93B-4295-43B2-8D20-6992F0A0EC45}" destId="{67A027B1-BE67-4F0B-A86C-DE64B41EACA3}" srcOrd="7" destOrd="0" presId="urn:microsoft.com/office/officeart/2005/8/layout/cycle8"/>
    <dgm:cxn modelId="{64D6E8CE-406D-4916-A964-E1241C464567}" type="presParOf" srcId="{4973B93B-4295-43B2-8D20-6992F0A0EC45}" destId="{A58BFD9F-FBC8-41AB-BC2F-AECBC38CF64A}" srcOrd="8" destOrd="0" presId="urn:microsoft.com/office/officeart/2005/8/layout/cycle8"/>
    <dgm:cxn modelId="{33604150-4A17-454E-9574-A153F2BB44CA}" type="presParOf" srcId="{4973B93B-4295-43B2-8D20-6992F0A0EC45}" destId="{B43CAF97-3F23-438A-9233-4BD4EBBE1157}" srcOrd="9" destOrd="0" presId="urn:microsoft.com/office/officeart/2005/8/layout/cycle8"/>
    <dgm:cxn modelId="{D9D6D56A-CC5E-4509-AFC3-A7838F2028CB}" type="presParOf" srcId="{4973B93B-4295-43B2-8D20-6992F0A0EC45}" destId="{A736D817-94B3-4656-81DA-F62133733E43}" srcOrd="10" destOrd="0" presId="urn:microsoft.com/office/officeart/2005/8/layout/cycle8"/>
    <dgm:cxn modelId="{8A88F682-3560-4194-BE2D-1163E8265C7B}" type="presParOf" srcId="{4973B93B-4295-43B2-8D20-6992F0A0EC45}" destId="{A8F6F014-928A-42C9-9AB1-EBEBDC48E01E}" srcOrd="11" destOrd="0" presId="urn:microsoft.com/office/officeart/2005/8/layout/cycle8"/>
    <dgm:cxn modelId="{D26ECDC2-3640-41A4-8AA1-6DB04F238F9F}" type="presParOf" srcId="{4973B93B-4295-43B2-8D20-6992F0A0EC45}" destId="{1BB7474B-4020-4675-8483-E45034F9DE1F}" srcOrd="12" destOrd="0" presId="urn:microsoft.com/office/officeart/2005/8/layout/cycle8"/>
    <dgm:cxn modelId="{B39BD173-BF1F-488F-9249-880FC8C6AF89}" type="presParOf" srcId="{4973B93B-4295-43B2-8D20-6992F0A0EC45}" destId="{90B33601-3168-42B8-A9D9-2B1CAE3A3DF9}" srcOrd="13" destOrd="0" presId="urn:microsoft.com/office/officeart/2005/8/layout/cycle8"/>
    <dgm:cxn modelId="{C37FE05E-8C16-4A2F-8DF0-D5EF484ECAD1}" type="presParOf" srcId="{4973B93B-4295-43B2-8D20-6992F0A0EC45}" destId="{570C1DAE-E15A-4CBE-9445-1E968E2357C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F5CF4A-1905-4315-A085-A92A74AE2921}"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US"/>
        </a:p>
      </dgm:t>
    </dgm:pt>
    <dgm:pt modelId="{A2455C9B-781A-4BDA-BA8D-6D778B9EBB90}">
      <dgm:prSet phldrT="[Text]" custT="1"/>
      <dgm:spPr/>
      <dgm:t>
        <a:bodyPr/>
        <a:lstStyle/>
        <a:p>
          <a:r>
            <a:rPr lang="el-GR" sz="1400" dirty="0"/>
            <a:t>Αποκλήρωση</a:t>
          </a:r>
          <a:endParaRPr lang="en-US" sz="1400" dirty="0"/>
        </a:p>
      </dgm:t>
    </dgm:pt>
    <dgm:pt modelId="{300660A6-3FF4-4521-B937-5C3E9496DB3F}" type="parTrans" cxnId="{A5C7DEE4-4E3B-4AA0-8E61-C1EAF711631D}">
      <dgm:prSet/>
      <dgm:spPr/>
      <dgm:t>
        <a:bodyPr/>
        <a:lstStyle/>
        <a:p>
          <a:endParaRPr lang="en-US"/>
        </a:p>
      </dgm:t>
    </dgm:pt>
    <dgm:pt modelId="{1CFD4155-872D-4222-898D-DC7F063192FC}" type="sibTrans" cxnId="{A5C7DEE4-4E3B-4AA0-8E61-C1EAF711631D}">
      <dgm:prSet/>
      <dgm:spPr/>
      <dgm:t>
        <a:bodyPr/>
        <a:lstStyle/>
        <a:p>
          <a:endParaRPr lang="en-US"/>
        </a:p>
      </dgm:t>
    </dgm:pt>
    <dgm:pt modelId="{F2CAE145-EB49-40EB-A0B3-D1B46D8CEF03}">
      <dgm:prSet phldrT="[Text]" custT="1"/>
      <dgm:spPr/>
      <dgm:t>
        <a:bodyPr/>
        <a:lstStyle/>
        <a:p>
          <a:r>
            <a:rPr lang="el-GR" sz="1400" dirty="0"/>
            <a:t>Απόρριψη αίτησης έκδοσης </a:t>
          </a:r>
          <a:r>
            <a:rPr lang="el-GR" sz="1400" dirty="0" err="1"/>
            <a:t>κληρονομητηρίου</a:t>
          </a:r>
          <a:endParaRPr lang="en-US" sz="1400" dirty="0"/>
        </a:p>
      </dgm:t>
    </dgm:pt>
    <dgm:pt modelId="{B54B01C1-70FA-41F4-825C-444D563565D9}" type="parTrans" cxnId="{8DACA4FF-715A-4480-BD84-97CE6A330350}">
      <dgm:prSet/>
      <dgm:spPr/>
      <dgm:t>
        <a:bodyPr/>
        <a:lstStyle/>
        <a:p>
          <a:endParaRPr lang="en-US"/>
        </a:p>
      </dgm:t>
    </dgm:pt>
    <dgm:pt modelId="{335F44B7-17F5-45C3-A5D5-B709BF36E362}" type="sibTrans" cxnId="{8DACA4FF-715A-4480-BD84-97CE6A330350}">
      <dgm:prSet/>
      <dgm:spPr/>
      <dgm:t>
        <a:bodyPr/>
        <a:lstStyle/>
        <a:p>
          <a:endParaRPr lang="en-US"/>
        </a:p>
      </dgm:t>
    </dgm:pt>
    <dgm:pt modelId="{91E3606D-C2E2-459A-8390-F437B85F30CD}">
      <dgm:prSet phldrT="[Text]"/>
      <dgm:spPr/>
      <dgm:t>
        <a:bodyPr/>
        <a:lstStyle/>
        <a:p>
          <a:r>
            <a:rPr lang="el-GR" dirty="0"/>
            <a:t>Νέα αίτηση</a:t>
          </a:r>
          <a:endParaRPr lang="en-US" dirty="0"/>
        </a:p>
      </dgm:t>
    </dgm:pt>
    <dgm:pt modelId="{0836E308-405D-4918-9697-CDA4987F5179}" type="parTrans" cxnId="{A600672C-4153-448D-A74A-8720359DAB28}">
      <dgm:prSet/>
      <dgm:spPr/>
      <dgm:t>
        <a:bodyPr/>
        <a:lstStyle/>
        <a:p>
          <a:endParaRPr lang="en-US"/>
        </a:p>
      </dgm:t>
    </dgm:pt>
    <dgm:pt modelId="{A223E6C1-E1AE-4F0B-90E7-42FEF4BAD231}" type="sibTrans" cxnId="{A600672C-4153-448D-A74A-8720359DAB28}">
      <dgm:prSet/>
      <dgm:spPr/>
      <dgm:t>
        <a:bodyPr/>
        <a:lstStyle/>
        <a:p>
          <a:endParaRPr lang="en-US"/>
        </a:p>
      </dgm:t>
    </dgm:pt>
    <dgm:pt modelId="{68873357-9AD9-46F2-A437-AF6A17530C4F}" type="pres">
      <dgm:prSet presAssocID="{77F5CF4A-1905-4315-A085-A92A74AE2921}" presName="Name0" presStyleCnt="0">
        <dgm:presLayoutVars>
          <dgm:chMax val="7"/>
          <dgm:chPref val="7"/>
          <dgm:dir/>
          <dgm:animLvl val="lvl"/>
        </dgm:presLayoutVars>
      </dgm:prSet>
      <dgm:spPr/>
      <dgm:t>
        <a:bodyPr/>
        <a:lstStyle/>
        <a:p>
          <a:endParaRPr lang="en-US"/>
        </a:p>
      </dgm:t>
    </dgm:pt>
    <dgm:pt modelId="{79A2AC15-95D2-47BE-80B5-041AEF529A28}" type="pres">
      <dgm:prSet presAssocID="{A2455C9B-781A-4BDA-BA8D-6D778B9EBB90}" presName="Accent1" presStyleCnt="0"/>
      <dgm:spPr/>
    </dgm:pt>
    <dgm:pt modelId="{149E084E-8E75-4BFC-974E-7DA1126B652B}" type="pres">
      <dgm:prSet presAssocID="{A2455C9B-781A-4BDA-BA8D-6D778B9EBB90}" presName="Accent" presStyleLbl="node1" presStyleIdx="0" presStyleCnt="3"/>
      <dgm:spPr/>
    </dgm:pt>
    <dgm:pt modelId="{F1FC620E-759A-43C1-9386-0F21D3C79C03}" type="pres">
      <dgm:prSet presAssocID="{A2455C9B-781A-4BDA-BA8D-6D778B9EBB90}" presName="Parent1" presStyleLbl="revTx" presStyleIdx="0" presStyleCnt="3">
        <dgm:presLayoutVars>
          <dgm:chMax val="1"/>
          <dgm:chPref val="1"/>
          <dgm:bulletEnabled val="1"/>
        </dgm:presLayoutVars>
      </dgm:prSet>
      <dgm:spPr/>
      <dgm:t>
        <a:bodyPr/>
        <a:lstStyle/>
        <a:p>
          <a:endParaRPr lang="en-US"/>
        </a:p>
      </dgm:t>
    </dgm:pt>
    <dgm:pt modelId="{A4264893-BCC4-4089-B4DF-F78CFFCE692A}" type="pres">
      <dgm:prSet presAssocID="{F2CAE145-EB49-40EB-A0B3-D1B46D8CEF03}" presName="Accent2" presStyleCnt="0"/>
      <dgm:spPr/>
    </dgm:pt>
    <dgm:pt modelId="{2FCF1080-F91A-4411-95E6-7899D3FDAAFE}" type="pres">
      <dgm:prSet presAssocID="{F2CAE145-EB49-40EB-A0B3-D1B46D8CEF03}" presName="Accent" presStyleLbl="node1" presStyleIdx="1" presStyleCnt="3"/>
      <dgm:spPr/>
    </dgm:pt>
    <dgm:pt modelId="{723094FF-B46C-4C69-AE2F-A52A0643C98C}" type="pres">
      <dgm:prSet presAssocID="{F2CAE145-EB49-40EB-A0B3-D1B46D8CEF03}" presName="Parent2" presStyleLbl="revTx" presStyleIdx="1" presStyleCnt="3" custScaleX="176192" custLinFactNeighborX="26706" custLinFactNeighborY="-7935">
        <dgm:presLayoutVars>
          <dgm:chMax val="1"/>
          <dgm:chPref val="1"/>
          <dgm:bulletEnabled val="1"/>
        </dgm:presLayoutVars>
      </dgm:prSet>
      <dgm:spPr/>
      <dgm:t>
        <a:bodyPr/>
        <a:lstStyle/>
        <a:p>
          <a:endParaRPr lang="en-US"/>
        </a:p>
      </dgm:t>
    </dgm:pt>
    <dgm:pt modelId="{F988A4D0-5169-4DF4-B64D-D99859E6E621}" type="pres">
      <dgm:prSet presAssocID="{91E3606D-C2E2-459A-8390-F437B85F30CD}" presName="Accent3" presStyleCnt="0"/>
      <dgm:spPr/>
    </dgm:pt>
    <dgm:pt modelId="{16C45735-331B-4284-A03D-6EB484A7B8C0}" type="pres">
      <dgm:prSet presAssocID="{91E3606D-C2E2-459A-8390-F437B85F30CD}" presName="Accent" presStyleLbl="node1" presStyleIdx="2" presStyleCnt="3"/>
      <dgm:spPr/>
    </dgm:pt>
    <dgm:pt modelId="{E9FE829B-12C6-44ED-B7C6-A7280301C1EB}" type="pres">
      <dgm:prSet presAssocID="{91E3606D-C2E2-459A-8390-F437B85F30CD}" presName="Parent3" presStyleLbl="revTx" presStyleIdx="2" presStyleCnt="3">
        <dgm:presLayoutVars>
          <dgm:chMax val="1"/>
          <dgm:chPref val="1"/>
          <dgm:bulletEnabled val="1"/>
        </dgm:presLayoutVars>
      </dgm:prSet>
      <dgm:spPr/>
      <dgm:t>
        <a:bodyPr/>
        <a:lstStyle/>
        <a:p>
          <a:endParaRPr lang="en-US"/>
        </a:p>
      </dgm:t>
    </dgm:pt>
  </dgm:ptLst>
  <dgm:cxnLst>
    <dgm:cxn modelId="{8DACA4FF-715A-4480-BD84-97CE6A330350}" srcId="{77F5CF4A-1905-4315-A085-A92A74AE2921}" destId="{F2CAE145-EB49-40EB-A0B3-D1B46D8CEF03}" srcOrd="1" destOrd="0" parTransId="{B54B01C1-70FA-41F4-825C-444D563565D9}" sibTransId="{335F44B7-17F5-45C3-A5D5-B709BF36E362}"/>
    <dgm:cxn modelId="{A600672C-4153-448D-A74A-8720359DAB28}" srcId="{77F5CF4A-1905-4315-A085-A92A74AE2921}" destId="{91E3606D-C2E2-459A-8390-F437B85F30CD}" srcOrd="2" destOrd="0" parTransId="{0836E308-405D-4918-9697-CDA4987F5179}" sibTransId="{A223E6C1-E1AE-4F0B-90E7-42FEF4BAD231}"/>
    <dgm:cxn modelId="{2688511A-C4D0-407E-91BD-B61BBAF70EA1}" type="presOf" srcId="{91E3606D-C2E2-459A-8390-F437B85F30CD}" destId="{E9FE829B-12C6-44ED-B7C6-A7280301C1EB}" srcOrd="0" destOrd="0" presId="urn:microsoft.com/office/officeart/2009/layout/CircleArrowProcess"/>
    <dgm:cxn modelId="{A8F29569-93D0-4C23-B6A9-0A41197BFD81}" type="presOf" srcId="{77F5CF4A-1905-4315-A085-A92A74AE2921}" destId="{68873357-9AD9-46F2-A437-AF6A17530C4F}" srcOrd="0" destOrd="0" presId="urn:microsoft.com/office/officeart/2009/layout/CircleArrowProcess"/>
    <dgm:cxn modelId="{A5C7DEE4-4E3B-4AA0-8E61-C1EAF711631D}" srcId="{77F5CF4A-1905-4315-A085-A92A74AE2921}" destId="{A2455C9B-781A-4BDA-BA8D-6D778B9EBB90}" srcOrd="0" destOrd="0" parTransId="{300660A6-3FF4-4521-B937-5C3E9496DB3F}" sibTransId="{1CFD4155-872D-4222-898D-DC7F063192FC}"/>
    <dgm:cxn modelId="{ACBD20D1-7696-4420-A512-12C9BC1F5272}" type="presOf" srcId="{F2CAE145-EB49-40EB-A0B3-D1B46D8CEF03}" destId="{723094FF-B46C-4C69-AE2F-A52A0643C98C}" srcOrd="0" destOrd="0" presId="urn:microsoft.com/office/officeart/2009/layout/CircleArrowProcess"/>
    <dgm:cxn modelId="{B31371A2-BB52-45C9-A52B-B521E0646E62}" type="presOf" srcId="{A2455C9B-781A-4BDA-BA8D-6D778B9EBB90}" destId="{F1FC620E-759A-43C1-9386-0F21D3C79C03}" srcOrd="0" destOrd="0" presId="urn:microsoft.com/office/officeart/2009/layout/CircleArrowProcess"/>
    <dgm:cxn modelId="{ACED9461-5376-4F96-A925-3F3C3F871B32}" type="presParOf" srcId="{68873357-9AD9-46F2-A437-AF6A17530C4F}" destId="{79A2AC15-95D2-47BE-80B5-041AEF529A28}" srcOrd="0" destOrd="0" presId="urn:microsoft.com/office/officeart/2009/layout/CircleArrowProcess"/>
    <dgm:cxn modelId="{6BABB37D-7231-4082-BDCC-D2D6C90AE55E}" type="presParOf" srcId="{79A2AC15-95D2-47BE-80B5-041AEF529A28}" destId="{149E084E-8E75-4BFC-974E-7DA1126B652B}" srcOrd="0" destOrd="0" presId="urn:microsoft.com/office/officeart/2009/layout/CircleArrowProcess"/>
    <dgm:cxn modelId="{53BD822B-BBDA-4B48-802A-79B39710CFCF}" type="presParOf" srcId="{68873357-9AD9-46F2-A437-AF6A17530C4F}" destId="{F1FC620E-759A-43C1-9386-0F21D3C79C03}" srcOrd="1" destOrd="0" presId="urn:microsoft.com/office/officeart/2009/layout/CircleArrowProcess"/>
    <dgm:cxn modelId="{7E3ED399-0ECC-44D1-A127-06259C7BABBB}" type="presParOf" srcId="{68873357-9AD9-46F2-A437-AF6A17530C4F}" destId="{A4264893-BCC4-4089-B4DF-F78CFFCE692A}" srcOrd="2" destOrd="0" presId="urn:microsoft.com/office/officeart/2009/layout/CircleArrowProcess"/>
    <dgm:cxn modelId="{79928239-1882-463E-A25D-D84CD5558B5A}" type="presParOf" srcId="{A4264893-BCC4-4089-B4DF-F78CFFCE692A}" destId="{2FCF1080-F91A-4411-95E6-7899D3FDAAFE}" srcOrd="0" destOrd="0" presId="urn:microsoft.com/office/officeart/2009/layout/CircleArrowProcess"/>
    <dgm:cxn modelId="{6E6EC84C-2891-4061-B55C-136B3E87E60E}" type="presParOf" srcId="{68873357-9AD9-46F2-A437-AF6A17530C4F}" destId="{723094FF-B46C-4C69-AE2F-A52A0643C98C}" srcOrd="3" destOrd="0" presId="urn:microsoft.com/office/officeart/2009/layout/CircleArrowProcess"/>
    <dgm:cxn modelId="{4502C409-EE6B-4788-86D5-FD39CEE627A6}" type="presParOf" srcId="{68873357-9AD9-46F2-A437-AF6A17530C4F}" destId="{F988A4D0-5169-4DF4-B64D-D99859E6E621}" srcOrd="4" destOrd="0" presId="urn:microsoft.com/office/officeart/2009/layout/CircleArrowProcess"/>
    <dgm:cxn modelId="{65B3C659-E12D-40B3-9BCF-6CF4F3A7DC00}" type="presParOf" srcId="{F988A4D0-5169-4DF4-B64D-D99859E6E621}" destId="{16C45735-331B-4284-A03D-6EB484A7B8C0}" srcOrd="0" destOrd="0" presId="urn:microsoft.com/office/officeart/2009/layout/CircleArrowProcess"/>
    <dgm:cxn modelId="{DDB91063-0DC0-4135-8BCB-A2432C2CD735}" type="presParOf" srcId="{68873357-9AD9-46F2-A437-AF6A17530C4F}" destId="{E9FE829B-12C6-44ED-B7C6-A7280301C1E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D0018A-D931-4029-A5E5-3EC18F693596}" type="doc">
      <dgm:prSet loTypeId="urn:microsoft.com/office/officeart/2011/layout/HexagonRadial" loCatId="cycle" qsTypeId="urn:microsoft.com/office/officeart/2005/8/quickstyle/3d9" qsCatId="3D" csTypeId="urn:microsoft.com/office/officeart/2005/8/colors/colorful2" csCatId="colorful" phldr="1"/>
      <dgm:spPr/>
      <dgm:t>
        <a:bodyPr/>
        <a:lstStyle/>
        <a:p>
          <a:endParaRPr lang="en-US"/>
        </a:p>
      </dgm:t>
    </dgm:pt>
    <dgm:pt modelId="{08B578AF-7947-491A-BB3A-DCB35047EB7A}">
      <dgm:prSet phldrT="[Text]"/>
      <dgm:spPr/>
      <dgm:t>
        <a:bodyPr/>
        <a:lstStyle/>
        <a:p>
          <a:r>
            <a:rPr lang="el-GR" dirty="0"/>
            <a:t>Εγώ</a:t>
          </a:r>
          <a:endParaRPr lang="en-US" dirty="0"/>
        </a:p>
      </dgm:t>
    </dgm:pt>
    <dgm:pt modelId="{CCDBC9A8-E61D-47E4-AFBB-39DE016DE079}" type="parTrans" cxnId="{75D34CBC-44EC-49BC-BBC4-F1AEF727C8E7}">
      <dgm:prSet/>
      <dgm:spPr/>
      <dgm:t>
        <a:bodyPr/>
        <a:lstStyle/>
        <a:p>
          <a:endParaRPr lang="en-US"/>
        </a:p>
      </dgm:t>
    </dgm:pt>
    <dgm:pt modelId="{DDCCB418-A600-4C1A-B58B-57CC3E41C512}" type="sibTrans" cxnId="{75D34CBC-44EC-49BC-BBC4-F1AEF727C8E7}">
      <dgm:prSet/>
      <dgm:spPr/>
      <dgm:t>
        <a:bodyPr/>
        <a:lstStyle/>
        <a:p>
          <a:endParaRPr lang="en-US"/>
        </a:p>
      </dgm:t>
    </dgm:pt>
    <dgm:pt modelId="{B291110F-5DF7-4C2A-95E5-FB58C4A9189A}">
      <dgm:prSet phldrT="[Text]" custT="1"/>
      <dgm:spPr/>
      <dgm:t>
        <a:bodyPr/>
        <a:lstStyle/>
        <a:p>
          <a:r>
            <a:rPr lang="el-GR" sz="1800" dirty="0"/>
            <a:t>Συμβαλλόμενος 1</a:t>
          </a:r>
          <a:endParaRPr lang="en-US" sz="1800" dirty="0"/>
        </a:p>
      </dgm:t>
    </dgm:pt>
    <dgm:pt modelId="{0CAD355C-3335-4F35-97F3-97230AC5FE4A}" type="parTrans" cxnId="{20F312F2-5E1D-4A84-A9C8-1BBFF77E8BCE}">
      <dgm:prSet/>
      <dgm:spPr/>
      <dgm:t>
        <a:bodyPr/>
        <a:lstStyle/>
        <a:p>
          <a:endParaRPr lang="en-US"/>
        </a:p>
      </dgm:t>
    </dgm:pt>
    <dgm:pt modelId="{90A2D054-F9F0-4216-965D-8954A7C990B7}" type="sibTrans" cxnId="{20F312F2-5E1D-4A84-A9C8-1BBFF77E8BCE}">
      <dgm:prSet/>
      <dgm:spPr/>
      <dgm:t>
        <a:bodyPr/>
        <a:lstStyle/>
        <a:p>
          <a:endParaRPr lang="en-US"/>
        </a:p>
      </dgm:t>
    </dgm:pt>
    <dgm:pt modelId="{86B6DE75-2E6B-4EC6-841D-F3958323B519}">
      <dgm:prSet phldrT="[Text]" custT="1"/>
      <dgm:spPr/>
      <dgm:t>
        <a:bodyPr/>
        <a:lstStyle/>
        <a:p>
          <a:r>
            <a:rPr lang="el-GR" sz="1800" dirty="0"/>
            <a:t>Συμβαλλόμενος 2</a:t>
          </a:r>
          <a:endParaRPr lang="en-US" sz="1800" dirty="0"/>
        </a:p>
      </dgm:t>
    </dgm:pt>
    <dgm:pt modelId="{58509DF1-34BD-44F0-BD7F-22E044C4AEAB}" type="parTrans" cxnId="{301894C3-FDBE-4334-96C6-630BC8E78057}">
      <dgm:prSet/>
      <dgm:spPr/>
      <dgm:t>
        <a:bodyPr/>
        <a:lstStyle/>
        <a:p>
          <a:endParaRPr lang="en-US"/>
        </a:p>
      </dgm:t>
    </dgm:pt>
    <dgm:pt modelId="{46C1F825-E19C-4374-83B2-EDA9A9F90BB4}" type="sibTrans" cxnId="{301894C3-FDBE-4334-96C6-630BC8E78057}">
      <dgm:prSet/>
      <dgm:spPr/>
      <dgm:t>
        <a:bodyPr/>
        <a:lstStyle/>
        <a:p>
          <a:endParaRPr lang="en-US"/>
        </a:p>
      </dgm:t>
    </dgm:pt>
    <dgm:pt modelId="{CB112823-8631-4653-93C8-5E4CCA31310F}">
      <dgm:prSet phldrT="[Text]" custT="1"/>
      <dgm:spPr/>
      <dgm:t>
        <a:bodyPr/>
        <a:lstStyle/>
        <a:p>
          <a:r>
            <a:rPr lang="el-GR" sz="1800" dirty="0"/>
            <a:t>Συμβαλλόμενος 3</a:t>
          </a:r>
          <a:endParaRPr lang="en-US" sz="1800" dirty="0"/>
        </a:p>
      </dgm:t>
    </dgm:pt>
    <dgm:pt modelId="{A8D71C04-F0BB-49E6-9E62-B19B6E245A61}" type="parTrans" cxnId="{BEAB976D-2B3B-4768-A5B2-37FB820C6508}">
      <dgm:prSet/>
      <dgm:spPr/>
      <dgm:t>
        <a:bodyPr/>
        <a:lstStyle/>
        <a:p>
          <a:endParaRPr lang="en-US"/>
        </a:p>
      </dgm:t>
    </dgm:pt>
    <dgm:pt modelId="{35A9B0A2-E11F-4E5A-91EA-9040D7E37133}" type="sibTrans" cxnId="{BEAB976D-2B3B-4768-A5B2-37FB820C6508}">
      <dgm:prSet/>
      <dgm:spPr/>
      <dgm:t>
        <a:bodyPr/>
        <a:lstStyle/>
        <a:p>
          <a:endParaRPr lang="en-US"/>
        </a:p>
      </dgm:t>
    </dgm:pt>
    <dgm:pt modelId="{659F7A56-0016-423D-AD53-D04BA77B4AFA}">
      <dgm:prSet phldrT="[Text]" custT="1"/>
      <dgm:spPr/>
      <dgm:t>
        <a:bodyPr/>
        <a:lstStyle/>
        <a:p>
          <a:r>
            <a:rPr lang="el-GR" sz="1800" dirty="0"/>
            <a:t>Συμβαλλόμενος 4</a:t>
          </a:r>
          <a:endParaRPr lang="en-US" sz="1800" dirty="0"/>
        </a:p>
      </dgm:t>
    </dgm:pt>
    <dgm:pt modelId="{412B9522-7779-464F-9236-1902AE1A10D7}" type="parTrans" cxnId="{09228134-FB38-4007-8F3E-23A99DFB232F}">
      <dgm:prSet/>
      <dgm:spPr/>
      <dgm:t>
        <a:bodyPr/>
        <a:lstStyle/>
        <a:p>
          <a:endParaRPr lang="en-US"/>
        </a:p>
      </dgm:t>
    </dgm:pt>
    <dgm:pt modelId="{7276E22F-2B4E-4C5F-BA38-7BD96C419698}" type="sibTrans" cxnId="{09228134-FB38-4007-8F3E-23A99DFB232F}">
      <dgm:prSet/>
      <dgm:spPr/>
      <dgm:t>
        <a:bodyPr/>
        <a:lstStyle/>
        <a:p>
          <a:endParaRPr lang="en-US"/>
        </a:p>
      </dgm:t>
    </dgm:pt>
    <dgm:pt modelId="{39ACA9E6-07AC-4052-BA01-51AD07C54012}">
      <dgm:prSet phldrT="[Text]" custT="1"/>
      <dgm:spPr/>
      <dgm:t>
        <a:bodyPr/>
        <a:lstStyle/>
        <a:p>
          <a:r>
            <a:rPr lang="el-GR" sz="1800" dirty="0"/>
            <a:t>Συμβαλλόμενος 5</a:t>
          </a:r>
          <a:endParaRPr lang="en-US" sz="1800" dirty="0"/>
        </a:p>
      </dgm:t>
    </dgm:pt>
    <dgm:pt modelId="{91C75A44-1847-48E7-895E-E7912C0E5792}" type="parTrans" cxnId="{E3A79024-F4BE-4714-A68E-BC09F920399D}">
      <dgm:prSet/>
      <dgm:spPr/>
      <dgm:t>
        <a:bodyPr/>
        <a:lstStyle/>
        <a:p>
          <a:endParaRPr lang="en-US"/>
        </a:p>
      </dgm:t>
    </dgm:pt>
    <dgm:pt modelId="{0114D980-9990-4CFC-8B17-3A656355155C}" type="sibTrans" cxnId="{E3A79024-F4BE-4714-A68E-BC09F920399D}">
      <dgm:prSet/>
      <dgm:spPr/>
      <dgm:t>
        <a:bodyPr/>
        <a:lstStyle/>
        <a:p>
          <a:endParaRPr lang="en-US"/>
        </a:p>
      </dgm:t>
    </dgm:pt>
    <dgm:pt modelId="{DF7C2BB5-5986-4684-A9D8-AEAA36A51238}">
      <dgm:prSet phldrT="[Text]" custT="1"/>
      <dgm:spPr/>
      <dgm:t>
        <a:bodyPr/>
        <a:lstStyle/>
        <a:p>
          <a:r>
            <a:rPr lang="el-GR" sz="1800" dirty="0"/>
            <a:t>Άγνωστος 8</a:t>
          </a:r>
          <a:endParaRPr lang="en-US" sz="1800" dirty="0"/>
        </a:p>
      </dgm:t>
    </dgm:pt>
    <dgm:pt modelId="{80D2D870-6359-4817-B234-AC8A931C83BE}" type="parTrans" cxnId="{71E5D775-24A6-45E5-9D5D-446D0C0D2225}">
      <dgm:prSet/>
      <dgm:spPr/>
      <dgm:t>
        <a:bodyPr/>
        <a:lstStyle/>
        <a:p>
          <a:endParaRPr lang="en-US"/>
        </a:p>
      </dgm:t>
    </dgm:pt>
    <dgm:pt modelId="{BEBC7DAA-1C8E-41BB-A158-1C91780EF29D}" type="sibTrans" cxnId="{71E5D775-24A6-45E5-9D5D-446D0C0D2225}">
      <dgm:prSet/>
      <dgm:spPr/>
      <dgm:t>
        <a:bodyPr/>
        <a:lstStyle/>
        <a:p>
          <a:endParaRPr lang="en-US"/>
        </a:p>
      </dgm:t>
    </dgm:pt>
    <dgm:pt modelId="{15937261-3202-4FF7-A32C-EDD91459D62B}">
      <dgm:prSet/>
      <dgm:spPr/>
      <dgm:t>
        <a:bodyPr/>
        <a:lstStyle/>
        <a:p>
          <a:endParaRPr lang="en-US" dirty="0"/>
        </a:p>
      </dgm:t>
    </dgm:pt>
    <dgm:pt modelId="{975791C8-D62E-4526-A6A2-E1677E5AE10F}" type="parTrans" cxnId="{EF3B96D5-F2EE-461A-A311-32BAA59FA1B1}">
      <dgm:prSet/>
      <dgm:spPr/>
      <dgm:t>
        <a:bodyPr/>
        <a:lstStyle/>
        <a:p>
          <a:endParaRPr lang="en-US"/>
        </a:p>
      </dgm:t>
    </dgm:pt>
    <dgm:pt modelId="{086CE3D1-AE8E-4235-80F0-810205FE22F7}" type="sibTrans" cxnId="{EF3B96D5-F2EE-461A-A311-32BAA59FA1B1}">
      <dgm:prSet/>
      <dgm:spPr/>
      <dgm:t>
        <a:bodyPr/>
        <a:lstStyle/>
        <a:p>
          <a:endParaRPr lang="en-US"/>
        </a:p>
      </dgm:t>
    </dgm:pt>
    <dgm:pt modelId="{F7F2C81F-4FC6-445E-A230-C5B98B26C833}" type="pres">
      <dgm:prSet presAssocID="{3CD0018A-D931-4029-A5E5-3EC18F693596}" presName="Name0" presStyleCnt="0">
        <dgm:presLayoutVars>
          <dgm:chMax val="1"/>
          <dgm:chPref val="1"/>
          <dgm:dir/>
          <dgm:animOne val="branch"/>
          <dgm:animLvl val="lvl"/>
        </dgm:presLayoutVars>
      </dgm:prSet>
      <dgm:spPr/>
      <dgm:t>
        <a:bodyPr/>
        <a:lstStyle/>
        <a:p>
          <a:endParaRPr lang="en-US"/>
        </a:p>
      </dgm:t>
    </dgm:pt>
    <dgm:pt modelId="{A3F35799-AAFC-4A1E-9376-8FC47D008FA8}" type="pres">
      <dgm:prSet presAssocID="{08B578AF-7947-491A-BB3A-DCB35047EB7A}" presName="Parent" presStyleLbl="node0" presStyleIdx="0" presStyleCnt="1">
        <dgm:presLayoutVars>
          <dgm:chMax val="6"/>
          <dgm:chPref val="6"/>
        </dgm:presLayoutVars>
      </dgm:prSet>
      <dgm:spPr/>
      <dgm:t>
        <a:bodyPr/>
        <a:lstStyle/>
        <a:p>
          <a:endParaRPr lang="en-US"/>
        </a:p>
      </dgm:t>
    </dgm:pt>
    <dgm:pt modelId="{A46977CA-AAD1-4A4C-A04F-D05CC4AC24B4}" type="pres">
      <dgm:prSet presAssocID="{B291110F-5DF7-4C2A-95E5-FB58C4A9189A}" presName="Accent1" presStyleCnt="0"/>
      <dgm:spPr/>
    </dgm:pt>
    <dgm:pt modelId="{1F6AFC11-4257-48BD-8D42-2AD6F2D69F9B}" type="pres">
      <dgm:prSet presAssocID="{B291110F-5DF7-4C2A-95E5-FB58C4A9189A}" presName="Accent" presStyleLbl="bgShp" presStyleIdx="0" presStyleCnt="6"/>
      <dgm:spPr/>
    </dgm:pt>
    <dgm:pt modelId="{E9539A43-ABF6-4B96-BAAE-02392C5A99C2}" type="pres">
      <dgm:prSet presAssocID="{B291110F-5DF7-4C2A-95E5-FB58C4A9189A}" presName="Child1" presStyleLbl="node1" presStyleIdx="0" presStyleCnt="6">
        <dgm:presLayoutVars>
          <dgm:chMax val="0"/>
          <dgm:chPref val="0"/>
          <dgm:bulletEnabled val="1"/>
        </dgm:presLayoutVars>
      </dgm:prSet>
      <dgm:spPr/>
      <dgm:t>
        <a:bodyPr/>
        <a:lstStyle/>
        <a:p>
          <a:endParaRPr lang="en-US"/>
        </a:p>
      </dgm:t>
    </dgm:pt>
    <dgm:pt modelId="{72342B6D-DD97-438E-BBCF-F90DC7D8830E}" type="pres">
      <dgm:prSet presAssocID="{86B6DE75-2E6B-4EC6-841D-F3958323B519}" presName="Accent2" presStyleCnt="0"/>
      <dgm:spPr/>
    </dgm:pt>
    <dgm:pt modelId="{F3B774E7-9AC1-472D-BED9-78652A6F1CDE}" type="pres">
      <dgm:prSet presAssocID="{86B6DE75-2E6B-4EC6-841D-F3958323B519}" presName="Accent" presStyleLbl="bgShp" presStyleIdx="1" presStyleCnt="6"/>
      <dgm:spPr/>
    </dgm:pt>
    <dgm:pt modelId="{2E764D72-10F2-4BD0-95B9-12BB58132FD3}" type="pres">
      <dgm:prSet presAssocID="{86B6DE75-2E6B-4EC6-841D-F3958323B519}" presName="Child2" presStyleLbl="node1" presStyleIdx="1" presStyleCnt="6">
        <dgm:presLayoutVars>
          <dgm:chMax val="0"/>
          <dgm:chPref val="0"/>
          <dgm:bulletEnabled val="1"/>
        </dgm:presLayoutVars>
      </dgm:prSet>
      <dgm:spPr/>
      <dgm:t>
        <a:bodyPr/>
        <a:lstStyle/>
        <a:p>
          <a:endParaRPr lang="en-US"/>
        </a:p>
      </dgm:t>
    </dgm:pt>
    <dgm:pt modelId="{FB521156-BAFF-416D-849F-E3411E982867}" type="pres">
      <dgm:prSet presAssocID="{CB112823-8631-4653-93C8-5E4CCA31310F}" presName="Accent3" presStyleCnt="0"/>
      <dgm:spPr/>
    </dgm:pt>
    <dgm:pt modelId="{3BB5D61F-F0DF-431D-BEF5-77F98F6D3ECA}" type="pres">
      <dgm:prSet presAssocID="{CB112823-8631-4653-93C8-5E4CCA31310F}" presName="Accent" presStyleLbl="bgShp" presStyleIdx="2" presStyleCnt="6"/>
      <dgm:spPr/>
    </dgm:pt>
    <dgm:pt modelId="{263869B4-6597-4874-8114-0F54F6D143A1}" type="pres">
      <dgm:prSet presAssocID="{CB112823-8631-4653-93C8-5E4CCA31310F}" presName="Child3" presStyleLbl="node1" presStyleIdx="2" presStyleCnt="6">
        <dgm:presLayoutVars>
          <dgm:chMax val="0"/>
          <dgm:chPref val="0"/>
          <dgm:bulletEnabled val="1"/>
        </dgm:presLayoutVars>
      </dgm:prSet>
      <dgm:spPr/>
      <dgm:t>
        <a:bodyPr/>
        <a:lstStyle/>
        <a:p>
          <a:endParaRPr lang="en-US"/>
        </a:p>
      </dgm:t>
    </dgm:pt>
    <dgm:pt modelId="{B0135AC0-B5EE-4927-97FF-9536375F997E}" type="pres">
      <dgm:prSet presAssocID="{659F7A56-0016-423D-AD53-D04BA77B4AFA}" presName="Accent4" presStyleCnt="0"/>
      <dgm:spPr/>
    </dgm:pt>
    <dgm:pt modelId="{A8BFB708-D306-4787-B146-BC9F9A0FA4B5}" type="pres">
      <dgm:prSet presAssocID="{659F7A56-0016-423D-AD53-D04BA77B4AFA}" presName="Accent" presStyleLbl="bgShp" presStyleIdx="3" presStyleCnt="6"/>
      <dgm:spPr/>
    </dgm:pt>
    <dgm:pt modelId="{CBC811FD-B7BD-484F-A77A-F74C5C38D56F}" type="pres">
      <dgm:prSet presAssocID="{659F7A56-0016-423D-AD53-D04BA77B4AFA}" presName="Child4" presStyleLbl="node1" presStyleIdx="3" presStyleCnt="6">
        <dgm:presLayoutVars>
          <dgm:chMax val="0"/>
          <dgm:chPref val="0"/>
          <dgm:bulletEnabled val="1"/>
        </dgm:presLayoutVars>
      </dgm:prSet>
      <dgm:spPr/>
      <dgm:t>
        <a:bodyPr/>
        <a:lstStyle/>
        <a:p>
          <a:endParaRPr lang="en-US"/>
        </a:p>
      </dgm:t>
    </dgm:pt>
    <dgm:pt modelId="{1C029577-EBDC-4611-A708-1C5120F8010F}" type="pres">
      <dgm:prSet presAssocID="{39ACA9E6-07AC-4052-BA01-51AD07C54012}" presName="Accent5" presStyleCnt="0"/>
      <dgm:spPr/>
    </dgm:pt>
    <dgm:pt modelId="{939572F5-F54A-47D7-9555-BEA7F64DC054}" type="pres">
      <dgm:prSet presAssocID="{39ACA9E6-07AC-4052-BA01-51AD07C54012}" presName="Accent" presStyleLbl="bgShp" presStyleIdx="4" presStyleCnt="6"/>
      <dgm:spPr/>
    </dgm:pt>
    <dgm:pt modelId="{CEAC10DA-0026-488D-A37D-83B2210E3CB7}" type="pres">
      <dgm:prSet presAssocID="{39ACA9E6-07AC-4052-BA01-51AD07C54012}" presName="Child5" presStyleLbl="node1" presStyleIdx="4" presStyleCnt="6">
        <dgm:presLayoutVars>
          <dgm:chMax val="0"/>
          <dgm:chPref val="0"/>
          <dgm:bulletEnabled val="1"/>
        </dgm:presLayoutVars>
      </dgm:prSet>
      <dgm:spPr/>
      <dgm:t>
        <a:bodyPr/>
        <a:lstStyle/>
        <a:p>
          <a:endParaRPr lang="en-US"/>
        </a:p>
      </dgm:t>
    </dgm:pt>
    <dgm:pt modelId="{6AD4DEFB-2BA0-4039-AAEB-BF50C5A47DC5}" type="pres">
      <dgm:prSet presAssocID="{DF7C2BB5-5986-4684-A9D8-AEAA36A51238}" presName="Accent6" presStyleCnt="0"/>
      <dgm:spPr/>
    </dgm:pt>
    <dgm:pt modelId="{E4CD27D9-FDF4-4BED-A2B9-E0C32F55D073}" type="pres">
      <dgm:prSet presAssocID="{DF7C2BB5-5986-4684-A9D8-AEAA36A51238}" presName="Accent" presStyleLbl="bgShp" presStyleIdx="5" presStyleCnt="6"/>
      <dgm:spPr/>
    </dgm:pt>
    <dgm:pt modelId="{A8842B51-3B87-4275-9AE3-C7B301C7EAE5}" type="pres">
      <dgm:prSet presAssocID="{DF7C2BB5-5986-4684-A9D8-AEAA36A51238}" presName="Child6" presStyleLbl="node1" presStyleIdx="5" presStyleCnt="6">
        <dgm:presLayoutVars>
          <dgm:chMax val="0"/>
          <dgm:chPref val="0"/>
          <dgm:bulletEnabled val="1"/>
        </dgm:presLayoutVars>
      </dgm:prSet>
      <dgm:spPr/>
      <dgm:t>
        <a:bodyPr/>
        <a:lstStyle/>
        <a:p>
          <a:endParaRPr lang="en-US"/>
        </a:p>
      </dgm:t>
    </dgm:pt>
  </dgm:ptLst>
  <dgm:cxnLst>
    <dgm:cxn modelId="{EF3B96D5-F2EE-461A-A311-32BAA59FA1B1}" srcId="{08B578AF-7947-491A-BB3A-DCB35047EB7A}" destId="{15937261-3202-4FF7-A32C-EDD91459D62B}" srcOrd="6" destOrd="0" parTransId="{975791C8-D62E-4526-A6A2-E1677E5AE10F}" sibTransId="{086CE3D1-AE8E-4235-80F0-810205FE22F7}"/>
    <dgm:cxn modelId="{71E5D775-24A6-45E5-9D5D-446D0C0D2225}" srcId="{08B578AF-7947-491A-BB3A-DCB35047EB7A}" destId="{DF7C2BB5-5986-4684-A9D8-AEAA36A51238}" srcOrd="5" destOrd="0" parTransId="{80D2D870-6359-4817-B234-AC8A931C83BE}" sibTransId="{BEBC7DAA-1C8E-41BB-A158-1C91780EF29D}"/>
    <dgm:cxn modelId="{BEAB976D-2B3B-4768-A5B2-37FB820C6508}" srcId="{08B578AF-7947-491A-BB3A-DCB35047EB7A}" destId="{CB112823-8631-4653-93C8-5E4CCA31310F}" srcOrd="2" destOrd="0" parTransId="{A8D71C04-F0BB-49E6-9E62-B19B6E245A61}" sibTransId="{35A9B0A2-E11F-4E5A-91EA-9040D7E37133}"/>
    <dgm:cxn modelId="{7C878EE3-8CCD-449D-917A-81CE84DD75EF}" type="presOf" srcId="{39ACA9E6-07AC-4052-BA01-51AD07C54012}" destId="{CEAC10DA-0026-488D-A37D-83B2210E3CB7}" srcOrd="0" destOrd="0" presId="urn:microsoft.com/office/officeart/2011/layout/HexagonRadial"/>
    <dgm:cxn modelId="{258E7998-E7C1-4E15-9BD6-A463A558B3A9}" type="presOf" srcId="{659F7A56-0016-423D-AD53-D04BA77B4AFA}" destId="{CBC811FD-B7BD-484F-A77A-F74C5C38D56F}" srcOrd="0" destOrd="0" presId="urn:microsoft.com/office/officeart/2011/layout/HexagonRadial"/>
    <dgm:cxn modelId="{BADA7C96-1BD5-4D39-8D87-7661DA236AF7}" type="presOf" srcId="{86B6DE75-2E6B-4EC6-841D-F3958323B519}" destId="{2E764D72-10F2-4BD0-95B9-12BB58132FD3}" srcOrd="0" destOrd="0" presId="urn:microsoft.com/office/officeart/2011/layout/HexagonRadial"/>
    <dgm:cxn modelId="{EDD1ED04-3935-415F-A782-96FC054B8BD0}" type="presOf" srcId="{CB112823-8631-4653-93C8-5E4CCA31310F}" destId="{263869B4-6597-4874-8114-0F54F6D143A1}" srcOrd="0" destOrd="0" presId="urn:microsoft.com/office/officeart/2011/layout/HexagonRadial"/>
    <dgm:cxn modelId="{20F312F2-5E1D-4A84-A9C8-1BBFF77E8BCE}" srcId="{08B578AF-7947-491A-BB3A-DCB35047EB7A}" destId="{B291110F-5DF7-4C2A-95E5-FB58C4A9189A}" srcOrd="0" destOrd="0" parTransId="{0CAD355C-3335-4F35-97F3-97230AC5FE4A}" sibTransId="{90A2D054-F9F0-4216-965D-8954A7C990B7}"/>
    <dgm:cxn modelId="{E3A79024-F4BE-4714-A68E-BC09F920399D}" srcId="{08B578AF-7947-491A-BB3A-DCB35047EB7A}" destId="{39ACA9E6-07AC-4052-BA01-51AD07C54012}" srcOrd="4" destOrd="0" parTransId="{91C75A44-1847-48E7-895E-E7912C0E5792}" sibTransId="{0114D980-9990-4CFC-8B17-3A656355155C}"/>
    <dgm:cxn modelId="{746D2EDF-582F-4E8D-BC4C-89013AFEAA4B}" type="presOf" srcId="{3CD0018A-D931-4029-A5E5-3EC18F693596}" destId="{F7F2C81F-4FC6-445E-A230-C5B98B26C833}" srcOrd="0" destOrd="0" presId="urn:microsoft.com/office/officeart/2011/layout/HexagonRadial"/>
    <dgm:cxn modelId="{A9B6DEBF-E825-44F2-BF9B-55EF5BC765B6}" type="presOf" srcId="{B291110F-5DF7-4C2A-95E5-FB58C4A9189A}" destId="{E9539A43-ABF6-4B96-BAAE-02392C5A99C2}" srcOrd="0" destOrd="0" presId="urn:microsoft.com/office/officeart/2011/layout/HexagonRadial"/>
    <dgm:cxn modelId="{09228134-FB38-4007-8F3E-23A99DFB232F}" srcId="{08B578AF-7947-491A-BB3A-DCB35047EB7A}" destId="{659F7A56-0016-423D-AD53-D04BA77B4AFA}" srcOrd="3" destOrd="0" parTransId="{412B9522-7779-464F-9236-1902AE1A10D7}" sibTransId="{7276E22F-2B4E-4C5F-BA38-7BD96C419698}"/>
    <dgm:cxn modelId="{75D34CBC-44EC-49BC-BBC4-F1AEF727C8E7}" srcId="{3CD0018A-D931-4029-A5E5-3EC18F693596}" destId="{08B578AF-7947-491A-BB3A-DCB35047EB7A}" srcOrd="0" destOrd="0" parTransId="{CCDBC9A8-E61D-47E4-AFBB-39DE016DE079}" sibTransId="{DDCCB418-A600-4C1A-B58B-57CC3E41C512}"/>
    <dgm:cxn modelId="{72EC45B7-CFC9-412D-B810-8654B6D3B1CC}" type="presOf" srcId="{08B578AF-7947-491A-BB3A-DCB35047EB7A}" destId="{A3F35799-AAFC-4A1E-9376-8FC47D008FA8}" srcOrd="0" destOrd="0" presId="urn:microsoft.com/office/officeart/2011/layout/HexagonRadial"/>
    <dgm:cxn modelId="{1B3C7141-BAB5-4DFC-9654-CF8470F20AB5}" type="presOf" srcId="{DF7C2BB5-5986-4684-A9D8-AEAA36A51238}" destId="{A8842B51-3B87-4275-9AE3-C7B301C7EAE5}" srcOrd="0" destOrd="0" presId="urn:microsoft.com/office/officeart/2011/layout/HexagonRadial"/>
    <dgm:cxn modelId="{301894C3-FDBE-4334-96C6-630BC8E78057}" srcId="{08B578AF-7947-491A-BB3A-DCB35047EB7A}" destId="{86B6DE75-2E6B-4EC6-841D-F3958323B519}" srcOrd="1" destOrd="0" parTransId="{58509DF1-34BD-44F0-BD7F-22E044C4AEAB}" sibTransId="{46C1F825-E19C-4374-83B2-EDA9A9F90BB4}"/>
    <dgm:cxn modelId="{B3D8DD60-789D-4B46-9C27-CB5B1F93AD08}" type="presParOf" srcId="{F7F2C81F-4FC6-445E-A230-C5B98B26C833}" destId="{A3F35799-AAFC-4A1E-9376-8FC47D008FA8}" srcOrd="0" destOrd="0" presId="urn:microsoft.com/office/officeart/2011/layout/HexagonRadial"/>
    <dgm:cxn modelId="{0F00CD1A-6F40-4AF6-A2D2-89F0A50D6798}" type="presParOf" srcId="{F7F2C81F-4FC6-445E-A230-C5B98B26C833}" destId="{A46977CA-AAD1-4A4C-A04F-D05CC4AC24B4}" srcOrd="1" destOrd="0" presId="urn:microsoft.com/office/officeart/2011/layout/HexagonRadial"/>
    <dgm:cxn modelId="{23B59D21-93F1-444C-B671-B557D2C132F5}" type="presParOf" srcId="{A46977CA-AAD1-4A4C-A04F-D05CC4AC24B4}" destId="{1F6AFC11-4257-48BD-8D42-2AD6F2D69F9B}" srcOrd="0" destOrd="0" presId="urn:microsoft.com/office/officeart/2011/layout/HexagonRadial"/>
    <dgm:cxn modelId="{63BB5678-51E2-4BE3-AC7E-EFB0B04D0107}" type="presParOf" srcId="{F7F2C81F-4FC6-445E-A230-C5B98B26C833}" destId="{E9539A43-ABF6-4B96-BAAE-02392C5A99C2}" srcOrd="2" destOrd="0" presId="urn:microsoft.com/office/officeart/2011/layout/HexagonRadial"/>
    <dgm:cxn modelId="{E8847AE6-4E73-41DF-B4D8-D1B7436D2545}" type="presParOf" srcId="{F7F2C81F-4FC6-445E-A230-C5B98B26C833}" destId="{72342B6D-DD97-438E-BBCF-F90DC7D8830E}" srcOrd="3" destOrd="0" presId="urn:microsoft.com/office/officeart/2011/layout/HexagonRadial"/>
    <dgm:cxn modelId="{91424156-6094-4183-8B68-180095032DCE}" type="presParOf" srcId="{72342B6D-DD97-438E-BBCF-F90DC7D8830E}" destId="{F3B774E7-9AC1-472D-BED9-78652A6F1CDE}" srcOrd="0" destOrd="0" presId="urn:microsoft.com/office/officeart/2011/layout/HexagonRadial"/>
    <dgm:cxn modelId="{438B587B-7BDE-4738-953D-8CCE212BCDF2}" type="presParOf" srcId="{F7F2C81F-4FC6-445E-A230-C5B98B26C833}" destId="{2E764D72-10F2-4BD0-95B9-12BB58132FD3}" srcOrd="4" destOrd="0" presId="urn:microsoft.com/office/officeart/2011/layout/HexagonRadial"/>
    <dgm:cxn modelId="{A8117F39-C6FB-4C21-8455-F96FF02B7762}" type="presParOf" srcId="{F7F2C81F-4FC6-445E-A230-C5B98B26C833}" destId="{FB521156-BAFF-416D-849F-E3411E982867}" srcOrd="5" destOrd="0" presId="urn:microsoft.com/office/officeart/2011/layout/HexagonRadial"/>
    <dgm:cxn modelId="{EA42551E-55D3-475F-940B-5AE7C442B328}" type="presParOf" srcId="{FB521156-BAFF-416D-849F-E3411E982867}" destId="{3BB5D61F-F0DF-431D-BEF5-77F98F6D3ECA}" srcOrd="0" destOrd="0" presId="urn:microsoft.com/office/officeart/2011/layout/HexagonRadial"/>
    <dgm:cxn modelId="{A2E4D9BC-00DF-4529-AD5F-7F1885C6B2D6}" type="presParOf" srcId="{F7F2C81F-4FC6-445E-A230-C5B98B26C833}" destId="{263869B4-6597-4874-8114-0F54F6D143A1}" srcOrd="6" destOrd="0" presId="urn:microsoft.com/office/officeart/2011/layout/HexagonRadial"/>
    <dgm:cxn modelId="{3DDBDAD2-1433-4F3C-8B79-C51AE74FB41F}" type="presParOf" srcId="{F7F2C81F-4FC6-445E-A230-C5B98B26C833}" destId="{B0135AC0-B5EE-4927-97FF-9536375F997E}" srcOrd="7" destOrd="0" presId="urn:microsoft.com/office/officeart/2011/layout/HexagonRadial"/>
    <dgm:cxn modelId="{A57FE47F-4782-4A6E-A46A-3BD53E9CB060}" type="presParOf" srcId="{B0135AC0-B5EE-4927-97FF-9536375F997E}" destId="{A8BFB708-D306-4787-B146-BC9F9A0FA4B5}" srcOrd="0" destOrd="0" presId="urn:microsoft.com/office/officeart/2011/layout/HexagonRadial"/>
    <dgm:cxn modelId="{048EB23E-6D4B-41CA-ABCE-6021F0EA8E9D}" type="presParOf" srcId="{F7F2C81F-4FC6-445E-A230-C5B98B26C833}" destId="{CBC811FD-B7BD-484F-A77A-F74C5C38D56F}" srcOrd="8" destOrd="0" presId="urn:microsoft.com/office/officeart/2011/layout/HexagonRadial"/>
    <dgm:cxn modelId="{15CB27BA-B89C-4C4A-B6DF-804A96296DFF}" type="presParOf" srcId="{F7F2C81F-4FC6-445E-A230-C5B98B26C833}" destId="{1C029577-EBDC-4611-A708-1C5120F8010F}" srcOrd="9" destOrd="0" presId="urn:microsoft.com/office/officeart/2011/layout/HexagonRadial"/>
    <dgm:cxn modelId="{2E9FA7B3-A38D-4A88-A9C0-68DB702A797C}" type="presParOf" srcId="{1C029577-EBDC-4611-A708-1C5120F8010F}" destId="{939572F5-F54A-47D7-9555-BEA7F64DC054}" srcOrd="0" destOrd="0" presId="urn:microsoft.com/office/officeart/2011/layout/HexagonRadial"/>
    <dgm:cxn modelId="{5D8BBC48-EE46-40A3-B938-AE52E29DB31E}" type="presParOf" srcId="{F7F2C81F-4FC6-445E-A230-C5B98B26C833}" destId="{CEAC10DA-0026-488D-A37D-83B2210E3CB7}" srcOrd="10" destOrd="0" presId="urn:microsoft.com/office/officeart/2011/layout/HexagonRadial"/>
    <dgm:cxn modelId="{B869246C-38BF-45FA-8081-55DD4EFB4740}" type="presParOf" srcId="{F7F2C81F-4FC6-445E-A230-C5B98B26C833}" destId="{6AD4DEFB-2BA0-4039-AAEB-BF50C5A47DC5}" srcOrd="11" destOrd="0" presId="urn:microsoft.com/office/officeart/2011/layout/HexagonRadial"/>
    <dgm:cxn modelId="{1CEE2638-59E0-4F38-BC45-E79D8A9E1DCC}" type="presParOf" srcId="{6AD4DEFB-2BA0-4039-AAEB-BF50C5A47DC5}" destId="{E4CD27D9-FDF4-4BED-A2B9-E0C32F55D073}" srcOrd="0" destOrd="0" presId="urn:microsoft.com/office/officeart/2011/layout/HexagonRadial"/>
    <dgm:cxn modelId="{ABC9B76E-B428-4BE9-91A7-881C9100496F}" type="presParOf" srcId="{F7F2C81F-4FC6-445E-A230-C5B98B26C833}" destId="{A8842B51-3B87-4275-9AE3-C7B301C7EAE5}"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643334-FBA1-4D5A-AA76-6072CEBBE88C}"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1401D012-8249-44BD-A480-4B2571B50510}">
      <dgm:prSet phldrT="[Text]"/>
      <dgm:spPr/>
      <dgm:t>
        <a:bodyPr/>
        <a:lstStyle/>
        <a:p>
          <a:r>
            <a:rPr lang="el-GR" dirty="0"/>
            <a:t>Η.Η.</a:t>
          </a:r>
          <a:endParaRPr lang="en-US" dirty="0"/>
        </a:p>
      </dgm:t>
    </dgm:pt>
    <dgm:pt modelId="{4B04F1F1-B003-491F-AFF7-7E8DE563DB55}" type="parTrans" cxnId="{35ECDAD6-BE12-40CA-8B5C-4270BD081761}">
      <dgm:prSet/>
      <dgm:spPr/>
      <dgm:t>
        <a:bodyPr/>
        <a:lstStyle/>
        <a:p>
          <a:endParaRPr lang="en-US"/>
        </a:p>
      </dgm:t>
    </dgm:pt>
    <dgm:pt modelId="{82730847-3859-4419-B88C-5B99DEC5E34B}" type="sibTrans" cxnId="{35ECDAD6-BE12-40CA-8B5C-4270BD081761}">
      <dgm:prSet/>
      <dgm:spPr/>
      <dgm:t>
        <a:bodyPr/>
        <a:lstStyle/>
        <a:p>
          <a:endParaRPr lang="en-US"/>
        </a:p>
      </dgm:t>
    </dgm:pt>
    <dgm:pt modelId="{196A4609-1AA6-410C-AD78-547CA8B80F31}">
      <dgm:prSet phldrT="[Text]"/>
      <dgm:spPr/>
      <dgm:t>
        <a:bodyPr/>
        <a:lstStyle/>
        <a:p>
          <a:r>
            <a:rPr lang="el-GR" dirty="0"/>
            <a:t>2/8</a:t>
          </a:r>
          <a:endParaRPr lang="en-US" dirty="0"/>
        </a:p>
      </dgm:t>
    </dgm:pt>
    <dgm:pt modelId="{B3B6B5DF-7A6D-4D09-8B8A-A59FF9308FC8}" type="parTrans" cxnId="{B851962B-68B6-4641-A5E8-586566BF7836}">
      <dgm:prSet/>
      <dgm:spPr/>
      <dgm:t>
        <a:bodyPr/>
        <a:lstStyle/>
        <a:p>
          <a:endParaRPr lang="en-US"/>
        </a:p>
      </dgm:t>
    </dgm:pt>
    <dgm:pt modelId="{A3E46E03-D16C-41CA-8C59-523662838DE9}" type="sibTrans" cxnId="{B851962B-68B6-4641-A5E8-586566BF7836}">
      <dgm:prSet/>
      <dgm:spPr/>
      <dgm:t>
        <a:bodyPr/>
        <a:lstStyle/>
        <a:p>
          <a:endParaRPr lang="en-US"/>
        </a:p>
      </dgm:t>
    </dgm:pt>
    <dgm:pt modelId="{2E35FE4F-B586-4C5F-832C-C3E30849CDE8}">
      <dgm:prSet phldrT="[Text]"/>
      <dgm:spPr/>
      <dgm:t>
        <a:bodyPr/>
        <a:lstStyle/>
        <a:p>
          <a:r>
            <a:rPr lang="el-GR" dirty="0"/>
            <a:t>3/8</a:t>
          </a:r>
          <a:endParaRPr lang="en-US" dirty="0"/>
        </a:p>
      </dgm:t>
    </dgm:pt>
    <dgm:pt modelId="{5E0EC413-BD0C-45E2-9F13-6BDE89089AA0}" type="parTrans" cxnId="{55C92005-8F40-4537-BDC7-2DE6BEA83B59}">
      <dgm:prSet/>
      <dgm:spPr/>
      <dgm:t>
        <a:bodyPr/>
        <a:lstStyle/>
        <a:p>
          <a:endParaRPr lang="en-US"/>
        </a:p>
      </dgm:t>
    </dgm:pt>
    <dgm:pt modelId="{491A36CB-E4FC-4813-AB77-A296BEBB7863}" type="sibTrans" cxnId="{55C92005-8F40-4537-BDC7-2DE6BEA83B59}">
      <dgm:prSet/>
      <dgm:spPr/>
      <dgm:t>
        <a:bodyPr/>
        <a:lstStyle/>
        <a:p>
          <a:endParaRPr lang="en-US"/>
        </a:p>
      </dgm:t>
    </dgm:pt>
    <dgm:pt modelId="{C2811875-3078-4F2C-8CB9-F611E41C78EF}">
      <dgm:prSet phldrT="[Text]"/>
      <dgm:spPr/>
      <dgm:t>
        <a:bodyPr/>
        <a:lstStyle/>
        <a:p>
          <a:r>
            <a:rPr lang="el-GR" dirty="0"/>
            <a:t>3/8</a:t>
          </a:r>
          <a:endParaRPr lang="en-US" dirty="0"/>
        </a:p>
      </dgm:t>
    </dgm:pt>
    <dgm:pt modelId="{3D0AAFDA-C521-41BC-8658-6EE9DDA0615F}" type="parTrans" cxnId="{6C58CEB0-953A-44F8-BF35-3C24FD026AB1}">
      <dgm:prSet/>
      <dgm:spPr/>
      <dgm:t>
        <a:bodyPr/>
        <a:lstStyle/>
        <a:p>
          <a:endParaRPr lang="en-US"/>
        </a:p>
      </dgm:t>
    </dgm:pt>
    <dgm:pt modelId="{6E9575CC-EB1D-42AD-AA0B-19E0C917CEB6}" type="sibTrans" cxnId="{6C58CEB0-953A-44F8-BF35-3C24FD026AB1}">
      <dgm:prSet/>
      <dgm:spPr/>
      <dgm:t>
        <a:bodyPr/>
        <a:lstStyle/>
        <a:p>
          <a:endParaRPr lang="en-US"/>
        </a:p>
      </dgm:t>
    </dgm:pt>
    <dgm:pt modelId="{DE062B5A-927F-48A3-946E-6CDECEF9346B}" type="pres">
      <dgm:prSet presAssocID="{97643334-FBA1-4D5A-AA76-6072CEBBE88C}" presName="Name0" presStyleCnt="0">
        <dgm:presLayoutVars>
          <dgm:chMax val="1"/>
          <dgm:chPref val="1"/>
          <dgm:dir/>
          <dgm:animOne val="branch"/>
          <dgm:animLvl val="lvl"/>
        </dgm:presLayoutVars>
      </dgm:prSet>
      <dgm:spPr/>
      <dgm:t>
        <a:bodyPr/>
        <a:lstStyle/>
        <a:p>
          <a:endParaRPr lang="en-US"/>
        </a:p>
      </dgm:t>
    </dgm:pt>
    <dgm:pt modelId="{574817B8-42F2-40D9-A813-4CB9031C6386}" type="pres">
      <dgm:prSet presAssocID="{1401D012-8249-44BD-A480-4B2571B50510}" presName="singleCycle" presStyleCnt="0"/>
      <dgm:spPr/>
    </dgm:pt>
    <dgm:pt modelId="{EE3DDF7A-D2C0-4634-B3D4-CC92C26C22A4}" type="pres">
      <dgm:prSet presAssocID="{1401D012-8249-44BD-A480-4B2571B50510}" presName="singleCenter" presStyleLbl="node1" presStyleIdx="0" presStyleCnt="4">
        <dgm:presLayoutVars>
          <dgm:chMax val="7"/>
          <dgm:chPref val="7"/>
        </dgm:presLayoutVars>
      </dgm:prSet>
      <dgm:spPr/>
      <dgm:t>
        <a:bodyPr/>
        <a:lstStyle/>
        <a:p>
          <a:endParaRPr lang="en-US"/>
        </a:p>
      </dgm:t>
    </dgm:pt>
    <dgm:pt modelId="{92154FE0-EEE4-43F8-BF44-D2550962125E}" type="pres">
      <dgm:prSet presAssocID="{B3B6B5DF-7A6D-4D09-8B8A-A59FF9308FC8}" presName="Name56" presStyleLbl="parChTrans1D2" presStyleIdx="0" presStyleCnt="3"/>
      <dgm:spPr/>
      <dgm:t>
        <a:bodyPr/>
        <a:lstStyle/>
        <a:p>
          <a:endParaRPr lang="en-US"/>
        </a:p>
      </dgm:t>
    </dgm:pt>
    <dgm:pt modelId="{CDD54290-4906-4E49-A16B-C36F4166BB80}" type="pres">
      <dgm:prSet presAssocID="{196A4609-1AA6-410C-AD78-547CA8B80F31}" presName="text0" presStyleLbl="node1" presStyleIdx="1" presStyleCnt="4">
        <dgm:presLayoutVars>
          <dgm:bulletEnabled val="1"/>
        </dgm:presLayoutVars>
      </dgm:prSet>
      <dgm:spPr/>
      <dgm:t>
        <a:bodyPr/>
        <a:lstStyle/>
        <a:p>
          <a:endParaRPr lang="en-US"/>
        </a:p>
      </dgm:t>
    </dgm:pt>
    <dgm:pt modelId="{ECFD6DAD-2C1D-4CCE-9781-C340EE7EA2A0}" type="pres">
      <dgm:prSet presAssocID="{5E0EC413-BD0C-45E2-9F13-6BDE89089AA0}" presName="Name56" presStyleLbl="parChTrans1D2" presStyleIdx="1" presStyleCnt="3"/>
      <dgm:spPr/>
      <dgm:t>
        <a:bodyPr/>
        <a:lstStyle/>
        <a:p>
          <a:endParaRPr lang="en-US"/>
        </a:p>
      </dgm:t>
    </dgm:pt>
    <dgm:pt modelId="{31570830-81C7-49B7-A597-448B562F77EC}" type="pres">
      <dgm:prSet presAssocID="{2E35FE4F-B586-4C5F-832C-C3E30849CDE8}" presName="text0" presStyleLbl="node1" presStyleIdx="2" presStyleCnt="4">
        <dgm:presLayoutVars>
          <dgm:bulletEnabled val="1"/>
        </dgm:presLayoutVars>
      </dgm:prSet>
      <dgm:spPr/>
      <dgm:t>
        <a:bodyPr/>
        <a:lstStyle/>
        <a:p>
          <a:endParaRPr lang="en-US"/>
        </a:p>
      </dgm:t>
    </dgm:pt>
    <dgm:pt modelId="{E4C45F69-909B-48E0-B00F-7562A203F8BD}" type="pres">
      <dgm:prSet presAssocID="{3D0AAFDA-C521-41BC-8658-6EE9DDA0615F}" presName="Name56" presStyleLbl="parChTrans1D2" presStyleIdx="2" presStyleCnt="3"/>
      <dgm:spPr/>
      <dgm:t>
        <a:bodyPr/>
        <a:lstStyle/>
        <a:p>
          <a:endParaRPr lang="en-US"/>
        </a:p>
      </dgm:t>
    </dgm:pt>
    <dgm:pt modelId="{C1E5ADF4-CAE3-42E6-8188-5B787B6544F5}" type="pres">
      <dgm:prSet presAssocID="{C2811875-3078-4F2C-8CB9-F611E41C78EF}" presName="text0" presStyleLbl="node1" presStyleIdx="3" presStyleCnt="4">
        <dgm:presLayoutVars>
          <dgm:bulletEnabled val="1"/>
        </dgm:presLayoutVars>
      </dgm:prSet>
      <dgm:spPr/>
      <dgm:t>
        <a:bodyPr/>
        <a:lstStyle/>
        <a:p>
          <a:endParaRPr lang="en-US"/>
        </a:p>
      </dgm:t>
    </dgm:pt>
  </dgm:ptLst>
  <dgm:cxnLst>
    <dgm:cxn modelId="{B851962B-68B6-4641-A5E8-586566BF7836}" srcId="{1401D012-8249-44BD-A480-4B2571B50510}" destId="{196A4609-1AA6-410C-AD78-547CA8B80F31}" srcOrd="0" destOrd="0" parTransId="{B3B6B5DF-7A6D-4D09-8B8A-A59FF9308FC8}" sibTransId="{A3E46E03-D16C-41CA-8C59-523662838DE9}"/>
    <dgm:cxn modelId="{3BE2E250-777C-43A6-8C37-6EDE729A7DD2}" type="presOf" srcId="{3D0AAFDA-C521-41BC-8658-6EE9DDA0615F}" destId="{E4C45F69-909B-48E0-B00F-7562A203F8BD}" srcOrd="0" destOrd="0" presId="urn:microsoft.com/office/officeart/2008/layout/RadialCluster"/>
    <dgm:cxn modelId="{95F98969-BFF3-42F3-8AA0-13B1413447A7}" type="presOf" srcId="{5E0EC413-BD0C-45E2-9F13-6BDE89089AA0}" destId="{ECFD6DAD-2C1D-4CCE-9781-C340EE7EA2A0}" srcOrd="0" destOrd="0" presId="urn:microsoft.com/office/officeart/2008/layout/RadialCluster"/>
    <dgm:cxn modelId="{55C92005-8F40-4537-BDC7-2DE6BEA83B59}" srcId="{1401D012-8249-44BD-A480-4B2571B50510}" destId="{2E35FE4F-B586-4C5F-832C-C3E30849CDE8}" srcOrd="1" destOrd="0" parTransId="{5E0EC413-BD0C-45E2-9F13-6BDE89089AA0}" sibTransId="{491A36CB-E4FC-4813-AB77-A296BEBB7863}"/>
    <dgm:cxn modelId="{6C58CEB0-953A-44F8-BF35-3C24FD026AB1}" srcId="{1401D012-8249-44BD-A480-4B2571B50510}" destId="{C2811875-3078-4F2C-8CB9-F611E41C78EF}" srcOrd="2" destOrd="0" parTransId="{3D0AAFDA-C521-41BC-8658-6EE9DDA0615F}" sibTransId="{6E9575CC-EB1D-42AD-AA0B-19E0C917CEB6}"/>
    <dgm:cxn modelId="{796CB10E-8282-4C02-871F-3D25848C038C}" type="presOf" srcId="{1401D012-8249-44BD-A480-4B2571B50510}" destId="{EE3DDF7A-D2C0-4634-B3D4-CC92C26C22A4}" srcOrd="0" destOrd="0" presId="urn:microsoft.com/office/officeart/2008/layout/RadialCluster"/>
    <dgm:cxn modelId="{BE2783EB-F253-4E35-BDF5-2CBE6C648C07}" type="presOf" srcId="{196A4609-1AA6-410C-AD78-547CA8B80F31}" destId="{CDD54290-4906-4E49-A16B-C36F4166BB80}" srcOrd="0" destOrd="0" presId="urn:microsoft.com/office/officeart/2008/layout/RadialCluster"/>
    <dgm:cxn modelId="{7C25D9ED-2F24-43F0-B334-FF0DF9717844}" type="presOf" srcId="{C2811875-3078-4F2C-8CB9-F611E41C78EF}" destId="{C1E5ADF4-CAE3-42E6-8188-5B787B6544F5}" srcOrd="0" destOrd="0" presId="urn:microsoft.com/office/officeart/2008/layout/RadialCluster"/>
    <dgm:cxn modelId="{4176728A-49AC-446F-9DD6-6A79AB7D38FD}" type="presOf" srcId="{B3B6B5DF-7A6D-4D09-8B8A-A59FF9308FC8}" destId="{92154FE0-EEE4-43F8-BF44-D2550962125E}" srcOrd="0" destOrd="0" presId="urn:microsoft.com/office/officeart/2008/layout/RadialCluster"/>
    <dgm:cxn modelId="{35ECDAD6-BE12-40CA-8B5C-4270BD081761}" srcId="{97643334-FBA1-4D5A-AA76-6072CEBBE88C}" destId="{1401D012-8249-44BD-A480-4B2571B50510}" srcOrd="0" destOrd="0" parTransId="{4B04F1F1-B003-491F-AFF7-7E8DE563DB55}" sibTransId="{82730847-3859-4419-B88C-5B99DEC5E34B}"/>
    <dgm:cxn modelId="{9832A83C-E295-45D1-935C-CDBD50D82912}" type="presOf" srcId="{2E35FE4F-B586-4C5F-832C-C3E30849CDE8}" destId="{31570830-81C7-49B7-A597-448B562F77EC}" srcOrd="0" destOrd="0" presId="urn:microsoft.com/office/officeart/2008/layout/RadialCluster"/>
    <dgm:cxn modelId="{F3885642-B1A5-4F8E-9BCC-ED4C726F5C29}" type="presOf" srcId="{97643334-FBA1-4D5A-AA76-6072CEBBE88C}" destId="{DE062B5A-927F-48A3-946E-6CDECEF9346B}" srcOrd="0" destOrd="0" presId="urn:microsoft.com/office/officeart/2008/layout/RadialCluster"/>
    <dgm:cxn modelId="{F0FF710C-59AE-49BB-A8A7-D1A5266BE2D6}" type="presParOf" srcId="{DE062B5A-927F-48A3-946E-6CDECEF9346B}" destId="{574817B8-42F2-40D9-A813-4CB9031C6386}" srcOrd="0" destOrd="0" presId="urn:microsoft.com/office/officeart/2008/layout/RadialCluster"/>
    <dgm:cxn modelId="{C57DFED8-0582-4083-B1B1-76F26DE64D9D}" type="presParOf" srcId="{574817B8-42F2-40D9-A813-4CB9031C6386}" destId="{EE3DDF7A-D2C0-4634-B3D4-CC92C26C22A4}" srcOrd="0" destOrd="0" presId="urn:microsoft.com/office/officeart/2008/layout/RadialCluster"/>
    <dgm:cxn modelId="{B3DDD341-B9CB-4142-A395-4EAA7F7925E4}" type="presParOf" srcId="{574817B8-42F2-40D9-A813-4CB9031C6386}" destId="{92154FE0-EEE4-43F8-BF44-D2550962125E}" srcOrd="1" destOrd="0" presId="urn:microsoft.com/office/officeart/2008/layout/RadialCluster"/>
    <dgm:cxn modelId="{207FB36B-05D2-4687-982B-030A0BC1E923}" type="presParOf" srcId="{574817B8-42F2-40D9-A813-4CB9031C6386}" destId="{CDD54290-4906-4E49-A16B-C36F4166BB80}" srcOrd="2" destOrd="0" presId="urn:microsoft.com/office/officeart/2008/layout/RadialCluster"/>
    <dgm:cxn modelId="{654A076A-5FB4-4770-8075-A6AC023AE540}" type="presParOf" srcId="{574817B8-42F2-40D9-A813-4CB9031C6386}" destId="{ECFD6DAD-2C1D-4CCE-9781-C340EE7EA2A0}" srcOrd="3" destOrd="0" presId="urn:microsoft.com/office/officeart/2008/layout/RadialCluster"/>
    <dgm:cxn modelId="{8EB7DAFF-74C4-4508-8421-7FA36DF88AB0}" type="presParOf" srcId="{574817B8-42F2-40D9-A813-4CB9031C6386}" destId="{31570830-81C7-49B7-A597-448B562F77EC}" srcOrd="4" destOrd="0" presId="urn:microsoft.com/office/officeart/2008/layout/RadialCluster"/>
    <dgm:cxn modelId="{CE2BB9EE-486F-4A93-898F-847179B553D9}" type="presParOf" srcId="{574817B8-42F2-40D9-A813-4CB9031C6386}" destId="{E4C45F69-909B-48E0-B00F-7562A203F8BD}" srcOrd="5" destOrd="0" presId="urn:microsoft.com/office/officeart/2008/layout/RadialCluster"/>
    <dgm:cxn modelId="{1D71D034-E499-4255-891A-D7DE238D3D90}" type="presParOf" srcId="{574817B8-42F2-40D9-A813-4CB9031C6386}" destId="{C1E5ADF4-CAE3-42E6-8188-5B787B6544F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AC513E-3084-42D9-9392-C7DBE780D076}" type="doc">
      <dgm:prSet loTypeId="urn:microsoft.com/office/officeart/2005/8/layout/gear1" loCatId="process" qsTypeId="urn:microsoft.com/office/officeart/2005/8/quickstyle/simple1" qsCatId="simple" csTypeId="urn:microsoft.com/office/officeart/2005/8/colors/colorful5" csCatId="colorful" phldr="1"/>
      <dgm:spPr/>
    </dgm:pt>
    <dgm:pt modelId="{BF4270E2-B628-4D3D-AFC1-FDC683E3CF85}">
      <dgm:prSet phldrT="[Text]" custT="1"/>
      <dgm:spPr/>
      <dgm:t>
        <a:bodyPr/>
        <a:lstStyle/>
        <a:p>
          <a:r>
            <a:rPr lang="el-GR" sz="1600" dirty="0" err="1"/>
            <a:t>Κληρονομητήριο</a:t>
          </a:r>
          <a:endParaRPr lang="en-US" sz="1600" dirty="0"/>
        </a:p>
      </dgm:t>
    </dgm:pt>
    <dgm:pt modelId="{83CDC7C6-4332-4B16-99D3-4D4E134FE3B0}" type="parTrans" cxnId="{6F860450-B555-4D38-A411-21927DC0A80E}">
      <dgm:prSet/>
      <dgm:spPr/>
      <dgm:t>
        <a:bodyPr/>
        <a:lstStyle/>
        <a:p>
          <a:endParaRPr lang="en-US"/>
        </a:p>
      </dgm:t>
    </dgm:pt>
    <dgm:pt modelId="{05A703B0-BB92-4693-90AE-5D1AA1455F76}" type="sibTrans" cxnId="{6F860450-B555-4D38-A411-21927DC0A80E}">
      <dgm:prSet/>
      <dgm:spPr/>
      <dgm:t>
        <a:bodyPr/>
        <a:lstStyle/>
        <a:p>
          <a:endParaRPr lang="en-US"/>
        </a:p>
      </dgm:t>
    </dgm:pt>
    <dgm:pt modelId="{658BA89E-620A-4144-836A-7FFBCD28A9C6}">
      <dgm:prSet phldrT="[Text]" custT="1"/>
      <dgm:spPr/>
      <dgm:t>
        <a:bodyPr/>
        <a:lstStyle/>
        <a:p>
          <a:r>
            <a:rPr lang="el-GR" sz="1400" dirty="0" err="1"/>
            <a:t>Σχολάζουσα</a:t>
          </a:r>
          <a:r>
            <a:rPr lang="el-GR" sz="1400" dirty="0"/>
            <a:t> κληρονομιά- εκκαθαριστή κληρονομίας </a:t>
          </a:r>
          <a:endParaRPr lang="en-US" sz="1400" dirty="0"/>
        </a:p>
      </dgm:t>
    </dgm:pt>
    <dgm:pt modelId="{A0F9549C-67D4-4BE4-A20A-D3DCE99537BD}" type="parTrans" cxnId="{BA23770B-5DF0-43E3-A518-392604EC11C4}">
      <dgm:prSet/>
      <dgm:spPr/>
      <dgm:t>
        <a:bodyPr/>
        <a:lstStyle/>
        <a:p>
          <a:endParaRPr lang="en-US"/>
        </a:p>
      </dgm:t>
    </dgm:pt>
    <dgm:pt modelId="{D07CBFD6-C525-480A-A3C6-19A5F06FD18E}" type="sibTrans" cxnId="{BA23770B-5DF0-43E3-A518-392604EC11C4}">
      <dgm:prSet/>
      <dgm:spPr/>
      <dgm:t>
        <a:bodyPr/>
        <a:lstStyle/>
        <a:p>
          <a:endParaRPr lang="en-US"/>
        </a:p>
      </dgm:t>
    </dgm:pt>
    <dgm:pt modelId="{39D6872D-052B-4E9A-9AF3-FDCAF892D5F2}">
      <dgm:prSet phldrT="[Text]" custT="1"/>
      <dgm:spPr/>
      <dgm:t>
        <a:bodyPr/>
        <a:lstStyle/>
        <a:p>
          <a:r>
            <a:rPr lang="el-GR" sz="1600" dirty="0"/>
            <a:t>Απογραφή κληρονομιάς</a:t>
          </a:r>
          <a:endParaRPr lang="en-US" sz="1600" dirty="0"/>
        </a:p>
      </dgm:t>
    </dgm:pt>
    <dgm:pt modelId="{E5C0E5C2-E6B9-4325-8207-512C0D1E4FAA}" type="parTrans" cxnId="{6C3C2B1F-210D-4D2D-880F-F9873360F3DC}">
      <dgm:prSet/>
      <dgm:spPr/>
      <dgm:t>
        <a:bodyPr/>
        <a:lstStyle/>
        <a:p>
          <a:endParaRPr lang="en-US"/>
        </a:p>
      </dgm:t>
    </dgm:pt>
    <dgm:pt modelId="{E480DB3D-820C-4C69-BC67-341D99D83EA6}" type="sibTrans" cxnId="{6C3C2B1F-210D-4D2D-880F-F9873360F3DC}">
      <dgm:prSet/>
      <dgm:spPr/>
      <dgm:t>
        <a:bodyPr/>
        <a:lstStyle/>
        <a:p>
          <a:endParaRPr lang="en-US"/>
        </a:p>
      </dgm:t>
    </dgm:pt>
    <dgm:pt modelId="{0D84323D-B2F2-40F0-AC50-F737C88B3DCD}" type="pres">
      <dgm:prSet presAssocID="{A5AC513E-3084-42D9-9392-C7DBE780D076}" presName="composite" presStyleCnt="0">
        <dgm:presLayoutVars>
          <dgm:chMax val="3"/>
          <dgm:animLvl val="lvl"/>
          <dgm:resizeHandles val="exact"/>
        </dgm:presLayoutVars>
      </dgm:prSet>
      <dgm:spPr/>
    </dgm:pt>
    <dgm:pt modelId="{9FBD4A58-583D-4124-97DD-9135958479F4}" type="pres">
      <dgm:prSet presAssocID="{BF4270E2-B628-4D3D-AFC1-FDC683E3CF85}" presName="gear1" presStyleLbl="node1" presStyleIdx="0" presStyleCnt="3">
        <dgm:presLayoutVars>
          <dgm:chMax val="1"/>
          <dgm:bulletEnabled val="1"/>
        </dgm:presLayoutVars>
      </dgm:prSet>
      <dgm:spPr/>
      <dgm:t>
        <a:bodyPr/>
        <a:lstStyle/>
        <a:p>
          <a:endParaRPr lang="en-US"/>
        </a:p>
      </dgm:t>
    </dgm:pt>
    <dgm:pt modelId="{BAB3092C-514F-48A8-B17B-F024AB5CC01B}" type="pres">
      <dgm:prSet presAssocID="{BF4270E2-B628-4D3D-AFC1-FDC683E3CF85}" presName="gear1srcNode" presStyleLbl="node1" presStyleIdx="0" presStyleCnt="3"/>
      <dgm:spPr/>
      <dgm:t>
        <a:bodyPr/>
        <a:lstStyle/>
        <a:p>
          <a:endParaRPr lang="en-US"/>
        </a:p>
      </dgm:t>
    </dgm:pt>
    <dgm:pt modelId="{D01EC1C5-A02F-4282-AAE2-951D3F6A0E13}" type="pres">
      <dgm:prSet presAssocID="{BF4270E2-B628-4D3D-AFC1-FDC683E3CF85}" presName="gear1dstNode" presStyleLbl="node1" presStyleIdx="0" presStyleCnt="3"/>
      <dgm:spPr/>
      <dgm:t>
        <a:bodyPr/>
        <a:lstStyle/>
        <a:p>
          <a:endParaRPr lang="en-US"/>
        </a:p>
      </dgm:t>
    </dgm:pt>
    <dgm:pt modelId="{CCCB678C-5A64-4107-9F04-807A59CC5112}" type="pres">
      <dgm:prSet presAssocID="{658BA89E-620A-4144-836A-7FFBCD28A9C6}" presName="gear2" presStyleLbl="node1" presStyleIdx="1" presStyleCnt="3">
        <dgm:presLayoutVars>
          <dgm:chMax val="1"/>
          <dgm:bulletEnabled val="1"/>
        </dgm:presLayoutVars>
      </dgm:prSet>
      <dgm:spPr/>
      <dgm:t>
        <a:bodyPr/>
        <a:lstStyle/>
        <a:p>
          <a:endParaRPr lang="en-US"/>
        </a:p>
      </dgm:t>
    </dgm:pt>
    <dgm:pt modelId="{137054E7-A7C3-4833-9870-A759778D1E9A}" type="pres">
      <dgm:prSet presAssocID="{658BA89E-620A-4144-836A-7FFBCD28A9C6}" presName="gear2srcNode" presStyleLbl="node1" presStyleIdx="1" presStyleCnt="3"/>
      <dgm:spPr/>
      <dgm:t>
        <a:bodyPr/>
        <a:lstStyle/>
        <a:p>
          <a:endParaRPr lang="en-US"/>
        </a:p>
      </dgm:t>
    </dgm:pt>
    <dgm:pt modelId="{BAEE0B45-D3F7-450F-B805-BCB4683BC365}" type="pres">
      <dgm:prSet presAssocID="{658BA89E-620A-4144-836A-7FFBCD28A9C6}" presName="gear2dstNode" presStyleLbl="node1" presStyleIdx="1" presStyleCnt="3"/>
      <dgm:spPr/>
      <dgm:t>
        <a:bodyPr/>
        <a:lstStyle/>
        <a:p>
          <a:endParaRPr lang="en-US"/>
        </a:p>
      </dgm:t>
    </dgm:pt>
    <dgm:pt modelId="{45E95CCF-8A2D-4046-8DDF-0030B9B194B0}" type="pres">
      <dgm:prSet presAssocID="{39D6872D-052B-4E9A-9AF3-FDCAF892D5F2}" presName="gear3" presStyleLbl="node1" presStyleIdx="2" presStyleCnt="3"/>
      <dgm:spPr/>
      <dgm:t>
        <a:bodyPr/>
        <a:lstStyle/>
        <a:p>
          <a:endParaRPr lang="en-US"/>
        </a:p>
      </dgm:t>
    </dgm:pt>
    <dgm:pt modelId="{D3A063F3-FAEF-41BF-8121-40B5E414FC6C}" type="pres">
      <dgm:prSet presAssocID="{39D6872D-052B-4E9A-9AF3-FDCAF892D5F2}" presName="gear3tx" presStyleLbl="node1" presStyleIdx="2" presStyleCnt="3">
        <dgm:presLayoutVars>
          <dgm:chMax val="1"/>
          <dgm:bulletEnabled val="1"/>
        </dgm:presLayoutVars>
      </dgm:prSet>
      <dgm:spPr/>
      <dgm:t>
        <a:bodyPr/>
        <a:lstStyle/>
        <a:p>
          <a:endParaRPr lang="en-US"/>
        </a:p>
      </dgm:t>
    </dgm:pt>
    <dgm:pt modelId="{945E1E82-B829-43E4-859F-CF936E97D002}" type="pres">
      <dgm:prSet presAssocID="{39D6872D-052B-4E9A-9AF3-FDCAF892D5F2}" presName="gear3srcNode" presStyleLbl="node1" presStyleIdx="2" presStyleCnt="3"/>
      <dgm:spPr/>
      <dgm:t>
        <a:bodyPr/>
        <a:lstStyle/>
        <a:p>
          <a:endParaRPr lang="en-US"/>
        </a:p>
      </dgm:t>
    </dgm:pt>
    <dgm:pt modelId="{4BCB2F45-03F9-4781-B3CB-49563C4680AE}" type="pres">
      <dgm:prSet presAssocID="{39D6872D-052B-4E9A-9AF3-FDCAF892D5F2}" presName="gear3dstNode" presStyleLbl="node1" presStyleIdx="2" presStyleCnt="3"/>
      <dgm:spPr/>
      <dgm:t>
        <a:bodyPr/>
        <a:lstStyle/>
        <a:p>
          <a:endParaRPr lang="en-US"/>
        </a:p>
      </dgm:t>
    </dgm:pt>
    <dgm:pt modelId="{550D7C41-96E9-4E83-A2A9-1DD6D7BC8C3A}" type="pres">
      <dgm:prSet presAssocID="{05A703B0-BB92-4693-90AE-5D1AA1455F76}" presName="connector1" presStyleLbl="sibTrans2D1" presStyleIdx="0" presStyleCnt="3"/>
      <dgm:spPr/>
      <dgm:t>
        <a:bodyPr/>
        <a:lstStyle/>
        <a:p>
          <a:endParaRPr lang="en-US"/>
        </a:p>
      </dgm:t>
    </dgm:pt>
    <dgm:pt modelId="{F4536BA5-3DBF-48E7-BC46-5681FF7F5E39}" type="pres">
      <dgm:prSet presAssocID="{D07CBFD6-C525-480A-A3C6-19A5F06FD18E}" presName="connector2" presStyleLbl="sibTrans2D1" presStyleIdx="1" presStyleCnt="3"/>
      <dgm:spPr/>
      <dgm:t>
        <a:bodyPr/>
        <a:lstStyle/>
        <a:p>
          <a:endParaRPr lang="en-US"/>
        </a:p>
      </dgm:t>
    </dgm:pt>
    <dgm:pt modelId="{51EA2189-9496-47CA-B447-F0B23E6B8379}" type="pres">
      <dgm:prSet presAssocID="{E480DB3D-820C-4C69-BC67-341D99D83EA6}" presName="connector3" presStyleLbl="sibTrans2D1" presStyleIdx="2" presStyleCnt="3"/>
      <dgm:spPr/>
      <dgm:t>
        <a:bodyPr/>
        <a:lstStyle/>
        <a:p>
          <a:endParaRPr lang="en-US"/>
        </a:p>
      </dgm:t>
    </dgm:pt>
  </dgm:ptLst>
  <dgm:cxnLst>
    <dgm:cxn modelId="{DE128C5F-DCC5-406A-AF19-C54D8FA42E02}" type="presOf" srcId="{39D6872D-052B-4E9A-9AF3-FDCAF892D5F2}" destId="{4BCB2F45-03F9-4781-B3CB-49563C4680AE}" srcOrd="3" destOrd="0" presId="urn:microsoft.com/office/officeart/2005/8/layout/gear1"/>
    <dgm:cxn modelId="{2181784E-1D70-492C-B4BD-9BC2578BA97F}" type="presOf" srcId="{05A703B0-BB92-4693-90AE-5D1AA1455F76}" destId="{550D7C41-96E9-4E83-A2A9-1DD6D7BC8C3A}" srcOrd="0" destOrd="0" presId="urn:microsoft.com/office/officeart/2005/8/layout/gear1"/>
    <dgm:cxn modelId="{6C3C2B1F-210D-4D2D-880F-F9873360F3DC}" srcId="{A5AC513E-3084-42D9-9392-C7DBE780D076}" destId="{39D6872D-052B-4E9A-9AF3-FDCAF892D5F2}" srcOrd="2" destOrd="0" parTransId="{E5C0E5C2-E6B9-4325-8207-512C0D1E4FAA}" sibTransId="{E480DB3D-820C-4C69-BC67-341D99D83EA6}"/>
    <dgm:cxn modelId="{69E6B750-50DB-4D82-A8B3-5A73E2B6E108}" type="presOf" srcId="{A5AC513E-3084-42D9-9392-C7DBE780D076}" destId="{0D84323D-B2F2-40F0-AC50-F737C88B3DCD}" srcOrd="0" destOrd="0" presId="urn:microsoft.com/office/officeart/2005/8/layout/gear1"/>
    <dgm:cxn modelId="{8F6DC4A7-B4F7-4849-A36B-C9FBE5CB5539}" type="presOf" srcId="{39D6872D-052B-4E9A-9AF3-FDCAF892D5F2}" destId="{D3A063F3-FAEF-41BF-8121-40B5E414FC6C}" srcOrd="1" destOrd="0" presId="urn:microsoft.com/office/officeart/2005/8/layout/gear1"/>
    <dgm:cxn modelId="{BA23770B-5DF0-43E3-A518-392604EC11C4}" srcId="{A5AC513E-3084-42D9-9392-C7DBE780D076}" destId="{658BA89E-620A-4144-836A-7FFBCD28A9C6}" srcOrd="1" destOrd="0" parTransId="{A0F9549C-67D4-4BE4-A20A-D3DCE99537BD}" sibTransId="{D07CBFD6-C525-480A-A3C6-19A5F06FD18E}"/>
    <dgm:cxn modelId="{22323AA3-1E59-4096-8E0D-5D2DA3A7891B}" type="presOf" srcId="{D07CBFD6-C525-480A-A3C6-19A5F06FD18E}" destId="{F4536BA5-3DBF-48E7-BC46-5681FF7F5E39}" srcOrd="0" destOrd="0" presId="urn:microsoft.com/office/officeart/2005/8/layout/gear1"/>
    <dgm:cxn modelId="{6F860450-B555-4D38-A411-21927DC0A80E}" srcId="{A5AC513E-3084-42D9-9392-C7DBE780D076}" destId="{BF4270E2-B628-4D3D-AFC1-FDC683E3CF85}" srcOrd="0" destOrd="0" parTransId="{83CDC7C6-4332-4B16-99D3-4D4E134FE3B0}" sibTransId="{05A703B0-BB92-4693-90AE-5D1AA1455F76}"/>
    <dgm:cxn modelId="{CC918964-1D2D-410E-9620-02FC9DDB1DD1}" type="presOf" srcId="{39D6872D-052B-4E9A-9AF3-FDCAF892D5F2}" destId="{945E1E82-B829-43E4-859F-CF936E97D002}" srcOrd="2" destOrd="0" presId="urn:microsoft.com/office/officeart/2005/8/layout/gear1"/>
    <dgm:cxn modelId="{4C78CB56-4EB9-4D75-84D3-66824C115AFB}" type="presOf" srcId="{BF4270E2-B628-4D3D-AFC1-FDC683E3CF85}" destId="{BAB3092C-514F-48A8-B17B-F024AB5CC01B}" srcOrd="1" destOrd="0" presId="urn:microsoft.com/office/officeart/2005/8/layout/gear1"/>
    <dgm:cxn modelId="{9DE7C1E4-8FA3-40CB-90C3-4985694607A8}" type="presOf" srcId="{BF4270E2-B628-4D3D-AFC1-FDC683E3CF85}" destId="{9FBD4A58-583D-4124-97DD-9135958479F4}" srcOrd="0" destOrd="0" presId="urn:microsoft.com/office/officeart/2005/8/layout/gear1"/>
    <dgm:cxn modelId="{03D1A262-0DB8-4309-9186-0FB871DA7846}" type="presOf" srcId="{BF4270E2-B628-4D3D-AFC1-FDC683E3CF85}" destId="{D01EC1C5-A02F-4282-AAE2-951D3F6A0E13}" srcOrd="2" destOrd="0" presId="urn:microsoft.com/office/officeart/2005/8/layout/gear1"/>
    <dgm:cxn modelId="{04864F9C-7814-4077-96C5-FB79093798AD}" type="presOf" srcId="{658BA89E-620A-4144-836A-7FFBCD28A9C6}" destId="{CCCB678C-5A64-4107-9F04-807A59CC5112}" srcOrd="0" destOrd="0" presId="urn:microsoft.com/office/officeart/2005/8/layout/gear1"/>
    <dgm:cxn modelId="{6832E483-6ABC-43C1-90D5-5BEF936E65C8}" type="presOf" srcId="{39D6872D-052B-4E9A-9AF3-FDCAF892D5F2}" destId="{45E95CCF-8A2D-4046-8DDF-0030B9B194B0}" srcOrd="0" destOrd="0" presId="urn:microsoft.com/office/officeart/2005/8/layout/gear1"/>
    <dgm:cxn modelId="{A249886D-F092-4F3B-A2D7-B2C787B0BFFC}" type="presOf" srcId="{E480DB3D-820C-4C69-BC67-341D99D83EA6}" destId="{51EA2189-9496-47CA-B447-F0B23E6B8379}" srcOrd="0" destOrd="0" presId="urn:microsoft.com/office/officeart/2005/8/layout/gear1"/>
    <dgm:cxn modelId="{0039E7E5-2DB7-4A03-A11D-851943CA60D4}" type="presOf" srcId="{658BA89E-620A-4144-836A-7FFBCD28A9C6}" destId="{BAEE0B45-D3F7-450F-B805-BCB4683BC365}" srcOrd="2" destOrd="0" presId="urn:microsoft.com/office/officeart/2005/8/layout/gear1"/>
    <dgm:cxn modelId="{E193A247-F915-47BD-B6D6-D6F2629BCE60}" type="presOf" srcId="{658BA89E-620A-4144-836A-7FFBCD28A9C6}" destId="{137054E7-A7C3-4833-9870-A759778D1E9A}" srcOrd="1" destOrd="0" presId="urn:microsoft.com/office/officeart/2005/8/layout/gear1"/>
    <dgm:cxn modelId="{4DE9D2A4-CA17-4F92-9C16-6D1608BA3350}" type="presParOf" srcId="{0D84323D-B2F2-40F0-AC50-F737C88B3DCD}" destId="{9FBD4A58-583D-4124-97DD-9135958479F4}" srcOrd="0" destOrd="0" presId="urn:microsoft.com/office/officeart/2005/8/layout/gear1"/>
    <dgm:cxn modelId="{7AFFABC3-87EC-4406-B46E-AC1E450BA53D}" type="presParOf" srcId="{0D84323D-B2F2-40F0-AC50-F737C88B3DCD}" destId="{BAB3092C-514F-48A8-B17B-F024AB5CC01B}" srcOrd="1" destOrd="0" presId="urn:microsoft.com/office/officeart/2005/8/layout/gear1"/>
    <dgm:cxn modelId="{A3D9C952-7FB3-43FF-B0F0-EB8C89D8BB2F}" type="presParOf" srcId="{0D84323D-B2F2-40F0-AC50-F737C88B3DCD}" destId="{D01EC1C5-A02F-4282-AAE2-951D3F6A0E13}" srcOrd="2" destOrd="0" presId="urn:microsoft.com/office/officeart/2005/8/layout/gear1"/>
    <dgm:cxn modelId="{FFC7D4D7-E0A9-43CB-A8E6-35669C668B93}" type="presParOf" srcId="{0D84323D-B2F2-40F0-AC50-F737C88B3DCD}" destId="{CCCB678C-5A64-4107-9F04-807A59CC5112}" srcOrd="3" destOrd="0" presId="urn:microsoft.com/office/officeart/2005/8/layout/gear1"/>
    <dgm:cxn modelId="{9DCE1B66-5142-4983-88EF-EDAEDB88BE0B}" type="presParOf" srcId="{0D84323D-B2F2-40F0-AC50-F737C88B3DCD}" destId="{137054E7-A7C3-4833-9870-A759778D1E9A}" srcOrd="4" destOrd="0" presId="urn:microsoft.com/office/officeart/2005/8/layout/gear1"/>
    <dgm:cxn modelId="{BCDEB311-7221-411E-80A0-DB43E4491DBA}" type="presParOf" srcId="{0D84323D-B2F2-40F0-AC50-F737C88B3DCD}" destId="{BAEE0B45-D3F7-450F-B805-BCB4683BC365}" srcOrd="5" destOrd="0" presId="urn:microsoft.com/office/officeart/2005/8/layout/gear1"/>
    <dgm:cxn modelId="{2994FEE3-C16E-4554-AD34-68B35658CEF7}" type="presParOf" srcId="{0D84323D-B2F2-40F0-AC50-F737C88B3DCD}" destId="{45E95CCF-8A2D-4046-8DDF-0030B9B194B0}" srcOrd="6" destOrd="0" presId="urn:microsoft.com/office/officeart/2005/8/layout/gear1"/>
    <dgm:cxn modelId="{9056EDE9-6816-49F5-8C64-D5CE36FDDE9D}" type="presParOf" srcId="{0D84323D-B2F2-40F0-AC50-F737C88B3DCD}" destId="{D3A063F3-FAEF-41BF-8121-40B5E414FC6C}" srcOrd="7" destOrd="0" presId="urn:microsoft.com/office/officeart/2005/8/layout/gear1"/>
    <dgm:cxn modelId="{31FA3078-31A6-42BE-9DBE-630296E16F3E}" type="presParOf" srcId="{0D84323D-B2F2-40F0-AC50-F737C88B3DCD}" destId="{945E1E82-B829-43E4-859F-CF936E97D002}" srcOrd="8" destOrd="0" presId="urn:microsoft.com/office/officeart/2005/8/layout/gear1"/>
    <dgm:cxn modelId="{24C67CEC-3064-4A72-9AA4-8EBE2B997642}" type="presParOf" srcId="{0D84323D-B2F2-40F0-AC50-F737C88B3DCD}" destId="{4BCB2F45-03F9-4781-B3CB-49563C4680AE}" srcOrd="9" destOrd="0" presId="urn:microsoft.com/office/officeart/2005/8/layout/gear1"/>
    <dgm:cxn modelId="{835475AC-6415-4B0F-A6A2-B6EB33C5B6C8}" type="presParOf" srcId="{0D84323D-B2F2-40F0-AC50-F737C88B3DCD}" destId="{550D7C41-96E9-4E83-A2A9-1DD6D7BC8C3A}" srcOrd="10" destOrd="0" presId="urn:microsoft.com/office/officeart/2005/8/layout/gear1"/>
    <dgm:cxn modelId="{DAA55685-560F-483D-B80F-D730A42E5FB9}" type="presParOf" srcId="{0D84323D-B2F2-40F0-AC50-F737C88B3DCD}" destId="{F4536BA5-3DBF-48E7-BC46-5681FF7F5E39}" srcOrd="11" destOrd="0" presId="urn:microsoft.com/office/officeart/2005/8/layout/gear1"/>
    <dgm:cxn modelId="{34757BF8-2A4D-4DA6-A59A-0FED072031B1}" type="presParOf" srcId="{0D84323D-B2F2-40F0-AC50-F737C88B3DCD}" destId="{51EA2189-9496-47CA-B447-F0B23E6B837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58281-F7AA-47F1-A5C7-128070DCEBDD}"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US"/>
        </a:p>
      </dgm:t>
    </dgm:pt>
    <dgm:pt modelId="{0547B923-CAFF-4C55-A402-94ED64C449F7}">
      <dgm:prSet phldrT="[Text]"/>
      <dgm:spPr/>
      <dgm:t>
        <a:bodyPr/>
        <a:lstStyle/>
        <a:p>
          <a:r>
            <a:rPr lang="el-GR"/>
            <a:t>Κοινό </a:t>
          </a:r>
        </a:p>
        <a:p>
          <a:r>
            <a:rPr lang="el-GR"/>
            <a:t>1960</a:t>
          </a:r>
          <a:endParaRPr lang="en-US" dirty="0"/>
        </a:p>
      </dgm:t>
    </dgm:pt>
    <dgm:pt modelId="{291661B0-49C1-4299-AD30-6EA89F5BD580}" type="parTrans" cxnId="{4249FD32-1E6F-4E53-8F6C-D5CED1F2F9D0}">
      <dgm:prSet/>
      <dgm:spPr/>
      <dgm:t>
        <a:bodyPr/>
        <a:lstStyle/>
        <a:p>
          <a:endParaRPr lang="en-US"/>
        </a:p>
      </dgm:t>
    </dgm:pt>
    <dgm:pt modelId="{8AC6B141-6237-4C84-B67E-7D7C8E27CF4F}" type="sibTrans" cxnId="{4249FD32-1E6F-4E53-8F6C-D5CED1F2F9D0}">
      <dgm:prSet/>
      <dgm:spPr/>
      <dgm:t>
        <a:bodyPr/>
        <a:lstStyle/>
        <a:p>
          <a:endParaRPr lang="en-US"/>
        </a:p>
      </dgm:t>
    </dgm:pt>
    <dgm:pt modelId="{2B892EA6-C0E7-4494-8F7C-8EDA599776DC}">
      <dgm:prSet phldrT="[Text]"/>
      <dgm:spPr/>
      <dgm:t>
        <a:bodyPr/>
        <a:lstStyle/>
        <a:p>
          <a:r>
            <a:rPr lang="el-GR" dirty="0"/>
            <a:t>Γενικό: όλες τις μερίδες όλων των κληρονόμων</a:t>
          </a:r>
          <a:endParaRPr lang="en-US" dirty="0"/>
        </a:p>
      </dgm:t>
    </dgm:pt>
    <dgm:pt modelId="{68ED5B61-70BF-4266-AEEE-042487743825}" type="parTrans" cxnId="{16EF2B37-BD0D-4CB0-9E80-F6E2BBA4D28F}">
      <dgm:prSet/>
      <dgm:spPr/>
      <dgm:t>
        <a:bodyPr/>
        <a:lstStyle/>
        <a:p>
          <a:endParaRPr lang="en-US"/>
        </a:p>
      </dgm:t>
    </dgm:pt>
    <dgm:pt modelId="{2B619C09-9FF9-4143-91C6-FA9569406E3D}" type="sibTrans" cxnId="{16EF2B37-BD0D-4CB0-9E80-F6E2BBA4D28F}">
      <dgm:prSet/>
      <dgm:spPr/>
      <dgm:t>
        <a:bodyPr/>
        <a:lstStyle/>
        <a:p>
          <a:endParaRPr lang="en-US"/>
        </a:p>
      </dgm:t>
    </dgm:pt>
    <dgm:pt modelId="{F9DAD53E-612B-4F95-A5AC-E10ED261F3E0}">
      <dgm:prSet phldrT="[Text]"/>
      <dgm:spPr/>
      <dgm:t>
        <a:bodyPr/>
        <a:lstStyle/>
        <a:p>
          <a:r>
            <a:rPr lang="el-GR" dirty="0"/>
            <a:t>Μερικό: μερίδες ορισμένων μόνο κληρονόμων</a:t>
          </a:r>
          <a:endParaRPr lang="en-US" dirty="0"/>
        </a:p>
      </dgm:t>
    </dgm:pt>
    <dgm:pt modelId="{06BB99CC-86FE-4F96-AB2D-C81218AF4689}" type="parTrans" cxnId="{E8FAE8C8-BFF4-4B91-A315-071416FBFAB8}">
      <dgm:prSet/>
      <dgm:spPr/>
      <dgm:t>
        <a:bodyPr/>
        <a:lstStyle/>
        <a:p>
          <a:endParaRPr lang="en-US"/>
        </a:p>
      </dgm:t>
    </dgm:pt>
    <dgm:pt modelId="{ED17DFE9-7F5A-407F-A211-CFDBF3632C24}" type="sibTrans" cxnId="{E8FAE8C8-BFF4-4B91-A315-071416FBFAB8}">
      <dgm:prSet/>
      <dgm:spPr/>
      <dgm:t>
        <a:bodyPr/>
        <a:lstStyle/>
        <a:p>
          <a:endParaRPr lang="en-US"/>
        </a:p>
      </dgm:t>
    </dgm:pt>
    <dgm:pt modelId="{88F62976-4F57-457D-A75E-089A7ED39B27}">
      <dgm:prSet phldrT="[Text]"/>
      <dgm:spPr/>
      <dgm:t>
        <a:bodyPr/>
        <a:lstStyle/>
        <a:p>
          <a:r>
            <a:rPr lang="el-GR" dirty="0"/>
            <a:t>Πολλαπλό</a:t>
          </a:r>
          <a:endParaRPr lang="en-US" dirty="0"/>
        </a:p>
      </dgm:t>
    </dgm:pt>
    <dgm:pt modelId="{BF16ECEE-5FCA-49B6-853C-75FC4824099A}" type="parTrans" cxnId="{8C498293-BCB8-4F7F-AF38-8A88902EE1FA}">
      <dgm:prSet/>
      <dgm:spPr/>
      <dgm:t>
        <a:bodyPr/>
        <a:lstStyle/>
        <a:p>
          <a:endParaRPr lang="en-US"/>
        </a:p>
      </dgm:t>
    </dgm:pt>
    <dgm:pt modelId="{C7F9BCBB-4C59-439D-908A-96F76B876B35}" type="sibTrans" cxnId="{8C498293-BCB8-4F7F-AF38-8A88902EE1FA}">
      <dgm:prSet/>
      <dgm:spPr/>
      <dgm:t>
        <a:bodyPr/>
        <a:lstStyle/>
        <a:p>
          <a:endParaRPr lang="en-US"/>
        </a:p>
      </dgm:t>
    </dgm:pt>
    <dgm:pt modelId="{D85B0EA4-9375-4F82-82CC-96FF9B6FE53A}">
      <dgm:prSet phldrT="[Text]"/>
      <dgm:spPr/>
      <dgm:t>
        <a:bodyPr/>
        <a:lstStyle/>
        <a:p>
          <a:r>
            <a:rPr lang="el-GR" dirty="0"/>
            <a:t>Ιδιότητα και μερίδες περισσότερων, από τα οποία το ένα κληρονόμησε το άλλο</a:t>
          </a:r>
          <a:endParaRPr lang="en-US" dirty="0"/>
        </a:p>
      </dgm:t>
    </dgm:pt>
    <dgm:pt modelId="{C73CA2C1-1AD1-4F52-A503-E4C0769C85BB}" type="parTrans" cxnId="{70309E06-9ABA-4817-9AD9-4AB293219CD6}">
      <dgm:prSet/>
      <dgm:spPr/>
      <dgm:t>
        <a:bodyPr/>
        <a:lstStyle/>
        <a:p>
          <a:endParaRPr lang="en-US"/>
        </a:p>
      </dgm:t>
    </dgm:pt>
    <dgm:pt modelId="{CA3D823E-5405-42C0-AFE9-EC3E17B54330}" type="sibTrans" cxnId="{70309E06-9ABA-4817-9AD9-4AB293219CD6}">
      <dgm:prSet/>
      <dgm:spPr/>
      <dgm:t>
        <a:bodyPr/>
        <a:lstStyle/>
        <a:p>
          <a:endParaRPr lang="en-US"/>
        </a:p>
      </dgm:t>
    </dgm:pt>
    <dgm:pt modelId="{4F839C8A-C064-41B0-801A-7940D5181663}">
      <dgm:prSet/>
      <dgm:spPr/>
      <dgm:t>
        <a:bodyPr/>
        <a:lstStyle/>
        <a:p>
          <a:r>
            <a:rPr lang="el-GR" dirty="0"/>
            <a:t>Ατομικό</a:t>
          </a:r>
        </a:p>
        <a:p>
          <a:r>
            <a:rPr lang="el-GR" dirty="0"/>
            <a:t>1956</a:t>
          </a:r>
          <a:endParaRPr lang="en-US" dirty="0"/>
        </a:p>
      </dgm:t>
    </dgm:pt>
    <dgm:pt modelId="{49BF63BD-A471-48EC-890B-4B51A491C3DA}" type="parTrans" cxnId="{AFED046F-B929-4E3A-AFD7-E679FC4FE4D4}">
      <dgm:prSet/>
      <dgm:spPr/>
      <dgm:t>
        <a:bodyPr/>
        <a:lstStyle/>
        <a:p>
          <a:endParaRPr lang="en-US"/>
        </a:p>
      </dgm:t>
    </dgm:pt>
    <dgm:pt modelId="{2B64603A-BF47-4C76-BD58-836C3540F46C}" type="sibTrans" cxnId="{AFED046F-B929-4E3A-AFD7-E679FC4FE4D4}">
      <dgm:prSet/>
      <dgm:spPr/>
      <dgm:t>
        <a:bodyPr/>
        <a:lstStyle/>
        <a:p>
          <a:endParaRPr lang="en-US"/>
        </a:p>
      </dgm:t>
    </dgm:pt>
    <dgm:pt modelId="{AB3A52BD-3C7D-414A-B582-3CB285E7C18E}">
      <dgm:prSet/>
      <dgm:spPr/>
      <dgm:t>
        <a:bodyPr/>
        <a:lstStyle/>
        <a:p>
          <a:r>
            <a:rPr lang="el-GR" dirty="0"/>
            <a:t>Κληρονομική ιδιότητα </a:t>
          </a:r>
          <a:endParaRPr lang="en-US" dirty="0"/>
        </a:p>
      </dgm:t>
    </dgm:pt>
    <dgm:pt modelId="{C9C8B87D-E0A4-404F-BBB3-096F95EF1F96}" type="parTrans" cxnId="{4967EEF6-DB02-47B3-8747-DEA3B93B86C5}">
      <dgm:prSet/>
      <dgm:spPr/>
      <dgm:t>
        <a:bodyPr/>
        <a:lstStyle/>
        <a:p>
          <a:endParaRPr lang="en-US"/>
        </a:p>
      </dgm:t>
    </dgm:pt>
    <dgm:pt modelId="{E5ABE126-5A35-4B1A-8240-2839C9720292}" type="sibTrans" cxnId="{4967EEF6-DB02-47B3-8747-DEA3B93B86C5}">
      <dgm:prSet/>
      <dgm:spPr/>
      <dgm:t>
        <a:bodyPr/>
        <a:lstStyle/>
        <a:p>
          <a:endParaRPr lang="en-US"/>
        </a:p>
      </dgm:t>
    </dgm:pt>
    <dgm:pt modelId="{FA19C402-0662-4BC9-B543-DE21BC5BAF29}">
      <dgm:prSet/>
      <dgm:spPr/>
      <dgm:t>
        <a:bodyPr/>
        <a:lstStyle/>
        <a:p>
          <a:r>
            <a:rPr lang="el-GR" dirty="0"/>
            <a:t>και μερίδα αιτούντος</a:t>
          </a:r>
          <a:endParaRPr lang="en-US" dirty="0"/>
        </a:p>
      </dgm:t>
    </dgm:pt>
    <dgm:pt modelId="{A8D03424-DF07-4DB4-B866-45A122804EDF}" type="parTrans" cxnId="{2D09F361-408D-459C-98A8-52A5C28A1243}">
      <dgm:prSet/>
      <dgm:spPr/>
      <dgm:t>
        <a:bodyPr/>
        <a:lstStyle/>
        <a:p>
          <a:endParaRPr lang="en-US"/>
        </a:p>
      </dgm:t>
    </dgm:pt>
    <dgm:pt modelId="{7A0DEFC5-7727-447B-9D4B-859679705BF1}" type="sibTrans" cxnId="{2D09F361-408D-459C-98A8-52A5C28A1243}">
      <dgm:prSet/>
      <dgm:spPr/>
      <dgm:t>
        <a:bodyPr/>
        <a:lstStyle/>
        <a:p>
          <a:endParaRPr lang="en-US"/>
        </a:p>
      </dgm:t>
    </dgm:pt>
    <dgm:pt modelId="{0A7703DF-7A23-4633-B784-8CCF86AB6ADF}" type="pres">
      <dgm:prSet presAssocID="{99458281-F7AA-47F1-A5C7-128070DCEBDD}" presName="diagram" presStyleCnt="0">
        <dgm:presLayoutVars>
          <dgm:chPref val="1"/>
          <dgm:dir/>
          <dgm:animOne val="branch"/>
          <dgm:animLvl val="lvl"/>
          <dgm:resizeHandles/>
        </dgm:presLayoutVars>
      </dgm:prSet>
      <dgm:spPr/>
      <dgm:t>
        <a:bodyPr/>
        <a:lstStyle/>
        <a:p>
          <a:endParaRPr lang="en-US"/>
        </a:p>
      </dgm:t>
    </dgm:pt>
    <dgm:pt modelId="{3F16EF31-ED0A-4A3F-8040-519D8A1CEB76}" type="pres">
      <dgm:prSet presAssocID="{4F839C8A-C064-41B0-801A-7940D5181663}" presName="root" presStyleCnt="0"/>
      <dgm:spPr/>
    </dgm:pt>
    <dgm:pt modelId="{4B8F6224-C1F5-4420-90C4-F20ADF3C7D09}" type="pres">
      <dgm:prSet presAssocID="{4F839C8A-C064-41B0-801A-7940D5181663}" presName="rootComposite" presStyleCnt="0"/>
      <dgm:spPr/>
    </dgm:pt>
    <dgm:pt modelId="{6EF665F0-9CE1-4E57-A826-B601754AC95F}" type="pres">
      <dgm:prSet presAssocID="{4F839C8A-C064-41B0-801A-7940D5181663}" presName="rootText" presStyleLbl="node1" presStyleIdx="0" presStyleCnt="3"/>
      <dgm:spPr/>
      <dgm:t>
        <a:bodyPr/>
        <a:lstStyle/>
        <a:p>
          <a:endParaRPr lang="en-US"/>
        </a:p>
      </dgm:t>
    </dgm:pt>
    <dgm:pt modelId="{0900362F-8521-426D-893D-88E09F2B0C65}" type="pres">
      <dgm:prSet presAssocID="{4F839C8A-C064-41B0-801A-7940D5181663}" presName="rootConnector" presStyleLbl="node1" presStyleIdx="0" presStyleCnt="3"/>
      <dgm:spPr/>
      <dgm:t>
        <a:bodyPr/>
        <a:lstStyle/>
        <a:p>
          <a:endParaRPr lang="en-US"/>
        </a:p>
      </dgm:t>
    </dgm:pt>
    <dgm:pt modelId="{3269FB6B-5671-4B98-9692-AFB14161A4C1}" type="pres">
      <dgm:prSet presAssocID="{4F839C8A-C064-41B0-801A-7940D5181663}" presName="childShape" presStyleCnt="0"/>
      <dgm:spPr/>
    </dgm:pt>
    <dgm:pt modelId="{5ED9A583-C17F-40ED-B159-C7D1A5E07A6E}" type="pres">
      <dgm:prSet presAssocID="{C9C8B87D-E0A4-404F-BBB3-096F95EF1F96}" presName="Name13" presStyleLbl="parChTrans1D2" presStyleIdx="0" presStyleCnt="5"/>
      <dgm:spPr/>
      <dgm:t>
        <a:bodyPr/>
        <a:lstStyle/>
        <a:p>
          <a:endParaRPr lang="en-US"/>
        </a:p>
      </dgm:t>
    </dgm:pt>
    <dgm:pt modelId="{70CE39A5-6CB4-4D4E-8936-382D9A62A734}" type="pres">
      <dgm:prSet presAssocID="{AB3A52BD-3C7D-414A-B582-3CB285E7C18E}" presName="childText" presStyleLbl="bgAcc1" presStyleIdx="0" presStyleCnt="5">
        <dgm:presLayoutVars>
          <dgm:bulletEnabled val="1"/>
        </dgm:presLayoutVars>
      </dgm:prSet>
      <dgm:spPr/>
      <dgm:t>
        <a:bodyPr/>
        <a:lstStyle/>
        <a:p>
          <a:endParaRPr lang="en-US"/>
        </a:p>
      </dgm:t>
    </dgm:pt>
    <dgm:pt modelId="{3F8DEE80-46ED-46E4-AE51-F965A8B45CF2}" type="pres">
      <dgm:prSet presAssocID="{A8D03424-DF07-4DB4-B866-45A122804EDF}" presName="Name13" presStyleLbl="parChTrans1D2" presStyleIdx="1" presStyleCnt="5"/>
      <dgm:spPr/>
      <dgm:t>
        <a:bodyPr/>
        <a:lstStyle/>
        <a:p>
          <a:endParaRPr lang="en-US"/>
        </a:p>
      </dgm:t>
    </dgm:pt>
    <dgm:pt modelId="{B448B98B-7982-4360-A2F5-7C1B2F75E423}" type="pres">
      <dgm:prSet presAssocID="{FA19C402-0662-4BC9-B543-DE21BC5BAF29}" presName="childText" presStyleLbl="bgAcc1" presStyleIdx="1" presStyleCnt="5">
        <dgm:presLayoutVars>
          <dgm:bulletEnabled val="1"/>
        </dgm:presLayoutVars>
      </dgm:prSet>
      <dgm:spPr/>
      <dgm:t>
        <a:bodyPr/>
        <a:lstStyle/>
        <a:p>
          <a:endParaRPr lang="en-US"/>
        </a:p>
      </dgm:t>
    </dgm:pt>
    <dgm:pt modelId="{B3B74210-B6B1-460D-B29C-89EB41804F8F}" type="pres">
      <dgm:prSet presAssocID="{0547B923-CAFF-4C55-A402-94ED64C449F7}" presName="root" presStyleCnt="0"/>
      <dgm:spPr/>
    </dgm:pt>
    <dgm:pt modelId="{B6705389-8E63-42E8-9CF9-3C94B820C251}" type="pres">
      <dgm:prSet presAssocID="{0547B923-CAFF-4C55-A402-94ED64C449F7}" presName="rootComposite" presStyleCnt="0"/>
      <dgm:spPr/>
    </dgm:pt>
    <dgm:pt modelId="{0DF7E6D1-5385-4405-955E-D25B0DB3118B}" type="pres">
      <dgm:prSet presAssocID="{0547B923-CAFF-4C55-A402-94ED64C449F7}" presName="rootText" presStyleLbl="node1" presStyleIdx="1" presStyleCnt="3"/>
      <dgm:spPr/>
      <dgm:t>
        <a:bodyPr/>
        <a:lstStyle/>
        <a:p>
          <a:endParaRPr lang="en-US"/>
        </a:p>
      </dgm:t>
    </dgm:pt>
    <dgm:pt modelId="{5AB68321-A33A-4AF2-9F7F-B23E36069A03}" type="pres">
      <dgm:prSet presAssocID="{0547B923-CAFF-4C55-A402-94ED64C449F7}" presName="rootConnector" presStyleLbl="node1" presStyleIdx="1" presStyleCnt="3"/>
      <dgm:spPr/>
      <dgm:t>
        <a:bodyPr/>
        <a:lstStyle/>
        <a:p>
          <a:endParaRPr lang="en-US"/>
        </a:p>
      </dgm:t>
    </dgm:pt>
    <dgm:pt modelId="{5EDA31C1-004F-4B4D-AC0D-EB56701917FC}" type="pres">
      <dgm:prSet presAssocID="{0547B923-CAFF-4C55-A402-94ED64C449F7}" presName="childShape" presStyleCnt="0"/>
      <dgm:spPr/>
    </dgm:pt>
    <dgm:pt modelId="{19EB4F9C-C3FE-46B3-90FC-98500787B27D}" type="pres">
      <dgm:prSet presAssocID="{68ED5B61-70BF-4266-AEEE-042487743825}" presName="Name13" presStyleLbl="parChTrans1D2" presStyleIdx="2" presStyleCnt="5"/>
      <dgm:spPr/>
      <dgm:t>
        <a:bodyPr/>
        <a:lstStyle/>
        <a:p>
          <a:endParaRPr lang="en-US"/>
        </a:p>
      </dgm:t>
    </dgm:pt>
    <dgm:pt modelId="{79BF113F-6840-4D9C-848F-D66EC70DA171}" type="pres">
      <dgm:prSet presAssocID="{2B892EA6-C0E7-4494-8F7C-8EDA599776DC}" presName="childText" presStyleLbl="bgAcc1" presStyleIdx="2" presStyleCnt="5">
        <dgm:presLayoutVars>
          <dgm:bulletEnabled val="1"/>
        </dgm:presLayoutVars>
      </dgm:prSet>
      <dgm:spPr/>
      <dgm:t>
        <a:bodyPr/>
        <a:lstStyle/>
        <a:p>
          <a:endParaRPr lang="en-US"/>
        </a:p>
      </dgm:t>
    </dgm:pt>
    <dgm:pt modelId="{12C04BB9-6E1F-4980-914F-CD2BE26700E6}" type="pres">
      <dgm:prSet presAssocID="{06BB99CC-86FE-4F96-AB2D-C81218AF4689}" presName="Name13" presStyleLbl="parChTrans1D2" presStyleIdx="3" presStyleCnt="5"/>
      <dgm:spPr/>
      <dgm:t>
        <a:bodyPr/>
        <a:lstStyle/>
        <a:p>
          <a:endParaRPr lang="en-US"/>
        </a:p>
      </dgm:t>
    </dgm:pt>
    <dgm:pt modelId="{AE542A8E-ED2B-4182-A65B-71DC854EDC76}" type="pres">
      <dgm:prSet presAssocID="{F9DAD53E-612B-4F95-A5AC-E10ED261F3E0}" presName="childText" presStyleLbl="bgAcc1" presStyleIdx="3" presStyleCnt="5">
        <dgm:presLayoutVars>
          <dgm:bulletEnabled val="1"/>
        </dgm:presLayoutVars>
      </dgm:prSet>
      <dgm:spPr/>
      <dgm:t>
        <a:bodyPr/>
        <a:lstStyle/>
        <a:p>
          <a:endParaRPr lang="en-US"/>
        </a:p>
      </dgm:t>
    </dgm:pt>
    <dgm:pt modelId="{D82C80B0-CEDA-4827-96E6-4711FAA5DDD3}" type="pres">
      <dgm:prSet presAssocID="{88F62976-4F57-457D-A75E-089A7ED39B27}" presName="root" presStyleCnt="0"/>
      <dgm:spPr/>
    </dgm:pt>
    <dgm:pt modelId="{E2D71183-7F8C-43BB-90C6-70DBD54B786F}" type="pres">
      <dgm:prSet presAssocID="{88F62976-4F57-457D-A75E-089A7ED39B27}" presName="rootComposite" presStyleCnt="0"/>
      <dgm:spPr/>
    </dgm:pt>
    <dgm:pt modelId="{07A5A3A4-5C7D-4C00-9BC0-11C7E28525D2}" type="pres">
      <dgm:prSet presAssocID="{88F62976-4F57-457D-A75E-089A7ED39B27}" presName="rootText" presStyleLbl="node1" presStyleIdx="2" presStyleCnt="3"/>
      <dgm:spPr/>
      <dgm:t>
        <a:bodyPr/>
        <a:lstStyle/>
        <a:p>
          <a:endParaRPr lang="en-US"/>
        </a:p>
      </dgm:t>
    </dgm:pt>
    <dgm:pt modelId="{5C095EC8-7C6F-4EBF-94A8-3433C1E3BD51}" type="pres">
      <dgm:prSet presAssocID="{88F62976-4F57-457D-A75E-089A7ED39B27}" presName="rootConnector" presStyleLbl="node1" presStyleIdx="2" presStyleCnt="3"/>
      <dgm:spPr/>
      <dgm:t>
        <a:bodyPr/>
        <a:lstStyle/>
        <a:p>
          <a:endParaRPr lang="en-US"/>
        </a:p>
      </dgm:t>
    </dgm:pt>
    <dgm:pt modelId="{3A73A9E0-A85B-4F83-A576-21BBA52EB325}" type="pres">
      <dgm:prSet presAssocID="{88F62976-4F57-457D-A75E-089A7ED39B27}" presName="childShape" presStyleCnt="0"/>
      <dgm:spPr/>
    </dgm:pt>
    <dgm:pt modelId="{2F881380-1A1C-47A8-995B-5B433D453ED7}" type="pres">
      <dgm:prSet presAssocID="{C73CA2C1-1AD1-4F52-A503-E4C0769C85BB}" presName="Name13" presStyleLbl="parChTrans1D2" presStyleIdx="4" presStyleCnt="5"/>
      <dgm:spPr/>
      <dgm:t>
        <a:bodyPr/>
        <a:lstStyle/>
        <a:p>
          <a:endParaRPr lang="en-US"/>
        </a:p>
      </dgm:t>
    </dgm:pt>
    <dgm:pt modelId="{366E7E35-B44F-4763-AC3B-18F7D2320A5D}" type="pres">
      <dgm:prSet presAssocID="{D85B0EA4-9375-4F82-82CC-96FF9B6FE53A}" presName="childText" presStyleLbl="bgAcc1" presStyleIdx="4" presStyleCnt="5" custScaleX="104238" custScaleY="129558">
        <dgm:presLayoutVars>
          <dgm:bulletEnabled val="1"/>
        </dgm:presLayoutVars>
      </dgm:prSet>
      <dgm:spPr/>
      <dgm:t>
        <a:bodyPr/>
        <a:lstStyle/>
        <a:p>
          <a:endParaRPr lang="en-US"/>
        </a:p>
      </dgm:t>
    </dgm:pt>
  </dgm:ptLst>
  <dgm:cxnLst>
    <dgm:cxn modelId="{F987CB45-C650-4592-81E9-85A7897E5B39}" type="presOf" srcId="{C73CA2C1-1AD1-4F52-A503-E4C0769C85BB}" destId="{2F881380-1A1C-47A8-995B-5B433D453ED7}" srcOrd="0" destOrd="0" presId="urn:microsoft.com/office/officeart/2005/8/layout/hierarchy3"/>
    <dgm:cxn modelId="{31D6E4CF-AD55-47EC-8A81-B43271BF9EED}" type="presOf" srcId="{D85B0EA4-9375-4F82-82CC-96FF9B6FE53A}" destId="{366E7E35-B44F-4763-AC3B-18F7D2320A5D}" srcOrd="0" destOrd="0" presId="urn:microsoft.com/office/officeart/2005/8/layout/hierarchy3"/>
    <dgm:cxn modelId="{0B0DFF50-2D6D-4130-9199-7A1E6DE5B0BC}" type="presOf" srcId="{68ED5B61-70BF-4266-AEEE-042487743825}" destId="{19EB4F9C-C3FE-46B3-90FC-98500787B27D}" srcOrd="0" destOrd="0" presId="urn:microsoft.com/office/officeart/2005/8/layout/hierarchy3"/>
    <dgm:cxn modelId="{F37B909E-2F55-487A-9123-12D1D4D33430}" type="presOf" srcId="{4F839C8A-C064-41B0-801A-7940D5181663}" destId="{6EF665F0-9CE1-4E57-A826-B601754AC95F}" srcOrd="0" destOrd="0" presId="urn:microsoft.com/office/officeart/2005/8/layout/hierarchy3"/>
    <dgm:cxn modelId="{EACC3F13-B294-4BE0-B3B4-111E6BE0AC35}" type="presOf" srcId="{4F839C8A-C064-41B0-801A-7940D5181663}" destId="{0900362F-8521-426D-893D-88E09F2B0C65}" srcOrd="1" destOrd="0" presId="urn:microsoft.com/office/officeart/2005/8/layout/hierarchy3"/>
    <dgm:cxn modelId="{F23764BA-B2AB-4099-8496-21C671DDE414}" type="presOf" srcId="{F9DAD53E-612B-4F95-A5AC-E10ED261F3E0}" destId="{AE542A8E-ED2B-4182-A65B-71DC854EDC76}" srcOrd="0" destOrd="0" presId="urn:microsoft.com/office/officeart/2005/8/layout/hierarchy3"/>
    <dgm:cxn modelId="{9D227E10-8386-491D-B254-FF2B740712DD}" type="presOf" srcId="{A8D03424-DF07-4DB4-B866-45A122804EDF}" destId="{3F8DEE80-46ED-46E4-AE51-F965A8B45CF2}" srcOrd="0" destOrd="0" presId="urn:microsoft.com/office/officeart/2005/8/layout/hierarchy3"/>
    <dgm:cxn modelId="{8C498293-BCB8-4F7F-AF38-8A88902EE1FA}" srcId="{99458281-F7AA-47F1-A5C7-128070DCEBDD}" destId="{88F62976-4F57-457D-A75E-089A7ED39B27}" srcOrd="2" destOrd="0" parTransId="{BF16ECEE-5FCA-49B6-853C-75FC4824099A}" sibTransId="{C7F9BCBB-4C59-439D-908A-96F76B876B35}"/>
    <dgm:cxn modelId="{075FBEF6-D8A9-47CD-9B37-8CF9AA252419}" type="presOf" srcId="{FA19C402-0662-4BC9-B543-DE21BC5BAF29}" destId="{B448B98B-7982-4360-A2F5-7C1B2F75E423}" srcOrd="0" destOrd="0" presId="urn:microsoft.com/office/officeart/2005/8/layout/hierarchy3"/>
    <dgm:cxn modelId="{70309E06-9ABA-4817-9AD9-4AB293219CD6}" srcId="{88F62976-4F57-457D-A75E-089A7ED39B27}" destId="{D85B0EA4-9375-4F82-82CC-96FF9B6FE53A}" srcOrd="0" destOrd="0" parTransId="{C73CA2C1-1AD1-4F52-A503-E4C0769C85BB}" sibTransId="{CA3D823E-5405-42C0-AFE9-EC3E17B54330}"/>
    <dgm:cxn modelId="{0038AC81-4D49-48B1-AEAE-191E17BD944C}" type="presOf" srcId="{AB3A52BD-3C7D-414A-B582-3CB285E7C18E}" destId="{70CE39A5-6CB4-4D4E-8936-382D9A62A734}" srcOrd="0" destOrd="0" presId="urn:microsoft.com/office/officeart/2005/8/layout/hierarchy3"/>
    <dgm:cxn modelId="{E8FAE8C8-BFF4-4B91-A315-071416FBFAB8}" srcId="{0547B923-CAFF-4C55-A402-94ED64C449F7}" destId="{F9DAD53E-612B-4F95-A5AC-E10ED261F3E0}" srcOrd="1" destOrd="0" parTransId="{06BB99CC-86FE-4F96-AB2D-C81218AF4689}" sibTransId="{ED17DFE9-7F5A-407F-A211-CFDBF3632C24}"/>
    <dgm:cxn modelId="{A900E9EC-525B-4213-8CD8-A797A0477061}" type="presOf" srcId="{88F62976-4F57-457D-A75E-089A7ED39B27}" destId="{07A5A3A4-5C7D-4C00-9BC0-11C7E28525D2}" srcOrd="0" destOrd="0" presId="urn:microsoft.com/office/officeart/2005/8/layout/hierarchy3"/>
    <dgm:cxn modelId="{406041C7-9F3C-4ACC-BEF8-D71AF4B70746}" type="presOf" srcId="{C9C8B87D-E0A4-404F-BBB3-096F95EF1F96}" destId="{5ED9A583-C17F-40ED-B159-C7D1A5E07A6E}" srcOrd="0" destOrd="0" presId="urn:microsoft.com/office/officeart/2005/8/layout/hierarchy3"/>
    <dgm:cxn modelId="{A3FA44BA-0CCA-474D-9DD2-8FCFA666E325}" type="presOf" srcId="{06BB99CC-86FE-4F96-AB2D-C81218AF4689}" destId="{12C04BB9-6E1F-4980-914F-CD2BE26700E6}" srcOrd="0" destOrd="0" presId="urn:microsoft.com/office/officeart/2005/8/layout/hierarchy3"/>
    <dgm:cxn modelId="{39515285-69A8-453B-AD4B-D8481A5540E1}" type="presOf" srcId="{0547B923-CAFF-4C55-A402-94ED64C449F7}" destId="{5AB68321-A33A-4AF2-9F7F-B23E36069A03}" srcOrd="1" destOrd="0" presId="urn:microsoft.com/office/officeart/2005/8/layout/hierarchy3"/>
    <dgm:cxn modelId="{931E90D4-B805-4F5A-978D-45CDAACA67B3}" type="presOf" srcId="{2B892EA6-C0E7-4494-8F7C-8EDA599776DC}" destId="{79BF113F-6840-4D9C-848F-D66EC70DA171}" srcOrd="0" destOrd="0" presId="urn:microsoft.com/office/officeart/2005/8/layout/hierarchy3"/>
    <dgm:cxn modelId="{4967EEF6-DB02-47B3-8747-DEA3B93B86C5}" srcId="{4F839C8A-C064-41B0-801A-7940D5181663}" destId="{AB3A52BD-3C7D-414A-B582-3CB285E7C18E}" srcOrd="0" destOrd="0" parTransId="{C9C8B87D-E0A4-404F-BBB3-096F95EF1F96}" sibTransId="{E5ABE126-5A35-4B1A-8240-2839C9720292}"/>
    <dgm:cxn modelId="{3A00C1AB-4DA1-4E04-B756-76A5B5454B1C}" type="presOf" srcId="{88F62976-4F57-457D-A75E-089A7ED39B27}" destId="{5C095EC8-7C6F-4EBF-94A8-3433C1E3BD51}" srcOrd="1" destOrd="0" presId="urn:microsoft.com/office/officeart/2005/8/layout/hierarchy3"/>
    <dgm:cxn modelId="{3DDD6136-ADBB-4B14-8FDE-3469B3F1E020}" type="presOf" srcId="{0547B923-CAFF-4C55-A402-94ED64C449F7}" destId="{0DF7E6D1-5385-4405-955E-D25B0DB3118B}" srcOrd="0" destOrd="0" presId="urn:microsoft.com/office/officeart/2005/8/layout/hierarchy3"/>
    <dgm:cxn modelId="{2D09F361-408D-459C-98A8-52A5C28A1243}" srcId="{4F839C8A-C064-41B0-801A-7940D5181663}" destId="{FA19C402-0662-4BC9-B543-DE21BC5BAF29}" srcOrd="1" destOrd="0" parTransId="{A8D03424-DF07-4DB4-B866-45A122804EDF}" sibTransId="{7A0DEFC5-7727-447B-9D4B-859679705BF1}"/>
    <dgm:cxn modelId="{16EF2B37-BD0D-4CB0-9E80-F6E2BBA4D28F}" srcId="{0547B923-CAFF-4C55-A402-94ED64C449F7}" destId="{2B892EA6-C0E7-4494-8F7C-8EDA599776DC}" srcOrd="0" destOrd="0" parTransId="{68ED5B61-70BF-4266-AEEE-042487743825}" sibTransId="{2B619C09-9FF9-4143-91C6-FA9569406E3D}"/>
    <dgm:cxn modelId="{EF8227B6-A3AC-42D5-A88D-1A4B5184ABED}" type="presOf" srcId="{99458281-F7AA-47F1-A5C7-128070DCEBDD}" destId="{0A7703DF-7A23-4633-B784-8CCF86AB6ADF}" srcOrd="0" destOrd="0" presId="urn:microsoft.com/office/officeart/2005/8/layout/hierarchy3"/>
    <dgm:cxn modelId="{4249FD32-1E6F-4E53-8F6C-D5CED1F2F9D0}" srcId="{99458281-F7AA-47F1-A5C7-128070DCEBDD}" destId="{0547B923-CAFF-4C55-A402-94ED64C449F7}" srcOrd="1" destOrd="0" parTransId="{291661B0-49C1-4299-AD30-6EA89F5BD580}" sibTransId="{8AC6B141-6237-4C84-B67E-7D7C8E27CF4F}"/>
    <dgm:cxn modelId="{AFED046F-B929-4E3A-AFD7-E679FC4FE4D4}" srcId="{99458281-F7AA-47F1-A5C7-128070DCEBDD}" destId="{4F839C8A-C064-41B0-801A-7940D5181663}" srcOrd="0" destOrd="0" parTransId="{49BF63BD-A471-48EC-890B-4B51A491C3DA}" sibTransId="{2B64603A-BF47-4C76-BD58-836C3540F46C}"/>
    <dgm:cxn modelId="{627657F6-DB52-43D1-B646-85CB87C2C086}" type="presParOf" srcId="{0A7703DF-7A23-4633-B784-8CCF86AB6ADF}" destId="{3F16EF31-ED0A-4A3F-8040-519D8A1CEB76}" srcOrd="0" destOrd="0" presId="urn:microsoft.com/office/officeart/2005/8/layout/hierarchy3"/>
    <dgm:cxn modelId="{0211686C-4512-494A-8299-FF491D3710D0}" type="presParOf" srcId="{3F16EF31-ED0A-4A3F-8040-519D8A1CEB76}" destId="{4B8F6224-C1F5-4420-90C4-F20ADF3C7D09}" srcOrd="0" destOrd="0" presId="urn:microsoft.com/office/officeart/2005/8/layout/hierarchy3"/>
    <dgm:cxn modelId="{D239264C-30EC-4766-B17F-5089F8335DDF}" type="presParOf" srcId="{4B8F6224-C1F5-4420-90C4-F20ADF3C7D09}" destId="{6EF665F0-9CE1-4E57-A826-B601754AC95F}" srcOrd="0" destOrd="0" presId="urn:microsoft.com/office/officeart/2005/8/layout/hierarchy3"/>
    <dgm:cxn modelId="{2E3348D0-F9DE-4E37-88E0-C4A1808D879C}" type="presParOf" srcId="{4B8F6224-C1F5-4420-90C4-F20ADF3C7D09}" destId="{0900362F-8521-426D-893D-88E09F2B0C65}" srcOrd="1" destOrd="0" presId="urn:microsoft.com/office/officeart/2005/8/layout/hierarchy3"/>
    <dgm:cxn modelId="{2D0590AD-8CAB-40EC-BB5C-8B03BC75B0C8}" type="presParOf" srcId="{3F16EF31-ED0A-4A3F-8040-519D8A1CEB76}" destId="{3269FB6B-5671-4B98-9692-AFB14161A4C1}" srcOrd="1" destOrd="0" presId="urn:microsoft.com/office/officeart/2005/8/layout/hierarchy3"/>
    <dgm:cxn modelId="{1D143743-538A-488F-BA0D-12B935CDF851}" type="presParOf" srcId="{3269FB6B-5671-4B98-9692-AFB14161A4C1}" destId="{5ED9A583-C17F-40ED-B159-C7D1A5E07A6E}" srcOrd="0" destOrd="0" presId="urn:microsoft.com/office/officeart/2005/8/layout/hierarchy3"/>
    <dgm:cxn modelId="{C451DB8E-4956-49ED-A4B7-CF8E962D1B82}" type="presParOf" srcId="{3269FB6B-5671-4B98-9692-AFB14161A4C1}" destId="{70CE39A5-6CB4-4D4E-8936-382D9A62A734}" srcOrd="1" destOrd="0" presId="urn:microsoft.com/office/officeart/2005/8/layout/hierarchy3"/>
    <dgm:cxn modelId="{C8E1C069-E147-44D7-B573-A52A0CACD92D}" type="presParOf" srcId="{3269FB6B-5671-4B98-9692-AFB14161A4C1}" destId="{3F8DEE80-46ED-46E4-AE51-F965A8B45CF2}" srcOrd="2" destOrd="0" presId="urn:microsoft.com/office/officeart/2005/8/layout/hierarchy3"/>
    <dgm:cxn modelId="{A60E72FE-C0C9-497F-89B4-8FB3C1ACFC66}" type="presParOf" srcId="{3269FB6B-5671-4B98-9692-AFB14161A4C1}" destId="{B448B98B-7982-4360-A2F5-7C1B2F75E423}" srcOrd="3" destOrd="0" presId="urn:microsoft.com/office/officeart/2005/8/layout/hierarchy3"/>
    <dgm:cxn modelId="{69111BE8-4601-4470-8315-808781E6EDF4}" type="presParOf" srcId="{0A7703DF-7A23-4633-B784-8CCF86AB6ADF}" destId="{B3B74210-B6B1-460D-B29C-89EB41804F8F}" srcOrd="1" destOrd="0" presId="urn:microsoft.com/office/officeart/2005/8/layout/hierarchy3"/>
    <dgm:cxn modelId="{3CD15B5D-F205-4869-8029-437C9FADDF45}" type="presParOf" srcId="{B3B74210-B6B1-460D-B29C-89EB41804F8F}" destId="{B6705389-8E63-42E8-9CF9-3C94B820C251}" srcOrd="0" destOrd="0" presId="urn:microsoft.com/office/officeart/2005/8/layout/hierarchy3"/>
    <dgm:cxn modelId="{1BC850A5-7FE5-4537-9C8F-0FDAEAC72C18}" type="presParOf" srcId="{B6705389-8E63-42E8-9CF9-3C94B820C251}" destId="{0DF7E6D1-5385-4405-955E-D25B0DB3118B}" srcOrd="0" destOrd="0" presId="urn:microsoft.com/office/officeart/2005/8/layout/hierarchy3"/>
    <dgm:cxn modelId="{4491B515-8002-44A5-AA87-15D94DDAB0E7}" type="presParOf" srcId="{B6705389-8E63-42E8-9CF9-3C94B820C251}" destId="{5AB68321-A33A-4AF2-9F7F-B23E36069A03}" srcOrd="1" destOrd="0" presId="urn:microsoft.com/office/officeart/2005/8/layout/hierarchy3"/>
    <dgm:cxn modelId="{77915E57-81E5-4B01-A622-99C84D41D158}" type="presParOf" srcId="{B3B74210-B6B1-460D-B29C-89EB41804F8F}" destId="{5EDA31C1-004F-4B4D-AC0D-EB56701917FC}" srcOrd="1" destOrd="0" presId="urn:microsoft.com/office/officeart/2005/8/layout/hierarchy3"/>
    <dgm:cxn modelId="{A811C246-4162-469C-99A4-28B68FA8A438}" type="presParOf" srcId="{5EDA31C1-004F-4B4D-AC0D-EB56701917FC}" destId="{19EB4F9C-C3FE-46B3-90FC-98500787B27D}" srcOrd="0" destOrd="0" presId="urn:microsoft.com/office/officeart/2005/8/layout/hierarchy3"/>
    <dgm:cxn modelId="{F1FC1B85-F441-4630-B5EF-C57B6C8FB137}" type="presParOf" srcId="{5EDA31C1-004F-4B4D-AC0D-EB56701917FC}" destId="{79BF113F-6840-4D9C-848F-D66EC70DA171}" srcOrd="1" destOrd="0" presId="urn:microsoft.com/office/officeart/2005/8/layout/hierarchy3"/>
    <dgm:cxn modelId="{C89B1E8B-0819-4A3F-8570-94755ACFBF2E}" type="presParOf" srcId="{5EDA31C1-004F-4B4D-AC0D-EB56701917FC}" destId="{12C04BB9-6E1F-4980-914F-CD2BE26700E6}" srcOrd="2" destOrd="0" presId="urn:microsoft.com/office/officeart/2005/8/layout/hierarchy3"/>
    <dgm:cxn modelId="{371D509A-4D7D-4999-912F-5232D9D36FC3}" type="presParOf" srcId="{5EDA31C1-004F-4B4D-AC0D-EB56701917FC}" destId="{AE542A8E-ED2B-4182-A65B-71DC854EDC76}" srcOrd="3" destOrd="0" presId="urn:microsoft.com/office/officeart/2005/8/layout/hierarchy3"/>
    <dgm:cxn modelId="{044AD43A-ED66-42E1-B16B-D1BC49CD4B19}" type="presParOf" srcId="{0A7703DF-7A23-4633-B784-8CCF86AB6ADF}" destId="{D82C80B0-CEDA-4827-96E6-4711FAA5DDD3}" srcOrd="2" destOrd="0" presId="urn:microsoft.com/office/officeart/2005/8/layout/hierarchy3"/>
    <dgm:cxn modelId="{AD58F09F-A2E7-441F-A855-F2039FB981F1}" type="presParOf" srcId="{D82C80B0-CEDA-4827-96E6-4711FAA5DDD3}" destId="{E2D71183-7F8C-43BB-90C6-70DBD54B786F}" srcOrd="0" destOrd="0" presId="urn:microsoft.com/office/officeart/2005/8/layout/hierarchy3"/>
    <dgm:cxn modelId="{FE1478B5-AB2E-448F-934B-73234725D98E}" type="presParOf" srcId="{E2D71183-7F8C-43BB-90C6-70DBD54B786F}" destId="{07A5A3A4-5C7D-4C00-9BC0-11C7E28525D2}" srcOrd="0" destOrd="0" presId="urn:microsoft.com/office/officeart/2005/8/layout/hierarchy3"/>
    <dgm:cxn modelId="{57D3AABE-8526-48D3-BC16-598C4A48A29E}" type="presParOf" srcId="{E2D71183-7F8C-43BB-90C6-70DBD54B786F}" destId="{5C095EC8-7C6F-4EBF-94A8-3433C1E3BD51}" srcOrd="1" destOrd="0" presId="urn:microsoft.com/office/officeart/2005/8/layout/hierarchy3"/>
    <dgm:cxn modelId="{A55A49D7-1B0C-4324-9E6C-4AF6891F7733}" type="presParOf" srcId="{D82C80B0-CEDA-4827-96E6-4711FAA5DDD3}" destId="{3A73A9E0-A85B-4F83-A576-21BBA52EB325}" srcOrd="1" destOrd="0" presId="urn:microsoft.com/office/officeart/2005/8/layout/hierarchy3"/>
    <dgm:cxn modelId="{8CE495CC-C78C-49C4-A915-CB50A9A002C0}" type="presParOf" srcId="{3A73A9E0-A85B-4F83-A576-21BBA52EB325}" destId="{2F881380-1A1C-47A8-995B-5B433D453ED7}" srcOrd="0" destOrd="0" presId="urn:microsoft.com/office/officeart/2005/8/layout/hierarchy3"/>
    <dgm:cxn modelId="{A0F5E573-F4F6-4328-9CD6-337581F036C2}" type="presParOf" srcId="{3A73A9E0-A85B-4F83-A576-21BBA52EB325}" destId="{366E7E35-B44F-4763-AC3B-18F7D2320A5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6B705A-7A2A-4BA8-8889-6A5BC8E32C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4C9AD21-21AE-46FB-BB64-B10FEB77AE0B}">
      <dgm:prSet phldrT="[Text]"/>
      <dgm:spPr/>
      <dgm:t>
        <a:bodyPr/>
        <a:lstStyle/>
        <a:p>
          <a:r>
            <a:rPr lang="el-GR" dirty="0"/>
            <a:t>Κατερίνα Μ.</a:t>
          </a:r>
          <a:endParaRPr lang="en-US" dirty="0"/>
        </a:p>
      </dgm:t>
    </dgm:pt>
    <dgm:pt modelId="{3EC6A2A5-9C94-4666-B330-5156669E6FFA}" type="parTrans" cxnId="{E2DAC557-D96A-48AF-AC14-6F1EA21A769D}">
      <dgm:prSet/>
      <dgm:spPr/>
      <dgm:t>
        <a:bodyPr/>
        <a:lstStyle/>
        <a:p>
          <a:endParaRPr lang="en-US"/>
        </a:p>
      </dgm:t>
    </dgm:pt>
    <dgm:pt modelId="{20B1B549-10FC-451F-95B7-67324D49F136}" type="sibTrans" cxnId="{E2DAC557-D96A-48AF-AC14-6F1EA21A769D}">
      <dgm:prSet/>
      <dgm:spPr/>
      <dgm:t>
        <a:bodyPr/>
        <a:lstStyle/>
        <a:p>
          <a:endParaRPr lang="en-US"/>
        </a:p>
      </dgm:t>
    </dgm:pt>
    <dgm:pt modelId="{700DD9B3-4F92-43F6-997F-F83A6D72B380}">
      <dgm:prSet phldrT="[Text]"/>
      <dgm:spPr/>
      <dgm:t>
        <a:bodyPr/>
        <a:lstStyle/>
        <a:p>
          <a:r>
            <a:rPr lang="el-GR" dirty="0"/>
            <a:t>Γιώργος Μ.</a:t>
          </a:r>
          <a:endParaRPr lang="en-US" dirty="0"/>
        </a:p>
      </dgm:t>
    </dgm:pt>
    <dgm:pt modelId="{C44B8079-D66F-46CE-AB6E-336452D4CBB6}" type="parTrans" cxnId="{91482F82-7B23-4ED3-9EFE-0FF2EA4B6CFA}">
      <dgm:prSet/>
      <dgm:spPr/>
      <dgm:t>
        <a:bodyPr/>
        <a:lstStyle/>
        <a:p>
          <a:endParaRPr lang="en-US"/>
        </a:p>
      </dgm:t>
    </dgm:pt>
    <dgm:pt modelId="{C44B99C5-409E-43F7-A186-95F91EE29D8D}" type="sibTrans" cxnId="{91482F82-7B23-4ED3-9EFE-0FF2EA4B6CFA}">
      <dgm:prSet/>
      <dgm:spPr/>
      <dgm:t>
        <a:bodyPr/>
        <a:lstStyle/>
        <a:p>
          <a:endParaRPr lang="en-US"/>
        </a:p>
      </dgm:t>
    </dgm:pt>
    <dgm:pt modelId="{84B5FA4E-7387-43A4-A757-FB96BD85F5F4}">
      <dgm:prSet phldrT="[Text]"/>
      <dgm:spPr/>
      <dgm:t>
        <a:bodyPr/>
        <a:lstStyle/>
        <a:p>
          <a:r>
            <a:rPr lang="el-GR" dirty="0"/>
            <a:t>Μανώλης Μ.</a:t>
          </a:r>
          <a:endParaRPr lang="en-US" dirty="0"/>
        </a:p>
      </dgm:t>
    </dgm:pt>
    <dgm:pt modelId="{7EE3FF31-A788-4A7C-8DA7-ADCCEB25C3FF}" type="parTrans" cxnId="{DED5FD54-DA13-4F65-A1CF-A15AF99604FB}">
      <dgm:prSet/>
      <dgm:spPr/>
      <dgm:t>
        <a:bodyPr/>
        <a:lstStyle/>
        <a:p>
          <a:endParaRPr lang="en-US"/>
        </a:p>
      </dgm:t>
    </dgm:pt>
    <dgm:pt modelId="{EF491727-A37F-4EDD-A368-2CAFC24F2368}" type="sibTrans" cxnId="{DED5FD54-DA13-4F65-A1CF-A15AF99604FB}">
      <dgm:prSet/>
      <dgm:spPr/>
      <dgm:t>
        <a:bodyPr/>
        <a:lstStyle/>
        <a:p>
          <a:endParaRPr lang="en-US"/>
        </a:p>
      </dgm:t>
    </dgm:pt>
    <dgm:pt modelId="{6D63CB70-03F5-492D-8820-2516075D6947}" type="pres">
      <dgm:prSet presAssocID="{B86B705A-7A2A-4BA8-8889-6A5BC8E32C63}" presName="Name0" presStyleCnt="0">
        <dgm:presLayoutVars>
          <dgm:chMax val="7"/>
          <dgm:chPref val="7"/>
          <dgm:dir/>
          <dgm:animLvl val="lvl"/>
        </dgm:presLayoutVars>
      </dgm:prSet>
      <dgm:spPr/>
      <dgm:t>
        <a:bodyPr/>
        <a:lstStyle/>
        <a:p>
          <a:endParaRPr lang="en-US"/>
        </a:p>
      </dgm:t>
    </dgm:pt>
    <dgm:pt modelId="{692F0A38-5EFA-4734-89FA-943B24B4EFF7}" type="pres">
      <dgm:prSet presAssocID="{A4C9AD21-21AE-46FB-BB64-B10FEB77AE0B}" presName="Accent1" presStyleCnt="0"/>
      <dgm:spPr/>
    </dgm:pt>
    <dgm:pt modelId="{1C4AB7B3-39C1-4798-90D2-22A8E21C0107}" type="pres">
      <dgm:prSet presAssocID="{A4C9AD21-21AE-46FB-BB64-B10FEB77AE0B}" presName="Accent" presStyleLbl="node1" presStyleIdx="0" presStyleCnt="3"/>
      <dgm:spPr/>
    </dgm:pt>
    <dgm:pt modelId="{625F88EE-4918-4432-A711-D5808EEA361E}" type="pres">
      <dgm:prSet presAssocID="{A4C9AD21-21AE-46FB-BB64-B10FEB77AE0B}" presName="Parent1" presStyleLbl="revTx" presStyleIdx="0" presStyleCnt="3">
        <dgm:presLayoutVars>
          <dgm:chMax val="1"/>
          <dgm:chPref val="1"/>
          <dgm:bulletEnabled val="1"/>
        </dgm:presLayoutVars>
      </dgm:prSet>
      <dgm:spPr/>
      <dgm:t>
        <a:bodyPr/>
        <a:lstStyle/>
        <a:p>
          <a:endParaRPr lang="en-US"/>
        </a:p>
      </dgm:t>
    </dgm:pt>
    <dgm:pt modelId="{10F7A712-AC8F-432C-B4E7-DB0049437F4F}" type="pres">
      <dgm:prSet presAssocID="{700DD9B3-4F92-43F6-997F-F83A6D72B380}" presName="Accent2" presStyleCnt="0"/>
      <dgm:spPr/>
    </dgm:pt>
    <dgm:pt modelId="{C6C2C8B3-059F-449F-BED0-3CBE48174BC9}" type="pres">
      <dgm:prSet presAssocID="{700DD9B3-4F92-43F6-997F-F83A6D72B380}" presName="Accent" presStyleLbl="node1" presStyleIdx="1" presStyleCnt="3"/>
      <dgm:spPr/>
    </dgm:pt>
    <dgm:pt modelId="{1CAF1B2A-705F-4636-8F17-AAF6964A30DE}" type="pres">
      <dgm:prSet presAssocID="{700DD9B3-4F92-43F6-997F-F83A6D72B380}" presName="Parent2" presStyleLbl="revTx" presStyleIdx="1" presStyleCnt="3">
        <dgm:presLayoutVars>
          <dgm:chMax val="1"/>
          <dgm:chPref val="1"/>
          <dgm:bulletEnabled val="1"/>
        </dgm:presLayoutVars>
      </dgm:prSet>
      <dgm:spPr/>
      <dgm:t>
        <a:bodyPr/>
        <a:lstStyle/>
        <a:p>
          <a:endParaRPr lang="en-US"/>
        </a:p>
      </dgm:t>
    </dgm:pt>
    <dgm:pt modelId="{19B79565-D8B7-4E3F-A358-5D815A4AE8A8}" type="pres">
      <dgm:prSet presAssocID="{84B5FA4E-7387-43A4-A757-FB96BD85F5F4}" presName="Accent3" presStyleCnt="0"/>
      <dgm:spPr/>
    </dgm:pt>
    <dgm:pt modelId="{630A6B49-EEB7-4EF8-B711-3622F83F2F31}" type="pres">
      <dgm:prSet presAssocID="{84B5FA4E-7387-43A4-A757-FB96BD85F5F4}" presName="Accent" presStyleLbl="node1" presStyleIdx="2" presStyleCnt="3"/>
      <dgm:spPr/>
    </dgm:pt>
    <dgm:pt modelId="{5ABB677A-1672-4E0D-A1FC-9A0881AB355B}" type="pres">
      <dgm:prSet presAssocID="{84B5FA4E-7387-43A4-A757-FB96BD85F5F4}" presName="Parent3" presStyleLbl="revTx" presStyleIdx="2" presStyleCnt="3">
        <dgm:presLayoutVars>
          <dgm:chMax val="1"/>
          <dgm:chPref val="1"/>
          <dgm:bulletEnabled val="1"/>
        </dgm:presLayoutVars>
      </dgm:prSet>
      <dgm:spPr/>
      <dgm:t>
        <a:bodyPr/>
        <a:lstStyle/>
        <a:p>
          <a:endParaRPr lang="en-US"/>
        </a:p>
      </dgm:t>
    </dgm:pt>
  </dgm:ptLst>
  <dgm:cxnLst>
    <dgm:cxn modelId="{DED5FD54-DA13-4F65-A1CF-A15AF99604FB}" srcId="{B86B705A-7A2A-4BA8-8889-6A5BC8E32C63}" destId="{84B5FA4E-7387-43A4-A757-FB96BD85F5F4}" srcOrd="2" destOrd="0" parTransId="{7EE3FF31-A788-4A7C-8DA7-ADCCEB25C3FF}" sibTransId="{EF491727-A37F-4EDD-A368-2CAFC24F2368}"/>
    <dgm:cxn modelId="{EAFE9448-3100-442C-A9B2-54F82487554C}" type="presOf" srcId="{84B5FA4E-7387-43A4-A757-FB96BD85F5F4}" destId="{5ABB677A-1672-4E0D-A1FC-9A0881AB355B}" srcOrd="0" destOrd="0" presId="urn:microsoft.com/office/officeart/2009/layout/CircleArrowProcess"/>
    <dgm:cxn modelId="{91482F82-7B23-4ED3-9EFE-0FF2EA4B6CFA}" srcId="{B86B705A-7A2A-4BA8-8889-6A5BC8E32C63}" destId="{700DD9B3-4F92-43F6-997F-F83A6D72B380}" srcOrd="1" destOrd="0" parTransId="{C44B8079-D66F-46CE-AB6E-336452D4CBB6}" sibTransId="{C44B99C5-409E-43F7-A186-95F91EE29D8D}"/>
    <dgm:cxn modelId="{68880940-2894-4FEB-9183-7AE2A27E1F16}" type="presOf" srcId="{B86B705A-7A2A-4BA8-8889-6A5BC8E32C63}" destId="{6D63CB70-03F5-492D-8820-2516075D6947}" srcOrd="0" destOrd="0" presId="urn:microsoft.com/office/officeart/2009/layout/CircleArrowProcess"/>
    <dgm:cxn modelId="{C074DB04-AEC8-478F-AF4D-0343486681BC}" type="presOf" srcId="{700DD9B3-4F92-43F6-997F-F83A6D72B380}" destId="{1CAF1B2A-705F-4636-8F17-AAF6964A30DE}" srcOrd="0" destOrd="0" presId="urn:microsoft.com/office/officeart/2009/layout/CircleArrowProcess"/>
    <dgm:cxn modelId="{E2DAC557-D96A-48AF-AC14-6F1EA21A769D}" srcId="{B86B705A-7A2A-4BA8-8889-6A5BC8E32C63}" destId="{A4C9AD21-21AE-46FB-BB64-B10FEB77AE0B}" srcOrd="0" destOrd="0" parTransId="{3EC6A2A5-9C94-4666-B330-5156669E6FFA}" sibTransId="{20B1B549-10FC-451F-95B7-67324D49F136}"/>
    <dgm:cxn modelId="{BA0B5809-037D-49EE-950A-7F24DCF50C63}" type="presOf" srcId="{A4C9AD21-21AE-46FB-BB64-B10FEB77AE0B}" destId="{625F88EE-4918-4432-A711-D5808EEA361E}" srcOrd="0" destOrd="0" presId="urn:microsoft.com/office/officeart/2009/layout/CircleArrowProcess"/>
    <dgm:cxn modelId="{02814E36-0F2D-4F1D-8F7C-CC87EF566FC0}" type="presParOf" srcId="{6D63CB70-03F5-492D-8820-2516075D6947}" destId="{692F0A38-5EFA-4734-89FA-943B24B4EFF7}" srcOrd="0" destOrd="0" presId="urn:microsoft.com/office/officeart/2009/layout/CircleArrowProcess"/>
    <dgm:cxn modelId="{30BB7FC1-E6F0-4969-98D6-4E5200BCC93D}" type="presParOf" srcId="{692F0A38-5EFA-4734-89FA-943B24B4EFF7}" destId="{1C4AB7B3-39C1-4798-90D2-22A8E21C0107}" srcOrd="0" destOrd="0" presId="urn:microsoft.com/office/officeart/2009/layout/CircleArrowProcess"/>
    <dgm:cxn modelId="{1D3352BF-B7CE-45FD-ADCC-FBBDB6DAF431}" type="presParOf" srcId="{6D63CB70-03F5-492D-8820-2516075D6947}" destId="{625F88EE-4918-4432-A711-D5808EEA361E}" srcOrd="1" destOrd="0" presId="urn:microsoft.com/office/officeart/2009/layout/CircleArrowProcess"/>
    <dgm:cxn modelId="{1CB1203B-E493-486F-A543-DDDB7C67D77A}" type="presParOf" srcId="{6D63CB70-03F5-492D-8820-2516075D6947}" destId="{10F7A712-AC8F-432C-B4E7-DB0049437F4F}" srcOrd="2" destOrd="0" presId="urn:microsoft.com/office/officeart/2009/layout/CircleArrowProcess"/>
    <dgm:cxn modelId="{7960FEF4-64B0-4071-9B95-CF6A2FF738BD}" type="presParOf" srcId="{10F7A712-AC8F-432C-B4E7-DB0049437F4F}" destId="{C6C2C8B3-059F-449F-BED0-3CBE48174BC9}" srcOrd="0" destOrd="0" presId="urn:microsoft.com/office/officeart/2009/layout/CircleArrowProcess"/>
    <dgm:cxn modelId="{C77BDE99-4CB2-411F-879B-375F4E1231BC}" type="presParOf" srcId="{6D63CB70-03F5-492D-8820-2516075D6947}" destId="{1CAF1B2A-705F-4636-8F17-AAF6964A30DE}" srcOrd="3" destOrd="0" presId="urn:microsoft.com/office/officeart/2009/layout/CircleArrowProcess"/>
    <dgm:cxn modelId="{C885A6C0-FC8B-4BB8-8A52-18BE839E5686}" type="presParOf" srcId="{6D63CB70-03F5-492D-8820-2516075D6947}" destId="{19B79565-D8B7-4E3F-A358-5D815A4AE8A8}" srcOrd="4" destOrd="0" presId="urn:microsoft.com/office/officeart/2009/layout/CircleArrowProcess"/>
    <dgm:cxn modelId="{BFFE790B-54A3-4EB9-B31E-58B689D27FBB}" type="presParOf" srcId="{19B79565-D8B7-4E3F-A358-5D815A4AE8A8}" destId="{630A6B49-EEB7-4EF8-B711-3622F83F2F31}" srcOrd="0" destOrd="0" presId="urn:microsoft.com/office/officeart/2009/layout/CircleArrowProcess"/>
    <dgm:cxn modelId="{E521FE72-7E54-4429-BF74-B1AE0C406240}" type="presParOf" srcId="{6D63CB70-03F5-492D-8820-2516075D6947}" destId="{5ABB677A-1672-4E0D-A1FC-9A0881AB355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800" dirty="0"/>
            <a:t>Στο Ειρηνοδικείο</a:t>
          </a:r>
          <a:endParaRPr lang="en-US" sz="18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A644C2A4-B3CE-44E6-92D0-2FD1F32C884C}">
      <dgm:prSet phldrT="[Text]" custT="1"/>
      <dgm:spPr/>
      <dgm:t>
        <a:bodyPr/>
        <a:lstStyle/>
        <a:p>
          <a:pPr marL="114300" lvl="1" indent="0" algn="just" defTabSz="577850">
            <a:lnSpc>
              <a:spcPct val="90000"/>
            </a:lnSpc>
            <a:spcBef>
              <a:spcPct val="0"/>
            </a:spcBef>
            <a:spcAft>
              <a:spcPct val="15000"/>
            </a:spcAft>
          </a:pPr>
          <a:r>
            <a:rPr lang="el-GR" sz="1800" dirty="0"/>
            <a:t>Τόπου κατοικίας νεκρού κατά τον χρόνο θανάτου του (ΑΚ 28).</a:t>
          </a:r>
          <a:endParaRPr lang="en-US" sz="1800" dirty="0"/>
        </a:p>
      </dgm:t>
    </dgm:pt>
    <dgm:pt modelId="{8D6EEDB5-3164-49F1-AE1B-EB105323D7E8}" type="parTrans" cxnId="{89496930-4EC7-4990-8631-18FE09921BE8}">
      <dgm:prSet/>
      <dgm:spPr/>
      <dgm:t>
        <a:bodyPr/>
        <a:lstStyle/>
        <a:p>
          <a:endParaRPr lang="en-US"/>
        </a:p>
      </dgm:t>
    </dgm:pt>
    <dgm:pt modelId="{2162E3F5-8D43-4A06-8712-8CB4F3B62636}" type="sibTrans" cxnId="{89496930-4EC7-4990-8631-18FE09921BE8}">
      <dgm:prSet/>
      <dgm:spPr/>
      <dgm:t>
        <a:bodyPr/>
        <a:lstStyle/>
        <a:p>
          <a:endParaRPr lang="en-US"/>
        </a:p>
      </dgm:t>
    </dgm:pt>
    <dgm:pt modelId="{0CB4DF8C-AB53-49DA-971F-E5C423729666}">
      <dgm:prSet phldrT="[Text]" custT="1"/>
      <dgm:spPr/>
      <dgm:t>
        <a:bodyPr/>
        <a:lstStyle/>
        <a:p>
          <a:pPr marL="114300" lvl="1" indent="0" algn="just" defTabSz="577850">
            <a:lnSpc>
              <a:spcPct val="90000"/>
            </a:lnSpc>
            <a:spcBef>
              <a:spcPct val="0"/>
            </a:spcBef>
            <a:spcAft>
              <a:spcPct val="15000"/>
            </a:spcAft>
          </a:pPr>
          <a:r>
            <a:rPr lang="el-GR" sz="1800" dirty="0"/>
            <a:t>Ατομική/κοινή/πολλαπλή</a:t>
          </a:r>
          <a:endParaRPr lang="en-US" sz="1800" dirty="0"/>
        </a:p>
      </dgm:t>
    </dgm:pt>
    <dgm:pt modelId="{6A88FA85-5CD7-4FCE-A84B-978F95BE7630}" type="parTrans" cxnId="{C034DD0A-CBA0-4915-BAEA-4220365CF0D2}">
      <dgm:prSet/>
      <dgm:spPr/>
      <dgm:t>
        <a:bodyPr/>
        <a:lstStyle/>
        <a:p>
          <a:endParaRPr lang="en-US"/>
        </a:p>
      </dgm:t>
    </dgm:pt>
    <dgm:pt modelId="{D3AAF399-34B7-43DF-9029-70FFC8CBA271}" type="sibTrans" cxnId="{C034DD0A-CBA0-4915-BAEA-4220365CF0D2}">
      <dgm:prSet/>
      <dgm:spPr/>
      <dgm:t>
        <a:bodyPr/>
        <a:lstStyle/>
        <a:p>
          <a:endParaRPr lang="en-US"/>
        </a:p>
      </dgm:t>
    </dgm:pt>
    <dgm:pt modelId="{D77DEB03-0242-4011-BF73-4F77741A12FF}">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dirty="0"/>
            <a:t> Η αίτηση συνιστά αποδοχή κληρονομιάς</a:t>
          </a:r>
          <a:endParaRPr lang="en-US" sz="1800" dirty="0"/>
        </a:p>
      </dgm:t>
    </dgm:pt>
    <dgm:pt modelId="{D306317D-F0FA-4388-B1D6-236662E46B9F}" type="parTrans" cxnId="{EE89486A-C539-4F21-AE21-B0514DCF394B}">
      <dgm:prSet/>
      <dgm:spPr/>
      <dgm:t>
        <a:bodyPr/>
        <a:lstStyle/>
        <a:p>
          <a:endParaRPr lang="en-US"/>
        </a:p>
      </dgm:t>
    </dgm:pt>
    <dgm:pt modelId="{E459C8DC-90C1-41E6-9390-E6C2748A4981}" type="sibTrans" cxnId="{EE89486A-C539-4F21-AE21-B0514DCF394B}">
      <dgm:prSet/>
      <dgm:spPr/>
      <dgm:t>
        <a:bodyPr/>
        <a:lstStyle/>
        <a:p>
          <a:endParaRPr lang="en-US"/>
        </a:p>
      </dgm:t>
    </dgm:pt>
    <dgm:pt modelId="{B63FA311-82CD-4EAA-B00F-111F88D20A15}">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dirty="0"/>
            <a:t>Εάν διαθήκη να έχει κηρυχθεί κυρία (</a:t>
          </a:r>
          <a:r>
            <a:rPr lang="el-GR" sz="1800" dirty="0" err="1"/>
            <a:t>ΚΠολΔ</a:t>
          </a:r>
          <a:r>
            <a:rPr lang="el-GR" sz="1800" dirty="0"/>
            <a:t> 819)</a:t>
          </a:r>
          <a:endParaRPr lang="en-US" sz="1800" dirty="0"/>
        </a:p>
      </dgm:t>
    </dgm:pt>
    <dgm:pt modelId="{D58D5BB0-DD23-4698-9A70-C6F27E96B42D}" type="parTrans" cxnId="{DE2B2ADA-7F4F-472F-A942-80CD6EF44182}">
      <dgm:prSet/>
      <dgm:spPr/>
      <dgm:t>
        <a:bodyPr/>
        <a:lstStyle/>
        <a:p>
          <a:endParaRPr lang="en-US"/>
        </a:p>
      </dgm:t>
    </dgm:pt>
    <dgm:pt modelId="{FD234072-1772-4496-AD87-50BDF33B2340}" type="sibTrans" cxnId="{DE2B2ADA-7F4F-472F-A942-80CD6EF44182}">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1"/>
      <dgm:spPr/>
    </dgm:pt>
    <dgm:pt modelId="{AEB259FE-DF1E-46E5-9A62-E861C8F917DA}" type="pres">
      <dgm:prSet presAssocID="{A18646C1-EBF1-44F3-8439-792D704EAC99}" presName="childNode1" presStyleLbl="bgAcc1" presStyleIdx="0" presStyleCnt="1" custScaleX="245093" custScaleY="190017">
        <dgm:presLayoutVars>
          <dgm:bulletEnabled val="1"/>
        </dgm:presLayoutVars>
      </dgm:prSet>
      <dgm:spPr/>
      <dgm:t>
        <a:bodyPr/>
        <a:lstStyle/>
        <a:p>
          <a:endParaRPr lang="en-US"/>
        </a:p>
      </dgm:t>
    </dgm:pt>
    <dgm:pt modelId="{BF6018BE-06FD-4784-9C24-557BB34D576B}" type="pres">
      <dgm:prSet presAssocID="{A18646C1-EBF1-44F3-8439-792D704EAC99}" presName="childNode1tx" presStyleLbl="bgAcc1" presStyleIdx="0" presStyleCnt="1">
        <dgm:presLayoutVars>
          <dgm:bulletEnabled val="1"/>
        </dgm:presLayoutVars>
      </dgm:prSet>
      <dgm:spPr/>
      <dgm:t>
        <a:bodyPr/>
        <a:lstStyle/>
        <a:p>
          <a:endParaRPr lang="en-US"/>
        </a:p>
      </dgm:t>
    </dgm:pt>
    <dgm:pt modelId="{3F9DD945-021C-429A-AEF7-1F034620BFFE}" type="pres">
      <dgm:prSet presAssocID="{A18646C1-EBF1-44F3-8439-792D704EAC99}" presName="parentNode1" presStyleLbl="node1" presStyleIdx="0" presStyleCnt="1" custScaleX="107728" custScaleY="85106">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Lst>
  <dgm:cxnLst>
    <dgm:cxn modelId="{248CC2AC-003A-4A80-82FF-DB562EF9F3CC}" type="presOf" srcId="{D77DEB03-0242-4011-BF73-4F77741A12FF}" destId="{BF6018BE-06FD-4784-9C24-557BB34D576B}" srcOrd="1" destOrd="3" presId="urn:microsoft.com/office/officeart/2005/8/layout/hProcess4"/>
    <dgm:cxn modelId="{9F9A840A-3E8B-4592-9BF8-BCB5229C8DCE}" type="presOf" srcId="{A644C2A4-B3CE-44E6-92D0-2FD1F32C884C}" destId="{AEB259FE-DF1E-46E5-9A62-E861C8F917DA}" srcOrd="0" destOrd="1" presId="urn:microsoft.com/office/officeart/2005/8/layout/hProcess4"/>
    <dgm:cxn modelId="{DDE26524-5582-4CB6-9DA0-E3755D1E8AC7}" type="presOf" srcId="{0CB4DF8C-AB53-49DA-971F-E5C423729666}" destId="{BF6018BE-06FD-4784-9C24-557BB34D576B}" srcOrd="1" destOrd="2" presId="urn:microsoft.com/office/officeart/2005/8/layout/hProcess4"/>
    <dgm:cxn modelId="{DE2B2ADA-7F4F-472F-A942-80CD6EF44182}" srcId="{A18646C1-EBF1-44F3-8439-792D704EAC99}" destId="{B63FA311-82CD-4EAA-B00F-111F88D20A15}" srcOrd="4" destOrd="0" parTransId="{D58D5BB0-DD23-4698-9A70-C6F27E96B42D}" sibTransId="{FD234072-1772-4496-AD87-50BDF33B2340}"/>
    <dgm:cxn modelId="{51616D54-65D3-40C0-8B44-ABDED6A0E341}" type="presOf" srcId="{43598521-E39B-4D45-9B15-29540381BAE6}" destId="{BF6018BE-06FD-4784-9C24-557BB34D576B}" srcOrd="1" destOrd="0" presId="urn:microsoft.com/office/officeart/2005/8/layout/hProcess4"/>
    <dgm:cxn modelId="{57651780-6A48-4735-B059-6B08D396784E}" type="presOf" srcId="{B63FA311-82CD-4EAA-B00F-111F88D20A15}" destId="{BF6018BE-06FD-4784-9C24-557BB34D576B}" srcOrd="1" destOrd="4" presId="urn:microsoft.com/office/officeart/2005/8/layout/hProcess4"/>
    <dgm:cxn modelId="{C034DD0A-CBA0-4915-BAEA-4220365CF0D2}" srcId="{A18646C1-EBF1-44F3-8439-792D704EAC99}" destId="{0CB4DF8C-AB53-49DA-971F-E5C423729666}" srcOrd="2" destOrd="0" parTransId="{6A88FA85-5CD7-4FCE-A84B-978F95BE7630}" sibTransId="{D3AAF399-34B7-43DF-9029-70FFC8CBA271}"/>
    <dgm:cxn modelId="{89496930-4EC7-4990-8631-18FE09921BE8}" srcId="{A18646C1-EBF1-44F3-8439-792D704EAC99}" destId="{A644C2A4-B3CE-44E6-92D0-2FD1F32C884C}" srcOrd="1" destOrd="0" parTransId="{8D6EEDB5-3164-49F1-AE1B-EB105323D7E8}" sibTransId="{2162E3F5-8D43-4A06-8712-8CB4F3B62636}"/>
    <dgm:cxn modelId="{0173F45B-9782-437E-97AB-D3A447617F1B}" type="presOf" srcId="{A644C2A4-B3CE-44E6-92D0-2FD1F32C884C}" destId="{BF6018BE-06FD-4784-9C24-557BB34D576B}" srcOrd="1" destOrd="1"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FB7FAF84-E17D-4357-9DE6-19C005A34064}" srcId="{A18646C1-EBF1-44F3-8439-792D704EAC99}" destId="{43598521-E39B-4D45-9B15-29540381BAE6}" srcOrd="0" destOrd="0" parTransId="{DFF3532A-D0B0-4DDB-9771-D3EE24E21359}" sibTransId="{1AE7CB05-41F7-4BC6-A500-58DFC61FE320}"/>
    <dgm:cxn modelId="{EE89486A-C539-4F21-AE21-B0514DCF394B}" srcId="{A18646C1-EBF1-44F3-8439-792D704EAC99}" destId="{D77DEB03-0242-4011-BF73-4F77741A12FF}" srcOrd="3" destOrd="0" parTransId="{D306317D-F0FA-4388-B1D6-236662E46B9F}" sibTransId="{E459C8DC-90C1-41E6-9390-E6C2748A4981}"/>
    <dgm:cxn modelId="{6062BF23-6DED-4E2F-85D3-7F75DF48A553}" type="presOf" srcId="{D77DEB03-0242-4011-BF73-4F77741A12FF}" destId="{AEB259FE-DF1E-46E5-9A62-E861C8F917DA}" srcOrd="0" destOrd="3" presId="urn:microsoft.com/office/officeart/2005/8/layout/hProcess4"/>
    <dgm:cxn modelId="{BE48BA85-494C-4CC7-BB70-444274B5BA75}" type="presOf" srcId="{43598521-E39B-4D45-9B15-29540381BAE6}" destId="{AEB259FE-DF1E-46E5-9A62-E861C8F917DA}"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052F0BF0-E9EB-45B3-8E12-F3DC527C528E}" type="presOf" srcId="{0CB4DF8C-AB53-49DA-971F-E5C423729666}" destId="{AEB259FE-DF1E-46E5-9A62-E861C8F917DA}" srcOrd="0" destOrd="2" presId="urn:microsoft.com/office/officeart/2005/8/layout/hProcess4"/>
    <dgm:cxn modelId="{C549A602-ED3C-4709-B37C-B8D59D00BBDB}" type="presOf" srcId="{B63FA311-82CD-4EAA-B00F-111F88D20A15}" destId="{AEB259FE-DF1E-46E5-9A62-E861C8F917DA}" srcOrd="0" destOrd="4"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F4E50901-C50E-4259-BF6E-30306F3FEA1C}">
      <dgm:prSet phldrT="[Text]"/>
      <dgm:spPr/>
      <dgm:t>
        <a:bodyPr/>
        <a:lstStyle/>
        <a:p>
          <a:r>
            <a:rPr lang="el-GR" dirty="0"/>
            <a:t>ΑΠΟΦΑΣΗ (ΑΚ 1956 «</a:t>
          </a:r>
          <a:r>
            <a:rPr lang="el-GR" strike="noStrike" dirty="0"/>
            <a:t>πιστοποιητικό</a:t>
          </a:r>
          <a:r>
            <a:rPr lang="el-GR" dirty="0"/>
            <a:t>» υπάλληλος ή συμβολαιογράφος ακατάλληλοι για διευθέτηση διαφοράς)</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A53049DC-ED78-44E0-9998-C0510245CBCE}">
      <dgm:prSet phldrT="[Text]" custT="1"/>
      <dgm:spPr/>
      <dgm:t>
        <a:bodyPr/>
        <a:lstStyle/>
        <a:p>
          <a:pPr algn="just"/>
          <a:r>
            <a:rPr lang="el-GR" sz="1200" dirty="0"/>
            <a:t> Εάν βέβαιος προχωράει στην έκδοση απόφασης και χωρίς δικάσιμο</a:t>
          </a:r>
          <a:endParaRPr lang="en-US" sz="1200" dirty="0"/>
        </a:p>
      </dgm:t>
    </dgm:pt>
    <dgm:pt modelId="{55B64E31-0193-4AB0-877A-F084BEEDED59}" type="parTrans" cxnId="{D675742C-CF4C-4AB4-8ABC-9C7B62BA712A}">
      <dgm:prSet/>
      <dgm:spPr/>
      <dgm:t>
        <a:bodyPr/>
        <a:lstStyle/>
        <a:p>
          <a:endParaRPr lang="en-US"/>
        </a:p>
      </dgm:t>
    </dgm:pt>
    <dgm:pt modelId="{02777AA6-4BD3-47A2-975E-7CF62F190D7D}" type="sibTrans" cxnId="{D675742C-CF4C-4AB4-8ABC-9C7B62BA712A}">
      <dgm:prSet/>
      <dgm:spPr/>
      <dgm:t>
        <a:bodyPr/>
        <a:lstStyle/>
        <a:p>
          <a:endParaRPr lang="en-US"/>
        </a:p>
      </dgm:t>
    </dgm:pt>
    <dgm:pt modelId="{9A3674E5-CDE1-4D5A-A90D-C68BE9285F11}">
      <dgm:prSet phldrT="[Text]"/>
      <dgm:spPr/>
      <dgm:t>
        <a:bodyPr/>
        <a:lstStyle/>
        <a:p>
          <a:pPr algn="l"/>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D23E2A91-80F1-4312-B56A-DF7D7245A4C1}">
      <dgm:prSet phldrT="[Text]" custT="1"/>
      <dgm:spPr/>
      <dgm:t>
        <a:bodyPr/>
        <a:lstStyle/>
        <a:p>
          <a:pPr algn="just"/>
          <a:r>
            <a:rPr lang="el-GR" sz="1200" dirty="0"/>
            <a:t>Εάν αβέβαιος ορίζει δικάσιμο, καλεί μάρτυρες ή/και </a:t>
          </a:r>
          <a:r>
            <a:rPr lang="el-GR" sz="1200" dirty="0" err="1"/>
            <a:t>προσεπικαλεί</a:t>
          </a:r>
          <a:r>
            <a:rPr lang="el-GR" sz="1200" dirty="0"/>
            <a:t> τρίτα πρόσωπα – εάν αμφιβάλλει απορρίπτει την αίτηση (ΑΚ 1959-1960)</a:t>
          </a:r>
          <a:endParaRPr lang="en-US" sz="1200" dirty="0"/>
        </a:p>
      </dgm:t>
    </dgm:pt>
    <dgm:pt modelId="{796D7F67-865F-4581-B67D-9750BBF14F1B}" type="parTrans" cxnId="{CC0D8C94-C6E5-4298-8E58-376EDE04DA9E}">
      <dgm:prSet/>
      <dgm:spPr/>
      <dgm:t>
        <a:bodyPr/>
        <a:lstStyle/>
        <a:p>
          <a:endParaRPr lang="en-US"/>
        </a:p>
      </dgm:t>
    </dgm:pt>
    <dgm:pt modelId="{D613236C-6F0B-41AF-AF99-5004E58B19EF}" type="sibTrans" cxnId="{CC0D8C94-C6E5-4298-8E58-376EDE04DA9E}">
      <dgm:prSet/>
      <dgm:spPr/>
      <dgm:t>
        <a:bodyPr/>
        <a:lstStyle/>
        <a:p>
          <a:endParaRPr lang="en-US"/>
        </a:p>
      </dgm:t>
    </dgm:pt>
    <dgm:pt modelId="{5C8D8E9E-2856-4FFF-9799-C17EAEA9A8F1}">
      <dgm:prSet phldrT="[Text]" custT="1"/>
      <dgm:spPr/>
      <dgm:t>
        <a:bodyPr/>
        <a:lstStyle/>
        <a:p>
          <a:pPr algn="l"/>
          <a:r>
            <a:rPr lang="el-GR" sz="1200" dirty="0"/>
            <a:t>Ανάρτηση της αίτησης σε χώρο του Ειρηνοδικείου για 10 ημέρες (παρέμβαση τρίτων)</a:t>
          </a:r>
          <a:endParaRPr lang="en-US" sz="1200" dirty="0"/>
        </a:p>
      </dgm:t>
    </dgm:pt>
    <dgm:pt modelId="{1C7A47D4-0A83-42AD-B60D-F5741D8F6898}" type="parTrans" cxnId="{5859F4A8-D659-4A51-A1FE-080E56BFB546}">
      <dgm:prSet/>
      <dgm:spPr/>
      <dgm:t>
        <a:bodyPr/>
        <a:lstStyle/>
        <a:p>
          <a:endParaRPr lang="en-US"/>
        </a:p>
      </dgm:t>
    </dgm:pt>
    <dgm:pt modelId="{41907240-E661-4E3E-8C0E-A4B7FE9B2B90}" type="sibTrans" cxnId="{5859F4A8-D659-4A51-A1FE-080E56BFB546}">
      <dgm:prSet/>
      <dgm:spPr/>
      <dgm:t>
        <a:bodyPr/>
        <a:lstStyle/>
        <a:p>
          <a:endParaRPr lang="en-US"/>
        </a:p>
      </dgm:t>
    </dgm:pt>
    <dgm:pt modelId="{9EEBE68C-FA7F-413C-A6C9-69B786B484BC}">
      <dgm:prSet phldrT="[Text]" custT="1"/>
      <dgm:spPr/>
      <dgm:t>
        <a:bodyPr/>
        <a:lstStyle/>
        <a:p>
          <a:pPr algn="l"/>
          <a:r>
            <a:rPr lang="el-GR" sz="1200" dirty="0"/>
            <a:t>Πλήρης δικανική πεποίθηση</a:t>
          </a:r>
          <a:endParaRPr lang="en-US" sz="1200" dirty="0"/>
        </a:p>
      </dgm:t>
    </dgm:pt>
    <dgm:pt modelId="{A7C59FAF-ED33-44FD-AEA4-EBB09AA060C8}" type="parTrans" cxnId="{00617B67-A64B-404C-94EA-1643D4395006}">
      <dgm:prSet/>
      <dgm:spPr/>
      <dgm:t>
        <a:bodyPr/>
        <a:lstStyle/>
        <a:p>
          <a:endParaRPr lang="en-US"/>
        </a:p>
      </dgm:t>
    </dgm:pt>
    <dgm:pt modelId="{CCA11BA0-536D-4F26-9E27-9F3C46F9B41D}" type="sibTrans" cxnId="{00617B67-A64B-404C-94EA-1643D439500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2"/>
      <dgm:spPr/>
    </dgm:pt>
    <dgm:pt modelId="{AEB259FE-DF1E-46E5-9A62-E861C8F917DA}" type="pres">
      <dgm:prSet presAssocID="{A18646C1-EBF1-44F3-8439-792D704EAC99}" presName="childNode1" presStyleLbl="bgAcc1" presStyleIdx="0" presStyleCnt="2" custScaleX="136799" custScaleY="122704" custLinFactX="-50383" custLinFactNeighborX="-100000" custLinFactNeighborY="-64448">
        <dgm:presLayoutVars>
          <dgm:bulletEnabled val="1"/>
        </dgm:presLayoutVars>
      </dgm:prSet>
      <dgm:spPr/>
    </dgm:pt>
    <dgm:pt modelId="{BF6018BE-06FD-4784-9C24-557BB34D576B}" type="pres">
      <dgm:prSet presAssocID="{A18646C1-EBF1-44F3-8439-792D704EAC99}" presName="childNode1tx" presStyleLbl="bgAcc1" presStyleIdx="0" presStyleCnt="2">
        <dgm:presLayoutVars>
          <dgm:bulletEnabled val="1"/>
        </dgm:presLayoutVars>
      </dgm:prSet>
      <dgm:spPr/>
    </dgm:pt>
    <dgm:pt modelId="{3F9DD945-021C-429A-AEF7-1F034620BFFE}" type="pres">
      <dgm:prSet presAssocID="{A18646C1-EBF1-44F3-8439-792D704EAC99}" presName="parentNode1" presStyleLbl="node1" presStyleIdx="0" presStyleCnt="2" custScaleX="107728" custScaleY="141481" custLinFactX="-21991" custLinFactY="-100000" custLinFactNeighborX="-100000" custLinFactNeighborY="-100137">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1" custScaleX="102780" custLinFactNeighborX="-11209" custLinFactNeighborY="1001"/>
      <dgm:spPr/>
      <dgm:t>
        <a:bodyPr/>
        <a:lstStyle/>
        <a:p>
          <a:endParaRPr lang="en-US"/>
        </a:p>
      </dgm:t>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2"/>
      <dgm:spPr/>
    </dgm:pt>
    <dgm:pt modelId="{72A2E0AF-2B53-4BB8-A8EF-14E8765D8BC5}" type="pres">
      <dgm:prSet presAssocID="{F4E50901-C50E-4259-BF6E-30306F3FEA1C}" presName="childNode2" presStyleLbl="bgAcc1" presStyleIdx="1" presStyleCnt="2" custScaleX="220018" custScaleY="135821" custLinFactNeighborX="-74804" custLinFactNeighborY="6488">
        <dgm:presLayoutVars>
          <dgm:bulletEnabled val="1"/>
        </dgm:presLayoutVars>
      </dgm:prSet>
      <dgm:spPr/>
      <dgm:t>
        <a:bodyPr/>
        <a:lstStyle/>
        <a:p>
          <a:endParaRPr lang="en-US"/>
        </a:p>
      </dgm:t>
    </dgm:pt>
    <dgm:pt modelId="{2DCF98C2-0BFD-4998-8BE7-7252F4D1D064}" type="pres">
      <dgm:prSet presAssocID="{F4E50901-C50E-4259-BF6E-30306F3FEA1C}" presName="childNode2tx" presStyleLbl="bgAcc1" presStyleIdx="1" presStyleCnt="2">
        <dgm:presLayoutVars>
          <dgm:bulletEnabled val="1"/>
        </dgm:presLayoutVars>
      </dgm:prSet>
      <dgm:spPr/>
      <dgm:t>
        <a:bodyPr/>
        <a:lstStyle/>
        <a:p>
          <a:endParaRPr lang="en-US"/>
        </a:p>
      </dgm:t>
    </dgm:pt>
    <dgm:pt modelId="{435E10AD-FDBA-4E72-8ED9-E61E3E6618FB}" type="pres">
      <dgm:prSet presAssocID="{F4E50901-C50E-4259-BF6E-30306F3FEA1C}" presName="parentNode2" presStyleLbl="node1" presStyleIdx="1" presStyleCnt="2" custScaleX="142287" custScaleY="150146" custLinFactNeighborX="-53201" custLinFactNeighborY="-19153">
        <dgm:presLayoutVars>
          <dgm:chMax val="0"/>
          <dgm:bulletEnabled val="1"/>
        </dgm:presLayoutVars>
      </dgm:prSet>
      <dgm:spPr/>
      <dgm:t>
        <a:bodyPr/>
        <a:lstStyle/>
        <a:p>
          <a:endParaRPr lang="en-US"/>
        </a:p>
      </dgm:t>
    </dgm:pt>
    <dgm:pt modelId="{BB166E77-A43B-4E9D-AC5D-A01E028F3886}" type="pres">
      <dgm:prSet presAssocID="{F4E50901-C50E-4259-BF6E-30306F3FEA1C}" presName="connSite2" presStyleCnt="0"/>
      <dgm:spPr/>
    </dgm:pt>
  </dgm:ptLst>
  <dgm:cxnLst>
    <dgm:cxn modelId="{C45820A2-C956-4EBE-8AB2-C46819A8DA8F}" type="presOf" srcId="{A53049DC-ED78-44E0-9998-C0510245CBCE}" destId="{72A2E0AF-2B53-4BB8-A8EF-14E8765D8BC5}" srcOrd="0" destOrd="2"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CC0D8C94-C6E5-4298-8E58-376EDE04DA9E}" srcId="{F4E50901-C50E-4259-BF6E-30306F3FEA1C}" destId="{D23E2A91-80F1-4312-B56A-DF7D7245A4C1}" srcOrd="3" destOrd="0" parTransId="{796D7F67-865F-4581-B67D-9750BBF14F1B}" sibTransId="{D613236C-6F0B-41AF-AF99-5004E58B19EF}"/>
    <dgm:cxn modelId="{9447886A-CE07-4F09-8434-B45285879445}" type="presOf" srcId="{9EEBE68C-FA7F-413C-A6C9-69B786B484BC}" destId="{72A2E0AF-2B53-4BB8-A8EF-14E8765D8BC5}" srcOrd="0" destOrd="1" presId="urn:microsoft.com/office/officeart/2005/8/layout/hProcess4"/>
    <dgm:cxn modelId="{69AE83CD-72A3-4AB7-8699-2EB1A695A843}" type="presOf" srcId="{D23E2A91-80F1-4312-B56A-DF7D7245A4C1}" destId="{2DCF98C2-0BFD-4998-8BE7-7252F4D1D064}" srcOrd="1" destOrd="3" presId="urn:microsoft.com/office/officeart/2005/8/layout/hProcess4"/>
    <dgm:cxn modelId="{7639D076-6073-4C5C-8522-3905714CB0D9}" type="presOf" srcId="{5C8D8E9E-2856-4FFF-9799-C17EAEA9A8F1}" destId="{72A2E0AF-2B53-4BB8-A8EF-14E8765D8BC5}" srcOrd="0" destOrd="0" presId="urn:microsoft.com/office/officeart/2005/8/layout/hProcess4"/>
    <dgm:cxn modelId="{879D694F-69F1-4CB6-818E-461A59FA0ECA}" type="presOf" srcId="{D23E2A91-80F1-4312-B56A-DF7D7245A4C1}" destId="{72A2E0AF-2B53-4BB8-A8EF-14E8765D8BC5}" srcOrd="0" destOrd="3" presId="urn:microsoft.com/office/officeart/2005/8/layout/hProcess4"/>
    <dgm:cxn modelId="{5859F4A8-D659-4A51-A1FE-080E56BFB546}" srcId="{F4E50901-C50E-4259-BF6E-30306F3FEA1C}" destId="{5C8D8E9E-2856-4FFF-9799-C17EAEA9A8F1}" srcOrd="0" destOrd="0" parTransId="{1C7A47D4-0A83-42AD-B60D-F5741D8F6898}" sibTransId="{41907240-E661-4E3E-8C0E-A4B7FE9B2B90}"/>
    <dgm:cxn modelId="{25697FED-3247-4476-9CF1-AD8945DDB5D7}" type="presOf" srcId="{DC8CB8A3-7473-412E-A49D-4A4C97E7D0EB}" destId="{34EA2DC3-6300-445B-8C02-5EC9867C7D5C}"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22CE8883-2F87-4769-94A5-1A03CA411E0D}" type="presOf" srcId="{5C8D8E9E-2856-4FFF-9799-C17EAEA9A8F1}" destId="{2DCF98C2-0BFD-4998-8BE7-7252F4D1D064}" srcOrd="1" destOrd="0" presId="urn:microsoft.com/office/officeart/2005/8/layout/hProcess4"/>
    <dgm:cxn modelId="{B090376E-1AF5-4B67-84F2-EA6BD1D79AA6}" srcId="{F4E50901-C50E-4259-BF6E-30306F3FEA1C}" destId="{9A3674E5-CDE1-4D5A-A90D-C68BE9285F11}" srcOrd="4" destOrd="0" parTransId="{E0261054-800F-4FAE-920E-EDAB83F78D6E}" sibTransId="{B3C85C01-DB88-4BEA-A689-EBA5E11A5FD5}"/>
    <dgm:cxn modelId="{036EF8ED-1766-4764-BB37-E03562D52650}" type="presOf" srcId="{A53049DC-ED78-44E0-9998-C0510245CBCE}" destId="{2DCF98C2-0BFD-4998-8BE7-7252F4D1D064}" srcOrd="1" destOrd="2" presId="urn:microsoft.com/office/officeart/2005/8/layout/hProcess4"/>
    <dgm:cxn modelId="{D675742C-CF4C-4AB4-8ABC-9C7B62BA712A}" srcId="{F4E50901-C50E-4259-BF6E-30306F3FEA1C}" destId="{A53049DC-ED78-44E0-9998-C0510245CBCE}" srcOrd="2" destOrd="0" parTransId="{55B64E31-0193-4AB0-877A-F084BEEDED59}" sibTransId="{02777AA6-4BD3-47A2-975E-7CF62F190D7D}"/>
    <dgm:cxn modelId="{00617B67-A64B-404C-94EA-1643D4395006}" srcId="{F4E50901-C50E-4259-BF6E-30306F3FEA1C}" destId="{9EEBE68C-FA7F-413C-A6C9-69B786B484BC}" srcOrd="1" destOrd="0" parTransId="{A7C59FAF-ED33-44FD-AEA4-EBB09AA060C8}" sibTransId="{CCA11BA0-536D-4F26-9E27-9F3C46F9B41D}"/>
    <dgm:cxn modelId="{ACE97BD0-8DE9-40DD-8C5A-59CE57C5738E}" type="presOf" srcId="{C8FEC5FD-3D30-4AA9-A343-4501823C7CF0}" destId="{20913DF1-AB13-45C8-B862-57481A12B14F}" srcOrd="0" destOrd="0" presId="urn:microsoft.com/office/officeart/2005/8/layout/hProcess4"/>
    <dgm:cxn modelId="{1A3433B4-8930-403B-B584-244250D81519}" type="presOf" srcId="{9EEBE68C-FA7F-413C-A6C9-69B786B484BC}" destId="{2DCF98C2-0BFD-4998-8BE7-7252F4D1D064}" srcOrd="1" destOrd="1" presId="urn:microsoft.com/office/officeart/2005/8/layout/hProcess4"/>
    <dgm:cxn modelId="{BC570704-5578-4DA4-BE8F-0FF604DF67EF}" srcId="{C8FEC5FD-3D30-4AA9-A343-4501823C7CF0}" destId="{F4E50901-C50E-4259-BF6E-30306F3FEA1C}" srcOrd="1" destOrd="0" parTransId="{2FBAF9F1-FD08-4FD2-A152-70978FD6329B}" sibTransId="{756F0534-59B3-483E-94C9-EA6228F8C7D9}"/>
    <dgm:cxn modelId="{639357F6-0A64-421F-973C-716AD62EC93B}" type="presOf" srcId="{9A3674E5-CDE1-4D5A-A90D-C68BE9285F11}" destId="{72A2E0AF-2B53-4BB8-A8EF-14E8765D8BC5}" srcOrd="0" destOrd="4" presId="urn:microsoft.com/office/officeart/2005/8/layout/hProcess4"/>
    <dgm:cxn modelId="{F49EE360-3987-4206-9342-FA48BDB0579F}" type="presOf" srcId="{9A3674E5-CDE1-4D5A-A90D-C68BE9285F11}" destId="{2DCF98C2-0BFD-4998-8BE7-7252F4D1D064}" srcOrd="1" destOrd="4"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F4E50901-C50E-4259-BF6E-30306F3FEA1C}">
      <dgm:prSet phldrT="[Text]"/>
      <dgm:spPr/>
      <dgm:t>
        <a:bodyPr/>
        <a:lstStyle/>
        <a:p>
          <a:r>
            <a:rPr lang="el-GR" dirty="0"/>
            <a:t>ΑΠΟΦΑΣΗ (ΑΚ 1956 «</a:t>
          </a:r>
          <a:r>
            <a:rPr lang="el-GR" strike="sngStrike" dirty="0"/>
            <a:t>πιστοποιητικό</a:t>
          </a:r>
          <a:r>
            <a:rPr lang="el-GR" dirty="0"/>
            <a:t>» υπάλληλος ή συμβολαιογράφος ακατάλληλοι για διευθέτηση διαφοράς)</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80BA9E74-7824-4CBD-8C4C-949FF2D58F73}">
      <dgm:prSet phldrT="[Text]" custT="1"/>
      <dgm:spPr/>
      <dgm:t>
        <a:bodyPr/>
        <a:lstStyle/>
        <a:p>
          <a:r>
            <a:rPr lang="el-GR" sz="1800" dirty="0"/>
            <a:t>ΚΛΗΡΟΝΟΜΗΤΗΡΙΟ. Στην πράξη πλέον εγχειρίζεται η δικαστική απόφαση</a:t>
          </a:r>
          <a:endParaRPr lang="en-US" sz="1800"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dirty="0" err="1"/>
            <a:t>Εγχείριση</a:t>
          </a:r>
          <a:r>
            <a:rPr lang="el-GR" dirty="0"/>
            <a:t> </a:t>
          </a:r>
          <a:r>
            <a:rPr lang="el-GR" dirty="0" err="1"/>
            <a:t>κληρονομητηρίου</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C2EF59A9-C6FE-472D-B394-9BF2ADA4484B}">
      <dgm:prSet phldrT="[Text]"/>
      <dgm:spPr/>
      <dgm:t>
        <a:bodyPr/>
        <a:lstStyle/>
        <a:p>
          <a:pPr algn="just"/>
          <a:r>
            <a:rPr lang="el-GR" dirty="0"/>
            <a:t>Αποδεικτικό παραλαβής στο αρχείο = μαχητό τεκμήριο εγκυρότητας (ΑΚ 1962 </a:t>
          </a:r>
          <a:r>
            <a:rPr lang="el-GR" dirty="0" err="1"/>
            <a:t>ΚΠολΔ</a:t>
          </a:r>
          <a:r>
            <a:rPr lang="el-GR" dirty="0"/>
            <a:t> 821) (</a:t>
          </a:r>
          <a:r>
            <a:rPr lang="el-GR" dirty="0" err="1"/>
            <a:t>Κλαμαρής</a:t>
          </a:r>
          <a:r>
            <a:rPr lang="el-GR" dirty="0"/>
            <a:t> </a:t>
          </a:r>
          <a:r>
            <a:rPr lang="el-GR" dirty="0" err="1"/>
            <a:t>αρ</a:t>
          </a:r>
          <a:r>
            <a:rPr lang="el-GR" dirty="0"/>
            <a:t>. 6, Βάρκα-Αδάμη σ. 29 </a:t>
          </a:r>
          <a:r>
            <a:rPr lang="el-GR" dirty="0" err="1"/>
            <a:t>επ</a:t>
          </a:r>
          <a:r>
            <a:rPr lang="el-GR" dirty="0"/>
            <a:t>.). Δεσμεύει το </a:t>
          </a:r>
          <a:r>
            <a:rPr lang="el-GR" dirty="0" err="1"/>
            <a:t>υποθηκοφυλάκειο</a:t>
          </a:r>
          <a:r>
            <a:rPr lang="el-GR" dirty="0"/>
            <a:t>.</a:t>
          </a:r>
          <a:endParaRPr lang="en-US" dirty="0"/>
        </a:p>
      </dgm:t>
    </dgm:pt>
    <dgm:pt modelId="{76F563D2-983C-4B14-8E7B-270D7103628F}" type="parTrans" cxnId="{C94C9159-4F3F-4905-B3C8-6D8B646B1CDC}">
      <dgm:prSet/>
      <dgm:spPr/>
      <dgm:t>
        <a:bodyPr/>
        <a:lstStyle/>
        <a:p>
          <a:endParaRPr lang="en-US"/>
        </a:p>
      </dgm:t>
    </dgm:pt>
    <dgm:pt modelId="{11465064-FD8C-45DD-9D07-6D6A7109B70C}" type="sibTrans" cxnId="{C94C9159-4F3F-4905-B3C8-6D8B646B1CDC}">
      <dgm:prSet/>
      <dgm:spPr/>
      <dgm:t>
        <a:bodyPr/>
        <a:lstStyle/>
        <a:p>
          <a:endParaRPr lang="en-US"/>
        </a:p>
      </dgm:t>
    </dgm:pt>
    <dgm:pt modelId="{CEF83C89-A451-4855-B24D-9EF3EADE8336}">
      <dgm:prSet phldrT="[Text]"/>
      <dgm:spPr/>
      <dgm:t>
        <a:bodyPr/>
        <a:lstStyle/>
        <a:p>
          <a:pPr algn="just"/>
          <a:r>
            <a:rPr lang="el-GR" dirty="0"/>
            <a:t>Δεν αποτελεί δημόσιο έγγραφο (</a:t>
          </a:r>
          <a:r>
            <a:rPr lang="el-GR" dirty="0" err="1"/>
            <a:t>ΚΠολΔ</a:t>
          </a:r>
          <a:r>
            <a:rPr lang="el-GR" dirty="0"/>
            <a:t> 438), επιδέχεται ανταπόδειξης (αίτηση/αγωγή). </a:t>
          </a:r>
          <a:endParaRPr lang="en-US" dirty="0"/>
        </a:p>
      </dgm:t>
    </dgm:pt>
    <dgm:pt modelId="{F472C486-3E33-403A-9F1E-DC36F87FD662}" type="parTrans" cxnId="{4323455C-2DBC-4F9E-9BBB-A10262CE985C}">
      <dgm:prSet/>
      <dgm:spPr/>
      <dgm:t>
        <a:bodyPr/>
        <a:lstStyle/>
        <a:p>
          <a:endParaRPr lang="en-US"/>
        </a:p>
      </dgm:t>
    </dgm:pt>
    <dgm:pt modelId="{D98E6AD3-1EF3-4E92-A9D5-1371D003CE74}" type="sibTrans" cxnId="{4323455C-2DBC-4F9E-9BBB-A10262CE985C}">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3"/>
      <dgm:spPr/>
    </dgm:pt>
    <dgm:pt modelId="{AEB259FE-DF1E-46E5-9A62-E861C8F917DA}" type="pres">
      <dgm:prSet presAssocID="{A18646C1-EBF1-44F3-8439-792D704EAC99}" presName="childNode1" presStyleLbl="bgAcc1" presStyleIdx="0" presStyleCnt="3" custScaleX="136799" custScaleY="122704">
        <dgm:presLayoutVars>
          <dgm:bulletEnabled val="1"/>
        </dgm:presLayoutVars>
      </dgm:prSet>
      <dgm:spPr/>
    </dgm:pt>
    <dgm:pt modelId="{BF6018BE-06FD-4784-9C24-557BB34D576B}" type="pres">
      <dgm:prSet presAssocID="{A18646C1-EBF1-44F3-8439-792D704EAC99}" presName="childNode1tx" presStyleLbl="bgAcc1" presStyleIdx="0" presStyleCnt="3">
        <dgm:presLayoutVars>
          <dgm:bulletEnabled val="1"/>
        </dgm:presLayoutVars>
      </dgm:prSet>
      <dgm:spPr/>
    </dgm:pt>
    <dgm:pt modelId="{3F9DD945-021C-429A-AEF7-1F034620BFFE}" type="pres">
      <dgm:prSet presAssocID="{A18646C1-EBF1-44F3-8439-792D704EAC99}" presName="parentNode1" presStyleLbl="node1" presStyleIdx="0" presStyleCnt="3" custScaleX="144110" custScaleY="142049" custLinFactY="-100000" custLinFactNeighborX="-39142" custLinFactNeighborY="-118182">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2" custScaleX="102899" custLinFactNeighborX="-14602" custLinFactNeighborY="267"/>
      <dgm:spPr/>
      <dgm:t>
        <a:bodyPr/>
        <a:lstStyle/>
        <a:p>
          <a:endParaRPr lang="en-US"/>
        </a:p>
      </dgm:t>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3"/>
      <dgm:spPr/>
    </dgm:pt>
    <dgm:pt modelId="{72A2E0AF-2B53-4BB8-A8EF-14E8765D8BC5}" type="pres">
      <dgm:prSet presAssocID="{F4E50901-C50E-4259-BF6E-30306F3FEA1C}" presName="childNode2" presStyleLbl="bgAcc1" presStyleIdx="1" presStyleCnt="3" custScaleX="136407" custScaleY="133671" custLinFactNeighborY="1567">
        <dgm:presLayoutVars>
          <dgm:bulletEnabled val="1"/>
        </dgm:presLayoutVars>
      </dgm:prSet>
      <dgm:spPr/>
    </dgm:pt>
    <dgm:pt modelId="{2DCF98C2-0BFD-4998-8BE7-7252F4D1D064}" type="pres">
      <dgm:prSet presAssocID="{F4E50901-C50E-4259-BF6E-30306F3FEA1C}" presName="childNode2tx" presStyleLbl="bgAcc1" presStyleIdx="1" presStyleCnt="3">
        <dgm:presLayoutVars>
          <dgm:bulletEnabled val="1"/>
        </dgm:presLayoutVars>
      </dgm:prSet>
      <dgm:spPr/>
    </dgm:pt>
    <dgm:pt modelId="{435E10AD-FDBA-4E72-8ED9-E61E3E6618FB}" type="pres">
      <dgm:prSet presAssocID="{F4E50901-C50E-4259-BF6E-30306F3FEA1C}" presName="parentNode2" presStyleLbl="node1" presStyleIdx="1" presStyleCnt="3" custScaleX="142287" custScaleY="150146" custLinFactY="75528" custLinFactNeighborX="-74705" custLinFactNeighborY="100000">
        <dgm:presLayoutVars>
          <dgm:chMax val="0"/>
          <dgm:bulletEnabled val="1"/>
        </dgm:presLayoutVars>
      </dgm:prSet>
      <dgm:spPr/>
      <dgm:t>
        <a:bodyPr/>
        <a:lstStyle/>
        <a:p>
          <a:endParaRPr lang="en-US"/>
        </a:p>
      </dgm:t>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2" custLinFactNeighborY="-5623"/>
      <dgm:spPr/>
      <dgm:t>
        <a:bodyPr/>
        <a:lstStyle/>
        <a:p>
          <a:endParaRPr lang="en-US"/>
        </a:p>
      </dgm:t>
    </dgm:pt>
    <dgm:pt modelId="{B7FF7079-421F-4831-A5D2-CCE1517E3ECC}" type="pres">
      <dgm:prSet presAssocID="{80BA9E74-7824-4CBD-8C4C-949FF2D58F73}" presName="composite1" presStyleCnt="0"/>
      <dgm:spPr/>
    </dgm:pt>
    <dgm:pt modelId="{222E06FF-4F09-4882-AA0F-702CF5E52914}" type="pres">
      <dgm:prSet presAssocID="{80BA9E74-7824-4CBD-8C4C-949FF2D58F73}" presName="dummyNode1" presStyleLbl="node1" presStyleIdx="1" presStyleCnt="3"/>
      <dgm:spPr/>
    </dgm:pt>
    <dgm:pt modelId="{213728D1-8B3B-4B1E-ACD7-92A2323C7611}" type="pres">
      <dgm:prSet presAssocID="{80BA9E74-7824-4CBD-8C4C-949FF2D58F73}" presName="childNode1" presStyleLbl="bgAcc1" presStyleIdx="2" presStyleCnt="3" custScaleX="275713" custScaleY="167363">
        <dgm:presLayoutVars>
          <dgm:bulletEnabled val="1"/>
        </dgm:presLayoutVars>
      </dgm:prSet>
      <dgm:spPr/>
      <dgm:t>
        <a:bodyPr/>
        <a:lstStyle/>
        <a:p>
          <a:endParaRPr lang="en-US"/>
        </a:p>
      </dgm:t>
    </dgm:pt>
    <dgm:pt modelId="{871DAD29-EEDD-4766-ABA8-AA6ED7ED338C}" type="pres">
      <dgm:prSet presAssocID="{80BA9E74-7824-4CBD-8C4C-949FF2D58F73}" presName="childNode1tx" presStyleLbl="bgAcc1" presStyleIdx="2" presStyleCnt="3">
        <dgm:presLayoutVars>
          <dgm:bulletEnabled val="1"/>
        </dgm:presLayoutVars>
      </dgm:prSet>
      <dgm:spPr/>
      <dgm:t>
        <a:bodyPr/>
        <a:lstStyle/>
        <a:p>
          <a:endParaRPr lang="en-US"/>
        </a:p>
      </dgm:t>
    </dgm:pt>
    <dgm:pt modelId="{04187237-0E54-4B70-A6F1-404C56F13F64}" type="pres">
      <dgm:prSet presAssocID="{80BA9E74-7824-4CBD-8C4C-949FF2D58F73}" presName="parentNode1" presStyleLbl="node1" presStyleIdx="2" presStyleCnt="3" custScaleX="232793" custScaleY="213739" custLinFactNeighborX="27074" custLinFactNeighborY="87435">
        <dgm:presLayoutVars>
          <dgm:chMax val="1"/>
          <dgm:bulletEnabled val="1"/>
        </dgm:presLayoutVars>
      </dgm:prSet>
      <dgm:spPr/>
      <dgm:t>
        <a:bodyPr/>
        <a:lstStyle/>
        <a:p>
          <a:endParaRPr lang="en-US"/>
        </a:p>
      </dgm:t>
    </dgm:pt>
    <dgm:pt modelId="{69F4AE7F-0B8A-46E7-89AC-5F8C9D7C276D}" type="pres">
      <dgm:prSet presAssocID="{80BA9E74-7824-4CBD-8C4C-949FF2D58F73}" presName="connSite1" presStyleCnt="0"/>
      <dgm:spPr/>
    </dgm:pt>
  </dgm:ptLst>
  <dgm:cxnLst>
    <dgm:cxn modelId="{C94C9159-4F3F-4905-B3C8-6D8B646B1CDC}" srcId="{80BA9E74-7824-4CBD-8C4C-949FF2D58F73}" destId="{C2EF59A9-C6FE-472D-B394-9BF2ADA4484B}" srcOrd="1" destOrd="0" parTransId="{76F563D2-983C-4B14-8E7B-270D7103628F}" sibTransId="{11465064-FD8C-45DD-9D07-6D6A7109B70C}"/>
    <dgm:cxn modelId="{6250239A-FA2A-4D2E-B440-23F63CCFD10C}" type="presOf" srcId="{F4E50901-C50E-4259-BF6E-30306F3FEA1C}" destId="{435E10AD-FDBA-4E72-8ED9-E61E3E6618FB}"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608CAC5C-63CA-47A7-A317-F82EB5925BFD}" srcId="{80BA9E74-7824-4CBD-8C4C-949FF2D58F73}" destId="{78FBBC8E-563D-46EF-835D-7617E8A76994}" srcOrd="0" destOrd="0" parTransId="{DB487A6C-7DEA-4BE3-8614-FF30E0EE9FAF}" sibTransId="{69E94216-7930-49CD-84FB-AFFF1A68841D}"/>
    <dgm:cxn modelId="{D87BEAAA-0820-4718-BF09-5D4721ABE3B5}" srcId="{C8FEC5FD-3D30-4AA9-A343-4501823C7CF0}" destId="{80BA9E74-7824-4CBD-8C4C-949FF2D58F73}" srcOrd="2" destOrd="0" parTransId="{C367191B-716F-4058-AF29-6F0A4D26645F}" sibTransId="{B8A71C5D-2AD2-4717-96D2-D2280015E477}"/>
    <dgm:cxn modelId="{2A2A9B97-A318-4DC0-8A33-0D037A3008B4}" type="presOf" srcId="{80BA9E74-7824-4CBD-8C4C-949FF2D58F73}" destId="{04187237-0E54-4B70-A6F1-404C56F13F64}" srcOrd="0" destOrd="0" presId="urn:microsoft.com/office/officeart/2005/8/layout/hProcess4"/>
    <dgm:cxn modelId="{B041C4B6-B489-49FB-9332-D88079426098}" type="presOf" srcId="{78FBBC8E-563D-46EF-835D-7617E8A76994}" destId="{871DAD29-EEDD-4766-ABA8-AA6ED7ED338C}" srcOrd="1" destOrd="0" presId="urn:microsoft.com/office/officeart/2005/8/layout/hProcess4"/>
    <dgm:cxn modelId="{3A049D32-50AB-4BF0-9759-E20DFA97755B}" type="presOf" srcId="{C2EF59A9-C6FE-472D-B394-9BF2ADA4484B}" destId="{213728D1-8B3B-4B1E-ACD7-92A2323C7611}" srcOrd="0" destOrd="1"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AB5F3785-44D3-46B9-AF3F-16ABDD8D0E56}" type="presOf" srcId="{CEF83C89-A451-4855-B24D-9EF3EADE8336}" destId="{213728D1-8B3B-4B1E-ACD7-92A2323C7611}" srcOrd="0" destOrd="2" presId="urn:microsoft.com/office/officeart/2005/8/layout/hProcess4"/>
    <dgm:cxn modelId="{ABAAAE1F-5031-4688-A836-8A7076A10649}" type="presOf" srcId="{78FBBC8E-563D-46EF-835D-7617E8A76994}" destId="{213728D1-8B3B-4B1E-ACD7-92A2323C7611}" srcOrd="0" destOrd="0" presId="urn:microsoft.com/office/officeart/2005/8/layout/hProcess4"/>
    <dgm:cxn modelId="{8652C507-9118-4BD6-BD9D-19E089B02D52}" type="presOf" srcId="{756F0534-59B3-483E-94C9-EA6228F8C7D9}" destId="{5D8E0D40-E8F1-4F6D-92C7-EC84E30CC40A}" srcOrd="0" destOrd="0" presId="urn:microsoft.com/office/officeart/2005/8/layout/hProcess4"/>
    <dgm:cxn modelId="{4323455C-2DBC-4F9E-9BBB-A10262CE985C}" srcId="{80BA9E74-7824-4CBD-8C4C-949FF2D58F73}" destId="{CEF83C89-A451-4855-B24D-9EF3EADE8336}" srcOrd="2" destOrd="0" parTransId="{F472C486-3E33-403A-9F1E-DC36F87FD662}" sibTransId="{D98E6AD3-1EF3-4E92-A9D5-1371D003CE74}"/>
    <dgm:cxn modelId="{ACE97BD0-8DE9-40DD-8C5A-59CE57C5738E}" type="presOf" srcId="{C8FEC5FD-3D30-4AA9-A343-4501823C7CF0}" destId="{20913DF1-AB13-45C8-B862-57481A12B14F}" srcOrd="0" destOrd="0" presId="urn:microsoft.com/office/officeart/2005/8/layout/hProcess4"/>
    <dgm:cxn modelId="{B6EDA3DF-AA8D-497B-B45F-93629B7B0B32}" type="presOf" srcId="{C2EF59A9-C6FE-472D-B394-9BF2ADA4484B}" destId="{871DAD29-EEDD-4766-ABA8-AA6ED7ED338C}" srcOrd="1" destOrd="1" presId="urn:microsoft.com/office/officeart/2005/8/layout/hProcess4"/>
    <dgm:cxn modelId="{F54DCB20-2F84-4795-9FFB-B1C4BECC9BD9}" type="presOf" srcId="{CEF83C89-A451-4855-B24D-9EF3EADE8336}" destId="{871DAD29-EEDD-4766-ABA8-AA6ED7ED338C}" srcOrd="1" destOrd="2" presId="urn:microsoft.com/office/officeart/2005/8/layout/hProcess4"/>
    <dgm:cxn modelId="{BC570704-5578-4DA4-BE8F-0FF604DF67EF}" srcId="{C8FEC5FD-3D30-4AA9-A343-4501823C7CF0}" destId="{F4E50901-C50E-4259-BF6E-30306F3FEA1C}" srcOrd="1" destOrd="0" parTransId="{2FBAF9F1-FD08-4FD2-A152-70978FD6329B}" sibTransId="{756F0534-59B3-483E-94C9-EA6228F8C7D9}"/>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1065853F-CF28-4C34-B096-93AD7C986B5E}" type="presParOf" srcId="{4D39B96D-3792-46B3-ADB9-186189F30700}" destId="{B7FF7079-421F-4831-A5D2-CCE1517E3ECC}" srcOrd="4" destOrd="0" presId="urn:microsoft.com/office/officeart/2005/8/layout/hProcess4"/>
    <dgm:cxn modelId="{DDD903B6-5574-4418-9B9E-2C527DD00F36}" type="presParOf" srcId="{B7FF7079-421F-4831-A5D2-CCE1517E3ECC}" destId="{222E06FF-4F09-4882-AA0F-702CF5E52914}" srcOrd="0" destOrd="0" presId="urn:microsoft.com/office/officeart/2005/8/layout/hProcess4"/>
    <dgm:cxn modelId="{B44EB31C-8C9D-4928-92C0-AA27CC66FE23}" type="presParOf" srcId="{B7FF7079-421F-4831-A5D2-CCE1517E3ECC}" destId="{213728D1-8B3B-4B1E-ACD7-92A2323C7611}" srcOrd="1" destOrd="0" presId="urn:microsoft.com/office/officeart/2005/8/layout/hProcess4"/>
    <dgm:cxn modelId="{470AA664-1A70-439A-842C-1DAAC96CF4BD}" type="presParOf" srcId="{B7FF7079-421F-4831-A5D2-CCE1517E3ECC}" destId="{871DAD29-EEDD-4766-ABA8-AA6ED7ED338C}" srcOrd="2" destOrd="0" presId="urn:microsoft.com/office/officeart/2005/8/layout/hProcess4"/>
    <dgm:cxn modelId="{36BF4983-9803-4431-A642-630BCB43CF59}" type="presParOf" srcId="{B7FF7079-421F-4831-A5D2-CCE1517E3ECC}" destId="{04187237-0E54-4B70-A6F1-404C56F13F64}" srcOrd="3" destOrd="0" presId="urn:microsoft.com/office/officeart/2005/8/layout/hProcess4"/>
    <dgm:cxn modelId="{777EACE0-3CDD-4DAC-9AD3-FF217C98A5B7}" type="presParOf" srcId="{B7FF7079-421F-4831-A5D2-CCE1517E3ECC}" destId="{69F4AE7F-0B8A-46E7-89AC-5F8C9D7C276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100" dirty="0"/>
            <a:t>Στο Ειρηνοδικείο</a:t>
          </a:r>
          <a:endParaRPr lang="en-US" sz="11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A644C2A4-B3CE-44E6-92D0-2FD1F32C884C}">
      <dgm:prSet phldrT="[Text]" custT="1"/>
      <dgm:spPr/>
      <dgm:t>
        <a:bodyPr/>
        <a:lstStyle/>
        <a:p>
          <a:pPr marL="114300" lvl="1" indent="0" algn="just" defTabSz="577850">
            <a:lnSpc>
              <a:spcPct val="90000"/>
            </a:lnSpc>
            <a:spcBef>
              <a:spcPct val="0"/>
            </a:spcBef>
            <a:spcAft>
              <a:spcPct val="15000"/>
            </a:spcAft>
          </a:pPr>
          <a:r>
            <a:rPr lang="el-GR" sz="1100" dirty="0"/>
            <a:t>Τόπου κατοικίας νεκρού κατά τον χρόνο θανάτου του (ΑΚ 28).</a:t>
          </a:r>
          <a:endParaRPr lang="en-US" sz="1100" dirty="0"/>
        </a:p>
      </dgm:t>
    </dgm:pt>
    <dgm:pt modelId="{8D6EEDB5-3164-49F1-AE1B-EB105323D7E8}" type="parTrans" cxnId="{89496930-4EC7-4990-8631-18FE09921BE8}">
      <dgm:prSet/>
      <dgm:spPr/>
      <dgm:t>
        <a:bodyPr/>
        <a:lstStyle/>
        <a:p>
          <a:endParaRPr lang="en-US"/>
        </a:p>
      </dgm:t>
    </dgm:pt>
    <dgm:pt modelId="{2162E3F5-8D43-4A06-8712-8CB4F3B62636}" type="sibTrans" cxnId="{89496930-4EC7-4990-8631-18FE09921BE8}">
      <dgm:prSet/>
      <dgm:spPr/>
      <dgm:t>
        <a:bodyPr/>
        <a:lstStyle/>
        <a:p>
          <a:endParaRPr lang="en-US"/>
        </a:p>
      </dgm:t>
    </dgm:pt>
    <dgm:pt modelId="{F4E50901-C50E-4259-BF6E-30306F3FEA1C}">
      <dgm:prSet phldrT="[Text]"/>
      <dgm:spPr/>
      <dgm:t>
        <a:bodyPr/>
        <a:lstStyle/>
        <a:p>
          <a:r>
            <a:rPr lang="el-GR" dirty="0"/>
            <a:t>ΑΠΟΦΑΣΗ (ΑΚ 1956 «</a:t>
          </a:r>
          <a:r>
            <a:rPr lang="el-GR" strike="sngStrike" dirty="0"/>
            <a:t>πιστοποιητικό</a:t>
          </a:r>
          <a:r>
            <a:rPr lang="el-GR" dirty="0"/>
            <a:t>» υπάλληλος ή συμβολαιογράφος ακατάλληλοι για διευθέτηση διαφοράς)</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FBF242BA-6777-4B63-8FB2-C5CC03DE28FC}">
      <dgm:prSet phldrT="[Text]"/>
      <dgm:spPr/>
      <dgm:t>
        <a:bodyPr/>
        <a:lstStyle/>
        <a:p>
          <a:pPr algn="l"/>
          <a:endParaRPr lang="en-US" sz="800" dirty="0"/>
        </a:p>
      </dgm:t>
    </dgm:pt>
    <dgm:pt modelId="{CF0D5B0D-DAD7-4BED-8826-CDF2EF4B36D0}" type="parTrans" cxnId="{4BB0F8D9-A181-4760-BB63-4CF5E33CD5BC}">
      <dgm:prSet/>
      <dgm:spPr/>
      <dgm:t>
        <a:bodyPr/>
        <a:lstStyle/>
        <a:p>
          <a:endParaRPr lang="en-US"/>
        </a:p>
      </dgm:t>
    </dgm:pt>
    <dgm:pt modelId="{B0C267CB-A553-4516-A958-8B1B939C64A5}" type="sibTrans" cxnId="{4BB0F8D9-A181-4760-BB63-4CF5E33CD5BC}">
      <dgm:prSet/>
      <dgm:spPr/>
      <dgm:t>
        <a:bodyPr/>
        <a:lstStyle/>
        <a:p>
          <a:endParaRPr lang="en-US"/>
        </a:p>
      </dgm:t>
    </dgm:pt>
    <dgm:pt modelId="{80BA9E74-7824-4CBD-8C4C-949FF2D58F73}">
      <dgm:prSet phldrT="[Text]"/>
      <dgm:spPr/>
      <dgm:t>
        <a:bodyPr/>
        <a:lstStyle/>
        <a:p>
          <a:r>
            <a:rPr lang="el-GR" dirty="0"/>
            <a:t>ΚΛΗΡΟΝΟΜΗΤΗΡΙΟ</a:t>
          </a:r>
          <a:endParaRPr lang="en-US"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dirty="0" err="1"/>
            <a:t>Εγχείριση</a:t>
          </a:r>
          <a:r>
            <a:rPr lang="el-GR" dirty="0"/>
            <a:t> </a:t>
          </a:r>
          <a:r>
            <a:rPr lang="el-GR" dirty="0" err="1"/>
            <a:t>κληρονομητηρίου</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C2EF59A9-C6FE-472D-B394-9BF2ADA4484B}">
      <dgm:prSet phldrT="[Text]"/>
      <dgm:spPr/>
      <dgm:t>
        <a:bodyPr/>
        <a:lstStyle/>
        <a:p>
          <a:pPr algn="just"/>
          <a:r>
            <a:rPr lang="el-GR" dirty="0"/>
            <a:t>Αποδεικτικό παραλαβής στο αρχείο = μαχητό τεκμήριο εγκυρότητας (ΑΚ 1962 </a:t>
          </a:r>
          <a:r>
            <a:rPr lang="el-GR" dirty="0" err="1"/>
            <a:t>ΚΠολΔ</a:t>
          </a:r>
          <a:r>
            <a:rPr lang="el-GR" dirty="0"/>
            <a:t> 821) (</a:t>
          </a:r>
          <a:r>
            <a:rPr lang="el-GR" dirty="0" err="1"/>
            <a:t>Κλαμαρής</a:t>
          </a:r>
          <a:r>
            <a:rPr lang="el-GR" dirty="0"/>
            <a:t> </a:t>
          </a:r>
          <a:r>
            <a:rPr lang="el-GR" dirty="0" err="1"/>
            <a:t>αρ</a:t>
          </a:r>
          <a:r>
            <a:rPr lang="el-GR" dirty="0"/>
            <a:t>. 6, Βάρκα-Αδάμη σ. 29 </a:t>
          </a:r>
          <a:r>
            <a:rPr lang="el-GR" dirty="0" err="1"/>
            <a:t>επ</a:t>
          </a:r>
          <a:r>
            <a:rPr lang="el-GR" dirty="0"/>
            <a:t>.). Δεσμεύει το </a:t>
          </a:r>
          <a:r>
            <a:rPr lang="el-GR" dirty="0" err="1"/>
            <a:t>υποθηκοφυλάκειο</a:t>
          </a:r>
          <a:r>
            <a:rPr lang="el-GR" dirty="0"/>
            <a:t>.</a:t>
          </a:r>
          <a:endParaRPr lang="en-US" dirty="0"/>
        </a:p>
      </dgm:t>
    </dgm:pt>
    <dgm:pt modelId="{76F563D2-983C-4B14-8E7B-270D7103628F}" type="parTrans" cxnId="{C94C9159-4F3F-4905-B3C8-6D8B646B1CDC}">
      <dgm:prSet/>
      <dgm:spPr/>
      <dgm:t>
        <a:bodyPr/>
        <a:lstStyle/>
        <a:p>
          <a:endParaRPr lang="en-US"/>
        </a:p>
      </dgm:t>
    </dgm:pt>
    <dgm:pt modelId="{11465064-FD8C-45DD-9D07-6D6A7109B70C}" type="sibTrans" cxnId="{C94C9159-4F3F-4905-B3C8-6D8B646B1CDC}">
      <dgm:prSet/>
      <dgm:spPr/>
      <dgm:t>
        <a:bodyPr/>
        <a:lstStyle/>
        <a:p>
          <a:endParaRPr lang="en-US"/>
        </a:p>
      </dgm:t>
    </dgm:pt>
    <dgm:pt modelId="{A53049DC-ED78-44E0-9998-C0510245CBCE}">
      <dgm:prSet phldrT="[Text]" custT="1"/>
      <dgm:spPr/>
      <dgm:t>
        <a:bodyPr/>
        <a:lstStyle/>
        <a:p>
          <a:pPr algn="just"/>
          <a:r>
            <a:rPr lang="el-GR" sz="1050" dirty="0"/>
            <a:t> Εάν βέβαιος προχωράει στην έκδοση απόφασης και χωρίς δικάσιμο</a:t>
          </a:r>
          <a:endParaRPr lang="en-US" sz="1050" dirty="0"/>
        </a:p>
      </dgm:t>
    </dgm:pt>
    <dgm:pt modelId="{55B64E31-0193-4AB0-877A-F084BEEDED59}" type="parTrans" cxnId="{D675742C-CF4C-4AB4-8ABC-9C7B62BA712A}">
      <dgm:prSet/>
      <dgm:spPr/>
      <dgm:t>
        <a:bodyPr/>
        <a:lstStyle/>
        <a:p>
          <a:endParaRPr lang="en-US"/>
        </a:p>
      </dgm:t>
    </dgm:pt>
    <dgm:pt modelId="{02777AA6-4BD3-47A2-975E-7CF62F190D7D}" type="sibTrans" cxnId="{D675742C-CF4C-4AB4-8ABC-9C7B62BA712A}">
      <dgm:prSet/>
      <dgm:spPr/>
      <dgm:t>
        <a:bodyPr/>
        <a:lstStyle/>
        <a:p>
          <a:endParaRPr lang="en-US"/>
        </a:p>
      </dgm:t>
    </dgm:pt>
    <dgm:pt modelId="{9A3674E5-CDE1-4D5A-A90D-C68BE9285F11}">
      <dgm:prSet phldrT="[Text]"/>
      <dgm:spPr/>
      <dgm:t>
        <a:bodyPr/>
        <a:lstStyle/>
        <a:p>
          <a:pPr algn="l"/>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BEE5AC68-AAC2-4301-9752-A0730D591CA2}">
      <dgm:prSet phldrT="[Text]"/>
      <dgm:spPr/>
      <dgm:t>
        <a:bodyPr/>
        <a:lstStyle/>
        <a:p>
          <a:pPr algn="l"/>
          <a:endParaRPr lang="en-US" sz="800" dirty="0"/>
        </a:p>
      </dgm:t>
    </dgm:pt>
    <dgm:pt modelId="{F1C6FD9B-CB55-40CF-9F5C-4E079AB0F639}" type="parTrans" cxnId="{7BA9FA25-DDC0-4379-AF44-DD4C6733EC1D}">
      <dgm:prSet/>
      <dgm:spPr/>
      <dgm:t>
        <a:bodyPr/>
        <a:lstStyle/>
        <a:p>
          <a:endParaRPr lang="en-US"/>
        </a:p>
      </dgm:t>
    </dgm:pt>
    <dgm:pt modelId="{410BF765-D52F-43D8-B586-6D664A1171D9}" type="sibTrans" cxnId="{7BA9FA25-DDC0-4379-AF44-DD4C6733EC1D}">
      <dgm:prSet/>
      <dgm:spPr/>
      <dgm:t>
        <a:bodyPr/>
        <a:lstStyle/>
        <a:p>
          <a:endParaRPr lang="en-US"/>
        </a:p>
      </dgm:t>
    </dgm:pt>
    <dgm:pt modelId="{0CB4DF8C-AB53-49DA-971F-E5C423729666}">
      <dgm:prSet phldrT="[Text]" custT="1"/>
      <dgm:spPr/>
      <dgm:t>
        <a:bodyPr/>
        <a:lstStyle/>
        <a:p>
          <a:pPr marL="114300" lvl="1" indent="0" algn="just" defTabSz="577850">
            <a:lnSpc>
              <a:spcPct val="90000"/>
            </a:lnSpc>
            <a:spcBef>
              <a:spcPct val="0"/>
            </a:spcBef>
            <a:spcAft>
              <a:spcPct val="15000"/>
            </a:spcAft>
          </a:pPr>
          <a:r>
            <a:rPr lang="el-GR" sz="1100" dirty="0"/>
            <a:t>Ατομική/κοινή/πολλαπλή</a:t>
          </a:r>
          <a:endParaRPr lang="en-US" sz="1100" dirty="0"/>
        </a:p>
      </dgm:t>
    </dgm:pt>
    <dgm:pt modelId="{6A88FA85-5CD7-4FCE-A84B-978F95BE7630}" type="parTrans" cxnId="{C034DD0A-CBA0-4915-BAEA-4220365CF0D2}">
      <dgm:prSet/>
      <dgm:spPr/>
      <dgm:t>
        <a:bodyPr/>
        <a:lstStyle/>
        <a:p>
          <a:endParaRPr lang="en-US"/>
        </a:p>
      </dgm:t>
    </dgm:pt>
    <dgm:pt modelId="{D3AAF399-34B7-43DF-9029-70FFC8CBA271}" type="sibTrans" cxnId="{C034DD0A-CBA0-4915-BAEA-4220365CF0D2}">
      <dgm:prSet/>
      <dgm:spPr/>
      <dgm:t>
        <a:bodyPr/>
        <a:lstStyle/>
        <a:p>
          <a:endParaRPr lang="en-US"/>
        </a:p>
      </dgm:t>
    </dgm:pt>
    <dgm:pt modelId="{D77DEB03-0242-4011-BF73-4F77741A12FF}">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dirty="0"/>
            <a:t> Η αίτηση συνιστά αποδοχή κληρονομιάς</a:t>
          </a:r>
          <a:endParaRPr lang="en-US" sz="1100" dirty="0"/>
        </a:p>
      </dgm:t>
    </dgm:pt>
    <dgm:pt modelId="{D306317D-F0FA-4388-B1D6-236662E46B9F}" type="parTrans" cxnId="{EE89486A-C539-4F21-AE21-B0514DCF394B}">
      <dgm:prSet/>
      <dgm:spPr/>
      <dgm:t>
        <a:bodyPr/>
        <a:lstStyle/>
        <a:p>
          <a:endParaRPr lang="en-US"/>
        </a:p>
      </dgm:t>
    </dgm:pt>
    <dgm:pt modelId="{E459C8DC-90C1-41E6-9390-E6C2748A4981}" type="sibTrans" cxnId="{EE89486A-C539-4F21-AE21-B0514DCF394B}">
      <dgm:prSet/>
      <dgm:spPr/>
      <dgm:t>
        <a:bodyPr/>
        <a:lstStyle/>
        <a:p>
          <a:endParaRPr lang="en-US"/>
        </a:p>
      </dgm:t>
    </dgm:pt>
    <dgm:pt modelId="{D23E2A91-80F1-4312-B56A-DF7D7245A4C1}">
      <dgm:prSet phldrT="[Text]" custT="1"/>
      <dgm:spPr/>
      <dgm:t>
        <a:bodyPr/>
        <a:lstStyle/>
        <a:p>
          <a:pPr algn="just"/>
          <a:r>
            <a:rPr lang="el-GR" sz="1050" dirty="0"/>
            <a:t>Εάν αβέβαιος ορίζει δικάσιμο, καλεί μάρτυρες ή/και </a:t>
          </a:r>
          <a:r>
            <a:rPr lang="el-GR" sz="1050" dirty="0" err="1"/>
            <a:t>προσεπικαλεί</a:t>
          </a:r>
          <a:r>
            <a:rPr lang="el-GR" sz="1050" dirty="0"/>
            <a:t> τρίτα πρόσωπα – εάν αμφιβάλλει απορρίπτει την αίτηση (ΑΚ 1959-1960)</a:t>
          </a:r>
          <a:endParaRPr lang="en-US" sz="1050" dirty="0"/>
        </a:p>
      </dgm:t>
    </dgm:pt>
    <dgm:pt modelId="{796D7F67-865F-4581-B67D-9750BBF14F1B}" type="parTrans" cxnId="{CC0D8C94-C6E5-4298-8E58-376EDE04DA9E}">
      <dgm:prSet/>
      <dgm:spPr/>
      <dgm:t>
        <a:bodyPr/>
        <a:lstStyle/>
        <a:p>
          <a:endParaRPr lang="en-US"/>
        </a:p>
      </dgm:t>
    </dgm:pt>
    <dgm:pt modelId="{D613236C-6F0B-41AF-AF99-5004E58B19EF}" type="sibTrans" cxnId="{CC0D8C94-C6E5-4298-8E58-376EDE04DA9E}">
      <dgm:prSet/>
      <dgm:spPr/>
      <dgm:t>
        <a:bodyPr/>
        <a:lstStyle/>
        <a:p>
          <a:endParaRPr lang="en-US"/>
        </a:p>
      </dgm:t>
    </dgm:pt>
    <dgm:pt modelId="{5C8D8E9E-2856-4FFF-9799-C17EAEA9A8F1}">
      <dgm:prSet phldrT="[Text]" custT="1"/>
      <dgm:spPr/>
      <dgm:t>
        <a:bodyPr/>
        <a:lstStyle/>
        <a:p>
          <a:pPr algn="l"/>
          <a:r>
            <a:rPr lang="el-GR" sz="900" dirty="0"/>
            <a:t>Ανάρτηση της αίτησης σε χώρο του Ειρηνοδικείου για 10 ημέρες (παρέμβαση τρίτων)</a:t>
          </a:r>
          <a:endParaRPr lang="en-US" sz="1100" dirty="0"/>
        </a:p>
      </dgm:t>
    </dgm:pt>
    <dgm:pt modelId="{1C7A47D4-0A83-42AD-B60D-F5741D8F6898}" type="parTrans" cxnId="{5859F4A8-D659-4A51-A1FE-080E56BFB546}">
      <dgm:prSet/>
      <dgm:spPr/>
      <dgm:t>
        <a:bodyPr/>
        <a:lstStyle/>
        <a:p>
          <a:endParaRPr lang="en-US"/>
        </a:p>
      </dgm:t>
    </dgm:pt>
    <dgm:pt modelId="{41907240-E661-4E3E-8C0E-A4B7FE9B2B90}" type="sibTrans" cxnId="{5859F4A8-D659-4A51-A1FE-080E56BFB546}">
      <dgm:prSet/>
      <dgm:spPr/>
      <dgm:t>
        <a:bodyPr/>
        <a:lstStyle/>
        <a:p>
          <a:endParaRPr lang="en-US"/>
        </a:p>
      </dgm:t>
    </dgm:pt>
    <dgm:pt modelId="{B63FA311-82CD-4EAA-B00F-111F88D20A15}">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dirty="0"/>
            <a:t>Εάν διαθήκη να έχει κηρυχθεί κυρία (</a:t>
          </a:r>
          <a:r>
            <a:rPr lang="el-GR" sz="1100" dirty="0" err="1"/>
            <a:t>ΚΠολΔ</a:t>
          </a:r>
          <a:r>
            <a:rPr lang="el-GR" sz="1100" dirty="0"/>
            <a:t> 819)</a:t>
          </a:r>
          <a:endParaRPr lang="en-US" sz="900" dirty="0"/>
        </a:p>
      </dgm:t>
    </dgm:pt>
    <dgm:pt modelId="{D58D5BB0-DD23-4698-9A70-C6F27E96B42D}" type="parTrans" cxnId="{DE2B2ADA-7F4F-472F-A942-80CD6EF44182}">
      <dgm:prSet/>
      <dgm:spPr/>
      <dgm:t>
        <a:bodyPr/>
        <a:lstStyle/>
        <a:p>
          <a:endParaRPr lang="en-US"/>
        </a:p>
      </dgm:t>
    </dgm:pt>
    <dgm:pt modelId="{FD234072-1772-4496-AD87-50BDF33B2340}" type="sibTrans" cxnId="{DE2B2ADA-7F4F-472F-A942-80CD6EF44182}">
      <dgm:prSet/>
      <dgm:spPr/>
      <dgm:t>
        <a:bodyPr/>
        <a:lstStyle/>
        <a:p>
          <a:endParaRPr lang="en-US"/>
        </a:p>
      </dgm:t>
    </dgm:pt>
    <dgm:pt modelId="{CEF83C89-A451-4855-B24D-9EF3EADE8336}">
      <dgm:prSet phldrT="[Text]"/>
      <dgm:spPr/>
      <dgm:t>
        <a:bodyPr/>
        <a:lstStyle/>
        <a:p>
          <a:pPr algn="just"/>
          <a:r>
            <a:rPr lang="el-GR" dirty="0"/>
            <a:t>Δεν αποτελεί δημόσιο έγγραφο (</a:t>
          </a:r>
          <a:r>
            <a:rPr lang="el-GR" dirty="0" err="1"/>
            <a:t>ΚΠολΔ</a:t>
          </a:r>
          <a:r>
            <a:rPr lang="el-GR" dirty="0"/>
            <a:t> 438), επιδέχεται ανταπόδειξης (αίτηση/αγωγή). </a:t>
          </a:r>
          <a:endParaRPr lang="en-US" dirty="0"/>
        </a:p>
      </dgm:t>
    </dgm:pt>
    <dgm:pt modelId="{F472C486-3E33-403A-9F1E-DC36F87FD662}" type="parTrans" cxnId="{4323455C-2DBC-4F9E-9BBB-A10262CE985C}">
      <dgm:prSet/>
      <dgm:spPr/>
      <dgm:t>
        <a:bodyPr/>
        <a:lstStyle/>
        <a:p>
          <a:endParaRPr lang="en-US"/>
        </a:p>
      </dgm:t>
    </dgm:pt>
    <dgm:pt modelId="{D98E6AD3-1EF3-4E92-A9D5-1371D003CE74}" type="sibTrans" cxnId="{4323455C-2DBC-4F9E-9BBB-A10262CE985C}">
      <dgm:prSet/>
      <dgm:spPr/>
      <dgm:t>
        <a:bodyPr/>
        <a:lstStyle/>
        <a:p>
          <a:endParaRPr lang="en-US"/>
        </a:p>
      </dgm:t>
    </dgm:pt>
    <dgm:pt modelId="{9EEBE68C-FA7F-413C-A6C9-69B786B484BC}">
      <dgm:prSet phldrT="[Text]" custT="1"/>
      <dgm:spPr/>
      <dgm:t>
        <a:bodyPr/>
        <a:lstStyle/>
        <a:p>
          <a:pPr algn="l"/>
          <a:r>
            <a:rPr lang="el-GR" sz="1050" dirty="0"/>
            <a:t>Πλήρης δικανική πεποίθηση</a:t>
          </a:r>
          <a:endParaRPr lang="en-US" sz="1050" dirty="0"/>
        </a:p>
      </dgm:t>
    </dgm:pt>
    <dgm:pt modelId="{A7C59FAF-ED33-44FD-AEA4-EBB09AA060C8}" type="parTrans" cxnId="{00617B67-A64B-404C-94EA-1643D4395006}">
      <dgm:prSet/>
      <dgm:spPr/>
      <dgm:t>
        <a:bodyPr/>
        <a:lstStyle/>
        <a:p>
          <a:endParaRPr lang="en-US"/>
        </a:p>
      </dgm:t>
    </dgm:pt>
    <dgm:pt modelId="{CCA11BA0-536D-4F26-9E27-9F3C46F9B41D}" type="sibTrans" cxnId="{00617B67-A64B-404C-94EA-1643D439500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3"/>
      <dgm:spPr/>
    </dgm:pt>
    <dgm:pt modelId="{AEB259FE-DF1E-46E5-9A62-E861C8F917DA}" type="pres">
      <dgm:prSet presAssocID="{A18646C1-EBF1-44F3-8439-792D704EAC99}" presName="childNode1" presStyleLbl="bgAcc1" presStyleIdx="0" presStyleCnt="3" custScaleX="136799" custScaleY="122704">
        <dgm:presLayoutVars>
          <dgm:bulletEnabled val="1"/>
        </dgm:presLayoutVars>
      </dgm:prSet>
      <dgm:spPr/>
      <dgm:t>
        <a:bodyPr/>
        <a:lstStyle/>
        <a:p>
          <a:endParaRPr lang="en-US"/>
        </a:p>
      </dgm:t>
    </dgm:pt>
    <dgm:pt modelId="{BF6018BE-06FD-4784-9C24-557BB34D576B}" type="pres">
      <dgm:prSet presAssocID="{A18646C1-EBF1-44F3-8439-792D704EAC99}" presName="childNode1tx" presStyleLbl="bgAcc1" presStyleIdx="0" presStyleCnt="3">
        <dgm:presLayoutVars>
          <dgm:bulletEnabled val="1"/>
        </dgm:presLayoutVars>
      </dgm:prSet>
      <dgm:spPr/>
      <dgm:t>
        <a:bodyPr/>
        <a:lstStyle/>
        <a:p>
          <a:endParaRPr lang="en-US"/>
        </a:p>
      </dgm:t>
    </dgm:pt>
    <dgm:pt modelId="{3F9DD945-021C-429A-AEF7-1F034620BFFE}" type="pres">
      <dgm:prSet presAssocID="{A18646C1-EBF1-44F3-8439-792D704EAC99}" presName="parentNode1" presStyleLbl="node1" presStyleIdx="0" presStyleCnt="3" custScaleX="107728" custScaleY="85106">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2"/>
      <dgm:spPr/>
      <dgm:t>
        <a:bodyPr/>
        <a:lstStyle/>
        <a:p>
          <a:endParaRPr lang="en-US"/>
        </a:p>
      </dgm:t>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3"/>
      <dgm:spPr/>
    </dgm:pt>
    <dgm:pt modelId="{72A2E0AF-2B53-4BB8-A8EF-14E8765D8BC5}" type="pres">
      <dgm:prSet presAssocID="{F4E50901-C50E-4259-BF6E-30306F3FEA1C}" presName="childNode2" presStyleLbl="bgAcc1" presStyleIdx="1" presStyleCnt="3" custScaleX="136407" custScaleY="133671" custLinFactNeighborY="1567">
        <dgm:presLayoutVars>
          <dgm:bulletEnabled val="1"/>
        </dgm:presLayoutVars>
      </dgm:prSet>
      <dgm:spPr/>
      <dgm:t>
        <a:bodyPr/>
        <a:lstStyle/>
        <a:p>
          <a:endParaRPr lang="en-US"/>
        </a:p>
      </dgm:t>
    </dgm:pt>
    <dgm:pt modelId="{2DCF98C2-0BFD-4998-8BE7-7252F4D1D064}" type="pres">
      <dgm:prSet presAssocID="{F4E50901-C50E-4259-BF6E-30306F3FEA1C}" presName="childNode2tx" presStyleLbl="bgAcc1" presStyleIdx="1" presStyleCnt="3">
        <dgm:presLayoutVars>
          <dgm:bulletEnabled val="1"/>
        </dgm:presLayoutVars>
      </dgm:prSet>
      <dgm:spPr/>
      <dgm:t>
        <a:bodyPr/>
        <a:lstStyle/>
        <a:p>
          <a:endParaRPr lang="en-US"/>
        </a:p>
      </dgm:t>
    </dgm:pt>
    <dgm:pt modelId="{435E10AD-FDBA-4E72-8ED9-E61E3E6618FB}" type="pres">
      <dgm:prSet presAssocID="{F4E50901-C50E-4259-BF6E-30306F3FEA1C}" presName="parentNode2" presStyleLbl="node1" presStyleIdx="1" presStyleCnt="3" custScaleX="142287" custScaleY="150146" custLinFactNeighborX="-15166" custLinFactNeighborY="-22434">
        <dgm:presLayoutVars>
          <dgm:chMax val="0"/>
          <dgm:bulletEnabled val="1"/>
        </dgm:presLayoutVars>
      </dgm:prSet>
      <dgm:spPr/>
      <dgm:t>
        <a:bodyPr/>
        <a:lstStyle/>
        <a:p>
          <a:endParaRPr lang="en-US"/>
        </a:p>
      </dgm:t>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2"/>
      <dgm:spPr/>
      <dgm:t>
        <a:bodyPr/>
        <a:lstStyle/>
        <a:p>
          <a:endParaRPr lang="en-US"/>
        </a:p>
      </dgm:t>
    </dgm:pt>
    <dgm:pt modelId="{B7FF7079-421F-4831-A5D2-CCE1517E3ECC}" type="pres">
      <dgm:prSet presAssocID="{80BA9E74-7824-4CBD-8C4C-949FF2D58F73}" presName="composite1" presStyleCnt="0"/>
      <dgm:spPr/>
    </dgm:pt>
    <dgm:pt modelId="{222E06FF-4F09-4882-AA0F-702CF5E52914}" type="pres">
      <dgm:prSet presAssocID="{80BA9E74-7824-4CBD-8C4C-949FF2D58F73}" presName="dummyNode1" presStyleLbl="node1" presStyleIdx="1" presStyleCnt="3"/>
      <dgm:spPr/>
    </dgm:pt>
    <dgm:pt modelId="{213728D1-8B3B-4B1E-ACD7-92A2323C7611}" type="pres">
      <dgm:prSet presAssocID="{80BA9E74-7824-4CBD-8C4C-949FF2D58F73}" presName="childNode1" presStyleLbl="bgAcc1" presStyleIdx="2" presStyleCnt="3" custScaleX="138021" custScaleY="136311">
        <dgm:presLayoutVars>
          <dgm:bulletEnabled val="1"/>
        </dgm:presLayoutVars>
      </dgm:prSet>
      <dgm:spPr/>
      <dgm:t>
        <a:bodyPr/>
        <a:lstStyle/>
        <a:p>
          <a:endParaRPr lang="en-US"/>
        </a:p>
      </dgm:t>
    </dgm:pt>
    <dgm:pt modelId="{871DAD29-EEDD-4766-ABA8-AA6ED7ED338C}" type="pres">
      <dgm:prSet presAssocID="{80BA9E74-7824-4CBD-8C4C-949FF2D58F73}" presName="childNode1tx" presStyleLbl="bgAcc1" presStyleIdx="2" presStyleCnt="3">
        <dgm:presLayoutVars>
          <dgm:bulletEnabled val="1"/>
        </dgm:presLayoutVars>
      </dgm:prSet>
      <dgm:spPr/>
      <dgm:t>
        <a:bodyPr/>
        <a:lstStyle/>
        <a:p>
          <a:endParaRPr lang="en-US"/>
        </a:p>
      </dgm:t>
    </dgm:pt>
    <dgm:pt modelId="{04187237-0E54-4B70-A6F1-404C56F13F64}" type="pres">
      <dgm:prSet presAssocID="{80BA9E74-7824-4CBD-8C4C-949FF2D58F73}" presName="parentNode1" presStyleLbl="node1" presStyleIdx="2" presStyleCnt="3" custLinFactNeighborX="21354" custLinFactNeighborY="13460">
        <dgm:presLayoutVars>
          <dgm:chMax val="1"/>
          <dgm:bulletEnabled val="1"/>
        </dgm:presLayoutVars>
      </dgm:prSet>
      <dgm:spPr/>
      <dgm:t>
        <a:bodyPr/>
        <a:lstStyle/>
        <a:p>
          <a:endParaRPr lang="en-US"/>
        </a:p>
      </dgm:t>
    </dgm:pt>
    <dgm:pt modelId="{69F4AE7F-0B8A-46E7-89AC-5F8C9D7C276D}" type="pres">
      <dgm:prSet presAssocID="{80BA9E74-7824-4CBD-8C4C-949FF2D58F73}" presName="connSite1" presStyleCnt="0"/>
      <dgm:spPr/>
    </dgm:pt>
  </dgm:ptLst>
  <dgm:cxnLst>
    <dgm:cxn modelId="{51616D54-65D3-40C0-8B44-ABDED6A0E341}" type="presOf" srcId="{43598521-E39B-4D45-9B15-29540381BAE6}" destId="{BF6018BE-06FD-4784-9C24-557BB34D576B}" srcOrd="1" destOrd="0" presId="urn:microsoft.com/office/officeart/2005/8/layout/hProcess4"/>
    <dgm:cxn modelId="{D87BEAAA-0820-4718-BF09-5D4721ABE3B5}" srcId="{C8FEC5FD-3D30-4AA9-A343-4501823C7CF0}" destId="{80BA9E74-7824-4CBD-8C4C-949FF2D58F73}" srcOrd="2" destOrd="0" parTransId="{C367191B-716F-4058-AF29-6F0A4D26645F}" sibTransId="{B8A71C5D-2AD2-4717-96D2-D2280015E477}"/>
    <dgm:cxn modelId="{C617578C-9771-43AB-A05C-30BD629E9B18}" type="presOf" srcId="{A18646C1-EBF1-44F3-8439-792D704EAC99}" destId="{3F9DD945-021C-429A-AEF7-1F034620BFFE}" srcOrd="0" destOrd="0" presId="urn:microsoft.com/office/officeart/2005/8/layout/hProcess4"/>
    <dgm:cxn modelId="{C034DD0A-CBA0-4915-BAEA-4220365CF0D2}" srcId="{A18646C1-EBF1-44F3-8439-792D704EAC99}" destId="{0CB4DF8C-AB53-49DA-971F-E5C423729666}" srcOrd="2" destOrd="0" parTransId="{6A88FA85-5CD7-4FCE-A84B-978F95BE7630}" sibTransId="{D3AAF399-34B7-43DF-9029-70FFC8CBA271}"/>
    <dgm:cxn modelId="{57651780-6A48-4735-B059-6B08D396784E}" type="presOf" srcId="{B63FA311-82CD-4EAA-B00F-111F88D20A15}" destId="{BF6018BE-06FD-4784-9C24-557BB34D576B}" srcOrd="1" destOrd="4" presId="urn:microsoft.com/office/officeart/2005/8/layout/hProcess4"/>
    <dgm:cxn modelId="{B6EDA3DF-AA8D-497B-B45F-93629B7B0B32}" type="presOf" srcId="{C2EF59A9-C6FE-472D-B394-9BF2ADA4484B}" destId="{871DAD29-EEDD-4766-ABA8-AA6ED7ED338C}" srcOrd="1" destOrd="1" presId="urn:microsoft.com/office/officeart/2005/8/layout/hProcess4"/>
    <dgm:cxn modelId="{4DEF95C4-02F7-417C-8FD3-9BB113CF21C4}" type="presOf" srcId="{D23E2A91-80F1-4312-B56A-DF7D7245A4C1}" destId="{2DCF98C2-0BFD-4998-8BE7-7252F4D1D064}" srcOrd="1" destOrd="4" presId="urn:microsoft.com/office/officeart/2005/8/layout/hProcess4"/>
    <dgm:cxn modelId="{9F9A840A-3E8B-4592-9BF8-BCB5229C8DCE}" type="presOf" srcId="{A644C2A4-B3CE-44E6-92D0-2FD1F32C884C}" destId="{AEB259FE-DF1E-46E5-9A62-E861C8F917DA}" srcOrd="0" destOrd="1" presId="urn:microsoft.com/office/officeart/2005/8/layout/hProcess4"/>
    <dgm:cxn modelId="{F54DCB20-2F84-4795-9FFB-B1C4BECC9BD9}" type="presOf" srcId="{CEF83C89-A451-4855-B24D-9EF3EADE8336}" destId="{871DAD29-EEDD-4766-ABA8-AA6ED7ED338C}" srcOrd="1" destOrd="2" presId="urn:microsoft.com/office/officeart/2005/8/layout/hProcess4"/>
    <dgm:cxn modelId="{7BA9FA25-DDC0-4379-AF44-DD4C6733EC1D}" srcId="{F4E50901-C50E-4259-BF6E-30306F3FEA1C}" destId="{BEE5AC68-AAC2-4301-9752-A0730D591CA2}" srcOrd="5" destOrd="0" parTransId="{F1C6FD9B-CB55-40CF-9F5C-4E079AB0F639}" sibTransId="{410BF765-D52F-43D8-B586-6D664A1171D9}"/>
    <dgm:cxn modelId="{ACE97BD0-8DE9-40DD-8C5A-59CE57C5738E}" type="presOf" srcId="{C8FEC5FD-3D30-4AA9-A343-4501823C7CF0}" destId="{20913DF1-AB13-45C8-B862-57481A12B14F}" srcOrd="0" destOrd="0" presId="urn:microsoft.com/office/officeart/2005/8/layout/hProcess4"/>
    <dgm:cxn modelId="{F8577CF1-A430-4D00-AE9A-AA4EC0D5A7B4}" type="presOf" srcId="{BEE5AC68-AAC2-4301-9752-A0730D591CA2}" destId="{2DCF98C2-0BFD-4998-8BE7-7252F4D1D064}" srcOrd="1" destOrd="5" presId="urn:microsoft.com/office/officeart/2005/8/layout/hProcess4"/>
    <dgm:cxn modelId="{E45A90EF-D8D3-4E7E-83E2-F333F5A24C67}" type="presOf" srcId="{A53049DC-ED78-44E0-9998-C0510245CBCE}" destId="{2DCF98C2-0BFD-4998-8BE7-7252F4D1D064}" srcOrd="1" destOrd="3"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AB5F3785-44D3-46B9-AF3F-16ABDD8D0E56}" type="presOf" srcId="{CEF83C89-A451-4855-B24D-9EF3EADE8336}" destId="{213728D1-8B3B-4B1E-ACD7-92A2323C7611}" srcOrd="0" destOrd="2" presId="urn:microsoft.com/office/officeart/2005/8/layout/hProcess4"/>
    <dgm:cxn modelId="{C94C9159-4F3F-4905-B3C8-6D8B646B1CDC}" srcId="{80BA9E74-7824-4CBD-8C4C-949FF2D58F73}" destId="{C2EF59A9-C6FE-472D-B394-9BF2ADA4484B}" srcOrd="1" destOrd="0" parTransId="{76F563D2-983C-4B14-8E7B-270D7103628F}" sibTransId="{11465064-FD8C-45DD-9D07-6D6A7109B70C}"/>
    <dgm:cxn modelId="{8652C507-9118-4BD6-BD9D-19E089B02D52}" type="presOf" srcId="{756F0534-59B3-483E-94C9-EA6228F8C7D9}" destId="{5D8E0D40-E8F1-4F6D-92C7-EC84E30CC40A}" srcOrd="0" destOrd="0" presId="urn:microsoft.com/office/officeart/2005/8/layout/hProcess4"/>
    <dgm:cxn modelId="{0DADC682-4510-4D28-AEA5-06EF134ECC88}" type="presOf" srcId="{FBF242BA-6777-4B63-8FB2-C5CC03DE28FC}" destId="{2DCF98C2-0BFD-4998-8BE7-7252F4D1D064}" srcOrd="1" destOrd="0"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BC570704-5578-4DA4-BE8F-0FF604DF67EF}" srcId="{C8FEC5FD-3D30-4AA9-A343-4501823C7CF0}" destId="{F4E50901-C50E-4259-BF6E-30306F3FEA1C}" srcOrd="1" destOrd="0" parTransId="{2FBAF9F1-FD08-4FD2-A152-70978FD6329B}" sibTransId="{756F0534-59B3-483E-94C9-EA6228F8C7D9}"/>
    <dgm:cxn modelId="{BE48BA85-494C-4CC7-BB70-444274B5BA75}" type="presOf" srcId="{43598521-E39B-4D45-9B15-29540381BAE6}" destId="{AEB259FE-DF1E-46E5-9A62-E861C8F917DA}" srcOrd="0" destOrd="0" presId="urn:microsoft.com/office/officeart/2005/8/layout/hProcess4"/>
    <dgm:cxn modelId="{00617B67-A64B-404C-94EA-1643D4395006}" srcId="{F4E50901-C50E-4259-BF6E-30306F3FEA1C}" destId="{9EEBE68C-FA7F-413C-A6C9-69B786B484BC}" srcOrd="2" destOrd="0" parTransId="{A7C59FAF-ED33-44FD-AEA4-EBB09AA060C8}" sibTransId="{CCA11BA0-536D-4F26-9E27-9F3C46F9B41D}"/>
    <dgm:cxn modelId="{6062BF23-6DED-4E2F-85D3-7F75DF48A553}" type="presOf" srcId="{D77DEB03-0242-4011-BF73-4F77741A12FF}" destId="{AEB259FE-DF1E-46E5-9A62-E861C8F917DA}" srcOrd="0" destOrd="3" presId="urn:microsoft.com/office/officeart/2005/8/layout/hProcess4"/>
    <dgm:cxn modelId="{052F0BF0-E9EB-45B3-8E12-F3DC527C528E}" type="presOf" srcId="{0CB4DF8C-AB53-49DA-971F-E5C423729666}" destId="{AEB259FE-DF1E-46E5-9A62-E861C8F917DA}" srcOrd="0" destOrd="2" presId="urn:microsoft.com/office/officeart/2005/8/layout/hProcess4"/>
    <dgm:cxn modelId="{89496930-4EC7-4990-8631-18FE09921BE8}" srcId="{A18646C1-EBF1-44F3-8439-792D704EAC99}" destId="{A644C2A4-B3CE-44E6-92D0-2FD1F32C884C}" srcOrd="1" destOrd="0" parTransId="{8D6EEDB5-3164-49F1-AE1B-EB105323D7E8}" sibTransId="{2162E3F5-8D43-4A06-8712-8CB4F3B62636}"/>
    <dgm:cxn modelId="{4323455C-2DBC-4F9E-9BBB-A10262CE985C}" srcId="{80BA9E74-7824-4CBD-8C4C-949FF2D58F73}" destId="{CEF83C89-A451-4855-B24D-9EF3EADE8336}" srcOrd="2" destOrd="0" parTransId="{F472C486-3E33-403A-9F1E-DC36F87FD662}" sibTransId="{D98E6AD3-1EF3-4E92-A9D5-1371D003CE74}"/>
    <dgm:cxn modelId="{EA73052F-623B-45F9-A1A0-850E7780ACDA}" type="presOf" srcId="{FBF242BA-6777-4B63-8FB2-C5CC03DE28FC}" destId="{72A2E0AF-2B53-4BB8-A8EF-14E8765D8BC5}" srcOrd="0" destOrd="0" presId="urn:microsoft.com/office/officeart/2005/8/layout/hProcess4"/>
    <dgm:cxn modelId="{ABAAAE1F-5031-4688-A836-8A7076A10649}" type="presOf" srcId="{78FBBC8E-563D-46EF-835D-7617E8A76994}" destId="{213728D1-8B3B-4B1E-ACD7-92A2323C7611}" srcOrd="0" destOrd="0" presId="urn:microsoft.com/office/officeart/2005/8/layout/hProcess4"/>
    <dgm:cxn modelId="{CC0D8C94-C6E5-4298-8E58-376EDE04DA9E}" srcId="{F4E50901-C50E-4259-BF6E-30306F3FEA1C}" destId="{D23E2A91-80F1-4312-B56A-DF7D7245A4C1}" srcOrd="4" destOrd="0" parTransId="{796D7F67-865F-4581-B67D-9750BBF14F1B}" sibTransId="{D613236C-6F0B-41AF-AF99-5004E58B19EF}"/>
    <dgm:cxn modelId="{5A8E7CCA-C786-45B0-911B-7B3E39A9ACB5}" type="presOf" srcId="{A53049DC-ED78-44E0-9998-C0510245CBCE}" destId="{72A2E0AF-2B53-4BB8-A8EF-14E8765D8BC5}" srcOrd="0" destOrd="3" presId="urn:microsoft.com/office/officeart/2005/8/layout/hProcess4"/>
    <dgm:cxn modelId="{248CC2AC-003A-4A80-82FF-DB562EF9F3CC}" type="presOf" srcId="{D77DEB03-0242-4011-BF73-4F77741A12FF}" destId="{BF6018BE-06FD-4784-9C24-557BB34D576B}" srcOrd="1" destOrd="3" presId="urn:microsoft.com/office/officeart/2005/8/layout/hProcess4"/>
    <dgm:cxn modelId="{B041C4B6-B489-49FB-9332-D88079426098}" type="presOf" srcId="{78FBBC8E-563D-46EF-835D-7617E8A76994}" destId="{871DAD29-EEDD-4766-ABA8-AA6ED7ED338C}" srcOrd="1" destOrd="0" presId="urn:microsoft.com/office/officeart/2005/8/layout/hProcess4"/>
    <dgm:cxn modelId="{B984C93A-F692-47DB-8295-9376C476FE84}" type="presOf" srcId="{9A3674E5-CDE1-4D5A-A90D-C68BE9285F11}" destId="{2DCF98C2-0BFD-4998-8BE7-7252F4D1D064}" srcOrd="1" destOrd="6" presId="urn:microsoft.com/office/officeart/2005/8/layout/hProcess4"/>
    <dgm:cxn modelId="{C549A602-ED3C-4709-B37C-B8D59D00BBDB}" type="presOf" srcId="{B63FA311-82CD-4EAA-B00F-111F88D20A15}" destId="{AEB259FE-DF1E-46E5-9A62-E861C8F917DA}" srcOrd="0" destOrd="4" presId="urn:microsoft.com/office/officeart/2005/8/layout/hProcess4"/>
    <dgm:cxn modelId="{DDE26524-5582-4CB6-9DA0-E3755D1E8AC7}" type="presOf" srcId="{0CB4DF8C-AB53-49DA-971F-E5C423729666}" destId="{BF6018BE-06FD-4784-9C24-557BB34D576B}" srcOrd="1" destOrd="2" presId="urn:microsoft.com/office/officeart/2005/8/layout/hProcess4"/>
    <dgm:cxn modelId="{EE89486A-C539-4F21-AE21-B0514DCF394B}" srcId="{A18646C1-EBF1-44F3-8439-792D704EAC99}" destId="{D77DEB03-0242-4011-BF73-4F77741A12FF}" srcOrd="3" destOrd="0" parTransId="{D306317D-F0FA-4388-B1D6-236662E46B9F}" sibTransId="{E459C8DC-90C1-41E6-9390-E6C2748A4981}"/>
    <dgm:cxn modelId="{DE2B2ADA-7F4F-472F-A942-80CD6EF44182}" srcId="{A18646C1-EBF1-44F3-8439-792D704EAC99}" destId="{B63FA311-82CD-4EAA-B00F-111F88D20A15}" srcOrd="4" destOrd="0" parTransId="{D58D5BB0-DD23-4698-9A70-C6F27E96B42D}" sibTransId="{FD234072-1772-4496-AD87-50BDF33B2340}"/>
    <dgm:cxn modelId="{4BB0F8D9-A181-4760-BB63-4CF5E33CD5BC}" srcId="{F4E50901-C50E-4259-BF6E-30306F3FEA1C}" destId="{FBF242BA-6777-4B63-8FB2-C5CC03DE28FC}" srcOrd="0" destOrd="0" parTransId="{CF0D5B0D-DAD7-4BED-8826-CDF2EF4B36D0}" sibTransId="{B0C267CB-A553-4516-A958-8B1B939C64A5}"/>
    <dgm:cxn modelId="{96572A8C-7666-4C55-876E-E2A1B21B4875}" type="presOf" srcId="{9A3674E5-CDE1-4D5A-A90D-C68BE9285F11}" destId="{72A2E0AF-2B53-4BB8-A8EF-14E8765D8BC5}" srcOrd="0" destOrd="6" presId="urn:microsoft.com/office/officeart/2005/8/layout/hProcess4"/>
    <dgm:cxn modelId="{40CD16EA-6DE6-4DB8-93A1-506A56F4CA15}" type="presOf" srcId="{9EEBE68C-FA7F-413C-A6C9-69B786B484BC}" destId="{2DCF98C2-0BFD-4998-8BE7-7252F4D1D064}" srcOrd="1" destOrd="2" presId="urn:microsoft.com/office/officeart/2005/8/layout/hProcess4"/>
    <dgm:cxn modelId="{5859F4A8-D659-4A51-A1FE-080E56BFB546}" srcId="{F4E50901-C50E-4259-BF6E-30306F3FEA1C}" destId="{5C8D8E9E-2856-4FFF-9799-C17EAEA9A8F1}" srcOrd="1" destOrd="0" parTransId="{1C7A47D4-0A83-42AD-B60D-F5741D8F6898}" sibTransId="{41907240-E661-4E3E-8C0E-A4B7FE9B2B90}"/>
    <dgm:cxn modelId="{D675742C-CF4C-4AB4-8ABC-9C7B62BA712A}" srcId="{F4E50901-C50E-4259-BF6E-30306F3FEA1C}" destId="{A53049DC-ED78-44E0-9998-C0510245CBCE}" srcOrd="3" destOrd="0" parTransId="{55B64E31-0193-4AB0-877A-F084BEEDED59}" sibTransId="{02777AA6-4BD3-47A2-975E-7CF62F190D7D}"/>
    <dgm:cxn modelId="{EB6AAF68-84F6-4362-A961-46505D73628D}" type="presOf" srcId="{5C8D8E9E-2856-4FFF-9799-C17EAEA9A8F1}" destId="{72A2E0AF-2B53-4BB8-A8EF-14E8765D8BC5}" srcOrd="0" destOrd="1" presId="urn:microsoft.com/office/officeart/2005/8/layout/hProcess4"/>
    <dgm:cxn modelId="{AE3000D2-01A0-494F-A855-30BAD52A4EC5}" type="presOf" srcId="{5C8D8E9E-2856-4FFF-9799-C17EAEA9A8F1}" destId="{2DCF98C2-0BFD-4998-8BE7-7252F4D1D064}" srcOrd="1" destOrd="1"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FB7FAF84-E17D-4357-9DE6-19C005A34064}" srcId="{A18646C1-EBF1-44F3-8439-792D704EAC99}" destId="{43598521-E39B-4D45-9B15-29540381BAE6}" srcOrd="0" destOrd="0" parTransId="{DFF3532A-D0B0-4DDB-9771-D3EE24E21359}" sibTransId="{1AE7CB05-41F7-4BC6-A500-58DFC61FE320}"/>
    <dgm:cxn modelId="{3A049D32-50AB-4BF0-9759-E20DFA97755B}" type="presOf" srcId="{C2EF59A9-C6FE-472D-B394-9BF2ADA4484B}" destId="{213728D1-8B3B-4B1E-ACD7-92A2323C7611}" srcOrd="0" destOrd="1" presId="urn:microsoft.com/office/officeart/2005/8/layout/hProcess4"/>
    <dgm:cxn modelId="{608CAC5C-63CA-47A7-A317-F82EB5925BFD}" srcId="{80BA9E74-7824-4CBD-8C4C-949FF2D58F73}" destId="{78FBBC8E-563D-46EF-835D-7617E8A76994}" srcOrd="0" destOrd="0" parTransId="{DB487A6C-7DEA-4BE3-8614-FF30E0EE9FAF}" sibTransId="{69E94216-7930-49CD-84FB-AFFF1A68841D}"/>
    <dgm:cxn modelId="{120E65DE-79E1-4EF6-9791-202ED2D74D0B}" type="presOf" srcId="{9EEBE68C-FA7F-413C-A6C9-69B786B484BC}" destId="{72A2E0AF-2B53-4BB8-A8EF-14E8765D8BC5}" srcOrd="0" destOrd="2" presId="urn:microsoft.com/office/officeart/2005/8/layout/hProcess4"/>
    <dgm:cxn modelId="{0173F45B-9782-437E-97AB-D3A447617F1B}" type="presOf" srcId="{A644C2A4-B3CE-44E6-92D0-2FD1F32C884C}" destId="{BF6018BE-06FD-4784-9C24-557BB34D576B}" srcOrd="1" destOrd="1" presId="urn:microsoft.com/office/officeart/2005/8/layout/hProcess4"/>
    <dgm:cxn modelId="{2A2A9B97-A318-4DC0-8A33-0D037A3008B4}" type="presOf" srcId="{80BA9E74-7824-4CBD-8C4C-949FF2D58F73}" destId="{04187237-0E54-4B70-A6F1-404C56F13F64}" srcOrd="0" destOrd="0" presId="urn:microsoft.com/office/officeart/2005/8/layout/hProcess4"/>
    <dgm:cxn modelId="{61AF8919-92C8-4AC8-A431-5DA0A770447D}" type="presOf" srcId="{D23E2A91-80F1-4312-B56A-DF7D7245A4C1}" destId="{72A2E0AF-2B53-4BB8-A8EF-14E8765D8BC5}" srcOrd="0" destOrd="4" presId="urn:microsoft.com/office/officeart/2005/8/layout/hProcess4"/>
    <dgm:cxn modelId="{B803E1A1-8740-42D1-B0E2-101734F09A76}" type="presOf" srcId="{BEE5AC68-AAC2-4301-9752-A0730D591CA2}" destId="{72A2E0AF-2B53-4BB8-A8EF-14E8765D8BC5}" srcOrd="0" destOrd="5" presId="urn:microsoft.com/office/officeart/2005/8/layout/hProcess4"/>
    <dgm:cxn modelId="{B090376E-1AF5-4B67-84F2-EA6BD1D79AA6}" srcId="{F4E50901-C50E-4259-BF6E-30306F3FEA1C}" destId="{9A3674E5-CDE1-4D5A-A90D-C68BE9285F11}" srcOrd="6" destOrd="0" parTransId="{E0261054-800F-4FAE-920E-EDAB83F78D6E}" sibTransId="{B3C85C01-DB88-4BEA-A689-EBA5E11A5FD5}"/>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1065853F-CF28-4C34-B096-93AD7C986B5E}" type="presParOf" srcId="{4D39B96D-3792-46B3-ADB9-186189F30700}" destId="{B7FF7079-421F-4831-A5D2-CCE1517E3ECC}" srcOrd="4" destOrd="0" presId="urn:microsoft.com/office/officeart/2005/8/layout/hProcess4"/>
    <dgm:cxn modelId="{DDD903B6-5574-4418-9B9E-2C527DD00F36}" type="presParOf" srcId="{B7FF7079-421F-4831-A5D2-CCE1517E3ECC}" destId="{222E06FF-4F09-4882-AA0F-702CF5E52914}" srcOrd="0" destOrd="0" presId="urn:microsoft.com/office/officeart/2005/8/layout/hProcess4"/>
    <dgm:cxn modelId="{B44EB31C-8C9D-4928-92C0-AA27CC66FE23}" type="presParOf" srcId="{B7FF7079-421F-4831-A5D2-CCE1517E3ECC}" destId="{213728D1-8B3B-4B1E-ACD7-92A2323C7611}" srcOrd="1" destOrd="0" presId="urn:microsoft.com/office/officeart/2005/8/layout/hProcess4"/>
    <dgm:cxn modelId="{470AA664-1A70-439A-842C-1DAAC96CF4BD}" type="presParOf" srcId="{B7FF7079-421F-4831-A5D2-CCE1517E3ECC}" destId="{871DAD29-EEDD-4766-ABA8-AA6ED7ED338C}" srcOrd="2" destOrd="0" presId="urn:microsoft.com/office/officeart/2005/8/layout/hProcess4"/>
    <dgm:cxn modelId="{36BF4983-9803-4431-A642-630BCB43CF59}" type="presParOf" srcId="{B7FF7079-421F-4831-A5D2-CCE1517E3ECC}" destId="{04187237-0E54-4B70-A6F1-404C56F13F64}" srcOrd="3" destOrd="0" presId="urn:microsoft.com/office/officeart/2005/8/layout/hProcess4"/>
    <dgm:cxn modelId="{777EACE0-3CDD-4DAC-9AD3-FF217C98A5B7}" type="presParOf" srcId="{B7FF7079-421F-4831-A5D2-CCE1517E3ECC}" destId="{69F4AE7F-0B8A-46E7-89AC-5F8C9D7C276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100" dirty="0"/>
            <a:t>Στο Ειρηνοδικείο</a:t>
          </a:r>
          <a:endParaRPr lang="en-US" sz="11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A644C2A4-B3CE-44E6-92D0-2FD1F32C884C}">
      <dgm:prSet phldrT="[Text]" custT="1"/>
      <dgm:spPr/>
      <dgm:t>
        <a:bodyPr/>
        <a:lstStyle/>
        <a:p>
          <a:pPr marL="114300" lvl="1" indent="0" algn="just" defTabSz="577850">
            <a:lnSpc>
              <a:spcPct val="90000"/>
            </a:lnSpc>
            <a:spcBef>
              <a:spcPct val="0"/>
            </a:spcBef>
            <a:spcAft>
              <a:spcPct val="15000"/>
            </a:spcAft>
          </a:pPr>
          <a:r>
            <a:rPr lang="el-GR" sz="1100" dirty="0"/>
            <a:t>Τόπου κατοικίας νεκρού κατά τον χρόνο θανάτου του (ΑΚ 28).</a:t>
          </a:r>
          <a:endParaRPr lang="en-US" sz="1100" dirty="0"/>
        </a:p>
      </dgm:t>
    </dgm:pt>
    <dgm:pt modelId="{8D6EEDB5-3164-49F1-AE1B-EB105323D7E8}" type="parTrans" cxnId="{89496930-4EC7-4990-8631-18FE09921BE8}">
      <dgm:prSet/>
      <dgm:spPr/>
      <dgm:t>
        <a:bodyPr/>
        <a:lstStyle/>
        <a:p>
          <a:endParaRPr lang="en-US"/>
        </a:p>
      </dgm:t>
    </dgm:pt>
    <dgm:pt modelId="{2162E3F5-8D43-4A06-8712-8CB4F3B62636}" type="sibTrans" cxnId="{89496930-4EC7-4990-8631-18FE09921BE8}">
      <dgm:prSet/>
      <dgm:spPr/>
      <dgm:t>
        <a:bodyPr/>
        <a:lstStyle/>
        <a:p>
          <a:endParaRPr lang="en-US"/>
        </a:p>
      </dgm:t>
    </dgm:pt>
    <dgm:pt modelId="{F4E50901-C50E-4259-BF6E-30306F3FEA1C}">
      <dgm:prSet phldrT="[Text]"/>
      <dgm:spPr/>
      <dgm:t>
        <a:bodyPr/>
        <a:lstStyle/>
        <a:p>
          <a:r>
            <a:rPr lang="el-GR" dirty="0"/>
            <a:t>ΑΠΟΦΑΣΗ (ΑΚ 1956 «</a:t>
          </a:r>
          <a:r>
            <a:rPr lang="el-GR" strike="sngStrike" dirty="0"/>
            <a:t>πιστοποιητικό</a:t>
          </a:r>
          <a:r>
            <a:rPr lang="el-GR" dirty="0"/>
            <a:t>» υπάλληλος ή συμβολαιογράφος ακατάλληλοι για διευθέτηση διαφοράς)</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FBF242BA-6777-4B63-8FB2-C5CC03DE28FC}">
      <dgm:prSet phldrT="[Text]"/>
      <dgm:spPr/>
      <dgm:t>
        <a:bodyPr/>
        <a:lstStyle/>
        <a:p>
          <a:pPr algn="l"/>
          <a:endParaRPr lang="en-US" sz="800" dirty="0"/>
        </a:p>
      </dgm:t>
    </dgm:pt>
    <dgm:pt modelId="{CF0D5B0D-DAD7-4BED-8826-CDF2EF4B36D0}" type="parTrans" cxnId="{4BB0F8D9-A181-4760-BB63-4CF5E33CD5BC}">
      <dgm:prSet/>
      <dgm:spPr/>
      <dgm:t>
        <a:bodyPr/>
        <a:lstStyle/>
        <a:p>
          <a:endParaRPr lang="en-US"/>
        </a:p>
      </dgm:t>
    </dgm:pt>
    <dgm:pt modelId="{B0C267CB-A553-4516-A958-8B1B939C64A5}" type="sibTrans" cxnId="{4BB0F8D9-A181-4760-BB63-4CF5E33CD5BC}">
      <dgm:prSet/>
      <dgm:spPr/>
      <dgm:t>
        <a:bodyPr/>
        <a:lstStyle/>
        <a:p>
          <a:endParaRPr lang="en-US"/>
        </a:p>
      </dgm:t>
    </dgm:pt>
    <dgm:pt modelId="{80BA9E74-7824-4CBD-8C4C-949FF2D58F73}">
      <dgm:prSet phldrT="[Text]"/>
      <dgm:spPr/>
      <dgm:t>
        <a:bodyPr/>
        <a:lstStyle/>
        <a:p>
          <a:r>
            <a:rPr lang="el-GR" dirty="0"/>
            <a:t>ΚΛΗΡΟΝΟΜΗΤΗΡΙΟ</a:t>
          </a:r>
          <a:endParaRPr lang="en-US"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dirty="0" err="1"/>
            <a:t>Εγχείριση</a:t>
          </a:r>
          <a:r>
            <a:rPr lang="el-GR" dirty="0"/>
            <a:t> </a:t>
          </a:r>
          <a:r>
            <a:rPr lang="el-GR" dirty="0" err="1"/>
            <a:t>κληρονομητηρίου</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C2EF59A9-C6FE-472D-B394-9BF2ADA4484B}">
      <dgm:prSet phldrT="[Text]"/>
      <dgm:spPr/>
      <dgm:t>
        <a:bodyPr/>
        <a:lstStyle/>
        <a:p>
          <a:pPr algn="just"/>
          <a:r>
            <a:rPr lang="el-GR" dirty="0"/>
            <a:t>Αποδεικτικό παραλαβής στο αρχείο = μαχητό τεκμήριο εγκυρότητας (ΑΚ 1962 </a:t>
          </a:r>
          <a:r>
            <a:rPr lang="el-GR" dirty="0" err="1"/>
            <a:t>ΚΠολΔ</a:t>
          </a:r>
          <a:r>
            <a:rPr lang="el-GR" dirty="0"/>
            <a:t> 821) (</a:t>
          </a:r>
          <a:r>
            <a:rPr lang="el-GR" dirty="0" err="1"/>
            <a:t>Κλαμαρής</a:t>
          </a:r>
          <a:r>
            <a:rPr lang="el-GR" dirty="0"/>
            <a:t> </a:t>
          </a:r>
          <a:r>
            <a:rPr lang="el-GR" dirty="0" err="1"/>
            <a:t>αρ</a:t>
          </a:r>
          <a:r>
            <a:rPr lang="el-GR" dirty="0"/>
            <a:t>. 6, Βάρκα-Αδάμη σ. 29 </a:t>
          </a:r>
          <a:r>
            <a:rPr lang="el-GR" dirty="0" err="1"/>
            <a:t>επ</a:t>
          </a:r>
          <a:r>
            <a:rPr lang="el-GR" dirty="0"/>
            <a:t>.). Δεσμεύει το </a:t>
          </a:r>
          <a:r>
            <a:rPr lang="el-GR" dirty="0" err="1"/>
            <a:t>υποθηκοφυλάκειο</a:t>
          </a:r>
          <a:r>
            <a:rPr lang="el-GR" dirty="0"/>
            <a:t>.</a:t>
          </a:r>
          <a:endParaRPr lang="en-US" dirty="0"/>
        </a:p>
      </dgm:t>
    </dgm:pt>
    <dgm:pt modelId="{76F563D2-983C-4B14-8E7B-270D7103628F}" type="parTrans" cxnId="{C94C9159-4F3F-4905-B3C8-6D8B646B1CDC}">
      <dgm:prSet/>
      <dgm:spPr/>
      <dgm:t>
        <a:bodyPr/>
        <a:lstStyle/>
        <a:p>
          <a:endParaRPr lang="en-US"/>
        </a:p>
      </dgm:t>
    </dgm:pt>
    <dgm:pt modelId="{11465064-FD8C-45DD-9D07-6D6A7109B70C}" type="sibTrans" cxnId="{C94C9159-4F3F-4905-B3C8-6D8B646B1CDC}">
      <dgm:prSet/>
      <dgm:spPr/>
      <dgm:t>
        <a:bodyPr/>
        <a:lstStyle/>
        <a:p>
          <a:endParaRPr lang="en-US"/>
        </a:p>
      </dgm:t>
    </dgm:pt>
    <dgm:pt modelId="{A53049DC-ED78-44E0-9998-C0510245CBCE}">
      <dgm:prSet phldrT="[Text]" custT="1"/>
      <dgm:spPr/>
      <dgm:t>
        <a:bodyPr/>
        <a:lstStyle/>
        <a:p>
          <a:pPr algn="just"/>
          <a:r>
            <a:rPr lang="el-GR" sz="1050" dirty="0"/>
            <a:t> Εάν βέβαιος προχωράει στην έκδοση απόφασης και χωρίς δικάσιμο</a:t>
          </a:r>
          <a:endParaRPr lang="en-US" sz="1050" dirty="0"/>
        </a:p>
      </dgm:t>
    </dgm:pt>
    <dgm:pt modelId="{55B64E31-0193-4AB0-877A-F084BEEDED59}" type="parTrans" cxnId="{D675742C-CF4C-4AB4-8ABC-9C7B62BA712A}">
      <dgm:prSet/>
      <dgm:spPr/>
      <dgm:t>
        <a:bodyPr/>
        <a:lstStyle/>
        <a:p>
          <a:endParaRPr lang="en-US"/>
        </a:p>
      </dgm:t>
    </dgm:pt>
    <dgm:pt modelId="{02777AA6-4BD3-47A2-975E-7CF62F190D7D}" type="sibTrans" cxnId="{D675742C-CF4C-4AB4-8ABC-9C7B62BA712A}">
      <dgm:prSet/>
      <dgm:spPr/>
      <dgm:t>
        <a:bodyPr/>
        <a:lstStyle/>
        <a:p>
          <a:endParaRPr lang="en-US"/>
        </a:p>
      </dgm:t>
    </dgm:pt>
    <dgm:pt modelId="{9A3674E5-CDE1-4D5A-A90D-C68BE9285F11}">
      <dgm:prSet phldrT="[Text]"/>
      <dgm:spPr/>
      <dgm:t>
        <a:bodyPr/>
        <a:lstStyle/>
        <a:p>
          <a:pPr algn="l"/>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BEE5AC68-AAC2-4301-9752-A0730D591CA2}">
      <dgm:prSet phldrT="[Text]"/>
      <dgm:spPr/>
      <dgm:t>
        <a:bodyPr/>
        <a:lstStyle/>
        <a:p>
          <a:pPr algn="l"/>
          <a:endParaRPr lang="en-US" sz="800" dirty="0"/>
        </a:p>
      </dgm:t>
    </dgm:pt>
    <dgm:pt modelId="{F1C6FD9B-CB55-40CF-9F5C-4E079AB0F639}" type="parTrans" cxnId="{7BA9FA25-DDC0-4379-AF44-DD4C6733EC1D}">
      <dgm:prSet/>
      <dgm:spPr/>
      <dgm:t>
        <a:bodyPr/>
        <a:lstStyle/>
        <a:p>
          <a:endParaRPr lang="en-US"/>
        </a:p>
      </dgm:t>
    </dgm:pt>
    <dgm:pt modelId="{410BF765-D52F-43D8-B586-6D664A1171D9}" type="sibTrans" cxnId="{7BA9FA25-DDC0-4379-AF44-DD4C6733EC1D}">
      <dgm:prSet/>
      <dgm:spPr/>
      <dgm:t>
        <a:bodyPr/>
        <a:lstStyle/>
        <a:p>
          <a:endParaRPr lang="en-US"/>
        </a:p>
      </dgm:t>
    </dgm:pt>
    <dgm:pt modelId="{0CB4DF8C-AB53-49DA-971F-E5C423729666}">
      <dgm:prSet phldrT="[Text]" custT="1"/>
      <dgm:spPr/>
      <dgm:t>
        <a:bodyPr/>
        <a:lstStyle/>
        <a:p>
          <a:pPr marL="114300" lvl="1" indent="0" algn="just" defTabSz="577850">
            <a:lnSpc>
              <a:spcPct val="90000"/>
            </a:lnSpc>
            <a:spcBef>
              <a:spcPct val="0"/>
            </a:spcBef>
            <a:spcAft>
              <a:spcPct val="15000"/>
            </a:spcAft>
          </a:pPr>
          <a:r>
            <a:rPr lang="el-GR" sz="1100" dirty="0"/>
            <a:t>Ατομική/κοινή/πολλαπλή</a:t>
          </a:r>
          <a:endParaRPr lang="en-US" sz="1100" dirty="0"/>
        </a:p>
      </dgm:t>
    </dgm:pt>
    <dgm:pt modelId="{6A88FA85-5CD7-4FCE-A84B-978F95BE7630}" type="parTrans" cxnId="{C034DD0A-CBA0-4915-BAEA-4220365CF0D2}">
      <dgm:prSet/>
      <dgm:spPr/>
      <dgm:t>
        <a:bodyPr/>
        <a:lstStyle/>
        <a:p>
          <a:endParaRPr lang="en-US"/>
        </a:p>
      </dgm:t>
    </dgm:pt>
    <dgm:pt modelId="{D3AAF399-34B7-43DF-9029-70FFC8CBA271}" type="sibTrans" cxnId="{C034DD0A-CBA0-4915-BAEA-4220365CF0D2}">
      <dgm:prSet/>
      <dgm:spPr/>
      <dgm:t>
        <a:bodyPr/>
        <a:lstStyle/>
        <a:p>
          <a:endParaRPr lang="en-US"/>
        </a:p>
      </dgm:t>
    </dgm:pt>
    <dgm:pt modelId="{D77DEB03-0242-4011-BF73-4F77741A12FF}">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dirty="0"/>
            <a:t> Η αίτηση συνιστά αποδοχή κληρονομιάς</a:t>
          </a:r>
          <a:endParaRPr lang="en-US" sz="1100" dirty="0"/>
        </a:p>
      </dgm:t>
    </dgm:pt>
    <dgm:pt modelId="{D306317D-F0FA-4388-B1D6-236662E46B9F}" type="parTrans" cxnId="{EE89486A-C539-4F21-AE21-B0514DCF394B}">
      <dgm:prSet/>
      <dgm:spPr/>
      <dgm:t>
        <a:bodyPr/>
        <a:lstStyle/>
        <a:p>
          <a:endParaRPr lang="en-US"/>
        </a:p>
      </dgm:t>
    </dgm:pt>
    <dgm:pt modelId="{E459C8DC-90C1-41E6-9390-E6C2748A4981}" type="sibTrans" cxnId="{EE89486A-C539-4F21-AE21-B0514DCF394B}">
      <dgm:prSet/>
      <dgm:spPr/>
      <dgm:t>
        <a:bodyPr/>
        <a:lstStyle/>
        <a:p>
          <a:endParaRPr lang="en-US"/>
        </a:p>
      </dgm:t>
    </dgm:pt>
    <dgm:pt modelId="{D23E2A91-80F1-4312-B56A-DF7D7245A4C1}">
      <dgm:prSet phldrT="[Text]" custT="1"/>
      <dgm:spPr/>
      <dgm:t>
        <a:bodyPr/>
        <a:lstStyle/>
        <a:p>
          <a:pPr algn="just"/>
          <a:r>
            <a:rPr lang="el-GR" sz="1050" dirty="0"/>
            <a:t>Εάν αβέβαιος ορίζει δικάσιμο, καλεί μάρτυρες ή/και </a:t>
          </a:r>
          <a:r>
            <a:rPr lang="el-GR" sz="1050" dirty="0" err="1"/>
            <a:t>προσεπικαλεί</a:t>
          </a:r>
          <a:r>
            <a:rPr lang="el-GR" sz="1050" dirty="0"/>
            <a:t> τρίτα πρόσωπα – εάν αμφιβάλλει απορρίπτει την αίτηση (ΑΚ 1959-1960)</a:t>
          </a:r>
          <a:endParaRPr lang="en-US" sz="1050" dirty="0"/>
        </a:p>
      </dgm:t>
    </dgm:pt>
    <dgm:pt modelId="{796D7F67-865F-4581-B67D-9750BBF14F1B}" type="parTrans" cxnId="{CC0D8C94-C6E5-4298-8E58-376EDE04DA9E}">
      <dgm:prSet/>
      <dgm:spPr/>
      <dgm:t>
        <a:bodyPr/>
        <a:lstStyle/>
        <a:p>
          <a:endParaRPr lang="en-US"/>
        </a:p>
      </dgm:t>
    </dgm:pt>
    <dgm:pt modelId="{D613236C-6F0B-41AF-AF99-5004E58B19EF}" type="sibTrans" cxnId="{CC0D8C94-C6E5-4298-8E58-376EDE04DA9E}">
      <dgm:prSet/>
      <dgm:spPr/>
      <dgm:t>
        <a:bodyPr/>
        <a:lstStyle/>
        <a:p>
          <a:endParaRPr lang="en-US"/>
        </a:p>
      </dgm:t>
    </dgm:pt>
    <dgm:pt modelId="{5C8D8E9E-2856-4FFF-9799-C17EAEA9A8F1}">
      <dgm:prSet phldrT="[Text]" custT="1"/>
      <dgm:spPr/>
      <dgm:t>
        <a:bodyPr/>
        <a:lstStyle/>
        <a:p>
          <a:pPr algn="l"/>
          <a:r>
            <a:rPr lang="el-GR" sz="900" dirty="0"/>
            <a:t>Ανάρτηση της αίτησης σε χώρο του Ειρηνοδικείου για 10 ημέρες (παρέμβαση τρίτων)</a:t>
          </a:r>
          <a:endParaRPr lang="en-US" sz="1100" dirty="0"/>
        </a:p>
      </dgm:t>
    </dgm:pt>
    <dgm:pt modelId="{1C7A47D4-0A83-42AD-B60D-F5741D8F6898}" type="parTrans" cxnId="{5859F4A8-D659-4A51-A1FE-080E56BFB546}">
      <dgm:prSet/>
      <dgm:spPr/>
      <dgm:t>
        <a:bodyPr/>
        <a:lstStyle/>
        <a:p>
          <a:endParaRPr lang="en-US"/>
        </a:p>
      </dgm:t>
    </dgm:pt>
    <dgm:pt modelId="{41907240-E661-4E3E-8C0E-A4B7FE9B2B90}" type="sibTrans" cxnId="{5859F4A8-D659-4A51-A1FE-080E56BFB546}">
      <dgm:prSet/>
      <dgm:spPr/>
      <dgm:t>
        <a:bodyPr/>
        <a:lstStyle/>
        <a:p>
          <a:endParaRPr lang="en-US"/>
        </a:p>
      </dgm:t>
    </dgm:pt>
    <dgm:pt modelId="{B63FA311-82CD-4EAA-B00F-111F88D20A15}">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dirty="0"/>
            <a:t>Εάν διαθήκη να έχει κηρυχθεί κυρία (</a:t>
          </a:r>
          <a:r>
            <a:rPr lang="el-GR" sz="1100" dirty="0" err="1"/>
            <a:t>ΚΠολΔ</a:t>
          </a:r>
          <a:r>
            <a:rPr lang="el-GR" sz="1100" dirty="0"/>
            <a:t> 819)</a:t>
          </a:r>
          <a:endParaRPr lang="en-US" sz="900" dirty="0"/>
        </a:p>
      </dgm:t>
    </dgm:pt>
    <dgm:pt modelId="{D58D5BB0-DD23-4698-9A70-C6F27E96B42D}" type="parTrans" cxnId="{DE2B2ADA-7F4F-472F-A942-80CD6EF44182}">
      <dgm:prSet/>
      <dgm:spPr/>
      <dgm:t>
        <a:bodyPr/>
        <a:lstStyle/>
        <a:p>
          <a:endParaRPr lang="en-US"/>
        </a:p>
      </dgm:t>
    </dgm:pt>
    <dgm:pt modelId="{FD234072-1772-4496-AD87-50BDF33B2340}" type="sibTrans" cxnId="{DE2B2ADA-7F4F-472F-A942-80CD6EF44182}">
      <dgm:prSet/>
      <dgm:spPr/>
      <dgm:t>
        <a:bodyPr/>
        <a:lstStyle/>
        <a:p>
          <a:endParaRPr lang="en-US"/>
        </a:p>
      </dgm:t>
    </dgm:pt>
    <dgm:pt modelId="{CEF83C89-A451-4855-B24D-9EF3EADE8336}">
      <dgm:prSet phldrT="[Text]"/>
      <dgm:spPr/>
      <dgm:t>
        <a:bodyPr/>
        <a:lstStyle/>
        <a:p>
          <a:pPr algn="just"/>
          <a:r>
            <a:rPr lang="el-GR" dirty="0"/>
            <a:t>Δεν αποτελεί δημόσιο έγγραφο (</a:t>
          </a:r>
          <a:r>
            <a:rPr lang="el-GR" dirty="0" err="1"/>
            <a:t>ΚΠολΔ</a:t>
          </a:r>
          <a:r>
            <a:rPr lang="el-GR" dirty="0"/>
            <a:t> 438), επιδέχεται ανταπόδειξης (αίτηση/αγωγή). </a:t>
          </a:r>
          <a:endParaRPr lang="en-US" dirty="0"/>
        </a:p>
      </dgm:t>
    </dgm:pt>
    <dgm:pt modelId="{F472C486-3E33-403A-9F1E-DC36F87FD662}" type="parTrans" cxnId="{4323455C-2DBC-4F9E-9BBB-A10262CE985C}">
      <dgm:prSet/>
      <dgm:spPr/>
      <dgm:t>
        <a:bodyPr/>
        <a:lstStyle/>
        <a:p>
          <a:endParaRPr lang="en-US"/>
        </a:p>
      </dgm:t>
    </dgm:pt>
    <dgm:pt modelId="{D98E6AD3-1EF3-4E92-A9D5-1371D003CE74}" type="sibTrans" cxnId="{4323455C-2DBC-4F9E-9BBB-A10262CE985C}">
      <dgm:prSet/>
      <dgm:spPr/>
      <dgm:t>
        <a:bodyPr/>
        <a:lstStyle/>
        <a:p>
          <a:endParaRPr lang="en-US"/>
        </a:p>
      </dgm:t>
    </dgm:pt>
    <dgm:pt modelId="{9EEBE68C-FA7F-413C-A6C9-69B786B484BC}">
      <dgm:prSet phldrT="[Text]" custT="1"/>
      <dgm:spPr/>
      <dgm:t>
        <a:bodyPr/>
        <a:lstStyle/>
        <a:p>
          <a:pPr algn="l"/>
          <a:r>
            <a:rPr lang="el-GR" sz="1050" dirty="0"/>
            <a:t>Πλήρης δικανική πεποίθηση</a:t>
          </a:r>
          <a:endParaRPr lang="en-US" sz="1050" dirty="0"/>
        </a:p>
      </dgm:t>
    </dgm:pt>
    <dgm:pt modelId="{A7C59FAF-ED33-44FD-AEA4-EBB09AA060C8}" type="parTrans" cxnId="{00617B67-A64B-404C-94EA-1643D4395006}">
      <dgm:prSet/>
      <dgm:spPr/>
      <dgm:t>
        <a:bodyPr/>
        <a:lstStyle/>
        <a:p>
          <a:endParaRPr lang="en-US"/>
        </a:p>
      </dgm:t>
    </dgm:pt>
    <dgm:pt modelId="{CCA11BA0-536D-4F26-9E27-9F3C46F9B41D}" type="sibTrans" cxnId="{00617B67-A64B-404C-94EA-1643D439500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3"/>
      <dgm:spPr/>
    </dgm:pt>
    <dgm:pt modelId="{AEB259FE-DF1E-46E5-9A62-E861C8F917DA}" type="pres">
      <dgm:prSet presAssocID="{A18646C1-EBF1-44F3-8439-792D704EAC99}" presName="childNode1" presStyleLbl="bgAcc1" presStyleIdx="0" presStyleCnt="3" custScaleX="136799" custScaleY="122704">
        <dgm:presLayoutVars>
          <dgm:bulletEnabled val="1"/>
        </dgm:presLayoutVars>
      </dgm:prSet>
      <dgm:spPr/>
      <dgm:t>
        <a:bodyPr/>
        <a:lstStyle/>
        <a:p>
          <a:endParaRPr lang="en-US"/>
        </a:p>
      </dgm:t>
    </dgm:pt>
    <dgm:pt modelId="{BF6018BE-06FD-4784-9C24-557BB34D576B}" type="pres">
      <dgm:prSet presAssocID="{A18646C1-EBF1-44F3-8439-792D704EAC99}" presName="childNode1tx" presStyleLbl="bgAcc1" presStyleIdx="0" presStyleCnt="3">
        <dgm:presLayoutVars>
          <dgm:bulletEnabled val="1"/>
        </dgm:presLayoutVars>
      </dgm:prSet>
      <dgm:spPr/>
      <dgm:t>
        <a:bodyPr/>
        <a:lstStyle/>
        <a:p>
          <a:endParaRPr lang="en-US"/>
        </a:p>
      </dgm:t>
    </dgm:pt>
    <dgm:pt modelId="{3F9DD945-021C-429A-AEF7-1F034620BFFE}" type="pres">
      <dgm:prSet presAssocID="{A18646C1-EBF1-44F3-8439-792D704EAC99}" presName="parentNode1" presStyleLbl="node1" presStyleIdx="0" presStyleCnt="3" custScaleX="107728" custScaleY="85106">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2"/>
      <dgm:spPr/>
      <dgm:t>
        <a:bodyPr/>
        <a:lstStyle/>
        <a:p>
          <a:endParaRPr lang="en-US"/>
        </a:p>
      </dgm:t>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3"/>
      <dgm:spPr/>
    </dgm:pt>
    <dgm:pt modelId="{72A2E0AF-2B53-4BB8-A8EF-14E8765D8BC5}" type="pres">
      <dgm:prSet presAssocID="{F4E50901-C50E-4259-BF6E-30306F3FEA1C}" presName="childNode2" presStyleLbl="bgAcc1" presStyleIdx="1" presStyleCnt="3" custScaleX="136407" custScaleY="133671" custLinFactNeighborY="1567">
        <dgm:presLayoutVars>
          <dgm:bulletEnabled val="1"/>
        </dgm:presLayoutVars>
      </dgm:prSet>
      <dgm:spPr/>
      <dgm:t>
        <a:bodyPr/>
        <a:lstStyle/>
        <a:p>
          <a:endParaRPr lang="en-US"/>
        </a:p>
      </dgm:t>
    </dgm:pt>
    <dgm:pt modelId="{2DCF98C2-0BFD-4998-8BE7-7252F4D1D064}" type="pres">
      <dgm:prSet presAssocID="{F4E50901-C50E-4259-BF6E-30306F3FEA1C}" presName="childNode2tx" presStyleLbl="bgAcc1" presStyleIdx="1" presStyleCnt="3">
        <dgm:presLayoutVars>
          <dgm:bulletEnabled val="1"/>
        </dgm:presLayoutVars>
      </dgm:prSet>
      <dgm:spPr/>
      <dgm:t>
        <a:bodyPr/>
        <a:lstStyle/>
        <a:p>
          <a:endParaRPr lang="en-US"/>
        </a:p>
      </dgm:t>
    </dgm:pt>
    <dgm:pt modelId="{435E10AD-FDBA-4E72-8ED9-E61E3E6618FB}" type="pres">
      <dgm:prSet presAssocID="{F4E50901-C50E-4259-BF6E-30306F3FEA1C}" presName="parentNode2" presStyleLbl="node1" presStyleIdx="1" presStyleCnt="3" custScaleX="142287" custScaleY="150146" custLinFactNeighborX="-15166" custLinFactNeighborY="-22434">
        <dgm:presLayoutVars>
          <dgm:chMax val="0"/>
          <dgm:bulletEnabled val="1"/>
        </dgm:presLayoutVars>
      </dgm:prSet>
      <dgm:spPr/>
      <dgm:t>
        <a:bodyPr/>
        <a:lstStyle/>
        <a:p>
          <a:endParaRPr lang="en-US"/>
        </a:p>
      </dgm:t>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2"/>
      <dgm:spPr/>
      <dgm:t>
        <a:bodyPr/>
        <a:lstStyle/>
        <a:p>
          <a:endParaRPr lang="en-US"/>
        </a:p>
      </dgm:t>
    </dgm:pt>
    <dgm:pt modelId="{B7FF7079-421F-4831-A5D2-CCE1517E3ECC}" type="pres">
      <dgm:prSet presAssocID="{80BA9E74-7824-4CBD-8C4C-949FF2D58F73}" presName="composite1" presStyleCnt="0"/>
      <dgm:spPr/>
    </dgm:pt>
    <dgm:pt modelId="{222E06FF-4F09-4882-AA0F-702CF5E52914}" type="pres">
      <dgm:prSet presAssocID="{80BA9E74-7824-4CBD-8C4C-949FF2D58F73}" presName="dummyNode1" presStyleLbl="node1" presStyleIdx="1" presStyleCnt="3"/>
      <dgm:spPr/>
    </dgm:pt>
    <dgm:pt modelId="{213728D1-8B3B-4B1E-ACD7-92A2323C7611}" type="pres">
      <dgm:prSet presAssocID="{80BA9E74-7824-4CBD-8C4C-949FF2D58F73}" presName="childNode1" presStyleLbl="bgAcc1" presStyleIdx="2" presStyleCnt="3" custScaleX="138021" custScaleY="136311">
        <dgm:presLayoutVars>
          <dgm:bulletEnabled val="1"/>
        </dgm:presLayoutVars>
      </dgm:prSet>
      <dgm:spPr/>
      <dgm:t>
        <a:bodyPr/>
        <a:lstStyle/>
        <a:p>
          <a:endParaRPr lang="en-US"/>
        </a:p>
      </dgm:t>
    </dgm:pt>
    <dgm:pt modelId="{871DAD29-EEDD-4766-ABA8-AA6ED7ED338C}" type="pres">
      <dgm:prSet presAssocID="{80BA9E74-7824-4CBD-8C4C-949FF2D58F73}" presName="childNode1tx" presStyleLbl="bgAcc1" presStyleIdx="2" presStyleCnt="3">
        <dgm:presLayoutVars>
          <dgm:bulletEnabled val="1"/>
        </dgm:presLayoutVars>
      </dgm:prSet>
      <dgm:spPr/>
      <dgm:t>
        <a:bodyPr/>
        <a:lstStyle/>
        <a:p>
          <a:endParaRPr lang="en-US"/>
        </a:p>
      </dgm:t>
    </dgm:pt>
    <dgm:pt modelId="{04187237-0E54-4B70-A6F1-404C56F13F64}" type="pres">
      <dgm:prSet presAssocID="{80BA9E74-7824-4CBD-8C4C-949FF2D58F73}" presName="parentNode1" presStyleLbl="node1" presStyleIdx="2" presStyleCnt="3" custLinFactNeighborX="21354" custLinFactNeighborY="13460">
        <dgm:presLayoutVars>
          <dgm:chMax val="1"/>
          <dgm:bulletEnabled val="1"/>
        </dgm:presLayoutVars>
      </dgm:prSet>
      <dgm:spPr/>
      <dgm:t>
        <a:bodyPr/>
        <a:lstStyle/>
        <a:p>
          <a:endParaRPr lang="en-US"/>
        </a:p>
      </dgm:t>
    </dgm:pt>
    <dgm:pt modelId="{69F4AE7F-0B8A-46E7-89AC-5F8C9D7C276D}" type="pres">
      <dgm:prSet presAssocID="{80BA9E74-7824-4CBD-8C4C-949FF2D58F73}" presName="connSite1" presStyleCnt="0"/>
      <dgm:spPr/>
    </dgm:pt>
  </dgm:ptLst>
  <dgm:cxnLst>
    <dgm:cxn modelId="{51616D54-65D3-40C0-8B44-ABDED6A0E341}" type="presOf" srcId="{43598521-E39B-4D45-9B15-29540381BAE6}" destId="{BF6018BE-06FD-4784-9C24-557BB34D576B}" srcOrd="1" destOrd="0" presId="urn:microsoft.com/office/officeart/2005/8/layout/hProcess4"/>
    <dgm:cxn modelId="{D87BEAAA-0820-4718-BF09-5D4721ABE3B5}" srcId="{C8FEC5FD-3D30-4AA9-A343-4501823C7CF0}" destId="{80BA9E74-7824-4CBD-8C4C-949FF2D58F73}" srcOrd="2" destOrd="0" parTransId="{C367191B-716F-4058-AF29-6F0A4D26645F}" sibTransId="{B8A71C5D-2AD2-4717-96D2-D2280015E477}"/>
    <dgm:cxn modelId="{C617578C-9771-43AB-A05C-30BD629E9B18}" type="presOf" srcId="{A18646C1-EBF1-44F3-8439-792D704EAC99}" destId="{3F9DD945-021C-429A-AEF7-1F034620BFFE}" srcOrd="0" destOrd="0" presId="urn:microsoft.com/office/officeart/2005/8/layout/hProcess4"/>
    <dgm:cxn modelId="{C034DD0A-CBA0-4915-BAEA-4220365CF0D2}" srcId="{A18646C1-EBF1-44F3-8439-792D704EAC99}" destId="{0CB4DF8C-AB53-49DA-971F-E5C423729666}" srcOrd="2" destOrd="0" parTransId="{6A88FA85-5CD7-4FCE-A84B-978F95BE7630}" sibTransId="{D3AAF399-34B7-43DF-9029-70FFC8CBA271}"/>
    <dgm:cxn modelId="{57651780-6A48-4735-B059-6B08D396784E}" type="presOf" srcId="{B63FA311-82CD-4EAA-B00F-111F88D20A15}" destId="{BF6018BE-06FD-4784-9C24-557BB34D576B}" srcOrd="1" destOrd="4" presId="urn:microsoft.com/office/officeart/2005/8/layout/hProcess4"/>
    <dgm:cxn modelId="{B6EDA3DF-AA8D-497B-B45F-93629B7B0B32}" type="presOf" srcId="{C2EF59A9-C6FE-472D-B394-9BF2ADA4484B}" destId="{871DAD29-EEDD-4766-ABA8-AA6ED7ED338C}" srcOrd="1" destOrd="1" presId="urn:microsoft.com/office/officeart/2005/8/layout/hProcess4"/>
    <dgm:cxn modelId="{4DEF95C4-02F7-417C-8FD3-9BB113CF21C4}" type="presOf" srcId="{D23E2A91-80F1-4312-B56A-DF7D7245A4C1}" destId="{2DCF98C2-0BFD-4998-8BE7-7252F4D1D064}" srcOrd="1" destOrd="4" presId="urn:microsoft.com/office/officeart/2005/8/layout/hProcess4"/>
    <dgm:cxn modelId="{9F9A840A-3E8B-4592-9BF8-BCB5229C8DCE}" type="presOf" srcId="{A644C2A4-B3CE-44E6-92D0-2FD1F32C884C}" destId="{AEB259FE-DF1E-46E5-9A62-E861C8F917DA}" srcOrd="0" destOrd="1" presId="urn:microsoft.com/office/officeart/2005/8/layout/hProcess4"/>
    <dgm:cxn modelId="{F54DCB20-2F84-4795-9FFB-B1C4BECC9BD9}" type="presOf" srcId="{CEF83C89-A451-4855-B24D-9EF3EADE8336}" destId="{871DAD29-EEDD-4766-ABA8-AA6ED7ED338C}" srcOrd="1" destOrd="2" presId="urn:microsoft.com/office/officeart/2005/8/layout/hProcess4"/>
    <dgm:cxn modelId="{7BA9FA25-DDC0-4379-AF44-DD4C6733EC1D}" srcId="{F4E50901-C50E-4259-BF6E-30306F3FEA1C}" destId="{BEE5AC68-AAC2-4301-9752-A0730D591CA2}" srcOrd="5" destOrd="0" parTransId="{F1C6FD9B-CB55-40CF-9F5C-4E079AB0F639}" sibTransId="{410BF765-D52F-43D8-B586-6D664A1171D9}"/>
    <dgm:cxn modelId="{ACE97BD0-8DE9-40DD-8C5A-59CE57C5738E}" type="presOf" srcId="{C8FEC5FD-3D30-4AA9-A343-4501823C7CF0}" destId="{20913DF1-AB13-45C8-B862-57481A12B14F}" srcOrd="0" destOrd="0" presId="urn:microsoft.com/office/officeart/2005/8/layout/hProcess4"/>
    <dgm:cxn modelId="{F8577CF1-A430-4D00-AE9A-AA4EC0D5A7B4}" type="presOf" srcId="{BEE5AC68-AAC2-4301-9752-A0730D591CA2}" destId="{2DCF98C2-0BFD-4998-8BE7-7252F4D1D064}" srcOrd="1" destOrd="5" presId="urn:microsoft.com/office/officeart/2005/8/layout/hProcess4"/>
    <dgm:cxn modelId="{E45A90EF-D8D3-4E7E-83E2-F333F5A24C67}" type="presOf" srcId="{A53049DC-ED78-44E0-9998-C0510245CBCE}" destId="{2DCF98C2-0BFD-4998-8BE7-7252F4D1D064}" srcOrd="1" destOrd="3"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AB5F3785-44D3-46B9-AF3F-16ABDD8D0E56}" type="presOf" srcId="{CEF83C89-A451-4855-B24D-9EF3EADE8336}" destId="{213728D1-8B3B-4B1E-ACD7-92A2323C7611}" srcOrd="0" destOrd="2" presId="urn:microsoft.com/office/officeart/2005/8/layout/hProcess4"/>
    <dgm:cxn modelId="{C94C9159-4F3F-4905-B3C8-6D8B646B1CDC}" srcId="{80BA9E74-7824-4CBD-8C4C-949FF2D58F73}" destId="{C2EF59A9-C6FE-472D-B394-9BF2ADA4484B}" srcOrd="1" destOrd="0" parTransId="{76F563D2-983C-4B14-8E7B-270D7103628F}" sibTransId="{11465064-FD8C-45DD-9D07-6D6A7109B70C}"/>
    <dgm:cxn modelId="{8652C507-9118-4BD6-BD9D-19E089B02D52}" type="presOf" srcId="{756F0534-59B3-483E-94C9-EA6228F8C7D9}" destId="{5D8E0D40-E8F1-4F6D-92C7-EC84E30CC40A}" srcOrd="0" destOrd="0" presId="urn:microsoft.com/office/officeart/2005/8/layout/hProcess4"/>
    <dgm:cxn modelId="{0DADC682-4510-4D28-AEA5-06EF134ECC88}" type="presOf" srcId="{FBF242BA-6777-4B63-8FB2-C5CC03DE28FC}" destId="{2DCF98C2-0BFD-4998-8BE7-7252F4D1D064}" srcOrd="1" destOrd="0"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BC570704-5578-4DA4-BE8F-0FF604DF67EF}" srcId="{C8FEC5FD-3D30-4AA9-A343-4501823C7CF0}" destId="{F4E50901-C50E-4259-BF6E-30306F3FEA1C}" srcOrd="1" destOrd="0" parTransId="{2FBAF9F1-FD08-4FD2-A152-70978FD6329B}" sibTransId="{756F0534-59B3-483E-94C9-EA6228F8C7D9}"/>
    <dgm:cxn modelId="{BE48BA85-494C-4CC7-BB70-444274B5BA75}" type="presOf" srcId="{43598521-E39B-4D45-9B15-29540381BAE6}" destId="{AEB259FE-DF1E-46E5-9A62-E861C8F917DA}" srcOrd="0" destOrd="0" presId="urn:microsoft.com/office/officeart/2005/8/layout/hProcess4"/>
    <dgm:cxn modelId="{00617B67-A64B-404C-94EA-1643D4395006}" srcId="{F4E50901-C50E-4259-BF6E-30306F3FEA1C}" destId="{9EEBE68C-FA7F-413C-A6C9-69B786B484BC}" srcOrd="2" destOrd="0" parTransId="{A7C59FAF-ED33-44FD-AEA4-EBB09AA060C8}" sibTransId="{CCA11BA0-536D-4F26-9E27-9F3C46F9B41D}"/>
    <dgm:cxn modelId="{6062BF23-6DED-4E2F-85D3-7F75DF48A553}" type="presOf" srcId="{D77DEB03-0242-4011-BF73-4F77741A12FF}" destId="{AEB259FE-DF1E-46E5-9A62-E861C8F917DA}" srcOrd="0" destOrd="3" presId="urn:microsoft.com/office/officeart/2005/8/layout/hProcess4"/>
    <dgm:cxn modelId="{052F0BF0-E9EB-45B3-8E12-F3DC527C528E}" type="presOf" srcId="{0CB4DF8C-AB53-49DA-971F-E5C423729666}" destId="{AEB259FE-DF1E-46E5-9A62-E861C8F917DA}" srcOrd="0" destOrd="2" presId="urn:microsoft.com/office/officeart/2005/8/layout/hProcess4"/>
    <dgm:cxn modelId="{89496930-4EC7-4990-8631-18FE09921BE8}" srcId="{A18646C1-EBF1-44F3-8439-792D704EAC99}" destId="{A644C2A4-B3CE-44E6-92D0-2FD1F32C884C}" srcOrd="1" destOrd="0" parTransId="{8D6EEDB5-3164-49F1-AE1B-EB105323D7E8}" sibTransId="{2162E3F5-8D43-4A06-8712-8CB4F3B62636}"/>
    <dgm:cxn modelId="{4323455C-2DBC-4F9E-9BBB-A10262CE985C}" srcId="{80BA9E74-7824-4CBD-8C4C-949FF2D58F73}" destId="{CEF83C89-A451-4855-B24D-9EF3EADE8336}" srcOrd="2" destOrd="0" parTransId="{F472C486-3E33-403A-9F1E-DC36F87FD662}" sibTransId="{D98E6AD3-1EF3-4E92-A9D5-1371D003CE74}"/>
    <dgm:cxn modelId="{EA73052F-623B-45F9-A1A0-850E7780ACDA}" type="presOf" srcId="{FBF242BA-6777-4B63-8FB2-C5CC03DE28FC}" destId="{72A2E0AF-2B53-4BB8-A8EF-14E8765D8BC5}" srcOrd="0" destOrd="0" presId="urn:microsoft.com/office/officeart/2005/8/layout/hProcess4"/>
    <dgm:cxn modelId="{ABAAAE1F-5031-4688-A836-8A7076A10649}" type="presOf" srcId="{78FBBC8E-563D-46EF-835D-7617E8A76994}" destId="{213728D1-8B3B-4B1E-ACD7-92A2323C7611}" srcOrd="0" destOrd="0" presId="urn:microsoft.com/office/officeart/2005/8/layout/hProcess4"/>
    <dgm:cxn modelId="{CC0D8C94-C6E5-4298-8E58-376EDE04DA9E}" srcId="{F4E50901-C50E-4259-BF6E-30306F3FEA1C}" destId="{D23E2A91-80F1-4312-B56A-DF7D7245A4C1}" srcOrd="4" destOrd="0" parTransId="{796D7F67-865F-4581-B67D-9750BBF14F1B}" sibTransId="{D613236C-6F0B-41AF-AF99-5004E58B19EF}"/>
    <dgm:cxn modelId="{5A8E7CCA-C786-45B0-911B-7B3E39A9ACB5}" type="presOf" srcId="{A53049DC-ED78-44E0-9998-C0510245CBCE}" destId="{72A2E0AF-2B53-4BB8-A8EF-14E8765D8BC5}" srcOrd="0" destOrd="3" presId="urn:microsoft.com/office/officeart/2005/8/layout/hProcess4"/>
    <dgm:cxn modelId="{248CC2AC-003A-4A80-82FF-DB562EF9F3CC}" type="presOf" srcId="{D77DEB03-0242-4011-BF73-4F77741A12FF}" destId="{BF6018BE-06FD-4784-9C24-557BB34D576B}" srcOrd="1" destOrd="3" presId="urn:microsoft.com/office/officeart/2005/8/layout/hProcess4"/>
    <dgm:cxn modelId="{B041C4B6-B489-49FB-9332-D88079426098}" type="presOf" srcId="{78FBBC8E-563D-46EF-835D-7617E8A76994}" destId="{871DAD29-EEDD-4766-ABA8-AA6ED7ED338C}" srcOrd="1" destOrd="0" presId="urn:microsoft.com/office/officeart/2005/8/layout/hProcess4"/>
    <dgm:cxn modelId="{B984C93A-F692-47DB-8295-9376C476FE84}" type="presOf" srcId="{9A3674E5-CDE1-4D5A-A90D-C68BE9285F11}" destId="{2DCF98C2-0BFD-4998-8BE7-7252F4D1D064}" srcOrd="1" destOrd="6" presId="urn:microsoft.com/office/officeart/2005/8/layout/hProcess4"/>
    <dgm:cxn modelId="{C549A602-ED3C-4709-B37C-B8D59D00BBDB}" type="presOf" srcId="{B63FA311-82CD-4EAA-B00F-111F88D20A15}" destId="{AEB259FE-DF1E-46E5-9A62-E861C8F917DA}" srcOrd="0" destOrd="4" presId="urn:microsoft.com/office/officeart/2005/8/layout/hProcess4"/>
    <dgm:cxn modelId="{DDE26524-5582-4CB6-9DA0-E3755D1E8AC7}" type="presOf" srcId="{0CB4DF8C-AB53-49DA-971F-E5C423729666}" destId="{BF6018BE-06FD-4784-9C24-557BB34D576B}" srcOrd="1" destOrd="2" presId="urn:microsoft.com/office/officeart/2005/8/layout/hProcess4"/>
    <dgm:cxn modelId="{EE89486A-C539-4F21-AE21-B0514DCF394B}" srcId="{A18646C1-EBF1-44F3-8439-792D704EAC99}" destId="{D77DEB03-0242-4011-BF73-4F77741A12FF}" srcOrd="3" destOrd="0" parTransId="{D306317D-F0FA-4388-B1D6-236662E46B9F}" sibTransId="{E459C8DC-90C1-41E6-9390-E6C2748A4981}"/>
    <dgm:cxn modelId="{DE2B2ADA-7F4F-472F-A942-80CD6EF44182}" srcId="{A18646C1-EBF1-44F3-8439-792D704EAC99}" destId="{B63FA311-82CD-4EAA-B00F-111F88D20A15}" srcOrd="4" destOrd="0" parTransId="{D58D5BB0-DD23-4698-9A70-C6F27E96B42D}" sibTransId="{FD234072-1772-4496-AD87-50BDF33B2340}"/>
    <dgm:cxn modelId="{4BB0F8D9-A181-4760-BB63-4CF5E33CD5BC}" srcId="{F4E50901-C50E-4259-BF6E-30306F3FEA1C}" destId="{FBF242BA-6777-4B63-8FB2-C5CC03DE28FC}" srcOrd="0" destOrd="0" parTransId="{CF0D5B0D-DAD7-4BED-8826-CDF2EF4B36D0}" sibTransId="{B0C267CB-A553-4516-A958-8B1B939C64A5}"/>
    <dgm:cxn modelId="{96572A8C-7666-4C55-876E-E2A1B21B4875}" type="presOf" srcId="{9A3674E5-CDE1-4D5A-A90D-C68BE9285F11}" destId="{72A2E0AF-2B53-4BB8-A8EF-14E8765D8BC5}" srcOrd="0" destOrd="6" presId="urn:microsoft.com/office/officeart/2005/8/layout/hProcess4"/>
    <dgm:cxn modelId="{40CD16EA-6DE6-4DB8-93A1-506A56F4CA15}" type="presOf" srcId="{9EEBE68C-FA7F-413C-A6C9-69B786B484BC}" destId="{2DCF98C2-0BFD-4998-8BE7-7252F4D1D064}" srcOrd="1" destOrd="2" presId="urn:microsoft.com/office/officeart/2005/8/layout/hProcess4"/>
    <dgm:cxn modelId="{5859F4A8-D659-4A51-A1FE-080E56BFB546}" srcId="{F4E50901-C50E-4259-BF6E-30306F3FEA1C}" destId="{5C8D8E9E-2856-4FFF-9799-C17EAEA9A8F1}" srcOrd="1" destOrd="0" parTransId="{1C7A47D4-0A83-42AD-B60D-F5741D8F6898}" sibTransId="{41907240-E661-4E3E-8C0E-A4B7FE9B2B90}"/>
    <dgm:cxn modelId="{D675742C-CF4C-4AB4-8ABC-9C7B62BA712A}" srcId="{F4E50901-C50E-4259-BF6E-30306F3FEA1C}" destId="{A53049DC-ED78-44E0-9998-C0510245CBCE}" srcOrd="3" destOrd="0" parTransId="{55B64E31-0193-4AB0-877A-F084BEEDED59}" sibTransId="{02777AA6-4BD3-47A2-975E-7CF62F190D7D}"/>
    <dgm:cxn modelId="{EB6AAF68-84F6-4362-A961-46505D73628D}" type="presOf" srcId="{5C8D8E9E-2856-4FFF-9799-C17EAEA9A8F1}" destId="{72A2E0AF-2B53-4BB8-A8EF-14E8765D8BC5}" srcOrd="0" destOrd="1" presId="urn:microsoft.com/office/officeart/2005/8/layout/hProcess4"/>
    <dgm:cxn modelId="{AE3000D2-01A0-494F-A855-30BAD52A4EC5}" type="presOf" srcId="{5C8D8E9E-2856-4FFF-9799-C17EAEA9A8F1}" destId="{2DCF98C2-0BFD-4998-8BE7-7252F4D1D064}" srcOrd="1" destOrd="1"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FB7FAF84-E17D-4357-9DE6-19C005A34064}" srcId="{A18646C1-EBF1-44F3-8439-792D704EAC99}" destId="{43598521-E39B-4D45-9B15-29540381BAE6}" srcOrd="0" destOrd="0" parTransId="{DFF3532A-D0B0-4DDB-9771-D3EE24E21359}" sibTransId="{1AE7CB05-41F7-4BC6-A500-58DFC61FE320}"/>
    <dgm:cxn modelId="{3A049D32-50AB-4BF0-9759-E20DFA97755B}" type="presOf" srcId="{C2EF59A9-C6FE-472D-B394-9BF2ADA4484B}" destId="{213728D1-8B3B-4B1E-ACD7-92A2323C7611}" srcOrd="0" destOrd="1" presId="urn:microsoft.com/office/officeart/2005/8/layout/hProcess4"/>
    <dgm:cxn modelId="{608CAC5C-63CA-47A7-A317-F82EB5925BFD}" srcId="{80BA9E74-7824-4CBD-8C4C-949FF2D58F73}" destId="{78FBBC8E-563D-46EF-835D-7617E8A76994}" srcOrd="0" destOrd="0" parTransId="{DB487A6C-7DEA-4BE3-8614-FF30E0EE9FAF}" sibTransId="{69E94216-7930-49CD-84FB-AFFF1A68841D}"/>
    <dgm:cxn modelId="{120E65DE-79E1-4EF6-9791-202ED2D74D0B}" type="presOf" srcId="{9EEBE68C-FA7F-413C-A6C9-69B786B484BC}" destId="{72A2E0AF-2B53-4BB8-A8EF-14E8765D8BC5}" srcOrd="0" destOrd="2" presId="urn:microsoft.com/office/officeart/2005/8/layout/hProcess4"/>
    <dgm:cxn modelId="{0173F45B-9782-437E-97AB-D3A447617F1B}" type="presOf" srcId="{A644C2A4-B3CE-44E6-92D0-2FD1F32C884C}" destId="{BF6018BE-06FD-4784-9C24-557BB34D576B}" srcOrd="1" destOrd="1" presId="urn:microsoft.com/office/officeart/2005/8/layout/hProcess4"/>
    <dgm:cxn modelId="{2A2A9B97-A318-4DC0-8A33-0D037A3008B4}" type="presOf" srcId="{80BA9E74-7824-4CBD-8C4C-949FF2D58F73}" destId="{04187237-0E54-4B70-A6F1-404C56F13F64}" srcOrd="0" destOrd="0" presId="urn:microsoft.com/office/officeart/2005/8/layout/hProcess4"/>
    <dgm:cxn modelId="{61AF8919-92C8-4AC8-A431-5DA0A770447D}" type="presOf" srcId="{D23E2A91-80F1-4312-B56A-DF7D7245A4C1}" destId="{72A2E0AF-2B53-4BB8-A8EF-14E8765D8BC5}" srcOrd="0" destOrd="4" presId="urn:microsoft.com/office/officeart/2005/8/layout/hProcess4"/>
    <dgm:cxn modelId="{B803E1A1-8740-42D1-B0E2-101734F09A76}" type="presOf" srcId="{BEE5AC68-AAC2-4301-9752-A0730D591CA2}" destId="{72A2E0AF-2B53-4BB8-A8EF-14E8765D8BC5}" srcOrd="0" destOrd="5" presId="urn:microsoft.com/office/officeart/2005/8/layout/hProcess4"/>
    <dgm:cxn modelId="{B090376E-1AF5-4B67-84F2-EA6BD1D79AA6}" srcId="{F4E50901-C50E-4259-BF6E-30306F3FEA1C}" destId="{9A3674E5-CDE1-4D5A-A90D-C68BE9285F11}" srcOrd="6" destOrd="0" parTransId="{E0261054-800F-4FAE-920E-EDAB83F78D6E}" sibTransId="{B3C85C01-DB88-4BEA-A689-EBA5E11A5FD5}"/>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1065853F-CF28-4C34-B096-93AD7C986B5E}" type="presParOf" srcId="{4D39B96D-3792-46B3-ADB9-186189F30700}" destId="{B7FF7079-421F-4831-A5D2-CCE1517E3ECC}" srcOrd="4" destOrd="0" presId="urn:microsoft.com/office/officeart/2005/8/layout/hProcess4"/>
    <dgm:cxn modelId="{DDD903B6-5574-4418-9B9E-2C527DD00F36}" type="presParOf" srcId="{B7FF7079-421F-4831-A5D2-CCE1517E3ECC}" destId="{222E06FF-4F09-4882-AA0F-702CF5E52914}" srcOrd="0" destOrd="0" presId="urn:microsoft.com/office/officeart/2005/8/layout/hProcess4"/>
    <dgm:cxn modelId="{B44EB31C-8C9D-4928-92C0-AA27CC66FE23}" type="presParOf" srcId="{B7FF7079-421F-4831-A5D2-CCE1517E3ECC}" destId="{213728D1-8B3B-4B1E-ACD7-92A2323C7611}" srcOrd="1" destOrd="0" presId="urn:microsoft.com/office/officeart/2005/8/layout/hProcess4"/>
    <dgm:cxn modelId="{470AA664-1A70-439A-842C-1DAAC96CF4BD}" type="presParOf" srcId="{B7FF7079-421F-4831-A5D2-CCE1517E3ECC}" destId="{871DAD29-EEDD-4766-ABA8-AA6ED7ED338C}" srcOrd="2" destOrd="0" presId="urn:microsoft.com/office/officeart/2005/8/layout/hProcess4"/>
    <dgm:cxn modelId="{36BF4983-9803-4431-A642-630BCB43CF59}" type="presParOf" srcId="{B7FF7079-421F-4831-A5D2-CCE1517E3ECC}" destId="{04187237-0E54-4B70-A6F1-404C56F13F64}" srcOrd="3" destOrd="0" presId="urn:microsoft.com/office/officeart/2005/8/layout/hProcess4"/>
    <dgm:cxn modelId="{777EACE0-3CDD-4DAC-9AD3-FF217C98A5B7}" type="presParOf" srcId="{B7FF7079-421F-4831-A5D2-CCE1517E3ECC}" destId="{69F4AE7F-0B8A-46E7-89AC-5F8C9D7C276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100" dirty="0"/>
            <a:t> </a:t>
          </a:r>
          <a:r>
            <a:rPr lang="el-GR" sz="1400" dirty="0"/>
            <a:t>Πραγματικός κληρονόμος μπορεί να απαιτήσει από εκείνον που κατέχει ανακριβές </a:t>
          </a:r>
          <a:r>
            <a:rPr lang="el-GR" sz="1400" dirty="0" err="1"/>
            <a:t>κληρονομητήριο</a:t>
          </a:r>
          <a:r>
            <a:rPr lang="el-GR" sz="1400" dirty="0"/>
            <a:t> </a:t>
          </a:r>
          <a:r>
            <a:rPr lang="el-GR" sz="1400" b="1" dirty="0"/>
            <a:t>να το επιστρέψει </a:t>
          </a:r>
          <a:r>
            <a:rPr lang="el-GR" sz="1400" dirty="0"/>
            <a:t>στο δικαστήριο (ΑΚ 1964).</a:t>
          </a:r>
          <a:endParaRPr lang="en-US" sz="11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F4E50901-C50E-4259-BF6E-30306F3FEA1C}">
      <dgm:prSet phldrT="[Text]"/>
      <dgm:spPr/>
      <dgm:t>
        <a:bodyPr/>
        <a:lstStyle/>
        <a:p>
          <a:r>
            <a:rPr lang="el-GR" dirty="0"/>
            <a:t>ΑΠΟΦΑΣΗ ΝΑ ΑΦΑΙΡΕΘΕΪ</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FBF242BA-6777-4B63-8FB2-C5CC03DE28FC}">
      <dgm:prSet phldrT="[Text]" custT="1"/>
      <dgm:spPr/>
      <dgm:t>
        <a:bodyPr/>
        <a:lstStyle/>
        <a:p>
          <a:pPr algn="ctr">
            <a:buNone/>
          </a:pPr>
          <a:r>
            <a:rPr lang="el-GR" sz="1400" dirty="0"/>
            <a:t> ΑΚ 1965</a:t>
          </a:r>
          <a:endParaRPr lang="en-US" sz="1400" dirty="0"/>
        </a:p>
      </dgm:t>
    </dgm:pt>
    <dgm:pt modelId="{CF0D5B0D-DAD7-4BED-8826-CDF2EF4B36D0}" type="parTrans" cxnId="{4BB0F8D9-A181-4760-BB63-4CF5E33CD5BC}">
      <dgm:prSet/>
      <dgm:spPr/>
      <dgm:t>
        <a:bodyPr/>
        <a:lstStyle/>
        <a:p>
          <a:endParaRPr lang="en-US"/>
        </a:p>
      </dgm:t>
    </dgm:pt>
    <dgm:pt modelId="{B0C267CB-A553-4516-A958-8B1B939C64A5}" type="sibTrans" cxnId="{4BB0F8D9-A181-4760-BB63-4CF5E33CD5BC}">
      <dgm:prSet/>
      <dgm:spPr/>
      <dgm:t>
        <a:bodyPr/>
        <a:lstStyle/>
        <a:p>
          <a:endParaRPr lang="en-US"/>
        </a:p>
      </dgm:t>
    </dgm:pt>
    <dgm:pt modelId="{80BA9E74-7824-4CBD-8C4C-949FF2D58F73}">
      <dgm:prSet phldrT="[Text]"/>
      <dgm:spPr/>
      <dgm:t>
        <a:bodyPr/>
        <a:lstStyle/>
        <a:p>
          <a:r>
            <a:rPr lang="el-GR" dirty="0"/>
            <a:t>ΑΠΟΦΑΣΗ ΑΝΑΚΛΗΣΗΣ/ΤΡΟΠΟΠΟΙΗΣΗΣ</a:t>
          </a:r>
          <a:endParaRPr lang="en-US"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b="1" dirty="0"/>
            <a:t>Εάν δεν μπορεί να αφαιρεθεί </a:t>
          </a:r>
          <a:r>
            <a:rPr lang="el-GR" dirty="0"/>
            <a:t>το δικαστήριο ανακαλεί την απόφασή του (ΑΚ 1965-1966) ή την τροποποιεί.</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9A3674E5-CDE1-4D5A-A90D-C68BE9285F11}">
      <dgm:prSet phldrT="[Text]"/>
      <dgm:spPr/>
      <dgm:t>
        <a:bodyPr/>
        <a:lstStyle/>
        <a:p>
          <a:pPr algn="ctr"/>
          <a:r>
            <a:rPr lang="el-GR" sz="800" dirty="0"/>
            <a:t>ΔΗΜΟΣΙΕΥΣΗ ΑΠΟΦΑΣΗΣ</a:t>
          </a:r>
          <a:r>
            <a:rPr lang="de-DE" sz="800" dirty="0"/>
            <a:t> </a:t>
          </a:r>
          <a:r>
            <a:rPr lang="el-GR" sz="800" dirty="0"/>
            <a:t>ΣΕ ΕΦΗΜΕΡΙΔΑ </a:t>
          </a:r>
          <a:r>
            <a:rPr lang="de-DE" sz="800" dirty="0"/>
            <a:t>erga omnes</a:t>
          </a:r>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t>
        <a:bodyPr/>
        <a:lstStyle/>
        <a:p>
          <a:endParaRPr lang="en-US"/>
        </a:p>
      </dgm:t>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4"/>
      <dgm:spPr/>
    </dgm:pt>
    <dgm:pt modelId="{AEB259FE-DF1E-46E5-9A62-E861C8F917DA}" type="pres">
      <dgm:prSet presAssocID="{A18646C1-EBF1-44F3-8439-792D704EAC99}" presName="childNode1" presStyleLbl="bgAcc1" presStyleIdx="0" presStyleCnt="4" custScaleX="136799" custScaleY="122704">
        <dgm:presLayoutVars>
          <dgm:bulletEnabled val="1"/>
        </dgm:presLayoutVars>
      </dgm:prSet>
      <dgm:spPr/>
      <dgm:t>
        <a:bodyPr/>
        <a:lstStyle/>
        <a:p>
          <a:endParaRPr lang="en-US"/>
        </a:p>
      </dgm:t>
    </dgm:pt>
    <dgm:pt modelId="{BF6018BE-06FD-4784-9C24-557BB34D576B}" type="pres">
      <dgm:prSet presAssocID="{A18646C1-EBF1-44F3-8439-792D704EAC99}" presName="childNode1tx" presStyleLbl="bgAcc1" presStyleIdx="0" presStyleCnt="4">
        <dgm:presLayoutVars>
          <dgm:bulletEnabled val="1"/>
        </dgm:presLayoutVars>
      </dgm:prSet>
      <dgm:spPr/>
      <dgm:t>
        <a:bodyPr/>
        <a:lstStyle/>
        <a:p>
          <a:endParaRPr lang="en-US"/>
        </a:p>
      </dgm:t>
    </dgm:pt>
    <dgm:pt modelId="{3F9DD945-021C-429A-AEF7-1F034620BFFE}" type="pres">
      <dgm:prSet presAssocID="{A18646C1-EBF1-44F3-8439-792D704EAC99}" presName="parentNode1" presStyleLbl="node1" presStyleIdx="0" presStyleCnt="4" custScaleX="107728" custScaleY="85106">
        <dgm:presLayoutVars>
          <dgm:chMax val="1"/>
          <dgm:bulletEnabled val="1"/>
        </dgm:presLayoutVars>
      </dgm:prSet>
      <dgm:spPr/>
      <dgm:t>
        <a:bodyPr/>
        <a:lstStyle/>
        <a:p>
          <a:endParaRPr lang="en-US"/>
        </a:p>
      </dgm:t>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3"/>
      <dgm:spPr/>
      <dgm:t>
        <a:bodyPr/>
        <a:lstStyle/>
        <a:p>
          <a:endParaRPr lang="en-US"/>
        </a:p>
      </dgm:t>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4"/>
      <dgm:spPr/>
    </dgm:pt>
    <dgm:pt modelId="{72A2E0AF-2B53-4BB8-A8EF-14E8765D8BC5}" type="pres">
      <dgm:prSet presAssocID="{F4E50901-C50E-4259-BF6E-30306F3FEA1C}" presName="childNode2" presStyleLbl="bgAcc1" presStyleIdx="1" presStyleCnt="4" custScaleX="115081" custScaleY="58903" custLinFactNeighborX="-11633" custLinFactNeighborY="2239">
        <dgm:presLayoutVars>
          <dgm:bulletEnabled val="1"/>
        </dgm:presLayoutVars>
      </dgm:prSet>
      <dgm:spPr/>
      <dgm:t>
        <a:bodyPr/>
        <a:lstStyle/>
        <a:p>
          <a:endParaRPr lang="en-US"/>
        </a:p>
      </dgm:t>
    </dgm:pt>
    <dgm:pt modelId="{2DCF98C2-0BFD-4998-8BE7-7252F4D1D064}" type="pres">
      <dgm:prSet presAssocID="{F4E50901-C50E-4259-BF6E-30306F3FEA1C}" presName="childNode2tx" presStyleLbl="bgAcc1" presStyleIdx="1" presStyleCnt="4">
        <dgm:presLayoutVars>
          <dgm:bulletEnabled val="1"/>
        </dgm:presLayoutVars>
      </dgm:prSet>
      <dgm:spPr/>
      <dgm:t>
        <a:bodyPr/>
        <a:lstStyle/>
        <a:p>
          <a:endParaRPr lang="en-US"/>
        </a:p>
      </dgm:t>
    </dgm:pt>
    <dgm:pt modelId="{435E10AD-FDBA-4E72-8ED9-E61E3E6618FB}" type="pres">
      <dgm:prSet presAssocID="{F4E50901-C50E-4259-BF6E-30306F3FEA1C}" presName="parentNode2" presStyleLbl="node1" presStyleIdx="1" presStyleCnt="4" custScaleX="142287" custScaleY="150146" custLinFactNeighborX="-26979" custLinFactNeighborY="-32621">
        <dgm:presLayoutVars>
          <dgm:chMax val="0"/>
          <dgm:bulletEnabled val="1"/>
        </dgm:presLayoutVars>
      </dgm:prSet>
      <dgm:spPr/>
      <dgm:t>
        <a:bodyPr/>
        <a:lstStyle/>
        <a:p>
          <a:endParaRPr lang="en-US"/>
        </a:p>
      </dgm:t>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3"/>
      <dgm:spPr/>
      <dgm:t>
        <a:bodyPr/>
        <a:lstStyle/>
        <a:p>
          <a:endParaRPr lang="en-US"/>
        </a:p>
      </dgm:t>
    </dgm:pt>
    <dgm:pt modelId="{4AB2B7FC-D47A-4FD6-A5DB-C3F8F4752133}" type="pres">
      <dgm:prSet presAssocID="{9A3674E5-CDE1-4D5A-A90D-C68BE9285F11}" presName="composite1" presStyleCnt="0"/>
      <dgm:spPr/>
    </dgm:pt>
    <dgm:pt modelId="{543D8B6C-6EDC-41DB-B2ED-620BCA73F18A}" type="pres">
      <dgm:prSet presAssocID="{9A3674E5-CDE1-4D5A-A90D-C68BE9285F11}" presName="dummyNode1" presStyleLbl="node1" presStyleIdx="1" presStyleCnt="4"/>
      <dgm:spPr/>
    </dgm:pt>
    <dgm:pt modelId="{8C5905A7-8491-4126-A140-AD7D69EADF66}" type="pres">
      <dgm:prSet presAssocID="{9A3674E5-CDE1-4D5A-A90D-C68BE9285F11}" presName="childNode1" presStyleLbl="bgAcc1" presStyleIdx="2" presStyleCnt="4">
        <dgm:presLayoutVars>
          <dgm:bulletEnabled val="1"/>
        </dgm:presLayoutVars>
      </dgm:prSet>
      <dgm:spPr/>
    </dgm:pt>
    <dgm:pt modelId="{565D6E87-2602-448A-AA7F-AA6BF7DAE3D9}" type="pres">
      <dgm:prSet presAssocID="{9A3674E5-CDE1-4D5A-A90D-C68BE9285F11}" presName="childNode1tx" presStyleLbl="bgAcc1" presStyleIdx="2" presStyleCnt="4">
        <dgm:presLayoutVars>
          <dgm:bulletEnabled val="1"/>
        </dgm:presLayoutVars>
      </dgm:prSet>
      <dgm:spPr/>
    </dgm:pt>
    <dgm:pt modelId="{6002727B-B6DF-4779-9D09-40EED13A16BE}" type="pres">
      <dgm:prSet presAssocID="{9A3674E5-CDE1-4D5A-A90D-C68BE9285F11}" presName="parentNode1" presStyleLbl="node1" presStyleIdx="2" presStyleCnt="4" custLinFactX="26729" custLinFactY="-19103" custLinFactNeighborX="100000" custLinFactNeighborY="-100000">
        <dgm:presLayoutVars>
          <dgm:chMax val="1"/>
          <dgm:bulletEnabled val="1"/>
        </dgm:presLayoutVars>
      </dgm:prSet>
      <dgm:spPr/>
      <dgm:t>
        <a:bodyPr/>
        <a:lstStyle/>
        <a:p>
          <a:endParaRPr lang="en-US"/>
        </a:p>
      </dgm:t>
    </dgm:pt>
    <dgm:pt modelId="{BBC4D0E8-1D8C-4B51-8648-7254A6D38BC7}" type="pres">
      <dgm:prSet presAssocID="{9A3674E5-CDE1-4D5A-A90D-C68BE9285F11}" presName="connSite1" presStyleCnt="0"/>
      <dgm:spPr/>
    </dgm:pt>
    <dgm:pt modelId="{E2E1C939-8772-4E78-8264-E90FCFED4563}" type="pres">
      <dgm:prSet presAssocID="{B3C85C01-DB88-4BEA-A689-EBA5E11A5FD5}" presName="Name9" presStyleLbl="sibTrans2D1" presStyleIdx="2" presStyleCnt="3" custAng="11648694" custScaleX="101945" custLinFactNeighborX="-10857" custLinFactNeighborY="-39343"/>
      <dgm:spPr/>
      <dgm:t>
        <a:bodyPr/>
        <a:lstStyle/>
        <a:p>
          <a:endParaRPr lang="en-US"/>
        </a:p>
      </dgm:t>
    </dgm:pt>
    <dgm:pt modelId="{B6527A8A-FBD8-4CA2-B722-1A1646E5ACE6}" type="pres">
      <dgm:prSet presAssocID="{80BA9E74-7824-4CBD-8C4C-949FF2D58F73}" presName="composite2" presStyleCnt="0"/>
      <dgm:spPr/>
    </dgm:pt>
    <dgm:pt modelId="{44EFA4E5-00AB-4361-9A8D-DB3B3B55AD6F}" type="pres">
      <dgm:prSet presAssocID="{80BA9E74-7824-4CBD-8C4C-949FF2D58F73}" presName="dummyNode2" presStyleLbl="node1" presStyleIdx="2" presStyleCnt="4"/>
      <dgm:spPr/>
    </dgm:pt>
    <dgm:pt modelId="{59BE49CC-8D34-47D4-A457-BB461C96B403}" type="pres">
      <dgm:prSet presAssocID="{80BA9E74-7824-4CBD-8C4C-949FF2D58F73}" presName="childNode2" presStyleLbl="bgAcc1" presStyleIdx="3" presStyleCnt="4" custLinFactX="-33698" custLinFactNeighborX="-100000" custLinFactNeighborY="-1380">
        <dgm:presLayoutVars>
          <dgm:bulletEnabled val="1"/>
        </dgm:presLayoutVars>
      </dgm:prSet>
      <dgm:spPr/>
      <dgm:t>
        <a:bodyPr/>
        <a:lstStyle/>
        <a:p>
          <a:endParaRPr lang="en-US"/>
        </a:p>
      </dgm:t>
    </dgm:pt>
    <dgm:pt modelId="{E7BB0A82-6F28-417E-BBC0-6C5C141E1643}" type="pres">
      <dgm:prSet presAssocID="{80BA9E74-7824-4CBD-8C4C-949FF2D58F73}" presName="childNode2tx" presStyleLbl="bgAcc1" presStyleIdx="3" presStyleCnt="4">
        <dgm:presLayoutVars>
          <dgm:bulletEnabled val="1"/>
        </dgm:presLayoutVars>
      </dgm:prSet>
      <dgm:spPr/>
      <dgm:t>
        <a:bodyPr/>
        <a:lstStyle/>
        <a:p>
          <a:endParaRPr lang="en-US"/>
        </a:p>
      </dgm:t>
    </dgm:pt>
    <dgm:pt modelId="{B127D114-3C80-4BFF-A836-42D8B1C3262C}" type="pres">
      <dgm:prSet presAssocID="{80BA9E74-7824-4CBD-8C4C-949FF2D58F73}" presName="parentNode2" presStyleLbl="node1" presStyleIdx="3" presStyleCnt="4" custScaleX="122182" custLinFactX="-72704" custLinFactNeighborX="-100000" custLinFactNeighborY="8018">
        <dgm:presLayoutVars>
          <dgm:chMax val="0"/>
          <dgm:bulletEnabled val="1"/>
        </dgm:presLayoutVars>
      </dgm:prSet>
      <dgm:spPr/>
      <dgm:t>
        <a:bodyPr/>
        <a:lstStyle/>
        <a:p>
          <a:endParaRPr lang="en-US"/>
        </a:p>
      </dgm:t>
    </dgm:pt>
    <dgm:pt modelId="{44A68CC2-4C9D-4630-961A-4BC10A5E96D7}" type="pres">
      <dgm:prSet presAssocID="{80BA9E74-7824-4CBD-8C4C-949FF2D58F73}" presName="connSite2" presStyleCnt="0"/>
      <dgm:spPr/>
    </dgm:pt>
  </dgm:ptLst>
  <dgm:cxnLst>
    <dgm:cxn modelId="{FB7FAF84-E17D-4357-9DE6-19C005A34064}" srcId="{A18646C1-EBF1-44F3-8439-792D704EAC99}" destId="{43598521-E39B-4D45-9B15-29540381BAE6}" srcOrd="0" destOrd="0" parTransId="{DFF3532A-D0B0-4DDB-9771-D3EE24E21359}" sibTransId="{1AE7CB05-41F7-4BC6-A500-58DFC61FE320}"/>
    <dgm:cxn modelId="{25D94A94-0F0A-4ACA-964F-540438299075}" type="presOf" srcId="{78FBBC8E-563D-46EF-835D-7617E8A76994}" destId="{59BE49CC-8D34-47D4-A457-BB461C96B403}" srcOrd="0" destOrd="0" presId="urn:microsoft.com/office/officeart/2005/8/layout/hProcess4"/>
    <dgm:cxn modelId="{8652C507-9118-4BD6-BD9D-19E089B02D52}" type="presOf" srcId="{756F0534-59B3-483E-94C9-EA6228F8C7D9}" destId="{5D8E0D40-E8F1-4F6D-92C7-EC84E30CC40A}"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88DD6B10-DBD1-4214-9E82-052A0F6DB0A3}" type="presOf" srcId="{78FBBC8E-563D-46EF-835D-7617E8A76994}" destId="{E7BB0A82-6F28-417E-BBC0-6C5C141E1643}" srcOrd="1" destOrd="0" presId="urn:microsoft.com/office/officeart/2005/8/layout/hProcess4"/>
    <dgm:cxn modelId="{51616D54-65D3-40C0-8B44-ABDED6A0E341}" type="presOf" srcId="{43598521-E39B-4D45-9B15-29540381BAE6}" destId="{BF6018BE-06FD-4784-9C24-557BB34D576B}" srcOrd="1" destOrd="0" presId="urn:microsoft.com/office/officeart/2005/8/layout/hProcess4"/>
    <dgm:cxn modelId="{BC570704-5578-4DA4-BE8F-0FF604DF67EF}" srcId="{C8FEC5FD-3D30-4AA9-A343-4501823C7CF0}" destId="{F4E50901-C50E-4259-BF6E-30306F3FEA1C}" srcOrd="1" destOrd="0" parTransId="{2FBAF9F1-FD08-4FD2-A152-70978FD6329B}" sibTransId="{756F0534-59B3-483E-94C9-EA6228F8C7D9}"/>
    <dgm:cxn modelId="{0DADC682-4510-4D28-AEA5-06EF134ECC88}" type="presOf" srcId="{FBF242BA-6777-4B63-8FB2-C5CC03DE28FC}" destId="{2DCF98C2-0BFD-4998-8BE7-7252F4D1D064}" srcOrd="1" destOrd="0" presId="urn:microsoft.com/office/officeart/2005/8/layout/hProcess4"/>
    <dgm:cxn modelId="{EA73052F-623B-45F9-A1A0-850E7780ACDA}" type="presOf" srcId="{FBF242BA-6777-4B63-8FB2-C5CC03DE28FC}" destId="{72A2E0AF-2B53-4BB8-A8EF-14E8765D8BC5}" srcOrd="0" destOrd="0" presId="urn:microsoft.com/office/officeart/2005/8/layout/hProcess4"/>
    <dgm:cxn modelId="{98A76708-263B-42AD-BCF3-D75931AA1421}" type="presOf" srcId="{9A3674E5-CDE1-4D5A-A90D-C68BE9285F11}" destId="{6002727B-B6DF-4779-9D09-40EED13A16BE}" srcOrd="0" destOrd="0" presId="urn:microsoft.com/office/officeart/2005/8/layout/hProcess4"/>
    <dgm:cxn modelId="{B090376E-1AF5-4B67-84F2-EA6BD1D79AA6}" srcId="{C8FEC5FD-3D30-4AA9-A343-4501823C7CF0}" destId="{9A3674E5-CDE1-4D5A-A90D-C68BE9285F11}" srcOrd="2" destOrd="0" parTransId="{E0261054-800F-4FAE-920E-EDAB83F78D6E}" sibTransId="{B3C85C01-DB88-4BEA-A689-EBA5E11A5FD5}"/>
    <dgm:cxn modelId="{D87BEAAA-0820-4718-BF09-5D4721ABE3B5}" srcId="{C8FEC5FD-3D30-4AA9-A343-4501823C7CF0}" destId="{80BA9E74-7824-4CBD-8C4C-949FF2D58F73}" srcOrd="3" destOrd="0" parTransId="{C367191B-716F-4058-AF29-6F0A4D26645F}" sibTransId="{B8A71C5D-2AD2-4717-96D2-D2280015E477}"/>
    <dgm:cxn modelId="{BE48BA85-494C-4CC7-BB70-444274B5BA75}" type="presOf" srcId="{43598521-E39B-4D45-9B15-29540381BAE6}" destId="{AEB259FE-DF1E-46E5-9A62-E861C8F917DA}" srcOrd="0" destOrd="0"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E0C658DF-F94E-405E-9031-54AE0D0680F3}" type="presOf" srcId="{80BA9E74-7824-4CBD-8C4C-949FF2D58F73}" destId="{B127D114-3C80-4BFF-A836-42D8B1C3262C}" srcOrd="0" destOrd="0"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608CAC5C-63CA-47A7-A317-F82EB5925BFD}" srcId="{80BA9E74-7824-4CBD-8C4C-949FF2D58F73}" destId="{78FBBC8E-563D-46EF-835D-7617E8A76994}" srcOrd="0" destOrd="0" parTransId="{DB487A6C-7DEA-4BE3-8614-FF30E0EE9FAF}" sibTransId="{69E94216-7930-49CD-84FB-AFFF1A68841D}"/>
    <dgm:cxn modelId="{85B007B2-3EB8-495D-8940-05D33771A380}" type="presOf" srcId="{B3C85C01-DB88-4BEA-A689-EBA5E11A5FD5}" destId="{E2E1C939-8772-4E78-8264-E90FCFED4563}" srcOrd="0" destOrd="0"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4BB0F8D9-A181-4760-BB63-4CF5E33CD5BC}" srcId="{F4E50901-C50E-4259-BF6E-30306F3FEA1C}" destId="{FBF242BA-6777-4B63-8FB2-C5CC03DE28FC}" srcOrd="0" destOrd="0" parTransId="{CF0D5B0D-DAD7-4BED-8826-CDF2EF4B36D0}" sibTransId="{B0C267CB-A553-4516-A958-8B1B939C64A5}"/>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DBE295D4-3310-467F-8678-E0FF17B3E524}" type="presParOf" srcId="{4D39B96D-3792-46B3-ADB9-186189F30700}" destId="{4AB2B7FC-D47A-4FD6-A5DB-C3F8F4752133}" srcOrd="4" destOrd="0" presId="urn:microsoft.com/office/officeart/2005/8/layout/hProcess4"/>
    <dgm:cxn modelId="{1CCD655C-5625-4746-B365-97D2F07F34B8}" type="presParOf" srcId="{4AB2B7FC-D47A-4FD6-A5DB-C3F8F4752133}" destId="{543D8B6C-6EDC-41DB-B2ED-620BCA73F18A}" srcOrd="0" destOrd="0" presId="urn:microsoft.com/office/officeart/2005/8/layout/hProcess4"/>
    <dgm:cxn modelId="{C6130E6A-094B-4374-9563-F827C280AEAE}" type="presParOf" srcId="{4AB2B7FC-D47A-4FD6-A5DB-C3F8F4752133}" destId="{8C5905A7-8491-4126-A140-AD7D69EADF66}" srcOrd="1" destOrd="0" presId="urn:microsoft.com/office/officeart/2005/8/layout/hProcess4"/>
    <dgm:cxn modelId="{2853F2B1-B5C0-401F-8858-05A39A4A17D4}" type="presParOf" srcId="{4AB2B7FC-D47A-4FD6-A5DB-C3F8F4752133}" destId="{565D6E87-2602-448A-AA7F-AA6BF7DAE3D9}" srcOrd="2" destOrd="0" presId="urn:microsoft.com/office/officeart/2005/8/layout/hProcess4"/>
    <dgm:cxn modelId="{D6189A26-261F-4061-A472-C61006BE4430}" type="presParOf" srcId="{4AB2B7FC-D47A-4FD6-A5DB-C3F8F4752133}" destId="{6002727B-B6DF-4779-9D09-40EED13A16BE}" srcOrd="3" destOrd="0" presId="urn:microsoft.com/office/officeart/2005/8/layout/hProcess4"/>
    <dgm:cxn modelId="{2A619777-183B-4AFB-AE24-E2CFEA516E54}" type="presParOf" srcId="{4AB2B7FC-D47A-4FD6-A5DB-C3F8F4752133}" destId="{BBC4D0E8-1D8C-4B51-8648-7254A6D38BC7}" srcOrd="4" destOrd="0" presId="urn:microsoft.com/office/officeart/2005/8/layout/hProcess4"/>
    <dgm:cxn modelId="{23A587EF-64B0-4803-AD01-7899D0780B1D}" type="presParOf" srcId="{4D39B96D-3792-46B3-ADB9-186189F30700}" destId="{E2E1C939-8772-4E78-8264-E90FCFED4563}" srcOrd="5" destOrd="0" presId="urn:microsoft.com/office/officeart/2005/8/layout/hProcess4"/>
    <dgm:cxn modelId="{6436C20C-F1FA-4974-82F1-612524192FAB}" type="presParOf" srcId="{4D39B96D-3792-46B3-ADB9-186189F30700}" destId="{B6527A8A-FBD8-4CA2-B722-1A1646E5ACE6}" srcOrd="6" destOrd="0" presId="urn:microsoft.com/office/officeart/2005/8/layout/hProcess4"/>
    <dgm:cxn modelId="{3068646B-C668-493F-9AF4-EF63FAFF57CC}" type="presParOf" srcId="{B6527A8A-FBD8-4CA2-B722-1A1646E5ACE6}" destId="{44EFA4E5-00AB-4361-9A8D-DB3B3B55AD6F}" srcOrd="0" destOrd="0" presId="urn:microsoft.com/office/officeart/2005/8/layout/hProcess4"/>
    <dgm:cxn modelId="{4225AA7F-CA1F-4FD1-9E3B-8A1D6F5BDBF3}" type="presParOf" srcId="{B6527A8A-FBD8-4CA2-B722-1A1646E5ACE6}" destId="{59BE49CC-8D34-47D4-A457-BB461C96B403}" srcOrd="1" destOrd="0" presId="urn:microsoft.com/office/officeart/2005/8/layout/hProcess4"/>
    <dgm:cxn modelId="{C5EA6C8F-B263-489E-8B8B-B9951238E7F9}" type="presParOf" srcId="{B6527A8A-FBD8-4CA2-B722-1A1646E5ACE6}" destId="{E7BB0A82-6F28-417E-BBC0-6C5C141E1643}" srcOrd="2" destOrd="0" presId="urn:microsoft.com/office/officeart/2005/8/layout/hProcess4"/>
    <dgm:cxn modelId="{71544147-534B-4858-99DA-44DD5FCD3A1D}" type="presParOf" srcId="{B6527A8A-FBD8-4CA2-B722-1A1646E5ACE6}" destId="{B127D114-3C80-4BFF-A836-42D8B1C3262C}" srcOrd="3" destOrd="0" presId="urn:microsoft.com/office/officeart/2005/8/layout/hProcess4"/>
    <dgm:cxn modelId="{E071754C-5B19-4CAB-BB59-3468D2661779}" type="presParOf" srcId="{B6527A8A-FBD8-4CA2-B722-1A1646E5ACE6}" destId="{44A68CC2-4C9D-4630-961A-4BC10A5E96D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9F242-A54E-4969-BD26-5E27C0731029}">
      <dsp:nvSpPr>
        <dsp:cNvPr id="0" name=""/>
        <dsp:cNvSpPr/>
      </dsp:nvSpPr>
      <dsp:spPr>
        <a:xfrm>
          <a:off x="3544035" y="233288"/>
          <a:ext cx="3926694" cy="3926694"/>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Διευκολύνει τον κληρονόμο από την σώρευση αποδεικτικών</a:t>
          </a:r>
          <a:endParaRPr lang="en-US" sz="1500" kern="1200" dirty="0"/>
        </a:p>
      </dsp:txBody>
      <dsp:txXfrm>
        <a:off x="5613496" y="1065373"/>
        <a:ext cx="1402390" cy="1168659"/>
      </dsp:txXfrm>
    </dsp:sp>
    <dsp:sp modelId="{C07047F9-ADCF-45D7-B5F3-DA7AE1017CBE}">
      <dsp:nvSpPr>
        <dsp:cNvPr id="0" name=""/>
        <dsp:cNvSpPr/>
      </dsp:nvSpPr>
      <dsp:spPr>
        <a:xfrm>
          <a:off x="3351213" y="444090"/>
          <a:ext cx="3926694" cy="3926694"/>
        </a:xfrm>
        <a:prstGeom prst="pie">
          <a:avLst>
            <a:gd name="adj1" fmla="val 1800000"/>
            <a:gd name="adj2" fmla="val 9000000"/>
          </a:avLst>
        </a:prstGeom>
        <a:solidFill>
          <a:schemeClr val="accent2">
            <a:hueOff val="526803"/>
            <a:satOff val="5815"/>
            <a:lumOff val="3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err="1"/>
            <a:t>Δικευκολύνει</a:t>
          </a:r>
          <a:r>
            <a:rPr lang="el-GR" sz="1500" kern="1200" dirty="0"/>
            <a:t> τον κληρονόμο να πείσει τρίτους για κληρονομικό δικαίωμα (Δικαστικό πιστοποιητικό)</a:t>
          </a:r>
          <a:endParaRPr lang="en-US" sz="1500" kern="1200" dirty="0"/>
        </a:p>
      </dsp:txBody>
      <dsp:txXfrm>
        <a:off x="4286141" y="2991767"/>
        <a:ext cx="2103586" cy="1028419"/>
      </dsp:txXfrm>
    </dsp:sp>
    <dsp:sp modelId="{A58BFD9F-FBC8-41AB-BC2F-AECBC38CF64A}">
      <dsp:nvSpPr>
        <dsp:cNvPr id="0" name=""/>
        <dsp:cNvSpPr/>
      </dsp:nvSpPr>
      <dsp:spPr>
        <a:xfrm>
          <a:off x="3270342" y="303851"/>
          <a:ext cx="3926694" cy="3926694"/>
        </a:xfrm>
        <a:prstGeom prst="pie">
          <a:avLst>
            <a:gd name="adj1" fmla="val 9000000"/>
            <a:gd name="adj2" fmla="val 16200000"/>
          </a:avLst>
        </a:prstGeom>
        <a:solidFill>
          <a:schemeClr val="accent2">
            <a:hueOff val="1053607"/>
            <a:satOff val="11630"/>
            <a:lumOff val="7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Προστατεύει τον καλόπιστο τρίτο που αποκτά  ΑΚ 1963, </a:t>
          </a:r>
          <a:r>
            <a:rPr lang="el-GR" sz="1500" kern="1200" dirty="0" err="1"/>
            <a:t>ΚΠολΔ</a:t>
          </a:r>
          <a:r>
            <a:rPr lang="el-GR" sz="1500" kern="1200" dirty="0"/>
            <a:t> 822</a:t>
          </a:r>
          <a:endParaRPr lang="en-US" sz="1500" kern="1200" dirty="0"/>
        </a:p>
      </dsp:txBody>
      <dsp:txXfrm>
        <a:off x="3725184" y="1135936"/>
        <a:ext cx="1402390" cy="1168659"/>
      </dsp:txXfrm>
    </dsp:sp>
    <dsp:sp modelId="{1BB7474B-4020-4675-8483-E45034F9DE1F}">
      <dsp:nvSpPr>
        <dsp:cNvPr id="0" name=""/>
        <dsp:cNvSpPr/>
      </dsp:nvSpPr>
      <dsp:spPr>
        <a:xfrm>
          <a:off x="3301278" y="-9792"/>
          <a:ext cx="4412856" cy="441285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B33601-3168-42B8-A9D9-2B1CAE3A3DF9}">
      <dsp:nvSpPr>
        <dsp:cNvPr id="0" name=""/>
        <dsp:cNvSpPr/>
      </dsp:nvSpPr>
      <dsp:spPr>
        <a:xfrm>
          <a:off x="3108132" y="200761"/>
          <a:ext cx="4412856" cy="4412856"/>
        </a:xfrm>
        <a:prstGeom prst="circularArrow">
          <a:avLst>
            <a:gd name="adj1" fmla="val 5085"/>
            <a:gd name="adj2" fmla="val 327528"/>
            <a:gd name="adj3" fmla="val 8671970"/>
            <a:gd name="adj4" fmla="val 1800502"/>
            <a:gd name="adj5" fmla="val 5932"/>
          </a:avLst>
        </a:prstGeom>
        <a:solidFill>
          <a:schemeClr val="accent2">
            <a:hueOff val="526803"/>
            <a:satOff val="5815"/>
            <a:lumOff val="3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C1DAE-E15A-4CBE-9445-1E968E2357C5}">
      <dsp:nvSpPr>
        <dsp:cNvPr id="0" name=""/>
        <dsp:cNvSpPr/>
      </dsp:nvSpPr>
      <dsp:spPr>
        <a:xfrm>
          <a:off x="3026937" y="60770"/>
          <a:ext cx="4412856" cy="4412856"/>
        </a:xfrm>
        <a:prstGeom prst="circularArrow">
          <a:avLst>
            <a:gd name="adj1" fmla="val 5085"/>
            <a:gd name="adj2" fmla="val 327528"/>
            <a:gd name="adj3" fmla="val 15873039"/>
            <a:gd name="adj4" fmla="val 9000000"/>
            <a:gd name="adj5" fmla="val 5932"/>
          </a:avLst>
        </a:prstGeom>
        <a:solidFill>
          <a:schemeClr val="accent2">
            <a:hueOff val="1053607"/>
            <a:satOff val="11630"/>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E084E-8E75-4BFC-974E-7DA1126B652B}">
      <dsp:nvSpPr>
        <dsp:cNvPr id="0" name=""/>
        <dsp:cNvSpPr/>
      </dsp:nvSpPr>
      <dsp:spPr>
        <a:xfrm>
          <a:off x="2661366" y="0"/>
          <a:ext cx="1634750" cy="163499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C620E-759A-43C1-9386-0F21D3C79C03}">
      <dsp:nvSpPr>
        <dsp:cNvPr id="0" name=""/>
        <dsp:cNvSpPr/>
      </dsp:nvSpPr>
      <dsp:spPr>
        <a:xfrm>
          <a:off x="3022699" y="590284"/>
          <a:ext cx="908399"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Αποκλήρωση</a:t>
          </a:r>
          <a:endParaRPr lang="en-US" sz="1400" kern="1200" dirty="0"/>
        </a:p>
      </dsp:txBody>
      <dsp:txXfrm>
        <a:off x="3022699" y="590284"/>
        <a:ext cx="908399" cy="454091"/>
      </dsp:txXfrm>
    </dsp:sp>
    <dsp:sp modelId="{2FCF1080-F91A-4411-95E6-7899D3FDAAFE}">
      <dsp:nvSpPr>
        <dsp:cNvPr id="0" name=""/>
        <dsp:cNvSpPr/>
      </dsp:nvSpPr>
      <dsp:spPr>
        <a:xfrm>
          <a:off x="2207320" y="939428"/>
          <a:ext cx="1634750" cy="1634999"/>
        </a:xfrm>
        <a:prstGeom prst="leftCircularArrow">
          <a:avLst>
            <a:gd name="adj1" fmla="val 10980"/>
            <a:gd name="adj2" fmla="val 1142322"/>
            <a:gd name="adj3" fmla="val 6300000"/>
            <a:gd name="adj4" fmla="val 18900000"/>
            <a:gd name="adj5" fmla="val 125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094FF-B46C-4C69-AE2F-A52A0643C98C}">
      <dsp:nvSpPr>
        <dsp:cNvPr id="0" name=""/>
        <dsp:cNvSpPr/>
      </dsp:nvSpPr>
      <dsp:spPr>
        <a:xfrm>
          <a:off x="2467028" y="1499114"/>
          <a:ext cx="1600527"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Απόρριψη αίτησης έκδοσης </a:t>
          </a:r>
          <a:r>
            <a:rPr lang="el-GR" sz="1400" kern="1200" dirty="0" err="1"/>
            <a:t>κληρονομητηρίου</a:t>
          </a:r>
          <a:endParaRPr lang="en-US" sz="1400" kern="1200" dirty="0"/>
        </a:p>
      </dsp:txBody>
      <dsp:txXfrm>
        <a:off x="2467028" y="1499114"/>
        <a:ext cx="1600527" cy="454091"/>
      </dsp:txXfrm>
    </dsp:sp>
    <dsp:sp modelId="{16C45735-331B-4284-A03D-6EB484A7B8C0}">
      <dsp:nvSpPr>
        <dsp:cNvPr id="0" name=""/>
        <dsp:cNvSpPr/>
      </dsp:nvSpPr>
      <dsp:spPr>
        <a:xfrm>
          <a:off x="2777717" y="1991275"/>
          <a:ext cx="1404504" cy="1405067"/>
        </a:xfrm>
        <a:prstGeom prst="blockArc">
          <a:avLst>
            <a:gd name="adj1" fmla="val 13500000"/>
            <a:gd name="adj2" fmla="val 10800000"/>
            <a:gd name="adj3" fmla="val 1274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E829B-12C6-44ED-B7C6-A7280301C1EB}">
      <dsp:nvSpPr>
        <dsp:cNvPr id="0" name=""/>
        <dsp:cNvSpPr/>
      </dsp:nvSpPr>
      <dsp:spPr>
        <a:xfrm>
          <a:off x="3024848" y="2481368"/>
          <a:ext cx="908399"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Νέα αίτηση</a:t>
          </a:r>
          <a:endParaRPr lang="en-US" sz="1600" kern="1200" dirty="0"/>
        </a:p>
      </dsp:txBody>
      <dsp:txXfrm>
        <a:off x="3024848" y="2481368"/>
        <a:ext cx="908399" cy="4540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35799-AAFC-4A1E-9376-8FC47D008FA8}">
      <dsp:nvSpPr>
        <dsp:cNvPr id="0" name=""/>
        <dsp:cNvSpPr/>
      </dsp:nvSpPr>
      <dsp:spPr>
        <a:xfrm>
          <a:off x="1909621" y="1032449"/>
          <a:ext cx="1312287" cy="1135181"/>
        </a:xfrm>
        <a:prstGeom prst="hexagon">
          <a:avLst>
            <a:gd name="adj" fmla="val 28570"/>
            <a:gd name="vf" fmla="val 115470"/>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6990" tIns="46990" rIns="46990" bIns="46990" numCol="1" spcCol="1270" anchor="ctr" anchorCtr="0">
          <a:noAutofit/>
          <a:sp3d extrusionH="28000" prstMaterial="matte"/>
        </a:bodyPr>
        <a:lstStyle/>
        <a:p>
          <a:pPr lvl="0" algn="ctr" defTabSz="1644650">
            <a:lnSpc>
              <a:spcPct val="90000"/>
            </a:lnSpc>
            <a:spcBef>
              <a:spcPct val="0"/>
            </a:spcBef>
            <a:spcAft>
              <a:spcPct val="35000"/>
            </a:spcAft>
          </a:pPr>
          <a:r>
            <a:rPr lang="el-GR" sz="3700" kern="1200" dirty="0"/>
            <a:t>Εγώ</a:t>
          </a:r>
          <a:endParaRPr lang="en-US" sz="3700" kern="1200" dirty="0"/>
        </a:p>
      </dsp:txBody>
      <dsp:txXfrm>
        <a:off x="2127085" y="1220564"/>
        <a:ext cx="877359" cy="758951"/>
      </dsp:txXfrm>
    </dsp:sp>
    <dsp:sp modelId="{F3B774E7-9AC1-472D-BED9-78652A6F1CDE}">
      <dsp:nvSpPr>
        <dsp:cNvPr id="0" name=""/>
        <dsp:cNvSpPr/>
      </dsp:nvSpPr>
      <dsp:spPr>
        <a:xfrm>
          <a:off x="2731365" y="489341"/>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E9539A43-ABF6-4B96-BAAE-02392C5A99C2}">
      <dsp:nvSpPr>
        <dsp:cNvPr id="0" name=""/>
        <dsp:cNvSpPr/>
      </dsp:nvSpPr>
      <dsp:spPr>
        <a:xfrm>
          <a:off x="2030502" y="0"/>
          <a:ext cx="1075410" cy="930356"/>
        </a:xfrm>
        <a:prstGeom prst="hexagon">
          <a:avLst>
            <a:gd name="adj" fmla="val 28570"/>
            <a:gd name="vf" fmla="val 115470"/>
          </a:avLst>
        </a:prstGeom>
        <a:solidFill>
          <a:schemeClr val="accent2">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Συμβαλλόμενος 1</a:t>
          </a:r>
          <a:endParaRPr lang="en-US" sz="1800" kern="1200" dirty="0"/>
        </a:p>
      </dsp:txBody>
      <dsp:txXfrm>
        <a:off x="2208720" y="154180"/>
        <a:ext cx="718974" cy="621996"/>
      </dsp:txXfrm>
    </dsp:sp>
    <dsp:sp modelId="{3BB5D61F-F0DF-431D-BEF5-77F98F6D3ECA}">
      <dsp:nvSpPr>
        <dsp:cNvPr id="0" name=""/>
        <dsp:cNvSpPr/>
      </dsp:nvSpPr>
      <dsp:spPr>
        <a:xfrm>
          <a:off x="3309211" y="1286880"/>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E764D72-10F2-4BD0-95B9-12BB58132FD3}">
      <dsp:nvSpPr>
        <dsp:cNvPr id="0" name=""/>
        <dsp:cNvSpPr/>
      </dsp:nvSpPr>
      <dsp:spPr>
        <a:xfrm>
          <a:off x="3016778" y="572231"/>
          <a:ext cx="1075410" cy="930356"/>
        </a:xfrm>
        <a:prstGeom prst="hexagon">
          <a:avLst>
            <a:gd name="adj" fmla="val 28570"/>
            <a:gd name="vf" fmla="val 115470"/>
          </a:avLst>
        </a:prstGeom>
        <a:solidFill>
          <a:schemeClr val="accent2">
            <a:hueOff val="210721"/>
            <a:satOff val="2326"/>
            <a:lumOff val="1529"/>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Συμβαλλόμενος 2</a:t>
          </a:r>
          <a:endParaRPr lang="en-US" sz="1800" kern="1200" dirty="0"/>
        </a:p>
      </dsp:txBody>
      <dsp:txXfrm>
        <a:off x="3194996" y="726411"/>
        <a:ext cx="718974" cy="621996"/>
      </dsp:txXfrm>
    </dsp:sp>
    <dsp:sp modelId="{A8BFB708-D306-4787-B146-BC9F9A0FA4B5}">
      <dsp:nvSpPr>
        <dsp:cNvPr id="0" name=""/>
        <dsp:cNvSpPr/>
      </dsp:nvSpPr>
      <dsp:spPr>
        <a:xfrm>
          <a:off x="2907802" y="2187153"/>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63869B4-6597-4874-8114-0F54F6D143A1}">
      <dsp:nvSpPr>
        <dsp:cNvPr id="0" name=""/>
        <dsp:cNvSpPr/>
      </dsp:nvSpPr>
      <dsp:spPr>
        <a:xfrm>
          <a:off x="3016778" y="1697172"/>
          <a:ext cx="1075410" cy="930356"/>
        </a:xfrm>
        <a:prstGeom prst="hexagon">
          <a:avLst>
            <a:gd name="adj" fmla="val 28570"/>
            <a:gd name="vf" fmla="val 115470"/>
          </a:avLst>
        </a:prstGeom>
        <a:solidFill>
          <a:schemeClr val="accent2">
            <a:hueOff val="421443"/>
            <a:satOff val="4652"/>
            <a:lumOff val="3059"/>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Συμβαλλόμενος 3</a:t>
          </a:r>
          <a:endParaRPr lang="en-US" sz="1800" kern="1200" dirty="0"/>
        </a:p>
      </dsp:txBody>
      <dsp:txXfrm>
        <a:off x="3194996" y="1851352"/>
        <a:ext cx="718974" cy="621996"/>
      </dsp:txXfrm>
    </dsp:sp>
    <dsp:sp modelId="{939572F5-F54A-47D7-9555-BEA7F64DC054}">
      <dsp:nvSpPr>
        <dsp:cNvPr id="0" name=""/>
        <dsp:cNvSpPr/>
      </dsp:nvSpPr>
      <dsp:spPr>
        <a:xfrm>
          <a:off x="1912063" y="2280605"/>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BC811FD-B7BD-484F-A77A-F74C5C38D56F}">
      <dsp:nvSpPr>
        <dsp:cNvPr id="0" name=""/>
        <dsp:cNvSpPr/>
      </dsp:nvSpPr>
      <dsp:spPr>
        <a:xfrm>
          <a:off x="2030502" y="2270043"/>
          <a:ext cx="1075410" cy="930356"/>
        </a:xfrm>
        <a:prstGeom prst="hexagon">
          <a:avLst>
            <a:gd name="adj" fmla="val 28570"/>
            <a:gd name="vf" fmla="val 115470"/>
          </a:avLst>
        </a:prstGeom>
        <a:solidFill>
          <a:schemeClr val="accent2">
            <a:hueOff val="632164"/>
            <a:satOff val="6978"/>
            <a:lumOff val="4588"/>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Συμβαλλόμενος 4</a:t>
          </a:r>
          <a:endParaRPr lang="en-US" sz="1800" kern="1200" dirty="0"/>
        </a:p>
      </dsp:txBody>
      <dsp:txXfrm>
        <a:off x="2208720" y="2424223"/>
        <a:ext cx="718974" cy="621996"/>
      </dsp:txXfrm>
    </dsp:sp>
    <dsp:sp modelId="{E4CD27D9-FDF4-4BED-A2B9-E0C32F55D073}">
      <dsp:nvSpPr>
        <dsp:cNvPr id="0" name=""/>
        <dsp:cNvSpPr/>
      </dsp:nvSpPr>
      <dsp:spPr>
        <a:xfrm>
          <a:off x="1324754" y="1483385"/>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EAC10DA-0026-488D-A37D-83B2210E3CB7}">
      <dsp:nvSpPr>
        <dsp:cNvPr id="0" name=""/>
        <dsp:cNvSpPr/>
      </dsp:nvSpPr>
      <dsp:spPr>
        <a:xfrm>
          <a:off x="1039647" y="1697812"/>
          <a:ext cx="1075410" cy="930356"/>
        </a:xfrm>
        <a:prstGeom prst="hexagon">
          <a:avLst>
            <a:gd name="adj" fmla="val 28570"/>
            <a:gd name="vf" fmla="val 115470"/>
          </a:avLst>
        </a:prstGeom>
        <a:solidFill>
          <a:schemeClr val="accent2">
            <a:hueOff val="842886"/>
            <a:satOff val="9304"/>
            <a:lumOff val="6118"/>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Συμβαλλόμενος 5</a:t>
          </a:r>
          <a:endParaRPr lang="en-US" sz="1800" kern="1200" dirty="0"/>
        </a:p>
      </dsp:txBody>
      <dsp:txXfrm>
        <a:off x="1217865" y="1851992"/>
        <a:ext cx="718974" cy="621996"/>
      </dsp:txXfrm>
    </dsp:sp>
    <dsp:sp modelId="{A8842B51-3B87-4275-9AE3-C7B301C7EAE5}">
      <dsp:nvSpPr>
        <dsp:cNvPr id="0" name=""/>
        <dsp:cNvSpPr/>
      </dsp:nvSpPr>
      <dsp:spPr>
        <a:xfrm>
          <a:off x="1039647" y="570951"/>
          <a:ext cx="1075410" cy="930356"/>
        </a:xfrm>
        <a:prstGeom prst="hexagon">
          <a:avLst>
            <a:gd name="adj" fmla="val 28570"/>
            <a:gd name="vf" fmla="val 115470"/>
          </a:avLst>
        </a:prstGeom>
        <a:solidFill>
          <a:schemeClr val="accent2">
            <a:hueOff val="1053607"/>
            <a:satOff val="11630"/>
            <a:lumOff val="7647"/>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Άγνωστος 8</a:t>
          </a:r>
          <a:endParaRPr lang="en-US" sz="1800" kern="1200" dirty="0"/>
        </a:p>
      </dsp:txBody>
      <dsp:txXfrm>
        <a:off x="1217865" y="725131"/>
        <a:ext cx="718974" cy="6219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DF7A-D2C0-4634-B3D4-CC92C26C22A4}">
      <dsp:nvSpPr>
        <dsp:cNvPr id="0" name=""/>
        <dsp:cNvSpPr/>
      </dsp:nvSpPr>
      <dsp:spPr>
        <a:xfrm>
          <a:off x="859970" y="1873534"/>
          <a:ext cx="737117" cy="73711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l-GR" sz="2200" kern="1200" dirty="0"/>
            <a:t>Η.Η.</a:t>
          </a:r>
          <a:endParaRPr lang="en-US" sz="2200" kern="1200" dirty="0"/>
        </a:p>
      </dsp:txBody>
      <dsp:txXfrm>
        <a:off x="895953" y="1909517"/>
        <a:ext cx="665151" cy="665151"/>
      </dsp:txXfrm>
    </dsp:sp>
    <dsp:sp modelId="{92154FE0-EEE4-43F8-BF44-D2550962125E}">
      <dsp:nvSpPr>
        <dsp:cNvPr id="0" name=""/>
        <dsp:cNvSpPr/>
      </dsp:nvSpPr>
      <dsp:spPr>
        <a:xfrm rot="16200000">
          <a:off x="970000" y="1615005"/>
          <a:ext cx="517057" cy="0"/>
        </a:xfrm>
        <a:custGeom>
          <a:avLst/>
          <a:gdLst/>
          <a:ahLst/>
          <a:cxnLst/>
          <a:rect l="0" t="0" r="0" b="0"/>
          <a:pathLst>
            <a:path>
              <a:moveTo>
                <a:pt x="0" y="0"/>
              </a:moveTo>
              <a:lnTo>
                <a:pt x="51705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54290-4906-4E49-A16B-C36F4166BB80}">
      <dsp:nvSpPr>
        <dsp:cNvPr id="0" name=""/>
        <dsp:cNvSpPr/>
      </dsp:nvSpPr>
      <dsp:spPr>
        <a:xfrm>
          <a:off x="981595" y="862608"/>
          <a:ext cx="493868" cy="493868"/>
        </a:xfrm>
        <a:prstGeom prst="roundRect">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l-GR" sz="1900" kern="1200" dirty="0"/>
            <a:t>2/8</a:t>
          </a:r>
          <a:endParaRPr lang="en-US" sz="1900" kern="1200" dirty="0"/>
        </a:p>
      </dsp:txBody>
      <dsp:txXfrm>
        <a:off x="1005704" y="886717"/>
        <a:ext cx="445650" cy="445650"/>
      </dsp:txXfrm>
    </dsp:sp>
    <dsp:sp modelId="{ECFD6DAD-2C1D-4CCE-9781-C340EE7EA2A0}">
      <dsp:nvSpPr>
        <dsp:cNvPr id="0" name=""/>
        <dsp:cNvSpPr/>
      </dsp:nvSpPr>
      <dsp:spPr>
        <a:xfrm rot="1800000">
          <a:off x="1568830" y="2560340"/>
          <a:ext cx="421840" cy="0"/>
        </a:xfrm>
        <a:custGeom>
          <a:avLst/>
          <a:gdLst/>
          <a:ahLst/>
          <a:cxnLst/>
          <a:rect l="0" t="0" r="0" b="0"/>
          <a:pathLst>
            <a:path>
              <a:moveTo>
                <a:pt x="0" y="0"/>
              </a:moveTo>
              <a:lnTo>
                <a:pt x="421840"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70830-81C7-49B7-A597-448B562F77EC}">
      <dsp:nvSpPr>
        <dsp:cNvPr id="0" name=""/>
        <dsp:cNvSpPr/>
      </dsp:nvSpPr>
      <dsp:spPr>
        <a:xfrm>
          <a:off x="1962412" y="2561434"/>
          <a:ext cx="493868" cy="493868"/>
        </a:xfrm>
        <a:prstGeom prst="roundRect">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l-GR" sz="1900" kern="1200" dirty="0"/>
            <a:t>3/8</a:t>
          </a:r>
          <a:endParaRPr lang="en-US" sz="1900" kern="1200" dirty="0"/>
        </a:p>
      </dsp:txBody>
      <dsp:txXfrm>
        <a:off x="1986521" y="2585543"/>
        <a:ext cx="445650" cy="445650"/>
      </dsp:txXfrm>
    </dsp:sp>
    <dsp:sp modelId="{E4C45F69-909B-48E0-B00F-7562A203F8BD}">
      <dsp:nvSpPr>
        <dsp:cNvPr id="0" name=""/>
        <dsp:cNvSpPr/>
      </dsp:nvSpPr>
      <dsp:spPr>
        <a:xfrm rot="9000000">
          <a:off x="466388" y="2560340"/>
          <a:ext cx="421840" cy="0"/>
        </a:xfrm>
        <a:custGeom>
          <a:avLst/>
          <a:gdLst/>
          <a:ahLst/>
          <a:cxnLst/>
          <a:rect l="0" t="0" r="0" b="0"/>
          <a:pathLst>
            <a:path>
              <a:moveTo>
                <a:pt x="0" y="0"/>
              </a:moveTo>
              <a:lnTo>
                <a:pt x="421840"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5ADF4-CAE3-42E6-8188-5B787B6544F5}">
      <dsp:nvSpPr>
        <dsp:cNvPr id="0" name=""/>
        <dsp:cNvSpPr/>
      </dsp:nvSpPr>
      <dsp:spPr>
        <a:xfrm>
          <a:off x="777" y="2561434"/>
          <a:ext cx="493868" cy="493868"/>
        </a:xfrm>
        <a:prstGeom prst="roundRect">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l-GR" sz="1900" kern="1200" dirty="0"/>
            <a:t>3/8</a:t>
          </a:r>
          <a:endParaRPr lang="en-US" sz="1900" kern="1200" dirty="0"/>
        </a:p>
      </dsp:txBody>
      <dsp:txXfrm>
        <a:off x="24886" y="2585543"/>
        <a:ext cx="445650" cy="445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4A58-583D-4124-97DD-9135958479F4}">
      <dsp:nvSpPr>
        <dsp:cNvPr id="0" name=""/>
        <dsp:cNvSpPr/>
      </dsp:nvSpPr>
      <dsp:spPr>
        <a:xfrm>
          <a:off x="4766845" y="2102260"/>
          <a:ext cx="2569429" cy="2569429"/>
        </a:xfrm>
        <a:prstGeom prst="gear9">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err="1"/>
            <a:t>Κληρονομητήριο</a:t>
          </a:r>
          <a:endParaRPr lang="en-US" sz="1600" kern="1200" dirty="0"/>
        </a:p>
      </dsp:txBody>
      <dsp:txXfrm>
        <a:off x="5283415" y="2704136"/>
        <a:ext cx="1536289" cy="1320740"/>
      </dsp:txXfrm>
    </dsp:sp>
    <dsp:sp modelId="{CCCB678C-5A64-4107-9F04-807A59CC5112}">
      <dsp:nvSpPr>
        <dsp:cNvPr id="0" name=""/>
        <dsp:cNvSpPr/>
      </dsp:nvSpPr>
      <dsp:spPr>
        <a:xfrm>
          <a:off x="3271905" y="1494940"/>
          <a:ext cx="1868676" cy="1868676"/>
        </a:xfrm>
        <a:prstGeom prst="gear6">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err="1"/>
            <a:t>Σχολάζουσα</a:t>
          </a:r>
          <a:r>
            <a:rPr lang="el-GR" sz="1400" kern="1200" dirty="0"/>
            <a:t> κληρονομιά- εκκαθαριστή κληρονομίας </a:t>
          </a:r>
          <a:endParaRPr lang="en-US" sz="1400" kern="1200" dirty="0"/>
        </a:p>
      </dsp:txBody>
      <dsp:txXfrm>
        <a:off x="3742350" y="1968228"/>
        <a:ext cx="927786" cy="922100"/>
      </dsp:txXfrm>
    </dsp:sp>
    <dsp:sp modelId="{45E95CCF-8A2D-4046-8DDF-0030B9B194B0}">
      <dsp:nvSpPr>
        <dsp:cNvPr id="0" name=""/>
        <dsp:cNvSpPr/>
      </dsp:nvSpPr>
      <dsp:spPr>
        <a:xfrm rot="20700000">
          <a:off x="4318554" y="205745"/>
          <a:ext cx="1830921" cy="1830921"/>
        </a:xfrm>
        <a:prstGeom prst="gear6">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Απογραφή κληρονομιάς</a:t>
          </a:r>
          <a:endParaRPr lang="en-US" sz="1600" kern="1200" dirty="0"/>
        </a:p>
      </dsp:txBody>
      <dsp:txXfrm rot="-20700000">
        <a:off x="4720129" y="607319"/>
        <a:ext cx="1027771" cy="1027771"/>
      </dsp:txXfrm>
    </dsp:sp>
    <dsp:sp modelId="{550D7C41-96E9-4E83-A2A9-1DD6D7BC8C3A}">
      <dsp:nvSpPr>
        <dsp:cNvPr id="0" name=""/>
        <dsp:cNvSpPr/>
      </dsp:nvSpPr>
      <dsp:spPr>
        <a:xfrm>
          <a:off x="4574546" y="1711533"/>
          <a:ext cx="3288869" cy="3288869"/>
        </a:xfrm>
        <a:prstGeom prst="circularArrow">
          <a:avLst>
            <a:gd name="adj1" fmla="val 4687"/>
            <a:gd name="adj2" fmla="val 299029"/>
            <a:gd name="adj3" fmla="val 2526501"/>
            <a:gd name="adj4" fmla="val 15839188"/>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36BA5-3DBF-48E7-BC46-5681FF7F5E39}">
      <dsp:nvSpPr>
        <dsp:cNvPr id="0" name=""/>
        <dsp:cNvSpPr/>
      </dsp:nvSpPr>
      <dsp:spPr>
        <a:xfrm>
          <a:off x="2940966" y="1079424"/>
          <a:ext cx="2389569" cy="2389569"/>
        </a:xfrm>
        <a:prstGeom prst="leftCircularArrow">
          <a:avLst>
            <a:gd name="adj1" fmla="val 6452"/>
            <a:gd name="adj2" fmla="val 429999"/>
            <a:gd name="adj3" fmla="val 10489124"/>
            <a:gd name="adj4" fmla="val 14837806"/>
            <a:gd name="adj5" fmla="val 7527"/>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A2189-9496-47CA-B447-F0B23E6B8379}">
      <dsp:nvSpPr>
        <dsp:cNvPr id="0" name=""/>
        <dsp:cNvSpPr/>
      </dsp:nvSpPr>
      <dsp:spPr>
        <a:xfrm>
          <a:off x="3895043" y="-197344"/>
          <a:ext cx="2576437" cy="2576437"/>
        </a:xfrm>
        <a:prstGeom prst="circularArrow">
          <a:avLst>
            <a:gd name="adj1" fmla="val 5984"/>
            <a:gd name="adj2" fmla="val 394124"/>
            <a:gd name="adj3" fmla="val 13313824"/>
            <a:gd name="adj4" fmla="val 10508221"/>
            <a:gd name="adj5" fmla="val 6981"/>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665F0-9CE1-4E57-A826-B601754AC95F}">
      <dsp:nvSpPr>
        <dsp:cNvPr id="0" name=""/>
        <dsp:cNvSpPr/>
      </dsp:nvSpPr>
      <dsp:spPr>
        <a:xfrm>
          <a:off x="1454016" y="1699"/>
          <a:ext cx="1893986" cy="94699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l-GR" sz="2600" kern="1200" dirty="0"/>
            <a:t>Ατομικό</a:t>
          </a:r>
        </a:p>
        <a:p>
          <a:pPr lvl="0" algn="ctr" defTabSz="1155700">
            <a:lnSpc>
              <a:spcPct val="90000"/>
            </a:lnSpc>
            <a:spcBef>
              <a:spcPct val="0"/>
            </a:spcBef>
            <a:spcAft>
              <a:spcPct val="35000"/>
            </a:spcAft>
          </a:pPr>
          <a:r>
            <a:rPr lang="el-GR" sz="2600" kern="1200" dirty="0"/>
            <a:t>1956</a:t>
          </a:r>
          <a:endParaRPr lang="en-US" sz="2600" kern="1200" dirty="0"/>
        </a:p>
      </dsp:txBody>
      <dsp:txXfrm>
        <a:off x="1481752" y="29435"/>
        <a:ext cx="1838514" cy="891521"/>
      </dsp:txXfrm>
    </dsp:sp>
    <dsp:sp modelId="{5ED9A583-C17F-40ED-B159-C7D1A5E07A6E}">
      <dsp:nvSpPr>
        <dsp:cNvPr id="0" name=""/>
        <dsp:cNvSpPr/>
      </dsp:nvSpPr>
      <dsp:spPr>
        <a:xfrm>
          <a:off x="1643415" y="948692"/>
          <a:ext cx="189398" cy="710245"/>
        </a:xfrm>
        <a:custGeom>
          <a:avLst/>
          <a:gdLst/>
          <a:ahLst/>
          <a:cxnLst/>
          <a:rect l="0" t="0" r="0" b="0"/>
          <a:pathLst>
            <a:path>
              <a:moveTo>
                <a:pt x="0" y="0"/>
              </a:moveTo>
              <a:lnTo>
                <a:pt x="0" y="710245"/>
              </a:lnTo>
              <a:lnTo>
                <a:pt x="189398" y="71024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E39A5-6CB4-4D4E-8936-382D9A62A734}">
      <dsp:nvSpPr>
        <dsp:cNvPr id="0" name=""/>
        <dsp:cNvSpPr/>
      </dsp:nvSpPr>
      <dsp:spPr>
        <a:xfrm>
          <a:off x="1832813" y="1185440"/>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a:t>Κληρονομική ιδιότητα </a:t>
          </a:r>
          <a:endParaRPr lang="en-US" sz="1400" kern="1200" dirty="0"/>
        </a:p>
      </dsp:txBody>
      <dsp:txXfrm>
        <a:off x="1860549" y="1213176"/>
        <a:ext cx="1459717" cy="891521"/>
      </dsp:txXfrm>
    </dsp:sp>
    <dsp:sp modelId="{3F8DEE80-46ED-46E4-AE51-F965A8B45CF2}">
      <dsp:nvSpPr>
        <dsp:cNvPr id="0" name=""/>
        <dsp:cNvSpPr/>
      </dsp:nvSpPr>
      <dsp:spPr>
        <a:xfrm>
          <a:off x="1643415" y="948692"/>
          <a:ext cx="189398" cy="1893986"/>
        </a:xfrm>
        <a:custGeom>
          <a:avLst/>
          <a:gdLst/>
          <a:ahLst/>
          <a:cxnLst/>
          <a:rect l="0" t="0" r="0" b="0"/>
          <a:pathLst>
            <a:path>
              <a:moveTo>
                <a:pt x="0" y="0"/>
              </a:moveTo>
              <a:lnTo>
                <a:pt x="0" y="1893986"/>
              </a:lnTo>
              <a:lnTo>
                <a:pt x="189398" y="189398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8B98B-7982-4360-A2F5-7C1B2F75E423}">
      <dsp:nvSpPr>
        <dsp:cNvPr id="0" name=""/>
        <dsp:cNvSpPr/>
      </dsp:nvSpPr>
      <dsp:spPr>
        <a:xfrm>
          <a:off x="1832813" y="2369182"/>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494533"/>
              <a:satOff val="-1805"/>
              <a:lumOff val="-5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a:t>και μερίδα αιτούντος</a:t>
          </a:r>
          <a:endParaRPr lang="en-US" sz="1400" kern="1200" dirty="0"/>
        </a:p>
      </dsp:txBody>
      <dsp:txXfrm>
        <a:off x="1860549" y="2396918"/>
        <a:ext cx="1459717" cy="891521"/>
      </dsp:txXfrm>
    </dsp:sp>
    <dsp:sp modelId="{0DF7E6D1-5385-4405-955E-D25B0DB3118B}">
      <dsp:nvSpPr>
        <dsp:cNvPr id="0" name=""/>
        <dsp:cNvSpPr/>
      </dsp:nvSpPr>
      <dsp:spPr>
        <a:xfrm>
          <a:off x="3821499" y="1699"/>
          <a:ext cx="1893986" cy="946993"/>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l-GR" sz="2600" kern="1200"/>
            <a:t>Κοινό </a:t>
          </a:r>
        </a:p>
        <a:p>
          <a:pPr lvl="0" algn="ctr" defTabSz="1155700">
            <a:lnSpc>
              <a:spcPct val="90000"/>
            </a:lnSpc>
            <a:spcBef>
              <a:spcPct val="0"/>
            </a:spcBef>
            <a:spcAft>
              <a:spcPct val="35000"/>
            </a:spcAft>
          </a:pPr>
          <a:r>
            <a:rPr lang="el-GR" sz="2600" kern="1200"/>
            <a:t>1960</a:t>
          </a:r>
          <a:endParaRPr lang="en-US" sz="2600" kern="1200" dirty="0"/>
        </a:p>
      </dsp:txBody>
      <dsp:txXfrm>
        <a:off x="3849235" y="29435"/>
        <a:ext cx="1838514" cy="891521"/>
      </dsp:txXfrm>
    </dsp:sp>
    <dsp:sp modelId="{19EB4F9C-C3FE-46B3-90FC-98500787B27D}">
      <dsp:nvSpPr>
        <dsp:cNvPr id="0" name=""/>
        <dsp:cNvSpPr/>
      </dsp:nvSpPr>
      <dsp:spPr>
        <a:xfrm>
          <a:off x="4010898" y="948692"/>
          <a:ext cx="189398" cy="710245"/>
        </a:xfrm>
        <a:custGeom>
          <a:avLst/>
          <a:gdLst/>
          <a:ahLst/>
          <a:cxnLst/>
          <a:rect l="0" t="0" r="0" b="0"/>
          <a:pathLst>
            <a:path>
              <a:moveTo>
                <a:pt x="0" y="0"/>
              </a:moveTo>
              <a:lnTo>
                <a:pt x="0" y="710245"/>
              </a:lnTo>
              <a:lnTo>
                <a:pt x="189398" y="71024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F113F-6840-4D9C-848F-D66EC70DA171}">
      <dsp:nvSpPr>
        <dsp:cNvPr id="0" name=""/>
        <dsp:cNvSpPr/>
      </dsp:nvSpPr>
      <dsp:spPr>
        <a:xfrm>
          <a:off x="4200297" y="1185440"/>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a:t>Γενικό: όλες τις μερίδες όλων των κληρονόμων</a:t>
          </a:r>
          <a:endParaRPr lang="en-US" sz="1400" kern="1200" dirty="0"/>
        </a:p>
      </dsp:txBody>
      <dsp:txXfrm>
        <a:off x="4228033" y="1213176"/>
        <a:ext cx="1459717" cy="891521"/>
      </dsp:txXfrm>
    </dsp:sp>
    <dsp:sp modelId="{12C04BB9-6E1F-4980-914F-CD2BE26700E6}">
      <dsp:nvSpPr>
        <dsp:cNvPr id="0" name=""/>
        <dsp:cNvSpPr/>
      </dsp:nvSpPr>
      <dsp:spPr>
        <a:xfrm>
          <a:off x="4010898" y="948692"/>
          <a:ext cx="189398" cy="1893986"/>
        </a:xfrm>
        <a:custGeom>
          <a:avLst/>
          <a:gdLst/>
          <a:ahLst/>
          <a:cxnLst/>
          <a:rect l="0" t="0" r="0" b="0"/>
          <a:pathLst>
            <a:path>
              <a:moveTo>
                <a:pt x="0" y="0"/>
              </a:moveTo>
              <a:lnTo>
                <a:pt x="0" y="1893986"/>
              </a:lnTo>
              <a:lnTo>
                <a:pt x="189398" y="189398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42A8E-ED2B-4182-A65B-71DC854EDC76}">
      <dsp:nvSpPr>
        <dsp:cNvPr id="0" name=""/>
        <dsp:cNvSpPr/>
      </dsp:nvSpPr>
      <dsp:spPr>
        <a:xfrm>
          <a:off x="4200297" y="2369182"/>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3483599"/>
              <a:satOff val="-5414"/>
              <a:lumOff val="-17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a:t>Μερικό: μερίδες ορισμένων μόνο κληρονόμων</a:t>
          </a:r>
          <a:endParaRPr lang="en-US" sz="1400" kern="1200" dirty="0"/>
        </a:p>
      </dsp:txBody>
      <dsp:txXfrm>
        <a:off x="4228033" y="2396918"/>
        <a:ext cx="1459717" cy="891521"/>
      </dsp:txXfrm>
    </dsp:sp>
    <dsp:sp modelId="{07A5A3A4-5C7D-4C00-9BC0-11C7E28525D2}">
      <dsp:nvSpPr>
        <dsp:cNvPr id="0" name=""/>
        <dsp:cNvSpPr/>
      </dsp:nvSpPr>
      <dsp:spPr>
        <a:xfrm>
          <a:off x="6188983" y="1699"/>
          <a:ext cx="1893986" cy="946993"/>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l-GR" sz="2600" kern="1200" dirty="0"/>
            <a:t>Πολλαπλό</a:t>
          </a:r>
          <a:endParaRPr lang="en-US" sz="2600" kern="1200" dirty="0"/>
        </a:p>
      </dsp:txBody>
      <dsp:txXfrm>
        <a:off x="6216719" y="29435"/>
        <a:ext cx="1838514" cy="891521"/>
      </dsp:txXfrm>
    </dsp:sp>
    <dsp:sp modelId="{2F881380-1A1C-47A8-995B-5B433D453ED7}">
      <dsp:nvSpPr>
        <dsp:cNvPr id="0" name=""/>
        <dsp:cNvSpPr/>
      </dsp:nvSpPr>
      <dsp:spPr>
        <a:xfrm>
          <a:off x="6378381" y="948692"/>
          <a:ext cx="189398" cy="850201"/>
        </a:xfrm>
        <a:custGeom>
          <a:avLst/>
          <a:gdLst/>
          <a:ahLst/>
          <a:cxnLst/>
          <a:rect l="0" t="0" r="0" b="0"/>
          <a:pathLst>
            <a:path>
              <a:moveTo>
                <a:pt x="0" y="0"/>
              </a:moveTo>
              <a:lnTo>
                <a:pt x="0" y="850201"/>
              </a:lnTo>
              <a:lnTo>
                <a:pt x="189398" y="85020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E7E35-B44F-4763-AC3B-18F7D2320A5D}">
      <dsp:nvSpPr>
        <dsp:cNvPr id="0" name=""/>
        <dsp:cNvSpPr/>
      </dsp:nvSpPr>
      <dsp:spPr>
        <a:xfrm>
          <a:off x="6567780" y="1185440"/>
          <a:ext cx="1579403" cy="122690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a:t>Ιδιότητα και μερίδες περισσότερων, από τα οποία το ένα κληρονόμησε το άλλο</a:t>
          </a:r>
          <a:endParaRPr lang="en-US" sz="1400" kern="1200" dirty="0"/>
        </a:p>
      </dsp:txBody>
      <dsp:txXfrm>
        <a:off x="6603715" y="1221375"/>
        <a:ext cx="1507533" cy="1155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AB7B3-39C1-4798-90D2-22A8E21C0107}">
      <dsp:nvSpPr>
        <dsp:cNvPr id="0" name=""/>
        <dsp:cNvSpPr/>
      </dsp:nvSpPr>
      <dsp:spPr>
        <a:xfrm>
          <a:off x="1037811" y="0"/>
          <a:ext cx="1723824" cy="172408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F88EE-4918-4432-A711-D5808EEA361E}">
      <dsp:nvSpPr>
        <dsp:cNvPr id="0" name=""/>
        <dsp:cNvSpPr/>
      </dsp:nvSpPr>
      <dsp:spPr>
        <a:xfrm>
          <a:off x="1418833" y="622447"/>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a:t>Κατερίνα Μ.</a:t>
          </a:r>
          <a:endParaRPr lang="en-US" sz="1700" kern="1200" dirty="0"/>
        </a:p>
      </dsp:txBody>
      <dsp:txXfrm>
        <a:off x="1418833" y="622447"/>
        <a:ext cx="957895" cy="478833"/>
      </dsp:txXfrm>
    </dsp:sp>
    <dsp:sp modelId="{C6C2C8B3-059F-449F-BED0-3CBE48174BC9}">
      <dsp:nvSpPr>
        <dsp:cNvPr id="0" name=""/>
        <dsp:cNvSpPr/>
      </dsp:nvSpPr>
      <dsp:spPr>
        <a:xfrm>
          <a:off x="559025" y="990615"/>
          <a:ext cx="1723824" cy="172408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F1B2A-705F-4636-8F17-AAF6964A30DE}">
      <dsp:nvSpPr>
        <dsp:cNvPr id="0" name=""/>
        <dsp:cNvSpPr/>
      </dsp:nvSpPr>
      <dsp:spPr>
        <a:xfrm>
          <a:off x="941989" y="1618793"/>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a:t>Γιώργος Μ.</a:t>
          </a:r>
          <a:endParaRPr lang="en-US" sz="1700" kern="1200" dirty="0"/>
        </a:p>
      </dsp:txBody>
      <dsp:txXfrm>
        <a:off x="941989" y="1618793"/>
        <a:ext cx="957895" cy="478833"/>
      </dsp:txXfrm>
    </dsp:sp>
    <dsp:sp modelId="{630A6B49-EEB7-4EF8-B711-3622F83F2F31}">
      <dsp:nvSpPr>
        <dsp:cNvPr id="0" name=""/>
        <dsp:cNvSpPr/>
      </dsp:nvSpPr>
      <dsp:spPr>
        <a:xfrm>
          <a:off x="1160502" y="2099775"/>
          <a:ext cx="1481031" cy="1481625"/>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677A-1672-4E0D-A1FC-9A0881AB355B}">
      <dsp:nvSpPr>
        <dsp:cNvPr id="0" name=""/>
        <dsp:cNvSpPr/>
      </dsp:nvSpPr>
      <dsp:spPr>
        <a:xfrm>
          <a:off x="1421099" y="2616571"/>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a:t>Μανώλης Μ.</a:t>
          </a:r>
          <a:endParaRPr lang="en-US" sz="1700" kern="1200" dirty="0"/>
        </a:p>
      </dsp:txBody>
      <dsp:txXfrm>
        <a:off x="1421099" y="2616571"/>
        <a:ext cx="957895" cy="478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2385065" y="114328"/>
          <a:ext cx="4831068" cy="308921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0" algn="just" defTabSz="577850">
            <a:lnSpc>
              <a:spcPct val="90000"/>
            </a:lnSpc>
            <a:spcBef>
              <a:spcPct val="0"/>
            </a:spcBef>
            <a:spcAft>
              <a:spcPct val="15000"/>
            </a:spcAft>
            <a:buChar char="••"/>
          </a:pPr>
          <a:r>
            <a:rPr lang="el-GR" sz="1800" kern="1200" dirty="0"/>
            <a:t>Στο Ειρηνοδικείο</a:t>
          </a:r>
          <a:endParaRPr lang="en-US" sz="1800" kern="1200" dirty="0"/>
        </a:p>
        <a:p>
          <a:pPr marL="114300" lvl="1" indent="0" algn="just" defTabSz="577850">
            <a:lnSpc>
              <a:spcPct val="90000"/>
            </a:lnSpc>
            <a:spcBef>
              <a:spcPct val="0"/>
            </a:spcBef>
            <a:spcAft>
              <a:spcPct val="15000"/>
            </a:spcAft>
            <a:buChar char="••"/>
          </a:pPr>
          <a:r>
            <a:rPr lang="el-GR" sz="1800" kern="1200" dirty="0"/>
            <a:t>Τόπου κατοικίας νεκρού κατά τον χρόνο θανάτου του (ΑΚ 28).</a:t>
          </a:r>
          <a:endParaRPr lang="en-US" sz="1800" kern="1200" dirty="0"/>
        </a:p>
        <a:p>
          <a:pPr marL="114300" lvl="1" indent="0" algn="just" defTabSz="577850">
            <a:lnSpc>
              <a:spcPct val="90000"/>
            </a:lnSpc>
            <a:spcBef>
              <a:spcPct val="0"/>
            </a:spcBef>
            <a:spcAft>
              <a:spcPct val="15000"/>
            </a:spcAft>
            <a:buChar char="••"/>
          </a:pPr>
          <a:r>
            <a:rPr lang="el-GR" sz="1800" kern="1200" dirty="0"/>
            <a:t>Ατομική/κοινή/πολλαπλή</a:t>
          </a:r>
          <a:endParaRPr lang="en-US" sz="18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kern="1200" dirty="0"/>
            <a:t> Η αίτηση συνιστά αποδοχή κληρονομιάς</a:t>
          </a:r>
          <a:endParaRPr lang="en-US" sz="18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kern="1200" dirty="0"/>
            <a:t>Εάν διαθήκη να έχει κηρυχθεί κυρία (</a:t>
          </a:r>
          <a:r>
            <a:rPr lang="el-GR" sz="1800" kern="1200" dirty="0" err="1"/>
            <a:t>ΚΠολΔ</a:t>
          </a:r>
          <a:r>
            <a:rPr lang="el-GR" sz="1800" kern="1200" dirty="0"/>
            <a:t> 819)</a:t>
          </a:r>
          <a:endParaRPr lang="en-US" sz="1800" kern="1200" dirty="0"/>
        </a:p>
      </dsp:txBody>
      <dsp:txXfrm>
        <a:off x="2456156" y="185419"/>
        <a:ext cx="4688886" cy="2285060"/>
      </dsp:txXfrm>
    </dsp:sp>
    <dsp:sp modelId="{3F9DD945-021C-429A-AEF7-1F034620BFFE}">
      <dsp:nvSpPr>
        <dsp:cNvPr id="0" name=""/>
        <dsp:cNvSpPr/>
      </dsp:nvSpPr>
      <dsp:spPr>
        <a:xfrm>
          <a:off x="4185366" y="2175327"/>
          <a:ext cx="1887505" cy="5929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l-GR" sz="3500" kern="1200" dirty="0"/>
            <a:t>ΑΙΤΗΣΗ</a:t>
          </a:r>
          <a:endParaRPr lang="en-US" sz="3500" kern="1200" dirty="0"/>
        </a:p>
      </dsp:txBody>
      <dsp:txXfrm>
        <a:off x="4202734" y="2192695"/>
        <a:ext cx="1852769" cy="558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0" y="0"/>
          <a:ext cx="2696467" cy="199487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A2DC3-6300-445B-8C02-5EC9867C7D5C}">
      <dsp:nvSpPr>
        <dsp:cNvPr id="0" name=""/>
        <dsp:cNvSpPr/>
      </dsp:nvSpPr>
      <dsp:spPr>
        <a:xfrm>
          <a:off x="234646" y="-1027770"/>
          <a:ext cx="4779988" cy="4650699"/>
        </a:xfrm>
        <a:prstGeom prst="leftCircularArrow">
          <a:avLst>
            <a:gd name="adj1" fmla="val 2168"/>
            <a:gd name="adj2" fmla="val 260702"/>
            <a:gd name="adj3" fmla="val 3425773"/>
            <a:gd name="adj4" fmla="val 10414049"/>
            <a:gd name="adj5" fmla="val 252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0" y="513530"/>
          <a:ext cx="1887505" cy="98577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l-GR" sz="1500" kern="1200" dirty="0"/>
            <a:t>ΑΙΤΗΣΗ</a:t>
          </a:r>
          <a:endParaRPr lang="en-US" sz="1500" kern="1200" dirty="0"/>
        </a:p>
      </dsp:txBody>
      <dsp:txXfrm>
        <a:off x="28872" y="542402"/>
        <a:ext cx="1829761" cy="928030"/>
      </dsp:txXfrm>
    </dsp:sp>
    <dsp:sp modelId="{72A2E0AF-2B53-4BB8-A8EF-14E8765D8BC5}">
      <dsp:nvSpPr>
        <dsp:cNvPr id="0" name=""/>
        <dsp:cNvSpPr/>
      </dsp:nvSpPr>
      <dsp:spPr>
        <a:xfrm>
          <a:off x="2745984" y="745624"/>
          <a:ext cx="4336810" cy="220812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Ανάρτηση της αίτησης σε χώρο του Ειρηνοδικείου για 10 ημέρες (παρέμβαση τρίτων)</a:t>
          </a:r>
          <a:endParaRPr lang="en-US" sz="1200" kern="1200" dirty="0"/>
        </a:p>
        <a:p>
          <a:pPr marL="114300" lvl="1" indent="-114300" algn="l" defTabSz="533400">
            <a:lnSpc>
              <a:spcPct val="90000"/>
            </a:lnSpc>
            <a:spcBef>
              <a:spcPct val="0"/>
            </a:spcBef>
            <a:spcAft>
              <a:spcPct val="15000"/>
            </a:spcAft>
            <a:buChar char="••"/>
          </a:pPr>
          <a:r>
            <a:rPr lang="el-GR" sz="1200" kern="1200" dirty="0"/>
            <a:t>Πλήρης δικανική πεποίθηση</a:t>
          </a:r>
          <a:endParaRPr lang="en-US" sz="1200" kern="1200" dirty="0"/>
        </a:p>
        <a:p>
          <a:pPr marL="114300" lvl="1" indent="-114300" algn="just" defTabSz="533400">
            <a:lnSpc>
              <a:spcPct val="90000"/>
            </a:lnSpc>
            <a:spcBef>
              <a:spcPct val="0"/>
            </a:spcBef>
            <a:spcAft>
              <a:spcPct val="15000"/>
            </a:spcAft>
            <a:buChar char="••"/>
          </a:pPr>
          <a:r>
            <a:rPr lang="el-GR" sz="1200" kern="1200" dirty="0"/>
            <a:t> Εάν βέβαιος προχωράει στην έκδοση απόφασης και χωρίς δικάσιμο</a:t>
          </a:r>
          <a:endParaRPr lang="en-US" sz="1200" kern="1200" dirty="0"/>
        </a:p>
        <a:p>
          <a:pPr marL="114300" lvl="1" indent="-114300" algn="just" defTabSz="533400">
            <a:lnSpc>
              <a:spcPct val="90000"/>
            </a:lnSpc>
            <a:spcBef>
              <a:spcPct val="0"/>
            </a:spcBef>
            <a:spcAft>
              <a:spcPct val="15000"/>
            </a:spcAft>
            <a:buChar char="••"/>
          </a:pPr>
          <a:r>
            <a:rPr lang="el-GR" sz="1200" kern="1200" dirty="0"/>
            <a:t>Εάν αβέβαιος ορίζει δικάσιμο, καλεί μάρτυρες ή/και </a:t>
          </a:r>
          <a:r>
            <a:rPr lang="el-GR" sz="1200" kern="1200" dirty="0" err="1"/>
            <a:t>προσεπικαλεί</a:t>
          </a:r>
          <a:r>
            <a:rPr lang="el-GR" sz="1200" kern="1200" dirty="0"/>
            <a:t> τρίτα πρόσωπα – εάν αμφιβάλλει απορρίπτει την αίτηση (ΑΚ 1959-1960)</a:t>
          </a:r>
          <a:endParaRPr lang="en-US" sz="1200" kern="1200" dirty="0"/>
        </a:p>
        <a:p>
          <a:pPr marL="57150" lvl="1" indent="-57150" algn="l" defTabSz="355600">
            <a:lnSpc>
              <a:spcPct val="90000"/>
            </a:lnSpc>
            <a:spcBef>
              <a:spcPct val="0"/>
            </a:spcBef>
            <a:spcAft>
              <a:spcPct val="15000"/>
            </a:spcAft>
            <a:buChar char="••"/>
          </a:pPr>
          <a:endParaRPr lang="en-US" sz="800" kern="1200" dirty="0"/>
        </a:p>
      </dsp:txBody>
      <dsp:txXfrm>
        <a:off x="2796799" y="1269608"/>
        <a:ext cx="4235180" cy="1633322"/>
      </dsp:txXfrm>
    </dsp:sp>
    <dsp:sp modelId="{435E10AD-FDBA-4E72-8ED9-E61E3E6618FB}">
      <dsp:nvSpPr>
        <dsp:cNvPr id="0" name=""/>
        <dsp:cNvSpPr/>
      </dsp:nvSpPr>
      <dsp:spPr>
        <a:xfrm>
          <a:off x="4538738" y="274803"/>
          <a:ext cx="2493015" cy="1046147"/>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l-GR" sz="1500" kern="1200" dirty="0"/>
            <a:t>ΑΠΟΦΑΣΗ (ΑΚ 1956 «</a:t>
          </a:r>
          <a:r>
            <a:rPr lang="el-GR" sz="1500" strike="noStrike" kern="1200" dirty="0"/>
            <a:t>πιστοποιητικό</a:t>
          </a:r>
          <a:r>
            <a:rPr lang="el-GR" sz="1500" kern="1200" dirty="0"/>
            <a:t>» υπάλληλος ή συμβολαιογράφος ακατάλληλοι για διευθέτηση διαφοράς)</a:t>
          </a:r>
          <a:endParaRPr lang="en-US" sz="1500" kern="1200" dirty="0"/>
        </a:p>
      </dsp:txBody>
      <dsp:txXfrm>
        <a:off x="4569379" y="305444"/>
        <a:ext cx="2431733" cy="984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4459" y="799714"/>
          <a:ext cx="2108545" cy="155992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A2DC3-6300-445B-8C02-5EC9867C7D5C}">
      <dsp:nvSpPr>
        <dsp:cNvPr id="0" name=""/>
        <dsp:cNvSpPr/>
      </dsp:nvSpPr>
      <dsp:spPr>
        <a:xfrm>
          <a:off x="371760" y="-294603"/>
          <a:ext cx="3378553" cy="3283368"/>
        </a:xfrm>
        <a:prstGeom prst="leftCircularArrow">
          <a:avLst>
            <a:gd name="adj1" fmla="val 2435"/>
            <a:gd name="adj2" fmla="val 294628"/>
            <a:gd name="adj3" fmla="val 3679266"/>
            <a:gd name="adj4" fmla="val 10633617"/>
            <a:gd name="adj5" fmla="val 28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0" y="639612"/>
          <a:ext cx="1974429" cy="77393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l-GR" sz="1200" kern="1200" dirty="0"/>
            <a:t>ΑΙΤΗΣΗ</a:t>
          </a:r>
          <a:endParaRPr lang="en-US" sz="1200" kern="1200" dirty="0"/>
        </a:p>
      </dsp:txBody>
      <dsp:txXfrm>
        <a:off x="22668" y="662280"/>
        <a:ext cx="1929093" cy="728600"/>
      </dsp:txXfrm>
    </dsp:sp>
    <dsp:sp modelId="{72A2E0AF-2B53-4BB8-A8EF-14E8765D8BC5}">
      <dsp:nvSpPr>
        <dsp:cNvPr id="0" name=""/>
        <dsp:cNvSpPr/>
      </dsp:nvSpPr>
      <dsp:spPr>
        <a:xfrm>
          <a:off x="2683509" y="872942"/>
          <a:ext cx="2102503" cy="169934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sp>
    <dsp:sp modelId="{5D8E0D40-E8F1-4F6D-92C7-EC84E30CC40A}">
      <dsp:nvSpPr>
        <dsp:cNvPr id="0" name=""/>
        <dsp:cNvSpPr/>
      </dsp:nvSpPr>
      <dsp:spPr>
        <a:xfrm>
          <a:off x="2769766" y="-579440"/>
          <a:ext cx="5288460" cy="5288460"/>
        </a:xfrm>
        <a:prstGeom prst="circularArrow">
          <a:avLst>
            <a:gd name="adj1" fmla="val 1512"/>
            <a:gd name="adj2" fmla="val 179104"/>
            <a:gd name="adj3" fmla="val 18889897"/>
            <a:gd name="adj4" fmla="val 11820022"/>
            <a:gd name="adj5" fmla="val 1764"/>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1993404" y="1614366"/>
          <a:ext cx="1949452" cy="818051"/>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l-GR" sz="1100" kern="1200" dirty="0"/>
            <a:t>ΑΠΟΦΑΣΗ (ΑΚ 1956 «</a:t>
          </a:r>
          <a:r>
            <a:rPr lang="el-GR" sz="1100" strike="sngStrike" kern="1200" dirty="0"/>
            <a:t>πιστοποιητικό</a:t>
          </a:r>
          <a:r>
            <a:rPr lang="el-GR" sz="1100" kern="1200" dirty="0"/>
            <a:t>» υπάλληλος ή συμβολαιογράφος ακατάλληλοι για διευθέτηση διαφοράς)</a:t>
          </a:r>
          <a:endParaRPr lang="en-US" sz="1100" kern="1200" dirty="0"/>
        </a:p>
      </dsp:txBody>
      <dsp:txXfrm>
        <a:off x="2017364" y="1638326"/>
        <a:ext cx="1901532" cy="770131"/>
      </dsp:txXfrm>
    </dsp:sp>
    <dsp:sp modelId="{213728D1-8B3B-4B1E-ACD7-92A2323C7611}">
      <dsp:nvSpPr>
        <dsp:cNvPr id="0" name=""/>
        <dsp:cNvSpPr/>
      </dsp:nvSpPr>
      <dsp:spPr>
        <a:xfrm>
          <a:off x="5347051" y="495047"/>
          <a:ext cx="4249689" cy="21276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l-GR" sz="1600" kern="1200" dirty="0" err="1"/>
            <a:t>Εγχείριση</a:t>
          </a:r>
          <a:r>
            <a:rPr lang="el-GR" sz="1600" kern="1200" dirty="0"/>
            <a:t> </a:t>
          </a:r>
          <a:r>
            <a:rPr lang="el-GR" sz="1600" kern="1200" dirty="0" err="1"/>
            <a:t>κληρονομητηρίου</a:t>
          </a:r>
          <a:endParaRPr lang="en-US" sz="1600" kern="1200" dirty="0"/>
        </a:p>
        <a:p>
          <a:pPr marL="171450" lvl="1" indent="-171450" algn="just" defTabSz="711200">
            <a:lnSpc>
              <a:spcPct val="90000"/>
            </a:lnSpc>
            <a:spcBef>
              <a:spcPct val="0"/>
            </a:spcBef>
            <a:spcAft>
              <a:spcPct val="15000"/>
            </a:spcAft>
            <a:buChar char="••"/>
          </a:pPr>
          <a:r>
            <a:rPr lang="el-GR" sz="1600" kern="1200" dirty="0"/>
            <a:t>Αποδεικτικό παραλαβής στο αρχείο = μαχητό τεκμήριο εγκυρότητας (ΑΚ 1962 </a:t>
          </a:r>
          <a:r>
            <a:rPr lang="el-GR" sz="1600" kern="1200" dirty="0" err="1"/>
            <a:t>ΚΠολΔ</a:t>
          </a:r>
          <a:r>
            <a:rPr lang="el-GR" sz="1600" kern="1200" dirty="0"/>
            <a:t> 821) (</a:t>
          </a:r>
          <a:r>
            <a:rPr lang="el-GR" sz="1600" kern="1200" dirty="0" err="1"/>
            <a:t>Κλαμαρής</a:t>
          </a:r>
          <a:r>
            <a:rPr lang="el-GR" sz="1600" kern="1200" dirty="0"/>
            <a:t> </a:t>
          </a:r>
          <a:r>
            <a:rPr lang="el-GR" sz="1600" kern="1200" dirty="0" err="1"/>
            <a:t>αρ</a:t>
          </a:r>
          <a:r>
            <a:rPr lang="el-GR" sz="1600" kern="1200" dirty="0"/>
            <a:t>. 6, Βάρκα-Αδάμη σ. 29 </a:t>
          </a:r>
          <a:r>
            <a:rPr lang="el-GR" sz="1600" kern="1200" dirty="0" err="1"/>
            <a:t>επ</a:t>
          </a:r>
          <a:r>
            <a:rPr lang="el-GR" sz="1600" kern="1200" dirty="0"/>
            <a:t>.). Δεσμεύει το </a:t>
          </a:r>
          <a:r>
            <a:rPr lang="el-GR" sz="1600" kern="1200" dirty="0" err="1"/>
            <a:t>υποθηκοφυλάκειο</a:t>
          </a:r>
          <a:r>
            <a:rPr lang="el-GR" sz="1600" kern="1200" dirty="0"/>
            <a:t>.</a:t>
          </a:r>
          <a:endParaRPr lang="en-US" sz="1600" kern="1200" dirty="0"/>
        </a:p>
        <a:p>
          <a:pPr marL="171450" lvl="1" indent="-171450" algn="just" defTabSz="711200">
            <a:lnSpc>
              <a:spcPct val="90000"/>
            </a:lnSpc>
            <a:spcBef>
              <a:spcPct val="0"/>
            </a:spcBef>
            <a:spcAft>
              <a:spcPct val="15000"/>
            </a:spcAft>
            <a:buChar char="••"/>
          </a:pPr>
          <a:r>
            <a:rPr lang="el-GR" sz="1600" kern="1200" dirty="0"/>
            <a:t>Δεν αποτελεί δημόσιο έγγραφο (</a:t>
          </a:r>
          <a:r>
            <a:rPr lang="el-GR" sz="1600" kern="1200" dirty="0" err="1"/>
            <a:t>ΚΠολΔ</a:t>
          </a:r>
          <a:r>
            <a:rPr lang="el-GR" sz="1600" kern="1200" dirty="0"/>
            <a:t> 438), επιδέχεται ανταπόδειξης (αίτηση/αγωγή). </a:t>
          </a:r>
          <a:endParaRPr lang="en-US" sz="1600" kern="1200" dirty="0"/>
        </a:p>
      </dsp:txBody>
      <dsp:txXfrm>
        <a:off x="5396014" y="544010"/>
        <a:ext cx="4151763" cy="1573810"/>
      </dsp:txXfrm>
    </dsp:sp>
    <dsp:sp modelId="{04187237-0E54-4B70-A6F1-404C56F13F64}">
      <dsp:nvSpPr>
        <dsp:cNvPr id="0" name=""/>
        <dsp:cNvSpPr/>
      </dsp:nvSpPr>
      <dsp:spPr>
        <a:xfrm>
          <a:off x="6411738" y="2088637"/>
          <a:ext cx="3189461" cy="1164530"/>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a:t>ΚΛΗΡΟΝΟΜΗΤΗΡΙΟ. Στην πράξη πλέον εγχειρίζεται η δικαστική απόφαση</a:t>
          </a:r>
          <a:endParaRPr lang="en-US" sz="1800" kern="1200" dirty="0"/>
        </a:p>
      </dsp:txBody>
      <dsp:txXfrm>
        <a:off x="6445846" y="2122745"/>
        <a:ext cx="3121245" cy="1096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152330" y="662820"/>
          <a:ext cx="2696467" cy="199487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0" algn="just" defTabSz="577850">
            <a:lnSpc>
              <a:spcPct val="90000"/>
            </a:lnSpc>
            <a:spcBef>
              <a:spcPct val="0"/>
            </a:spcBef>
            <a:spcAft>
              <a:spcPct val="15000"/>
            </a:spcAft>
            <a:buChar char="••"/>
          </a:pPr>
          <a:r>
            <a:rPr lang="el-GR" sz="1100" kern="1200" dirty="0"/>
            <a:t>Στο Ειρηνοδικείο</a:t>
          </a:r>
          <a:endParaRPr lang="en-US" sz="1100" kern="1200" dirty="0"/>
        </a:p>
        <a:p>
          <a:pPr marL="114300" lvl="1" indent="0" algn="just" defTabSz="577850">
            <a:lnSpc>
              <a:spcPct val="90000"/>
            </a:lnSpc>
            <a:spcBef>
              <a:spcPct val="0"/>
            </a:spcBef>
            <a:spcAft>
              <a:spcPct val="15000"/>
            </a:spcAft>
            <a:buChar char="••"/>
          </a:pPr>
          <a:r>
            <a:rPr lang="el-GR" sz="1100" kern="1200" dirty="0"/>
            <a:t>Τόπου κατοικίας νεκρού κατά τον χρόνο θανάτου του (ΑΚ 28).</a:t>
          </a:r>
          <a:endParaRPr lang="en-US" sz="1100" kern="1200" dirty="0"/>
        </a:p>
        <a:p>
          <a:pPr marL="114300" lvl="1" indent="0" algn="just" defTabSz="577850">
            <a:lnSpc>
              <a:spcPct val="90000"/>
            </a:lnSpc>
            <a:spcBef>
              <a:spcPct val="0"/>
            </a:spcBef>
            <a:spcAft>
              <a:spcPct val="15000"/>
            </a:spcAft>
            <a:buChar char="••"/>
          </a:pPr>
          <a:r>
            <a:rPr lang="el-GR" sz="1100" kern="1200" dirty="0"/>
            <a:t>Ατομική/κοινή/πολλαπλή</a:t>
          </a:r>
          <a:endParaRPr lang="en-US" sz="11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kern="1200" dirty="0"/>
            <a:t> Η αίτηση συνιστά αποδοχή κληρονομιάς</a:t>
          </a:r>
          <a:endParaRPr lang="en-US" sz="11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kern="1200" dirty="0"/>
            <a:t>Εάν διαθήκη να έχει κηρυχθεί κυρία (</a:t>
          </a:r>
          <a:r>
            <a:rPr lang="el-GR" sz="1100" kern="1200" dirty="0" err="1"/>
            <a:t>ΚΠολΔ</a:t>
          </a:r>
          <a:r>
            <a:rPr lang="el-GR" sz="1100" kern="1200" dirty="0"/>
            <a:t> 819)</a:t>
          </a:r>
          <a:endParaRPr lang="en-US" sz="900" kern="1200" dirty="0"/>
        </a:p>
      </dsp:txBody>
      <dsp:txXfrm>
        <a:off x="198238" y="708728"/>
        <a:ext cx="2604651" cy="1475582"/>
      </dsp:txXfrm>
    </dsp:sp>
    <dsp:sp modelId="{34EA2DC3-6300-445B-8C02-5EC9867C7D5C}">
      <dsp:nvSpPr>
        <dsp:cNvPr id="0" name=""/>
        <dsp:cNvSpPr/>
      </dsp:nvSpPr>
      <dsp:spPr>
        <a:xfrm>
          <a:off x="1582291" y="663706"/>
          <a:ext cx="3004553" cy="3004553"/>
        </a:xfrm>
        <a:prstGeom prst="leftCircularArrow">
          <a:avLst>
            <a:gd name="adj1" fmla="val 3355"/>
            <a:gd name="adj2" fmla="val 414887"/>
            <a:gd name="adj3" fmla="val 2425204"/>
            <a:gd name="adj4" fmla="val 9259295"/>
            <a:gd name="adj5" fmla="val 391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885330" y="2176645"/>
          <a:ext cx="1887505" cy="5929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ΑΙΤΗΣΗ</a:t>
          </a:r>
          <a:endParaRPr lang="en-US" sz="1300" kern="1200" dirty="0"/>
        </a:p>
      </dsp:txBody>
      <dsp:txXfrm>
        <a:off x="902698" y="2194013"/>
        <a:ext cx="1852769" cy="558243"/>
      </dsp:txXfrm>
    </dsp:sp>
    <dsp:sp modelId="{72A2E0AF-2B53-4BB8-A8EF-14E8765D8BC5}">
      <dsp:nvSpPr>
        <dsp:cNvPr id="0" name=""/>
        <dsp:cNvSpPr/>
      </dsp:nvSpPr>
      <dsp:spPr>
        <a:xfrm>
          <a:off x="3328857" y="683222"/>
          <a:ext cx="2688740" cy="2173167"/>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400050">
            <a:lnSpc>
              <a:spcPct val="90000"/>
            </a:lnSpc>
            <a:spcBef>
              <a:spcPct val="0"/>
            </a:spcBef>
            <a:spcAft>
              <a:spcPct val="15000"/>
            </a:spcAft>
            <a:buChar char="••"/>
          </a:pPr>
          <a:r>
            <a:rPr lang="el-GR" sz="900" kern="1200" dirty="0"/>
            <a:t>Ανάρτηση της αίτησης σε χώρο του Ειρηνοδικείου για 10 ημέρες (παρέμβαση τρίτων)</a:t>
          </a:r>
          <a:endParaRPr lang="en-US" sz="1100" kern="1200" dirty="0"/>
        </a:p>
        <a:p>
          <a:pPr marL="57150" lvl="1" indent="-57150" algn="l" defTabSz="466725">
            <a:lnSpc>
              <a:spcPct val="90000"/>
            </a:lnSpc>
            <a:spcBef>
              <a:spcPct val="0"/>
            </a:spcBef>
            <a:spcAft>
              <a:spcPct val="15000"/>
            </a:spcAft>
            <a:buChar char="••"/>
          </a:pPr>
          <a:r>
            <a:rPr lang="el-GR" sz="1050" kern="1200" dirty="0"/>
            <a:t>Πλήρης δικανική πεποίθηση</a:t>
          </a:r>
          <a:endParaRPr lang="en-US" sz="1050" kern="1200" dirty="0"/>
        </a:p>
        <a:p>
          <a:pPr marL="57150" lvl="1" indent="-57150" algn="just" defTabSz="466725">
            <a:lnSpc>
              <a:spcPct val="90000"/>
            </a:lnSpc>
            <a:spcBef>
              <a:spcPct val="0"/>
            </a:spcBef>
            <a:spcAft>
              <a:spcPct val="15000"/>
            </a:spcAft>
            <a:buChar char="••"/>
          </a:pPr>
          <a:r>
            <a:rPr lang="el-GR" sz="1050" kern="1200" dirty="0"/>
            <a:t> Εάν βέβαιος προχωράει στην έκδοση απόφασης και χωρίς δικάσιμο</a:t>
          </a:r>
          <a:endParaRPr lang="en-US" sz="1050" kern="1200" dirty="0"/>
        </a:p>
        <a:p>
          <a:pPr marL="57150" lvl="1" indent="-57150" algn="just" defTabSz="466725">
            <a:lnSpc>
              <a:spcPct val="90000"/>
            </a:lnSpc>
            <a:spcBef>
              <a:spcPct val="0"/>
            </a:spcBef>
            <a:spcAft>
              <a:spcPct val="15000"/>
            </a:spcAft>
            <a:buChar char="••"/>
          </a:pPr>
          <a:r>
            <a:rPr lang="el-GR" sz="1050" kern="1200" dirty="0"/>
            <a:t>Εάν αβέβαιος ορίζει δικάσιμο, καλεί μάρτυρες ή/και </a:t>
          </a:r>
          <a:r>
            <a:rPr lang="el-GR" sz="1050" kern="1200" dirty="0" err="1"/>
            <a:t>προσεπικαλεί</a:t>
          </a:r>
          <a:r>
            <a:rPr lang="el-GR" sz="1050" kern="1200" dirty="0"/>
            <a:t> τρίτα πρόσωπα – εάν αμφιβάλλει απορρίπτει την αίτηση (ΑΚ 1959-1960)</a:t>
          </a:r>
          <a:endParaRPr lang="en-US" sz="105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3378868" y="1198912"/>
        <a:ext cx="2588718" cy="1607467"/>
      </dsp:txXfrm>
    </dsp:sp>
    <dsp:sp modelId="{5D8E0D40-E8F1-4F6D-92C7-EC84E30CC40A}">
      <dsp:nvSpPr>
        <dsp:cNvPr id="0" name=""/>
        <dsp:cNvSpPr/>
      </dsp:nvSpPr>
      <dsp:spPr>
        <a:xfrm>
          <a:off x="4316416" y="-656029"/>
          <a:ext cx="3845436" cy="3845436"/>
        </a:xfrm>
        <a:prstGeom prst="circularArrow">
          <a:avLst>
            <a:gd name="adj1" fmla="val 2622"/>
            <a:gd name="adj2" fmla="val 318621"/>
            <a:gd name="adj3" fmla="val 19771551"/>
            <a:gd name="adj4" fmla="val 12841193"/>
            <a:gd name="adj5" fmla="val 3059"/>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3489515" y="252067"/>
          <a:ext cx="2493015" cy="1046147"/>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ΑΠΟΦΑΣΗ (ΑΚ 1956 «</a:t>
          </a:r>
          <a:r>
            <a:rPr lang="el-GR" sz="1300" strike="sngStrike" kern="1200" dirty="0"/>
            <a:t>πιστοποιητικό</a:t>
          </a:r>
          <a:r>
            <a:rPr lang="el-GR" sz="1300" kern="1200" dirty="0"/>
            <a:t>» υπάλληλος ή συμβολαιογράφος ακατάλληλοι για διευθέτηση διαφοράς)</a:t>
          </a:r>
          <a:endParaRPr lang="en-US" sz="1300" kern="1200" dirty="0"/>
        </a:p>
      </dsp:txBody>
      <dsp:txXfrm>
        <a:off x="3520156" y="282708"/>
        <a:ext cx="2431733" cy="984865"/>
      </dsp:txXfrm>
    </dsp:sp>
    <dsp:sp modelId="{213728D1-8B3B-4B1E-ACD7-92A2323C7611}">
      <dsp:nvSpPr>
        <dsp:cNvPr id="0" name=""/>
        <dsp:cNvSpPr/>
      </dsp:nvSpPr>
      <dsp:spPr>
        <a:xfrm>
          <a:off x="6728315" y="553001"/>
          <a:ext cx="2720554" cy="22160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l-GR" sz="1300" kern="1200" dirty="0" err="1"/>
            <a:t>Εγχείριση</a:t>
          </a:r>
          <a:r>
            <a:rPr lang="el-GR" sz="1300" kern="1200" dirty="0"/>
            <a:t> </a:t>
          </a:r>
          <a:r>
            <a:rPr lang="el-GR" sz="1300" kern="1200" dirty="0" err="1"/>
            <a:t>κληρονομητηρίου</a:t>
          </a:r>
          <a:endParaRPr lang="en-US" sz="1300" kern="1200" dirty="0"/>
        </a:p>
        <a:p>
          <a:pPr marL="114300" lvl="1" indent="-114300" algn="just" defTabSz="577850">
            <a:lnSpc>
              <a:spcPct val="90000"/>
            </a:lnSpc>
            <a:spcBef>
              <a:spcPct val="0"/>
            </a:spcBef>
            <a:spcAft>
              <a:spcPct val="15000"/>
            </a:spcAft>
            <a:buChar char="••"/>
          </a:pPr>
          <a:r>
            <a:rPr lang="el-GR" sz="1300" kern="1200" dirty="0"/>
            <a:t>Αποδεικτικό παραλαβής στο αρχείο = μαχητό τεκμήριο εγκυρότητας (ΑΚ 1962 </a:t>
          </a:r>
          <a:r>
            <a:rPr lang="el-GR" sz="1300" kern="1200" dirty="0" err="1"/>
            <a:t>ΚΠολΔ</a:t>
          </a:r>
          <a:r>
            <a:rPr lang="el-GR" sz="1300" kern="1200" dirty="0"/>
            <a:t> 821) (</a:t>
          </a:r>
          <a:r>
            <a:rPr lang="el-GR" sz="1300" kern="1200" dirty="0" err="1"/>
            <a:t>Κλαμαρής</a:t>
          </a:r>
          <a:r>
            <a:rPr lang="el-GR" sz="1300" kern="1200" dirty="0"/>
            <a:t> </a:t>
          </a:r>
          <a:r>
            <a:rPr lang="el-GR" sz="1300" kern="1200" dirty="0" err="1"/>
            <a:t>αρ</a:t>
          </a:r>
          <a:r>
            <a:rPr lang="el-GR" sz="1300" kern="1200" dirty="0"/>
            <a:t>. 6, Βάρκα-Αδάμη σ. 29 </a:t>
          </a:r>
          <a:r>
            <a:rPr lang="el-GR" sz="1300" kern="1200" dirty="0" err="1"/>
            <a:t>επ</a:t>
          </a:r>
          <a:r>
            <a:rPr lang="el-GR" sz="1300" kern="1200" dirty="0"/>
            <a:t>.). Δεσμεύει το </a:t>
          </a:r>
          <a:r>
            <a:rPr lang="el-GR" sz="1300" kern="1200" dirty="0" err="1"/>
            <a:t>υποθηκοφυλάκειο</a:t>
          </a:r>
          <a:r>
            <a:rPr lang="el-GR" sz="1300" kern="1200" dirty="0"/>
            <a:t>.</a:t>
          </a:r>
          <a:endParaRPr lang="en-US" sz="1300" kern="1200" dirty="0"/>
        </a:p>
        <a:p>
          <a:pPr marL="114300" lvl="1" indent="-114300" algn="just" defTabSz="577850">
            <a:lnSpc>
              <a:spcPct val="90000"/>
            </a:lnSpc>
            <a:spcBef>
              <a:spcPct val="0"/>
            </a:spcBef>
            <a:spcAft>
              <a:spcPct val="15000"/>
            </a:spcAft>
            <a:buChar char="••"/>
          </a:pPr>
          <a:r>
            <a:rPr lang="el-GR" sz="1300" kern="1200" dirty="0"/>
            <a:t>Δεν αποτελεί δημόσιο έγγραφο (</a:t>
          </a:r>
          <a:r>
            <a:rPr lang="el-GR" sz="1300" kern="1200" dirty="0" err="1"/>
            <a:t>ΚΠολΔ</a:t>
          </a:r>
          <a:r>
            <a:rPr lang="el-GR" sz="1300" kern="1200" dirty="0"/>
            <a:t> 438), επιδέχεται ανταπόδειξης (αίτηση/αγωγή). </a:t>
          </a:r>
          <a:endParaRPr lang="en-US" sz="1300" kern="1200" dirty="0"/>
        </a:p>
      </dsp:txBody>
      <dsp:txXfrm>
        <a:off x="6779313" y="603999"/>
        <a:ext cx="2618558" cy="1639216"/>
      </dsp:txXfrm>
    </dsp:sp>
    <dsp:sp modelId="{04187237-0E54-4B70-A6F1-404C56F13F64}">
      <dsp:nvSpPr>
        <dsp:cNvPr id="0" name=""/>
        <dsp:cNvSpPr/>
      </dsp:nvSpPr>
      <dsp:spPr>
        <a:xfrm>
          <a:off x="7849096" y="2219331"/>
          <a:ext cx="1752103" cy="696753"/>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ΚΛΗΡΟΝΟΜΗΤΗΡΙΟ</a:t>
          </a:r>
          <a:endParaRPr lang="en-US" sz="1300" kern="1200" dirty="0"/>
        </a:p>
      </dsp:txBody>
      <dsp:txXfrm>
        <a:off x="7869503" y="2239738"/>
        <a:ext cx="1711289" cy="655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152330" y="662820"/>
          <a:ext cx="2696467" cy="199487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0" algn="just" defTabSz="577850">
            <a:lnSpc>
              <a:spcPct val="90000"/>
            </a:lnSpc>
            <a:spcBef>
              <a:spcPct val="0"/>
            </a:spcBef>
            <a:spcAft>
              <a:spcPct val="15000"/>
            </a:spcAft>
            <a:buChar char="••"/>
          </a:pPr>
          <a:r>
            <a:rPr lang="el-GR" sz="1100" kern="1200" dirty="0"/>
            <a:t>Στο Ειρηνοδικείο</a:t>
          </a:r>
          <a:endParaRPr lang="en-US" sz="1100" kern="1200" dirty="0"/>
        </a:p>
        <a:p>
          <a:pPr marL="114300" lvl="1" indent="0" algn="just" defTabSz="577850">
            <a:lnSpc>
              <a:spcPct val="90000"/>
            </a:lnSpc>
            <a:spcBef>
              <a:spcPct val="0"/>
            </a:spcBef>
            <a:spcAft>
              <a:spcPct val="15000"/>
            </a:spcAft>
            <a:buChar char="••"/>
          </a:pPr>
          <a:r>
            <a:rPr lang="el-GR" sz="1100" kern="1200" dirty="0"/>
            <a:t>Τόπου κατοικίας νεκρού κατά τον χρόνο θανάτου του (ΑΚ 28).</a:t>
          </a:r>
          <a:endParaRPr lang="en-US" sz="1100" kern="1200" dirty="0"/>
        </a:p>
        <a:p>
          <a:pPr marL="114300" lvl="1" indent="0" algn="just" defTabSz="577850">
            <a:lnSpc>
              <a:spcPct val="90000"/>
            </a:lnSpc>
            <a:spcBef>
              <a:spcPct val="0"/>
            </a:spcBef>
            <a:spcAft>
              <a:spcPct val="15000"/>
            </a:spcAft>
            <a:buChar char="••"/>
          </a:pPr>
          <a:r>
            <a:rPr lang="el-GR" sz="1100" kern="1200" dirty="0"/>
            <a:t>Ατομική/κοινή/πολλαπλή</a:t>
          </a:r>
          <a:endParaRPr lang="en-US" sz="11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kern="1200" dirty="0"/>
            <a:t> Η αίτηση συνιστά αποδοχή κληρονομιάς</a:t>
          </a:r>
          <a:endParaRPr lang="en-US" sz="11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100" kern="1200" dirty="0"/>
            <a:t>Εάν διαθήκη να έχει κηρυχθεί κυρία (</a:t>
          </a:r>
          <a:r>
            <a:rPr lang="el-GR" sz="1100" kern="1200" dirty="0" err="1"/>
            <a:t>ΚΠολΔ</a:t>
          </a:r>
          <a:r>
            <a:rPr lang="el-GR" sz="1100" kern="1200" dirty="0"/>
            <a:t> 819)</a:t>
          </a:r>
          <a:endParaRPr lang="en-US" sz="900" kern="1200" dirty="0"/>
        </a:p>
      </dsp:txBody>
      <dsp:txXfrm>
        <a:off x="198238" y="708728"/>
        <a:ext cx="2604651" cy="1475582"/>
      </dsp:txXfrm>
    </dsp:sp>
    <dsp:sp modelId="{34EA2DC3-6300-445B-8C02-5EC9867C7D5C}">
      <dsp:nvSpPr>
        <dsp:cNvPr id="0" name=""/>
        <dsp:cNvSpPr/>
      </dsp:nvSpPr>
      <dsp:spPr>
        <a:xfrm>
          <a:off x="1582291" y="663706"/>
          <a:ext cx="3004553" cy="3004553"/>
        </a:xfrm>
        <a:prstGeom prst="leftCircularArrow">
          <a:avLst>
            <a:gd name="adj1" fmla="val 3355"/>
            <a:gd name="adj2" fmla="val 414887"/>
            <a:gd name="adj3" fmla="val 2425204"/>
            <a:gd name="adj4" fmla="val 9259295"/>
            <a:gd name="adj5" fmla="val 391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885330" y="2176645"/>
          <a:ext cx="1887505" cy="5929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ΑΙΤΗΣΗ</a:t>
          </a:r>
          <a:endParaRPr lang="en-US" sz="1300" kern="1200" dirty="0"/>
        </a:p>
      </dsp:txBody>
      <dsp:txXfrm>
        <a:off x="902698" y="2194013"/>
        <a:ext cx="1852769" cy="558243"/>
      </dsp:txXfrm>
    </dsp:sp>
    <dsp:sp modelId="{72A2E0AF-2B53-4BB8-A8EF-14E8765D8BC5}">
      <dsp:nvSpPr>
        <dsp:cNvPr id="0" name=""/>
        <dsp:cNvSpPr/>
      </dsp:nvSpPr>
      <dsp:spPr>
        <a:xfrm>
          <a:off x="3328857" y="683222"/>
          <a:ext cx="2688740" cy="2173167"/>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400050">
            <a:lnSpc>
              <a:spcPct val="90000"/>
            </a:lnSpc>
            <a:spcBef>
              <a:spcPct val="0"/>
            </a:spcBef>
            <a:spcAft>
              <a:spcPct val="15000"/>
            </a:spcAft>
            <a:buChar char="••"/>
          </a:pPr>
          <a:r>
            <a:rPr lang="el-GR" sz="900" kern="1200" dirty="0"/>
            <a:t>Ανάρτηση της αίτησης σε χώρο του Ειρηνοδικείου για 10 ημέρες (παρέμβαση τρίτων)</a:t>
          </a:r>
          <a:endParaRPr lang="en-US" sz="1100" kern="1200" dirty="0"/>
        </a:p>
        <a:p>
          <a:pPr marL="57150" lvl="1" indent="-57150" algn="l" defTabSz="466725">
            <a:lnSpc>
              <a:spcPct val="90000"/>
            </a:lnSpc>
            <a:spcBef>
              <a:spcPct val="0"/>
            </a:spcBef>
            <a:spcAft>
              <a:spcPct val="15000"/>
            </a:spcAft>
            <a:buChar char="••"/>
          </a:pPr>
          <a:r>
            <a:rPr lang="el-GR" sz="1050" kern="1200" dirty="0"/>
            <a:t>Πλήρης δικανική πεποίθηση</a:t>
          </a:r>
          <a:endParaRPr lang="en-US" sz="1050" kern="1200" dirty="0"/>
        </a:p>
        <a:p>
          <a:pPr marL="57150" lvl="1" indent="-57150" algn="just" defTabSz="466725">
            <a:lnSpc>
              <a:spcPct val="90000"/>
            </a:lnSpc>
            <a:spcBef>
              <a:spcPct val="0"/>
            </a:spcBef>
            <a:spcAft>
              <a:spcPct val="15000"/>
            </a:spcAft>
            <a:buChar char="••"/>
          </a:pPr>
          <a:r>
            <a:rPr lang="el-GR" sz="1050" kern="1200" dirty="0"/>
            <a:t> Εάν βέβαιος προχωράει στην έκδοση απόφασης και χωρίς δικάσιμο</a:t>
          </a:r>
          <a:endParaRPr lang="en-US" sz="1050" kern="1200" dirty="0"/>
        </a:p>
        <a:p>
          <a:pPr marL="57150" lvl="1" indent="-57150" algn="just" defTabSz="466725">
            <a:lnSpc>
              <a:spcPct val="90000"/>
            </a:lnSpc>
            <a:spcBef>
              <a:spcPct val="0"/>
            </a:spcBef>
            <a:spcAft>
              <a:spcPct val="15000"/>
            </a:spcAft>
            <a:buChar char="••"/>
          </a:pPr>
          <a:r>
            <a:rPr lang="el-GR" sz="1050" kern="1200" dirty="0"/>
            <a:t>Εάν αβέβαιος ορίζει δικάσιμο, καλεί μάρτυρες ή/και </a:t>
          </a:r>
          <a:r>
            <a:rPr lang="el-GR" sz="1050" kern="1200" dirty="0" err="1"/>
            <a:t>προσεπικαλεί</a:t>
          </a:r>
          <a:r>
            <a:rPr lang="el-GR" sz="1050" kern="1200" dirty="0"/>
            <a:t> τρίτα πρόσωπα – εάν αμφιβάλλει απορρίπτει την αίτηση (ΑΚ 1959-1960)</a:t>
          </a:r>
          <a:endParaRPr lang="en-US" sz="105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3378868" y="1198912"/>
        <a:ext cx="2588718" cy="1607467"/>
      </dsp:txXfrm>
    </dsp:sp>
    <dsp:sp modelId="{5D8E0D40-E8F1-4F6D-92C7-EC84E30CC40A}">
      <dsp:nvSpPr>
        <dsp:cNvPr id="0" name=""/>
        <dsp:cNvSpPr/>
      </dsp:nvSpPr>
      <dsp:spPr>
        <a:xfrm>
          <a:off x="4316416" y="-656029"/>
          <a:ext cx="3845436" cy="3845436"/>
        </a:xfrm>
        <a:prstGeom prst="circularArrow">
          <a:avLst>
            <a:gd name="adj1" fmla="val 2622"/>
            <a:gd name="adj2" fmla="val 318621"/>
            <a:gd name="adj3" fmla="val 19771551"/>
            <a:gd name="adj4" fmla="val 12841193"/>
            <a:gd name="adj5" fmla="val 3059"/>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3489515" y="252067"/>
          <a:ext cx="2493015" cy="1046147"/>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ΑΠΟΦΑΣΗ (ΑΚ 1956 «</a:t>
          </a:r>
          <a:r>
            <a:rPr lang="el-GR" sz="1300" strike="sngStrike" kern="1200" dirty="0"/>
            <a:t>πιστοποιητικό</a:t>
          </a:r>
          <a:r>
            <a:rPr lang="el-GR" sz="1300" kern="1200" dirty="0"/>
            <a:t>» υπάλληλος ή συμβολαιογράφος ακατάλληλοι για διευθέτηση διαφοράς)</a:t>
          </a:r>
          <a:endParaRPr lang="en-US" sz="1300" kern="1200" dirty="0"/>
        </a:p>
      </dsp:txBody>
      <dsp:txXfrm>
        <a:off x="3520156" y="282708"/>
        <a:ext cx="2431733" cy="984865"/>
      </dsp:txXfrm>
    </dsp:sp>
    <dsp:sp modelId="{213728D1-8B3B-4B1E-ACD7-92A2323C7611}">
      <dsp:nvSpPr>
        <dsp:cNvPr id="0" name=""/>
        <dsp:cNvSpPr/>
      </dsp:nvSpPr>
      <dsp:spPr>
        <a:xfrm>
          <a:off x="6728315" y="553001"/>
          <a:ext cx="2720554" cy="22160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l-GR" sz="1300" kern="1200" dirty="0" err="1"/>
            <a:t>Εγχείριση</a:t>
          </a:r>
          <a:r>
            <a:rPr lang="el-GR" sz="1300" kern="1200" dirty="0"/>
            <a:t> </a:t>
          </a:r>
          <a:r>
            <a:rPr lang="el-GR" sz="1300" kern="1200" dirty="0" err="1"/>
            <a:t>κληρονομητηρίου</a:t>
          </a:r>
          <a:endParaRPr lang="en-US" sz="1300" kern="1200" dirty="0"/>
        </a:p>
        <a:p>
          <a:pPr marL="114300" lvl="1" indent="-114300" algn="just" defTabSz="577850">
            <a:lnSpc>
              <a:spcPct val="90000"/>
            </a:lnSpc>
            <a:spcBef>
              <a:spcPct val="0"/>
            </a:spcBef>
            <a:spcAft>
              <a:spcPct val="15000"/>
            </a:spcAft>
            <a:buChar char="••"/>
          </a:pPr>
          <a:r>
            <a:rPr lang="el-GR" sz="1300" kern="1200" dirty="0"/>
            <a:t>Αποδεικτικό παραλαβής στο αρχείο = μαχητό τεκμήριο εγκυρότητας (ΑΚ 1962 </a:t>
          </a:r>
          <a:r>
            <a:rPr lang="el-GR" sz="1300" kern="1200" dirty="0" err="1"/>
            <a:t>ΚΠολΔ</a:t>
          </a:r>
          <a:r>
            <a:rPr lang="el-GR" sz="1300" kern="1200" dirty="0"/>
            <a:t> 821) (</a:t>
          </a:r>
          <a:r>
            <a:rPr lang="el-GR" sz="1300" kern="1200" dirty="0" err="1"/>
            <a:t>Κλαμαρής</a:t>
          </a:r>
          <a:r>
            <a:rPr lang="el-GR" sz="1300" kern="1200" dirty="0"/>
            <a:t> </a:t>
          </a:r>
          <a:r>
            <a:rPr lang="el-GR" sz="1300" kern="1200" dirty="0" err="1"/>
            <a:t>αρ</a:t>
          </a:r>
          <a:r>
            <a:rPr lang="el-GR" sz="1300" kern="1200" dirty="0"/>
            <a:t>. 6, Βάρκα-Αδάμη σ. 29 </a:t>
          </a:r>
          <a:r>
            <a:rPr lang="el-GR" sz="1300" kern="1200" dirty="0" err="1"/>
            <a:t>επ</a:t>
          </a:r>
          <a:r>
            <a:rPr lang="el-GR" sz="1300" kern="1200" dirty="0"/>
            <a:t>.). Δεσμεύει το </a:t>
          </a:r>
          <a:r>
            <a:rPr lang="el-GR" sz="1300" kern="1200" dirty="0" err="1"/>
            <a:t>υποθηκοφυλάκειο</a:t>
          </a:r>
          <a:r>
            <a:rPr lang="el-GR" sz="1300" kern="1200" dirty="0"/>
            <a:t>.</a:t>
          </a:r>
          <a:endParaRPr lang="en-US" sz="1300" kern="1200" dirty="0"/>
        </a:p>
        <a:p>
          <a:pPr marL="114300" lvl="1" indent="-114300" algn="just" defTabSz="577850">
            <a:lnSpc>
              <a:spcPct val="90000"/>
            </a:lnSpc>
            <a:spcBef>
              <a:spcPct val="0"/>
            </a:spcBef>
            <a:spcAft>
              <a:spcPct val="15000"/>
            </a:spcAft>
            <a:buChar char="••"/>
          </a:pPr>
          <a:r>
            <a:rPr lang="el-GR" sz="1300" kern="1200" dirty="0"/>
            <a:t>Δεν αποτελεί δημόσιο έγγραφο (</a:t>
          </a:r>
          <a:r>
            <a:rPr lang="el-GR" sz="1300" kern="1200" dirty="0" err="1"/>
            <a:t>ΚΠολΔ</a:t>
          </a:r>
          <a:r>
            <a:rPr lang="el-GR" sz="1300" kern="1200" dirty="0"/>
            <a:t> 438), επιδέχεται ανταπόδειξης (αίτηση/αγωγή). </a:t>
          </a:r>
          <a:endParaRPr lang="en-US" sz="1300" kern="1200" dirty="0"/>
        </a:p>
      </dsp:txBody>
      <dsp:txXfrm>
        <a:off x="6779313" y="603999"/>
        <a:ext cx="2618558" cy="1639216"/>
      </dsp:txXfrm>
    </dsp:sp>
    <dsp:sp modelId="{04187237-0E54-4B70-A6F1-404C56F13F64}">
      <dsp:nvSpPr>
        <dsp:cNvPr id="0" name=""/>
        <dsp:cNvSpPr/>
      </dsp:nvSpPr>
      <dsp:spPr>
        <a:xfrm>
          <a:off x="7849096" y="2219331"/>
          <a:ext cx="1752103" cy="696753"/>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l-GR" sz="1300" kern="1200" dirty="0"/>
            <a:t>ΚΛΗΡΟΝΟΜΗΤΗΡΙΟ</a:t>
          </a:r>
          <a:endParaRPr lang="en-US" sz="1300" kern="1200" dirty="0"/>
        </a:p>
      </dsp:txBody>
      <dsp:txXfrm>
        <a:off x="7869503" y="2239738"/>
        <a:ext cx="1711289" cy="655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4903" y="822354"/>
          <a:ext cx="2264611" cy="167537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0" algn="just" defTabSz="577850">
            <a:lnSpc>
              <a:spcPct val="90000"/>
            </a:lnSpc>
            <a:spcBef>
              <a:spcPct val="0"/>
            </a:spcBef>
            <a:spcAft>
              <a:spcPct val="15000"/>
            </a:spcAft>
            <a:buChar char="••"/>
          </a:pPr>
          <a:r>
            <a:rPr lang="el-GR" sz="1100" kern="1200" dirty="0"/>
            <a:t> </a:t>
          </a:r>
          <a:r>
            <a:rPr lang="el-GR" sz="1400" kern="1200" dirty="0"/>
            <a:t>Πραγματικός κληρονόμος μπορεί να απαιτήσει από εκείνον που κατέχει ανακριβές </a:t>
          </a:r>
          <a:r>
            <a:rPr lang="el-GR" sz="1400" kern="1200" dirty="0" err="1"/>
            <a:t>κληρονομητήριο</a:t>
          </a:r>
          <a:r>
            <a:rPr lang="el-GR" sz="1400" kern="1200" dirty="0"/>
            <a:t> </a:t>
          </a:r>
          <a:r>
            <a:rPr lang="el-GR" sz="1400" b="1" kern="1200" dirty="0"/>
            <a:t>να το επιστρέψει </a:t>
          </a:r>
          <a:r>
            <a:rPr lang="el-GR" sz="1400" kern="1200" dirty="0"/>
            <a:t>στο δικαστήριο (ΑΚ 1964).</a:t>
          </a:r>
          <a:endParaRPr lang="en-US" sz="1100" kern="1200" dirty="0"/>
        </a:p>
      </dsp:txBody>
      <dsp:txXfrm>
        <a:off x="43458" y="860909"/>
        <a:ext cx="2187501" cy="1239259"/>
      </dsp:txXfrm>
    </dsp:sp>
    <dsp:sp modelId="{34EA2DC3-6300-445B-8C02-5EC9867C7D5C}">
      <dsp:nvSpPr>
        <dsp:cNvPr id="0" name=""/>
        <dsp:cNvSpPr/>
      </dsp:nvSpPr>
      <dsp:spPr>
        <a:xfrm>
          <a:off x="1233755" y="1141118"/>
          <a:ext cx="2100447" cy="2100447"/>
        </a:xfrm>
        <a:prstGeom prst="leftCircularArrow">
          <a:avLst>
            <a:gd name="adj1" fmla="val 4031"/>
            <a:gd name="adj2" fmla="val 506566"/>
            <a:gd name="adj3" fmla="val 2576088"/>
            <a:gd name="adj4" fmla="val 9318501"/>
            <a:gd name="adj5" fmla="val 470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620509" y="2093731"/>
          <a:ext cx="1585210" cy="49800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dirty="0"/>
            <a:t>ΑΙΤΗΣΗ</a:t>
          </a:r>
          <a:endParaRPr lang="en-US" sz="900" kern="1200" dirty="0"/>
        </a:p>
      </dsp:txBody>
      <dsp:txXfrm>
        <a:off x="635095" y="2108317"/>
        <a:ext cx="1556038" cy="468837"/>
      </dsp:txXfrm>
    </dsp:sp>
    <dsp:sp modelId="{72A2E0AF-2B53-4BB8-A8EF-14E8765D8BC5}">
      <dsp:nvSpPr>
        <dsp:cNvPr id="0" name=""/>
        <dsp:cNvSpPr/>
      </dsp:nvSpPr>
      <dsp:spPr>
        <a:xfrm>
          <a:off x="2480114" y="1360741"/>
          <a:ext cx="1905085" cy="80425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5992711"/>
              <a:satOff val="-2406"/>
              <a:lumOff val="-79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ctr" defTabSz="622300">
            <a:lnSpc>
              <a:spcPct val="90000"/>
            </a:lnSpc>
            <a:spcBef>
              <a:spcPct val="0"/>
            </a:spcBef>
            <a:spcAft>
              <a:spcPct val="15000"/>
            </a:spcAft>
            <a:buChar char="••"/>
          </a:pPr>
          <a:r>
            <a:rPr lang="el-GR" sz="1400" kern="1200" dirty="0"/>
            <a:t> ΑΚ 1965</a:t>
          </a:r>
          <a:endParaRPr lang="en-US" sz="1400" kern="1200" dirty="0"/>
        </a:p>
      </dsp:txBody>
      <dsp:txXfrm>
        <a:off x="2498622" y="1551589"/>
        <a:ext cx="1868069" cy="594896"/>
      </dsp:txXfrm>
    </dsp:sp>
    <dsp:sp modelId="{5D8E0D40-E8F1-4F6D-92C7-EC84E30CC40A}">
      <dsp:nvSpPr>
        <dsp:cNvPr id="0" name=""/>
        <dsp:cNvSpPr/>
      </dsp:nvSpPr>
      <dsp:spPr>
        <a:xfrm>
          <a:off x="3141881" y="-275830"/>
          <a:ext cx="3074478" cy="3074478"/>
        </a:xfrm>
        <a:prstGeom prst="circularArrow">
          <a:avLst>
            <a:gd name="adj1" fmla="val 2754"/>
            <a:gd name="adj2" fmla="val 335726"/>
            <a:gd name="adj3" fmla="val 19850780"/>
            <a:gd name="adj4" fmla="val 12937528"/>
            <a:gd name="adj5" fmla="val 3213"/>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2457272" y="419418"/>
          <a:ext cx="2093743" cy="878600"/>
        </a:xfrm>
        <a:prstGeom prst="roundRect">
          <a:avLst>
            <a:gd name="adj" fmla="val 10000"/>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dirty="0"/>
            <a:t>ΑΠΟΦΑΣΗ ΝΑ ΑΦΑΙΡΕΘΕΪ</a:t>
          </a:r>
          <a:endParaRPr lang="en-US" sz="900" kern="1200" dirty="0"/>
        </a:p>
      </dsp:txBody>
      <dsp:txXfrm>
        <a:off x="2483005" y="445151"/>
        <a:ext cx="2042277" cy="827134"/>
      </dsp:txXfrm>
    </dsp:sp>
    <dsp:sp modelId="{8C5905A7-8491-4126-A140-AD7D69EADF66}">
      <dsp:nvSpPr>
        <dsp:cNvPr id="0" name=""/>
        <dsp:cNvSpPr/>
      </dsp:nvSpPr>
      <dsp:spPr>
        <a:xfrm>
          <a:off x="5351184" y="976245"/>
          <a:ext cx="1655429" cy="13653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985421"/>
              <a:satOff val="-4813"/>
              <a:lumOff val="-15949"/>
              <a:alphaOff val="0"/>
            </a:schemeClr>
          </a:solidFill>
          <a:prstDash val="solid"/>
        </a:ln>
        <a:effectLst/>
      </dsp:spPr>
      <dsp:style>
        <a:lnRef idx="2">
          <a:scrgbClr r="0" g="0" b="0"/>
        </a:lnRef>
        <a:fillRef idx="1">
          <a:scrgbClr r="0" g="0" b="0"/>
        </a:fillRef>
        <a:effectRef idx="0">
          <a:scrgbClr r="0" g="0" b="0"/>
        </a:effectRef>
        <a:fontRef idx="minor"/>
      </dsp:style>
    </dsp:sp>
    <dsp:sp modelId="{E2E1C939-8772-4E78-8264-E90FCFED4563}">
      <dsp:nvSpPr>
        <dsp:cNvPr id="0" name=""/>
        <dsp:cNvSpPr/>
      </dsp:nvSpPr>
      <dsp:spPr>
        <a:xfrm rot="11648694">
          <a:off x="5342337" y="181990"/>
          <a:ext cx="3190046" cy="3129183"/>
        </a:xfrm>
        <a:prstGeom prst="leftCircularArrow">
          <a:avLst>
            <a:gd name="adj1" fmla="val 2706"/>
            <a:gd name="adj2" fmla="val 329487"/>
            <a:gd name="adj3" fmla="val 11983947"/>
            <a:gd name="adj4" fmla="val 18903439"/>
            <a:gd name="adj5" fmla="val 3157"/>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02727B-B6DF-4779-9D09-40EED13A16BE}">
      <dsp:nvSpPr>
        <dsp:cNvPr id="0" name=""/>
        <dsp:cNvSpPr/>
      </dsp:nvSpPr>
      <dsp:spPr>
        <a:xfrm>
          <a:off x="7583866" y="1352098"/>
          <a:ext cx="1471493" cy="585164"/>
        </a:xfrm>
        <a:prstGeom prst="roundRect">
          <a:avLst>
            <a:gd name="adj" fmla="val 10000"/>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dirty="0"/>
            <a:t>ΔΗΜΟΣΙΕΥΣΗ ΑΠΟΦΑΣΗΣ</a:t>
          </a:r>
          <a:r>
            <a:rPr lang="de-DE" sz="900" kern="1200" dirty="0"/>
            <a:t> </a:t>
          </a:r>
          <a:r>
            <a:rPr lang="el-GR" sz="900" kern="1200" dirty="0"/>
            <a:t>ΣΕ ΕΦΗΜΕΡΙΔΑ </a:t>
          </a:r>
          <a:r>
            <a:rPr lang="de-DE" sz="900" kern="1200" dirty="0"/>
            <a:t>erga omnes</a:t>
          </a:r>
          <a:endParaRPr lang="en-US" sz="900" kern="1200" dirty="0"/>
        </a:p>
      </dsp:txBody>
      <dsp:txXfrm>
        <a:off x="7601005" y="1369237"/>
        <a:ext cx="1437215" cy="550886"/>
      </dsp:txXfrm>
    </dsp:sp>
    <dsp:sp modelId="{59BE49CC-8D34-47D4-A457-BB461C96B403}">
      <dsp:nvSpPr>
        <dsp:cNvPr id="0" name=""/>
        <dsp:cNvSpPr/>
      </dsp:nvSpPr>
      <dsp:spPr>
        <a:xfrm>
          <a:off x="5380450" y="957403"/>
          <a:ext cx="1655429" cy="13653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l-GR" sz="1200" b="1" kern="1200" dirty="0"/>
            <a:t>Εάν δεν μπορεί να αφαιρεθεί </a:t>
          </a:r>
          <a:r>
            <a:rPr lang="el-GR" sz="1200" kern="1200" dirty="0"/>
            <a:t>το δικαστήριο ανακαλεί την απόφασή του (ΑΚ 1965-1966) ή την τροποποιεί.</a:t>
          </a:r>
          <a:endParaRPr lang="en-US" sz="1200" kern="1200" dirty="0"/>
        </a:p>
      </dsp:txBody>
      <dsp:txXfrm>
        <a:off x="5411871" y="1281406"/>
        <a:ext cx="1592587" cy="1009959"/>
      </dsp:txXfrm>
    </dsp:sp>
    <dsp:sp modelId="{B127D114-3C80-4BFF-A836-42D8B1C3262C}">
      <dsp:nvSpPr>
        <dsp:cNvPr id="0" name=""/>
        <dsp:cNvSpPr/>
      </dsp:nvSpPr>
      <dsp:spPr>
        <a:xfrm>
          <a:off x="5257069" y="730582"/>
          <a:ext cx="1797899" cy="585164"/>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dirty="0"/>
            <a:t>ΑΠΟΦΑΣΗ ΑΝΑΚΛΗΣΗΣ/ΤΡΟΠΟΠΟΙΗΣΗΣ</a:t>
          </a:r>
          <a:endParaRPr lang="en-US" sz="900" kern="1200" dirty="0"/>
        </a:p>
      </dsp:txBody>
      <dsp:txXfrm>
        <a:off x="5274208" y="747721"/>
        <a:ext cx="1763621" cy="55088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B351-580D-40E0-8B06-B90065FCD7AC}"/>
              </a:ext>
            </a:extLst>
          </p:cNvPr>
          <p:cNvSpPr>
            <a:spLocks noGrp="1"/>
          </p:cNvSpPr>
          <p:nvPr>
            <p:ph type="title"/>
          </p:nvPr>
        </p:nvSpPr>
        <p:spPr>
          <a:xfrm>
            <a:off x="2016656" y="735569"/>
            <a:ext cx="8158688" cy="1822514"/>
          </a:xfrm>
        </p:spPr>
        <p:txBody>
          <a:bodyPr>
            <a:normAutofit fontScale="90000"/>
          </a:bodyPr>
          <a:lstStyle/>
          <a:p>
            <a:r>
              <a:rPr lang="el-GR" dirty="0"/>
              <a:t>ΚΛΗΡΟΝΟΜΗΤΗΡΙΟ:</a:t>
            </a:r>
            <a:br>
              <a:rPr lang="el-GR" dirty="0"/>
            </a:br>
            <a:r>
              <a:rPr lang="el-GR" dirty="0"/>
              <a:t>ΤΟ ΤΕΛΟΣ </a:t>
            </a:r>
            <a:r>
              <a:rPr lang="el-GR" dirty="0" smtClean="0"/>
              <a:t>Η΄</a:t>
            </a:r>
            <a:r>
              <a:rPr lang="el-GR" dirty="0" smtClean="0"/>
              <a:t> </a:t>
            </a:r>
            <a:r>
              <a:rPr lang="el-GR" dirty="0"/>
              <a:t>Η</a:t>
            </a:r>
            <a:r>
              <a:rPr lang="el-GR" dirty="0" smtClean="0"/>
              <a:t> </a:t>
            </a:r>
            <a:r>
              <a:rPr lang="el-GR" dirty="0"/>
              <a:t>ΑΡΧΗ;</a:t>
            </a:r>
            <a:r>
              <a:rPr lang="en-US" dirty="0"/>
              <a:t/>
            </a:r>
            <a:br>
              <a:rPr lang="en-US" dirty="0"/>
            </a:br>
            <a:endParaRPr lang="en-US" dirty="0"/>
          </a:p>
        </p:txBody>
      </p:sp>
      <p:sp>
        <p:nvSpPr>
          <p:cNvPr id="3" name="Text Placeholder 2">
            <a:extLst>
              <a:ext uri="{FF2B5EF4-FFF2-40B4-BE49-F238E27FC236}">
                <a16:creationId xmlns:a16="http://schemas.microsoft.com/office/drawing/2014/main" id="{76B836F7-22DC-40D7-89E5-EF7455F01733}"/>
              </a:ext>
            </a:extLst>
          </p:cNvPr>
          <p:cNvSpPr>
            <a:spLocks noGrp="1"/>
          </p:cNvSpPr>
          <p:nvPr>
            <p:ph type="body" idx="1"/>
          </p:nvPr>
        </p:nvSpPr>
        <p:spPr>
          <a:xfrm>
            <a:off x="981657" y="3160744"/>
            <a:ext cx="3685592" cy="954547"/>
          </a:xfrm>
        </p:spPr>
        <p:txBody>
          <a:bodyPr>
            <a:normAutofit lnSpcReduction="10000"/>
          </a:bodyPr>
          <a:lstStyle/>
          <a:p>
            <a:r>
              <a:rPr lang="el-GR" dirty="0"/>
              <a:t>Εμμανουήλ </a:t>
            </a:r>
            <a:r>
              <a:rPr lang="el-GR" dirty="0" smtClean="0"/>
              <a:t>ΛΑΣΚΑΡΙΔΗΣ</a:t>
            </a:r>
            <a:endParaRPr lang="en-US" dirty="0" smtClean="0"/>
          </a:p>
          <a:p>
            <a:r>
              <a:rPr lang="en-US" dirty="0" smtClean="0"/>
              <a:t>e.laskaridis@llo.gr</a:t>
            </a:r>
            <a:endParaRPr lang="en-US" dirty="0"/>
          </a:p>
        </p:txBody>
      </p:sp>
      <p:pic>
        <p:nvPicPr>
          <p:cNvPr id="2050" name="Picture 2" descr="Κληρονομητήριο: Τι είναι και με ποια διαδικασία εκδίδεται - Δάφνη Σιώπη">
            <a:extLst>
              <a:ext uri="{FF2B5EF4-FFF2-40B4-BE49-F238E27FC236}">
                <a16:creationId xmlns:a16="http://schemas.microsoft.com/office/drawing/2014/main" id="{519DC9F0-EB8E-B3D7-26F9-486D7CCB6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9" y="2628899"/>
            <a:ext cx="7229281" cy="404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E64C-4173-0296-B42E-9BCADACC392B}"/>
              </a:ext>
            </a:extLst>
          </p:cNvPr>
          <p:cNvSpPr>
            <a:spLocks noGrp="1"/>
          </p:cNvSpPr>
          <p:nvPr>
            <p:ph type="title"/>
          </p:nvPr>
        </p:nvSpPr>
        <p:spPr/>
        <p:txBody>
          <a:bodyPr/>
          <a:lstStyle/>
          <a:p>
            <a:r>
              <a:rPr lang="el-GR" dirty="0"/>
              <a:t>ΣΕ ΠΟΙΑ ΑΡΘΡΑ ΡΥΘΜΙΖΕΤΑΙ</a:t>
            </a:r>
            <a:endParaRPr lang="en-US" dirty="0"/>
          </a:p>
        </p:txBody>
      </p:sp>
      <p:sp>
        <p:nvSpPr>
          <p:cNvPr id="3" name="Text Placeholder 2">
            <a:extLst>
              <a:ext uri="{FF2B5EF4-FFF2-40B4-BE49-F238E27FC236}">
                <a16:creationId xmlns:a16="http://schemas.microsoft.com/office/drawing/2014/main" id="{F4EEB2A8-B2C4-EF4D-8039-3AAB1F2BAD72}"/>
              </a:ext>
            </a:extLst>
          </p:cNvPr>
          <p:cNvSpPr>
            <a:spLocks noGrp="1"/>
          </p:cNvSpPr>
          <p:nvPr>
            <p:ph type="body" idx="1"/>
          </p:nvPr>
        </p:nvSpPr>
        <p:spPr/>
        <p:txBody>
          <a:bodyPr/>
          <a:lstStyle/>
          <a:p>
            <a:pPr algn="ctr"/>
            <a:r>
              <a:rPr lang="el-GR" dirty="0"/>
              <a:t>Αστικού Κώδικα</a:t>
            </a:r>
            <a:endParaRPr lang="en-US" dirty="0"/>
          </a:p>
        </p:txBody>
      </p:sp>
      <p:sp>
        <p:nvSpPr>
          <p:cNvPr id="4" name="Content Placeholder 3">
            <a:extLst>
              <a:ext uri="{FF2B5EF4-FFF2-40B4-BE49-F238E27FC236}">
                <a16:creationId xmlns:a16="http://schemas.microsoft.com/office/drawing/2014/main" id="{66C0A435-B93D-44A6-F726-22A1B41DF9DB}"/>
              </a:ext>
            </a:extLst>
          </p:cNvPr>
          <p:cNvSpPr>
            <a:spLocks noGrp="1"/>
          </p:cNvSpPr>
          <p:nvPr>
            <p:ph sz="half" idx="2"/>
          </p:nvPr>
        </p:nvSpPr>
        <p:spPr/>
        <p:txBody>
          <a:bodyPr>
            <a:normAutofit/>
          </a:bodyPr>
          <a:lstStyle/>
          <a:p>
            <a:r>
              <a:rPr lang="el-GR" dirty="0"/>
              <a:t>ΑΚ 1956 – 1966 (που;)</a:t>
            </a:r>
          </a:p>
          <a:p>
            <a:pPr algn="just"/>
            <a:r>
              <a:rPr lang="el-GR" dirty="0"/>
              <a:t>ΑΚ 1956: «Ο </a:t>
            </a:r>
            <a:r>
              <a:rPr lang="el-GR" b="1" dirty="0"/>
              <a:t>ειρηνοδίκης</a:t>
            </a:r>
            <a:r>
              <a:rPr lang="el-GR" dirty="0"/>
              <a:t>, ύστερα από </a:t>
            </a:r>
            <a:r>
              <a:rPr lang="el-GR" b="1" dirty="0"/>
              <a:t>αίτηση του κληρονόμου</a:t>
            </a:r>
            <a:r>
              <a:rPr lang="el-GR" dirty="0"/>
              <a:t>, του παρέχει </a:t>
            </a:r>
            <a:r>
              <a:rPr lang="el-GR" b="1" dirty="0">
                <a:solidFill>
                  <a:srgbClr val="00B050"/>
                </a:solidFill>
              </a:rPr>
              <a:t>πιστοποιητικό</a:t>
            </a:r>
            <a:r>
              <a:rPr lang="el-GR" dirty="0"/>
              <a:t> για την </a:t>
            </a:r>
            <a:r>
              <a:rPr lang="el-GR" dirty="0">
                <a:solidFill>
                  <a:srgbClr val="00B050"/>
                </a:solidFill>
              </a:rPr>
              <a:t>κληρονομιά</a:t>
            </a:r>
            <a:r>
              <a:rPr lang="el-GR" dirty="0"/>
              <a:t> και τη </a:t>
            </a:r>
            <a:r>
              <a:rPr lang="el-GR" dirty="0">
                <a:solidFill>
                  <a:srgbClr val="00B050"/>
                </a:solidFill>
              </a:rPr>
              <a:t>μερίδα</a:t>
            </a:r>
            <a:r>
              <a:rPr lang="el-GR" dirty="0"/>
              <a:t> που του αναλογεί (</a:t>
            </a:r>
            <a:r>
              <a:rPr lang="el-GR" dirty="0" err="1"/>
              <a:t>κληρονομητήριο</a:t>
            </a:r>
            <a:r>
              <a:rPr lang="el-GR" dirty="0"/>
              <a:t>)»</a:t>
            </a:r>
            <a:endParaRPr lang="en-US" dirty="0"/>
          </a:p>
        </p:txBody>
      </p:sp>
      <p:sp>
        <p:nvSpPr>
          <p:cNvPr id="5" name="Text Placeholder 4">
            <a:extLst>
              <a:ext uri="{FF2B5EF4-FFF2-40B4-BE49-F238E27FC236}">
                <a16:creationId xmlns:a16="http://schemas.microsoft.com/office/drawing/2014/main" id="{0806E44F-ECA5-3F14-387A-D0305BB24259}"/>
              </a:ext>
            </a:extLst>
          </p:cNvPr>
          <p:cNvSpPr>
            <a:spLocks noGrp="1"/>
          </p:cNvSpPr>
          <p:nvPr>
            <p:ph type="body" sz="quarter" idx="3"/>
          </p:nvPr>
        </p:nvSpPr>
        <p:spPr/>
        <p:txBody>
          <a:bodyPr/>
          <a:lstStyle/>
          <a:p>
            <a:pPr algn="ctr"/>
            <a:r>
              <a:rPr lang="el-GR" dirty="0"/>
              <a:t>Κώδικα Πολιτικής Δικονομίας</a:t>
            </a:r>
            <a:endParaRPr lang="en-US" dirty="0"/>
          </a:p>
        </p:txBody>
      </p:sp>
      <p:sp>
        <p:nvSpPr>
          <p:cNvPr id="6" name="Content Placeholder 5">
            <a:extLst>
              <a:ext uri="{FF2B5EF4-FFF2-40B4-BE49-F238E27FC236}">
                <a16:creationId xmlns:a16="http://schemas.microsoft.com/office/drawing/2014/main" id="{70987B62-5B57-2105-F693-90F9B178C58D}"/>
              </a:ext>
            </a:extLst>
          </p:cNvPr>
          <p:cNvSpPr>
            <a:spLocks noGrp="1"/>
          </p:cNvSpPr>
          <p:nvPr>
            <p:ph sz="quarter" idx="4"/>
          </p:nvPr>
        </p:nvSpPr>
        <p:spPr/>
        <p:txBody>
          <a:bodyPr>
            <a:normAutofit fontScale="77500" lnSpcReduction="20000"/>
          </a:bodyPr>
          <a:lstStyle/>
          <a:p>
            <a:r>
              <a:rPr lang="el-GR" dirty="0" err="1"/>
              <a:t>ΚΠολΔ</a:t>
            </a:r>
            <a:r>
              <a:rPr lang="el-GR" dirty="0"/>
              <a:t> 819 -824 (που;)</a:t>
            </a:r>
          </a:p>
          <a:p>
            <a:pPr marL="0" indent="0" algn="just">
              <a:buNone/>
            </a:pPr>
            <a:r>
              <a:rPr lang="el-GR" dirty="0" err="1"/>
              <a:t>ΚΠολΔ</a:t>
            </a:r>
            <a:r>
              <a:rPr lang="el-GR" dirty="0"/>
              <a:t> 819 «Δικαστηρίου κληρονομιάς </a:t>
            </a:r>
            <a:r>
              <a:rPr lang="el-GR" b="1" dirty="0"/>
              <a:t>με αίτηση του κληρονόμου ή καταπιστευματοδόχου ή κληροδόχου ή του εκτελεστή διαθήκης...</a:t>
            </a:r>
            <a:r>
              <a:rPr lang="el-GR" dirty="0"/>
              <a:t>»</a:t>
            </a:r>
          </a:p>
          <a:p>
            <a:pPr marL="0" indent="0" algn="just">
              <a:buNone/>
            </a:pPr>
            <a:r>
              <a:rPr lang="el-GR" dirty="0"/>
              <a:t>  Δεν απαιτείται δικαστική απόφαση αλλά χορηγείται με απλή διάταξη Ειρηνοδίκη.</a:t>
            </a:r>
          </a:p>
          <a:p>
            <a:pPr marL="0" indent="0" algn="just">
              <a:buNone/>
            </a:pPr>
            <a:r>
              <a:rPr lang="el-GR" dirty="0"/>
              <a:t>	«Ακόμα κι αν ασκηθεί παρέμβαση 	τρίτου και οριστεί δικάσιμος δεν παράγει </a:t>
            </a:r>
            <a:r>
              <a:rPr lang="el-GR" dirty="0" err="1"/>
              <a:t>δεδικασμένο</a:t>
            </a:r>
            <a:r>
              <a:rPr lang="el-GR" dirty="0"/>
              <a:t>»</a:t>
            </a:r>
            <a:endParaRPr lang="en-US" dirty="0"/>
          </a:p>
        </p:txBody>
      </p:sp>
    </p:spTree>
    <p:extLst>
      <p:ext uri="{BB962C8B-B14F-4D97-AF65-F5344CB8AC3E}">
        <p14:creationId xmlns:p14="http://schemas.microsoft.com/office/powerpoint/2010/main" val="38854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7F4A-4CFA-127E-50BD-526AD80FDFC6}"/>
              </a:ext>
            </a:extLst>
          </p:cNvPr>
          <p:cNvSpPr>
            <a:spLocks noGrp="1"/>
          </p:cNvSpPr>
          <p:nvPr>
            <p:ph type="title"/>
          </p:nvPr>
        </p:nvSpPr>
        <p:spPr>
          <a:xfrm>
            <a:off x="1296612" y="1724614"/>
            <a:ext cx="2678229" cy="1822514"/>
          </a:xfrm>
        </p:spPr>
        <p:txBody>
          <a:bodyPr/>
          <a:lstStyle/>
          <a:p>
            <a:r>
              <a:rPr lang="el-GR" dirty="0"/>
              <a:t>ΝΟΜΙΚΗ ΦΥΣΗ</a:t>
            </a:r>
            <a:endParaRPr lang="en-US" dirty="0"/>
          </a:p>
        </p:txBody>
      </p:sp>
      <p:sp>
        <p:nvSpPr>
          <p:cNvPr id="3" name="Text Placeholder 2">
            <a:extLst>
              <a:ext uri="{FF2B5EF4-FFF2-40B4-BE49-F238E27FC236}">
                <a16:creationId xmlns:a16="http://schemas.microsoft.com/office/drawing/2014/main" id="{F4BC1EA0-DCC2-4EED-63C8-B61CB494138D}"/>
              </a:ext>
            </a:extLst>
          </p:cNvPr>
          <p:cNvSpPr>
            <a:spLocks noGrp="1"/>
          </p:cNvSpPr>
          <p:nvPr>
            <p:ph type="body" idx="1"/>
          </p:nvPr>
        </p:nvSpPr>
        <p:spPr>
          <a:xfrm>
            <a:off x="960882" y="3855381"/>
            <a:ext cx="3349687" cy="954547"/>
          </a:xfrm>
        </p:spPr>
        <p:txBody>
          <a:bodyPr>
            <a:normAutofit/>
          </a:bodyPr>
          <a:lstStyle/>
          <a:p>
            <a:r>
              <a:rPr lang="el-GR" dirty="0"/>
              <a:t>ΚΛΗΡΟΝΟΜΗΤΗΡΙΟΥ</a:t>
            </a:r>
            <a:endParaRPr lang="en-US" dirty="0"/>
          </a:p>
        </p:txBody>
      </p:sp>
      <p:pic>
        <p:nvPicPr>
          <p:cNvPr id="7170" name="Picture 2" descr="Υπόδειγμα Διάταξης Κληρονομητηρίου Εξ Αδιαθέτου- Ypodeigmata.gr">
            <a:extLst>
              <a:ext uri="{FF2B5EF4-FFF2-40B4-BE49-F238E27FC236}">
                <a16:creationId xmlns:a16="http://schemas.microsoft.com/office/drawing/2014/main" id="{31513899-40CF-77BC-07EC-1ABC6F332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156996"/>
            <a:ext cx="5229905" cy="48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2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CA0-FFEC-08B5-2ADB-58001A73CB6F}"/>
              </a:ext>
            </a:extLst>
          </p:cNvPr>
          <p:cNvSpPr>
            <a:spLocks noGrp="1"/>
          </p:cNvSpPr>
          <p:nvPr>
            <p:ph type="title"/>
          </p:nvPr>
        </p:nvSpPr>
        <p:spPr/>
        <p:txBody>
          <a:bodyPr>
            <a:normAutofit fontScale="90000"/>
          </a:bodyPr>
          <a:lstStyle/>
          <a:p>
            <a:r>
              <a:rPr lang="el-GR" dirty="0"/>
              <a:t>ΈΝΑ ΠΡΟΑΙΡΕΤΙΚΟ ΜΕΣΟ ΝΟΜΙΜΟΠΟΙΗΣΗΣ</a:t>
            </a:r>
            <a:endParaRPr lang="en-US" dirty="0"/>
          </a:p>
        </p:txBody>
      </p:sp>
      <p:sp>
        <p:nvSpPr>
          <p:cNvPr id="3" name="Content Placeholder 2">
            <a:extLst>
              <a:ext uri="{FF2B5EF4-FFF2-40B4-BE49-F238E27FC236}">
                <a16:creationId xmlns:a16="http://schemas.microsoft.com/office/drawing/2014/main" id="{AF88AB61-08E1-426E-9A24-DCE4E29C477D}"/>
              </a:ext>
            </a:extLst>
          </p:cNvPr>
          <p:cNvSpPr>
            <a:spLocks noGrp="1"/>
          </p:cNvSpPr>
          <p:nvPr>
            <p:ph idx="1"/>
          </p:nvPr>
        </p:nvSpPr>
        <p:spPr/>
        <p:txBody>
          <a:bodyPr>
            <a:normAutofit fontScale="92500" lnSpcReduction="10000"/>
          </a:bodyPr>
          <a:lstStyle/>
          <a:p>
            <a:pPr algn="just"/>
            <a:r>
              <a:rPr lang="el-GR" dirty="0"/>
              <a:t>Ο οφειλέτης κληρονομίας δεν αρνηθεί την εκπλήρωση χρέους μέχρι να επιδείξουν </a:t>
            </a:r>
            <a:r>
              <a:rPr lang="el-GR" dirty="0" err="1"/>
              <a:t>κληρονομητήριο</a:t>
            </a:r>
            <a:r>
              <a:rPr lang="el-GR" dirty="0"/>
              <a:t>. Άλλως εάν έχει συμφωνηθεί κάτι τέτοιο με σύμβαση.</a:t>
            </a:r>
          </a:p>
          <a:p>
            <a:pPr algn="just"/>
            <a:r>
              <a:rPr lang="el-GR" dirty="0"/>
              <a:t>Πραγματική ιστορία: </a:t>
            </a:r>
            <a:r>
              <a:rPr lang="el-GR" dirty="0" err="1"/>
              <a:t>παπουτσάδικο</a:t>
            </a:r>
            <a:r>
              <a:rPr lang="el-GR" dirty="0"/>
              <a:t> στην Λάρισα σε κεντρική πλατεία, ξαφνικά μας αναφέρει ο επιχειρηματίας  Χ ότι λάβαν </a:t>
            </a:r>
            <a:r>
              <a:rPr lang="el-GR" dirty="0" err="1"/>
              <a:t>τηλ</a:t>
            </a:r>
            <a:r>
              <a:rPr lang="el-GR" dirty="0"/>
              <a:t>. τα επόμενα μηνιάτικα να μην τα καταβάλουν στον λογαριασμό του εκμισθωτή Ε αλλά των Α, Β και Γ που είναι κληρονόμοι του. Τι απαντάτε στον επιχειρηματία; 				</a:t>
            </a:r>
          </a:p>
          <a:p>
            <a:pPr marL="0" indent="0" algn="just">
              <a:buNone/>
            </a:pPr>
            <a:r>
              <a:rPr lang="el-GR" dirty="0"/>
              <a:t>	α) δημόσια κατάθεση κατά ΑΚ 434 </a:t>
            </a:r>
          </a:p>
          <a:p>
            <a:pPr marL="447675" indent="0" algn="just">
              <a:buNone/>
            </a:pPr>
            <a:r>
              <a:rPr lang="el-GR" dirty="0"/>
              <a:t>β) εάν όμως το μίσθωμα είναι σε τενεκέδες λαδιού, τότε ΑΚ 434 </a:t>
            </a:r>
            <a:r>
              <a:rPr lang="el-GR" dirty="0" err="1"/>
              <a:t>εδ</a:t>
            </a:r>
            <a:r>
              <a:rPr lang="el-GR" dirty="0"/>
              <a:t>. β΄ και </a:t>
            </a:r>
            <a:r>
              <a:rPr lang="el-GR" dirty="0" err="1"/>
              <a:t>κληρονομητήριο</a:t>
            </a:r>
            <a:endParaRPr lang="el-GR" dirty="0"/>
          </a:p>
        </p:txBody>
      </p:sp>
    </p:spTree>
    <p:extLst>
      <p:ext uri="{BB962C8B-B14F-4D97-AF65-F5344CB8AC3E}">
        <p14:creationId xmlns:p14="http://schemas.microsoft.com/office/powerpoint/2010/main" val="25011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CA0-FFEC-08B5-2ADB-58001A73CB6F}"/>
              </a:ext>
            </a:extLst>
          </p:cNvPr>
          <p:cNvSpPr>
            <a:spLocks noGrp="1"/>
          </p:cNvSpPr>
          <p:nvPr>
            <p:ph type="title"/>
          </p:nvPr>
        </p:nvSpPr>
        <p:spPr/>
        <p:txBody>
          <a:bodyPr>
            <a:normAutofit/>
          </a:bodyPr>
          <a:lstStyle/>
          <a:p>
            <a:r>
              <a:rPr lang="el-GR" dirty="0"/>
              <a:t>ΝΟΜΙΚΗ ΦΥΣΗ</a:t>
            </a:r>
            <a:endParaRPr lang="en-US" dirty="0"/>
          </a:p>
        </p:txBody>
      </p:sp>
      <p:sp>
        <p:nvSpPr>
          <p:cNvPr id="3" name="Content Placeholder 2">
            <a:extLst>
              <a:ext uri="{FF2B5EF4-FFF2-40B4-BE49-F238E27FC236}">
                <a16:creationId xmlns:a16="http://schemas.microsoft.com/office/drawing/2014/main" id="{AF88AB61-08E1-426E-9A24-DCE4E29C477D}"/>
              </a:ext>
            </a:extLst>
          </p:cNvPr>
          <p:cNvSpPr>
            <a:spLocks noGrp="1"/>
          </p:cNvSpPr>
          <p:nvPr>
            <p:ph idx="1"/>
          </p:nvPr>
        </p:nvSpPr>
        <p:spPr/>
        <p:txBody>
          <a:bodyPr>
            <a:normAutofit/>
          </a:bodyPr>
          <a:lstStyle/>
          <a:p>
            <a:pPr marL="0" indent="0" algn="ctr">
              <a:buNone/>
            </a:pPr>
            <a:r>
              <a:rPr lang="el-GR" b="1" dirty="0"/>
              <a:t>διφυής </a:t>
            </a:r>
          </a:p>
          <a:p>
            <a:pPr algn="just"/>
            <a:r>
              <a:rPr lang="el-GR" dirty="0"/>
              <a:t>νομιμοποιείται για διαδικαστικές πράξεις αλλά </a:t>
            </a:r>
          </a:p>
          <a:p>
            <a:pPr algn="just"/>
            <a:r>
              <a:rPr lang="el-GR" dirty="0"/>
              <a:t>θεωρείται και κληρονόμος.</a:t>
            </a:r>
          </a:p>
          <a:p>
            <a:pPr algn="just"/>
            <a:endParaRPr lang="el-GR" dirty="0"/>
          </a:p>
          <a:p>
            <a:pPr marL="0" indent="0" algn="ctr">
              <a:buNone/>
            </a:pPr>
            <a:r>
              <a:rPr lang="el-GR" dirty="0"/>
              <a:t>ΔΕΝ ΠΑΡΑΓΕΙ ΔΕΔΙΚΑΣΜΕΝΟ</a:t>
            </a:r>
            <a:endParaRPr lang="en-US" dirty="0"/>
          </a:p>
        </p:txBody>
      </p:sp>
    </p:spTree>
    <p:extLst>
      <p:ext uri="{BB962C8B-B14F-4D97-AF65-F5344CB8AC3E}">
        <p14:creationId xmlns:p14="http://schemas.microsoft.com/office/powerpoint/2010/main" val="2528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A2F1-A723-7617-6E3B-16D30C738676}"/>
              </a:ext>
            </a:extLst>
          </p:cNvPr>
          <p:cNvSpPr>
            <a:spLocks noGrp="1"/>
          </p:cNvSpPr>
          <p:nvPr>
            <p:ph type="title"/>
          </p:nvPr>
        </p:nvSpPr>
        <p:spPr/>
        <p:txBody>
          <a:bodyPr/>
          <a:lstStyle/>
          <a:p>
            <a:r>
              <a:rPr lang="el-GR" dirty="0"/>
              <a:t>ΠΑΡΑΓΕΙ ΔΕΔΙΚΑΣΜΕΝΟ;</a:t>
            </a:r>
            <a:endParaRPr lang="en-US" dirty="0"/>
          </a:p>
        </p:txBody>
      </p:sp>
      <p:sp>
        <p:nvSpPr>
          <p:cNvPr id="3" name="Text Placeholder 2">
            <a:extLst>
              <a:ext uri="{FF2B5EF4-FFF2-40B4-BE49-F238E27FC236}">
                <a16:creationId xmlns:a16="http://schemas.microsoft.com/office/drawing/2014/main" id="{62F72AEA-C475-A2A1-6336-103FA9DE7AB6}"/>
              </a:ext>
            </a:extLst>
          </p:cNvPr>
          <p:cNvSpPr>
            <a:spLocks noGrp="1"/>
          </p:cNvSpPr>
          <p:nvPr>
            <p:ph type="body" idx="1"/>
          </p:nvPr>
        </p:nvSpPr>
        <p:spPr>
          <a:xfrm>
            <a:off x="1295400" y="2527131"/>
            <a:ext cx="4718304" cy="948796"/>
          </a:xfrm>
        </p:spPr>
        <p:txBody>
          <a:bodyPr/>
          <a:lstStyle/>
          <a:p>
            <a:pPr algn="ctr"/>
            <a:r>
              <a:rPr lang="el-GR" dirty="0"/>
              <a:t>ΕΑΝ Η ΑΠΑΝΤΗΣΗ ΗΤΑΝ ΝΑΙ</a:t>
            </a:r>
            <a:endParaRPr lang="en-US" dirty="0"/>
          </a:p>
        </p:txBody>
      </p:sp>
      <p:sp>
        <p:nvSpPr>
          <p:cNvPr id="4" name="Content Placeholder 3">
            <a:extLst>
              <a:ext uri="{FF2B5EF4-FFF2-40B4-BE49-F238E27FC236}">
                <a16:creationId xmlns:a16="http://schemas.microsoft.com/office/drawing/2014/main" id="{4C1B0E73-1B3D-6D98-A2E4-6F5DFCB69ACE}"/>
              </a:ext>
            </a:extLst>
          </p:cNvPr>
          <p:cNvSpPr>
            <a:spLocks noGrp="1"/>
          </p:cNvSpPr>
          <p:nvPr>
            <p:ph sz="half" idx="2"/>
          </p:nvPr>
        </p:nvSpPr>
        <p:spPr>
          <a:xfrm>
            <a:off x="1295400" y="3475927"/>
            <a:ext cx="4718304" cy="2399940"/>
          </a:xfrm>
        </p:spPr>
        <p:txBody>
          <a:bodyPr>
            <a:normAutofit fontScale="70000" lnSpcReduction="20000"/>
          </a:bodyPr>
          <a:lstStyle/>
          <a:p>
            <a:pPr marL="0" indent="0">
              <a:buNone/>
            </a:pPr>
            <a:r>
              <a:rPr lang="el-GR" dirty="0"/>
              <a:t>Τότε:</a:t>
            </a:r>
          </a:p>
          <a:p>
            <a:pPr marL="0" indent="0">
              <a:buNone/>
            </a:pPr>
            <a:r>
              <a:rPr lang="el-GR" dirty="0"/>
              <a:t>α) αμάχητο τεκμήριο</a:t>
            </a:r>
          </a:p>
          <a:p>
            <a:pPr marL="0" indent="0">
              <a:buNone/>
            </a:pPr>
            <a:r>
              <a:rPr lang="el-GR" dirty="0"/>
              <a:t>β) μόνο μεταξύ των διαδίκων </a:t>
            </a:r>
            <a:r>
              <a:rPr lang="de-DE" dirty="0"/>
              <a:t>(</a:t>
            </a:r>
            <a:r>
              <a:rPr lang="en-US" dirty="0"/>
              <a:t>inter </a:t>
            </a:r>
            <a:r>
              <a:rPr lang="en-US" dirty="0" err="1"/>
              <a:t>partes</a:t>
            </a:r>
            <a:r>
              <a:rPr lang="de-DE" dirty="0"/>
              <a:t>)</a:t>
            </a:r>
          </a:p>
          <a:p>
            <a:pPr marL="0" indent="0">
              <a:buNone/>
            </a:pPr>
            <a:r>
              <a:rPr lang="el-GR" dirty="0"/>
              <a:t>αν δηλ. εμφανιζόταν η Αλίκη, ακόμα μια κόρη του Νίκου </a:t>
            </a:r>
            <a:r>
              <a:rPr lang="el-GR" dirty="0" err="1"/>
              <a:t>Εξάρχου</a:t>
            </a:r>
            <a:r>
              <a:rPr lang="el-GR" dirty="0"/>
              <a:t>, θα έπρεπε να κάνει νέο δικαστήριο </a:t>
            </a:r>
            <a:r>
              <a:rPr lang="el-GR" dirty="0" err="1"/>
              <a:t>κ.ό.κ</a:t>
            </a:r>
            <a:r>
              <a:rPr lang="el-GR" dirty="0"/>
              <a:t>.</a:t>
            </a:r>
          </a:p>
          <a:p>
            <a:pPr marL="0" indent="0" algn="just">
              <a:buNone/>
            </a:pPr>
            <a:r>
              <a:rPr lang="el-GR" dirty="0"/>
              <a:t>Ακόμα και στην </a:t>
            </a:r>
            <a:r>
              <a:rPr lang="el-GR" dirty="0" err="1"/>
              <a:t>ΚΠολΔ</a:t>
            </a:r>
            <a:r>
              <a:rPr lang="el-GR" dirty="0"/>
              <a:t> 819 </a:t>
            </a:r>
            <a:r>
              <a:rPr lang="el-GR" dirty="0" err="1"/>
              <a:t>εδ</a:t>
            </a:r>
            <a:r>
              <a:rPr lang="el-GR" dirty="0"/>
              <a:t>. β΄ δεν έχουμε </a:t>
            </a:r>
            <a:r>
              <a:rPr lang="el-GR" dirty="0" err="1"/>
              <a:t>δεδικασμένο</a:t>
            </a:r>
            <a:r>
              <a:rPr lang="el-GR" dirty="0"/>
              <a:t>.</a:t>
            </a:r>
            <a:endParaRPr lang="en-US" dirty="0"/>
          </a:p>
        </p:txBody>
      </p:sp>
      <p:sp>
        <p:nvSpPr>
          <p:cNvPr id="5" name="Text Placeholder 4">
            <a:extLst>
              <a:ext uri="{FF2B5EF4-FFF2-40B4-BE49-F238E27FC236}">
                <a16:creationId xmlns:a16="http://schemas.microsoft.com/office/drawing/2014/main" id="{3F20AA96-7C28-DB14-4555-CFF78D40EF8D}"/>
              </a:ext>
            </a:extLst>
          </p:cNvPr>
          <p:cNvSpPr>
            <a:spLocks noGrp="1"/>
          </p:cNvSpPr>
          <p:nvPr>
            <p:ph type="body" sz="quarter" idx="3"/>
          </p:nvPr>
        </p:nvSpPr>
        <p:spPr>
          <a:xfrm>
            <a:off x="6178294" y="2482039"/>
            <a:ext cx="4718304" cy="576262"/>
          </a:xfrm>
        </p:spPr>
        <p:txBody>
          <a:bodyPr/>
          <a:lstStyle/>
          <a:p>
            <a:pPr algn="ctr"/>
            <a:r>
              <a:rPr lang="el-GR" dirty="0"/>
              <a:t>ΟΧΙ</a:t>
            </a:r>
            <a:endParaRPr lang="en-US" dirty="0"/>
          </a:p>
        </p:txBody>
      </p:sp>
      <p:sp>
        <p:nvSpPr>
          <p:cNvPr id="6" name="Content Placeholder 5">
            <a:extLst>
              <a:ext uri="{FF2B5EF4-FFF2-40B4-BE49-F238E27FC236}">
                <a16:creationId xmlns:a16="http://schemas.microsoft.com/office/drawing/2014/main" id="{ADF14996-4F38-245F-5799-236F47B1CE46}"/>
              </a:ext>
            </a:extLst>
          </p:cNvPr>
          <p:cNvSpPr>
            <a:spLocks noGrp="1"/>
          </p:cNvSpPr>
          <p:nvPr>
            <p:ph sz="quarter" idx="4"/>
          </p:nvPr>
        </p:nvSpPr>
        <p:spPr>
          <a:xfrm>
            <a:off x="6180671" y="3144416"/>
            <a:ext cx="4718304" cy="2731451"/>
          </a:xfrm>
        </p:spPr>
        <p:txBody>
          <a:bodyPr>
            <a:normAutofit fontScale="55000" lnSpcReduction="20000"/>
          </a:bodyPr>
          <a:lstStyle/>
          <a:p>
            <a:pPr algn="just"/>
            <a:r>
              <a:rPr lang="el-GR" dirty="0"/>
              <a:t>Δικαστικό πιστοποιητικό.</a:t>
            </a:r>
          </a:p>
          <a:p>
            <a:pPr algn="just"/>
            <a:r>
              <a:rPr lang="el-GR" dirty="0"/>
              <a:t>Δημόσιο έγγραφο με πλήρη αποδεικτική δύναμη αλλά επιδέχεται ανταπόδειξη. </a:t>
            </a:r>
          </a:p>
          <a:p>
            <a:pPr algn="just"/>
            <a:r>
              <a:rPr lang="el-GR" dirty="0"/>
              <a:t>Οι ανάγκες των συναλλαγών το επέβαλαν έναντι όλων – </a:t>
            </a:r>
            <a:r>
              <a:rPr lang="de-DE" dirty="0"/>
              <a:t>erga omnes</a:t>
            </a:r>
            <a:r>
              <a:rPr lang="el-GR" dirty="0"/>
              <a:t>.</a:t>
            </a:r>
            <a:endParaRPr lang="de-DE" dirty="0"/>
          </a:p>
          <a:p>
            <a:pPr algn="just"/>
            <a:r>
              <a:rPr lang="de-DE" dirty="0"/>
              <a:t>E</a:t>
            </a:r>
            <a:r>
              <a:rPr lang="el-GR" dirty="0" err="1"/>
              <a:t>άν</a:t>
            </a:r>
            <a:r>
              <a:rPr lang="el-GR" dirty="0"/>
              <a:t> δεν υπήρχε θα έπρεπε κανείς να περιμένει:</a:t>
            </a:r>
          </a:p>
          <a:p>
            <a:pPr lvl="1" algn="just"/>
            <a:r>
              <a:rPr lang="el-GR" dirty="0"/>
              <a:t>να περάσει ο χρόνος παραγραφής των 20 ετών</a:t>
            </a:r>
          </a:p>
          <a:p>
            <a:pPr lvl="1" algn="just"/>
            <a:r>
              <a:rPr lang="el-GR" dirty="0"/>
              <a:t>να περάσει </a:t>
            </a:r>
            <a:r>
              <a:rPr lang="el-GR" b="1" dirty="0"/>
              <a:t>μετά</a:t>
            </a:r>
            <a:r>
              <a:rPr lang="el-GR" dirty="0"/>
              <a:t> ο χρόνος για να τα αποκτήσουμε με χρησικτησία (ΑΚ 1879)</a:t>
            </a:r>
          </a:p>
          <a:p>
            <a:pPr marL="285750" lvl="1" algn="just">
              <a:tabLst>
                <a:tab pos="269875" algn="l"/>
              </a:tabLst>
            </a:pPr>
            <a:r>
              <a:rPr lang="el-GR" dirty="0"/>
              <a:t>Κίνδυνος όμως εάν ψευδές. Σε αυτή την περίπτωση και αυτεπάγγελτα το δικαστήριο εξαφανίζει το </a:t>
            </a:r>
            <a:r>
              <a:rPr lang="el-GR" dirty="0" err="1"/>
              <a:t>κληρονομοτήριο</a:t>
            </a:r>
            <a:r>
              <a:rPr lang="el-GR" dirty="0"/>
              <a:t>. </a:t>
            </a:r>
            <a:r>
              <a:rPr lang="el-GR" dirty="0" err="1"/>
              <a:t>ΚΠολΔ</a:t>
            </a:r>
            <a:r>
              <a:rPr lang="el-GR" dirty="0"/>
              <a:t> 823.</a:t>
            </a:r>
          </a:p>
          <a:p>
            <a:pPr marL="285750" lvl="1" algn="just">
              <a:tabLst>
                <a:tab pos="269875" algn="l"/>
              </a:tabLst>
            </a:pPr>
            <a:endParaRPr lang="de-DE" dirty="0"/>
          </a:p>
          <a:p>
            <a:pPr algn="just"/>
            <a:endParaRPr lang="el-GR" dirty="0"/>
          </a:p>
          <a:p>
            <a:endParaRPr lang="en-US" dirty="0"/>
          </a:p>
        </p:txBody>
      </p:sp>
    </p:spTree>
    <p:extLst>
      <p:ext uri="{BB962C8B-B14F-4D97-AF65-F5344CB8AC3E}">
        <p14:creationId xmlns:p14="http://schemas.microsoft.com/office/powerpoint/2010/main" val="7309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barn(inVertical)">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barn(inVertical)">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wipe(down)">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barn(inVertical)">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circle(in)">
                                      <p:cBhvr>
                                        <p:cTn id="68" dur="20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circle(in)">
                                      <p:cBhvr>
                                        <p:cTn id="73" dur="20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circle(in)">
                                      <p:cBhvr>
                                        <p:cTn id="78"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4C05-E127-6968-2C67-A7C9175CCFAB}"/>
              </a:ext>
            </a:extLst>
          </p:cNvPr>
          <p:cNvSpPr>
            <a:spLocks noGrp="1"/>
          </p:cNvSpPr>
          <p:nvPr>
            <p:ph type="title"/>
          </p:nvPr>
        </p:nvSpPr>
        <p:spPr>
          <a:xfrm>
            <a:off x="1295402" y="795520"/>
            <a:ext cx="9601196" cy="930643"/>
          </a:xfrm>
        </p:spPr>
        <p:txBody>
          <a:bodyPr/>
          <a:lstStyle/>
          <a:p>
            <a:r>
              <a:rPr lang="el-GR" dirty="0"/>
              <a:t>Η ΝΕΑ ΔΙΑΘΗΚΗ</a:t>
            </a:r>
            <a:endParaRPr lang="en-US" dirty="0"/>
          </a:p>
        </p:txBody>
      </p:sp>
      <p:sp>
        <p:nvSpPr>
          <p:cNvPr id="3" name="Content Placeholder 2">
            <a:extLst>
              <a:ext uri="{FF2B5EF4-FFF2-40B4-BE49-F238E27FC236}">
                <a16:creationId xmlns:a16="http://schemas.microsoft.com/office/drawing/2014/main" id="{A8548196-E503-7BDF-6F06-9C5F558BE7DA}"/>
              </a:ext>
            </a:extLst>
          </p:cNvPr>
          <p:cNvSpPr>
            <a:spLocks noGrp="1"/>
          </p:cNvSpPr>
          <p:nvPr>
            <p:ph idx="1"/>
          </p:nvPr>
        </p:nvSpPr>
        <p:spPr>
          <a:xfrm>
            <a:off x="1295401" y="1838131"/>
            <a:ext cx="9601196" cy="4037737"/>
          </a:xfrm>
        </p:spPr>
        <p:txBody>
          <a:bodyPr>
            <a:normAutofit fontScale="85000" lnSpcReduction="10000"/>
          </a:bodyPr>
          <a:lstStyle/>
          <a:p>
            <a:pPr algn="just"/>
            <a:r>
              <a:rPr lang="el-GR" dirty="0"/>
              <a:t>Μετά το θάνατο του Κ δημοσιεύτηκε δημόσια διαθήκη με την οποία άφηνε ολόκληρη την περιουσία του στον Α. Πράγματι ο Α αποδέχτηκε την κληρονομία και μετέγραψε στο όνομά του τα 2 ακίνητα. Μετά πούλησε ένα ακίνητο στον Γ, ο οποίος και μετέγραψε. Όταν όμως θέλησε να πουλήσει και δεύτερο ακίνητο, ο υποψήφιος αγοραστής Δ του ζήτησε </a:t>
            </a:r>
            <a:r>
              <a:rPr lang="el-GR" dirty="0" err="1"/>
              <a:t>κληρονομητήριο</a:t>
            </a:r>
            <a:r>
              <a:rPr lang="el-GR" dirty="0"/>
              <a:t>. Ο Α πέτυχε την έκδοσή του και πούλησε το ακίνητο στο Δ, ο οποίος και μετέγραψε. Εκτός όμως από τις πωλήσεις των ακινήτων ο Α πούλησε και πριν και μετά την έκδοση του </a:t>
            </a:r>
            <a:r>
              <a:rPr lang="el-GR" dirty="0" err="1"/>
              <a:t>κληρονομητηρίου</a:t>
            </a:r>
            <a:r>
              <a:rPr lang="el-GR" dirty="0"/>
              <a:t> πολλά κινητά πράγματα της κληρονομίας σε διάφορους τρίτους. Ύστερα όμως από δύο χρόνια από το θάνατο του Κ βρέθηκε νέα ιδιόγραφη διαθήκη με την οποία ο Κ ανακαλούσε την προηγούμενη δημόσια και εγκαθιστούσε κληρονόμο του σ΄ ολόκληρη την περιουσία του το Β. Ερωτάται: </a:t>
            </a:r>
          </a:p>
          <a:p>
            <a:pPr marL="0" indent="0" algn="just">
              <a:buNone/>
            </a:pPr>
            <a:r>
              <a:rPr lang="el-GR" dirty="0"/>
              <a:t>	α) Με ποια αγωγή μπορεί να στραφεί ο Β κατά του Α και γιατί;</a:t>
            </a:r>
          </a:p>
          <a:p>
            <a:pPr marL="457200" lvl="1" indent="0" algn="just">
              <a:buNone/>
            </a:pPr>
            <a:r>
              <a:rPr lang="el-GR" dirty="0"/>
              <a:t>β) Μπορεί ο Β να στραφεί: </a:t>
            </a:r>
            <a:r>
              <a:rPr lang="de-DE" dirty="0"/>
              <a:t>i</a:t>
            </a:r>
            <a:r>
              <a:rPr lang="el-GR" dirty="0"/>
              <a:t>) κατά του Γ και </a:t>
            </a:r>
            <a:r>
              <a:rPr lang="de-DE" dirty="0"/>
              <a:t>ii</a:t>
            </a:r>
            <a:r>
              <a:rPr lang="el-GR" dirty="0"/>
              <a:t>) κατά του Δ αγοραστών των ακινήτων και με ποιες αγωγές;</a:t>
            </a:r>
            <a:endParaRPr lang="de-DE" dirty="0"/>
          </a:p>
          <a:p>
            <a:pPr marL="457200" lvl="1" indent="0" algn="just">
              <a:buNone/>
            </a:pPr>
            <a:r>
              <a:rPr lang="el-GR" dirty="0"/>
              <a:t>γ) Μπορεί ο Β να στραφεί κατά των αγοραστών των κινητών της κληρονομίας και να απαιτήσει τα κινητά;</a:t>
            </a:r>
            <a:endParaRPr lang="en-US" dirty="0"/>
          </a:p>
        </p:txBody>
      </p:sp>
    </p:spTree>
    <p:extLst>
      <p:ext uri="{BB962C8B-B14F-4D97-AF65-F5344CB8AC3E}">
        <p14:creationId xmlns:p14="http://schemas.microsoft.com/office/powerpoint/2010/main" val="40142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86167-95D0-CE5D-A68A-87DF528CCDC8}"/>
              </a:ext>
            </a:extLst>
          </p:cNvPr>
          <p:cNvSpPr/>
          <p:nvPr/>
        </p:nvSpPr>
        <p:spPr>
          <a:xfrm>
            <a:off x="4444181" y="4296697"/>
            <a:ext cx="499487" cy="1160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4394721"/>
            <a:ext cx="541176" cy="917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lstStyle/>
          <a:p>
            <a:r>
              <a:rPr lang="en-US" dirty="0"/>
              <a:t>A</a:t>
            </a:r>
            <a:r>
              <a:rPr lang="el-GR" dirty="0"/>
              <a:t>ΞΙΩΣΕΙΣ</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p:txBody>
          <a:bodyPr/>
          <a:lstStyle/>
          <a:p>
            <a:pPr algn="just"/>
            <a:r>
              <a:rPr lang="el-GR" b="1" dirty="0"/>
              <a:t>Β κατά Α: </a:t>
            </a:r>
            <a:r>
              <a:rPr lang="el-GR" dirty="0"/>
              <a:t>μετά την δημοσίευση και μεταγραφή (1763-1764) έχει την αγωγή περί κλήρου (1871 </a:t>
            </a:r>
            <a:r>
              <a:rPr lang="el-GR" dirty="0" err="1"/>
              <a:t>επ</a:t>
            </a:r>
            <a:r>
              <a:rPr lang="el-GR" dirty="0"/>
              <a:t>.) μπορεί να μην έχει τα ακίνητα στα χέρια του αλλά έχει το </a:t>
            </a:r>
            <a:r>
              <a:rPr lang="el-GR" dirty="0" err="1"/>
              <a:t>αντικατάλλαγμα</a:t>
            </a:r>
            <a:r>
              <a:rPr lang="el-GR" dirty="0"/>
              <a:t> (1872 παρ. 2)</a:t>
            </a:r>
          </a:p>
          <a:p>
            <a:pPr marL="0" indent="0" algn="just">
              <a:buNone/>
            </a:pPr>
            <a:endParaRPr lang="el-GR" dirty="0"/>
          </a:p>
          <a:p>
            <a:pPr marL="0" indent="0" algn="just">
              <a:buNone/>
            </a:pPr>
            <a:r>
              <a:rPr lang="el-GR" dirty="0"/>
              <a:t>	Β 						Α </a:t>
            </a:r>
          </a:p>
          <a:p>
            <a:pPr marL="0" indent="0" algn="just">
              <a:buNone/>
            </a:pPr>
            <a:r>
              <a:rPr lang="el-GR" dirty="0"/>
              <a:t>													Γ, Δ</a:t>
            </a:r>
          </a:p>
          <a:p>
            <a:pPr algn="just"/>
            <a:endParaRPr lang="en-US" dirty="0"/>
          </a:p>
        </p:txBody>
      </p:sp>
      <p:sp>
        <p:nvSpPr>
          <p:cNvPr id="6" name="Arrow: Right 5">
            <a:extLst>
              <a:ext uri="{FF2B5EF4-FFF2-40B4-BE49-F238E27FC236}">
                <a16:creationId xmlns:a16="http://schemas.microsoft.com/office/drawing/2014/main" id="{C10E5D23-F59B-D80A-D975-41E4E09EC5D1}"/>
              </a:ext>
            </a:extLst>
          </p:cNvPr>
          <p:cNvSpPr/>
          <p:nvPr/>
        </p:nvSpPr>
        <p:spPr>
          <a:xfrm>
            <a:off x="2313992" y="4394721"/>
            <a:ext cx="2006082"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a:off x="4943668" y="4967343"/>
            <a:ext cx="2304661"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0A2DC1A-9364-C04B-7E68-52FF1273849D}"/>
              </a:ext>
            </a:extLst>
          </p:cNvPr>
          <p:cNvSpPr/>
          <p:nvPr/>
        </p:nvSpPr>
        <p:spPr>
          <a:xfrm>
            <a:off x="2313993" y="4967343"/>
            <a:ext cx="2006082"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6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3860799"/>
            <a:ext cx="499487" cy="22646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A86167-95D0-CE5D-A68A-87DF528CCDC8}"/>
              </a:ext>
            </a:extLst>
          </p:cNvPr>
          <p:cNvSpPr/>
          <p:nvPr/>
        </p:nvSpPr>
        <p:spPr>
          <a:xfrm>
            <a:off x="4444181" y="4967343"/>
            <a:ext cx="499487"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3746090"/>
            <a:ext cx="541176"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lstStyle/>
          <a:p>
            <a:r>
              <a:rPr lang="en-US" dirty="0"/>
              <a:t>A</a:t>
            </a:r>
            <a:r>
              <a:rPr lang="el-GR" dirty="0"/>
              <a:t>ΞΙΩΣΕΙΣ ΓΙΑ ΑΚΙΝΗΤΑ</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1" y="2556932"/>
            <a:ext cx="9601196" cy="3794707"/>
          </a:xfrm>
        </p:spPr>
        <p:txBody>
          <a:bodyPr>
            <a:normAutofit/>
          </a:bodyPr>
          <a:lstStyle/>
          <a:p>
            <a:pPr algn="just"/>
            <a:r>
              <a:rPr lang="el-GR" b="1" dirty="0"/>
              <a:t>Β κατά Γ: </a:t>
            </a:r>
            <a:r>
              <a:rPr lang="el-GR" dirty="0"/>
              <a:t>Ο Γ αγόρασε από μη κύριο, τον Α, και άρα δεν υπήρξε κύριος κατά την ΑΚ 1033. «</a:t>
            </a:r>
            <a:r>
              <a:rPr lang="el-GR" b="1" dirty="0"/>
              <a:t>Για τη μεταβίβαση ακινήτου απαιτείται συμφωνία μεταξύ του κυρίου και εκείνου που την αποκτά</a:t>
            </a:r>
            <a:r>
              <a:rPr lang="el-GR" dirty="0"/>
              <a:t>»</a:t>
            </a:r>
          </a:p>
          <a:p>
            <a:pPr marL="0" indent="0" algn="just">
              <a:buNone/>
            </a:pPr>
            <a:r>
              <a:rPr lang="el-GR" dirty="0"/>
              <a:t>	Β 												Γ				 </a:t>
            </a:r>
          </a:p>
          <a:p>
            <a:pPr marL="0" indent="0" algn="just">
              <a:buNone/>
            </a:pPr>
            <a:r>
              <a:rPr lang="el-GR" dirty="0"/>
              <a:t>													</a:t>
            </a:r>
          </a:p>
          <a:p>
            <a:pPr marL="0" indent="0" algn="just">
              <a:buNone/>
            </a:pPr>
            <a:endParaRPr lang="el-GR" dirty="0"/>
          </a:p>
          <a:p>
            <a:pPr marL="0" indent="0" algn="just">
              <a:buNone/>
            </a:pPr>
            <a:r>
              <a:rPr lang="el-GR" dirty="0"/>
              <a:t>							Α						</a:t>
            </a:r>
          </a:p>
        </p:txBody>
      </p:sp>
      <p:sp>
        <p:nvSpPr>
          <p:cNvPr id="6" name="Arrow: Right 5">
            <a:extLst>
              <a:ext uri="{FF2B5EF4-FFF2-40B4-BE49-F238E27FC236}">
                <a16:creationId xmlns:a16="http://schemas.microsoft.com/office/drawing/2014/main" id="{C10E5D23-F59B-D80A-D975-41E4E09EC5D1}"/>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45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4749281"/>
            <a:ext cx="499487"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543916" y="4688955"/>
            <a:ext cx="541176"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lstStyle/>
          <a:p>
            <a:r>
              <a:rPr lang="en-US" dirty="0"/>
              <a:t>A</a:t>
            </a:r>
            <a:r>
              <a:rPr lang="el-GR" dirty="0"/>
              <a:t>ΞΙΩΣΕΙΣ ΓΙΑ ΑΚΙΝΗΤΑ</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2" y="2448233"/>
            <a:ext cx="9601196" cy="3807208"/>
          </a:xfrm>
        </p:spPr>
        <p:txBody>
          <a:bodyPr>
            <a:normAutofit fontScale="92500"/>
          </a:bodyPr>
          <a:lstStyle/>
          <a:p>
            <a:pPr algn="just"/>
            <a:r>
              <a:rPr lang="el-GR" dirty="0"/>
              <a:t>Β κατά Γ: Άρα με την μεταγραφή της αποδοχής της κληρονομίας ο Β καθίσταται κύριος και έχει τις αξιώσεις του κυρίου κατά τρίτων δηλ. 1094 (1846, 1198, 1710).	</a:t>
            </a:r>
          </a:p>
          <a:p>
            <a:pPr algn="just"/>
            <a:r>
              <a:rPr lang="el-GR" dirty="0"/>
              <a:t>Ο Γ απέναντι στον Β: 1. ΑΚ 1040 (συμβολαιογραφικό έγγραφο) ;</a:t>
            </a:r>
          </a:p>
          <a:p>
            <a:pPr marL="0" indent="0" algn="just">
              <a:buNone/>
            </a:pPr>
            <a:r>
              <a:rPr lang="el-GR" dirty="0"/>
              <a:t>	Δεν έχει συμπληρωθεί η δεκαετία</a:t>
            </a:r>
          </a:p>
          <a:p>
            <a:pPr algn="just"/>
            <a:r>
              <a:rPr lang="el-GR" dirty="0"/>
              <a:t>Β 												Γ				 </a:t>
            </a:r>
          </a:p>
          <a:p>
            <a:pPr marL="0" indent="0" algn="just">
              <a:buNone/>
            </a:pPr>
            <a:r>
              <a:rPr lang="el-GR" dirty="0"/>
              <a:t>													</a:t>
            </a:r>
          </a:p>
          <a:p>
            <a:pPr marL="0" indent="0" algn="just">
              <a:buNone/>
            </a:pPr>
            <a:endParaRPr lang="el-GR" dirty="0"/>
          </a:p>
          <a:p>
            <a:pPr marL="0" indent="0" algn="just">
              <a:buNone/>
            </a:pPr>
            <a:r>
              <a:rPr lang="el-GR" dirty="0"/>
              <a:t>													</a:t>
            </a:r>
          </a:p>
        </p:txBody>
      </p:sp>
      <p:sp>
        <p:nvSpPr>
          <p:cNvPr id="6" name="Arrow: Right 5">
            <a:extLst>
              <a:ext uri="{FF2B5EF4-FFF2-40B4-BE49-F238E27FC236}">
                <a16:creationId xmlns:a16="http://schemas.microsoft.com/office/drawing/2014/main" id="{C10E5D23-F59B-D80A-D975-41E4E09EC5D1}"/>
              </a:ext>
            </a:extLst>
          </p:cNvPr>
          <p:cNvSpPr/>
          <p:nvPr/>
        </p:nvSpPr>
        <p:spPr>
          <a:xfrm>
            <a:off x="2199541" y="537379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2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4154421"/>
            <a:ext cx="499487" cy="1971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A86167-95D0-CE5D-A68A-87DF528CCDC8}"/>
              </a:ext>
            </a:extLst>
          </p:cNvPr>
          <p:cNvSpPr/>
          <p:nvPr/>
        </p:nvSpPr>
        <p:spPr>
          <a:xfrm>
            <a:off x="4444181" y="4967343"/>
            <a:ext cx="499487"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4154421"/>
            <a:ext cx="541176"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lstStyle/>
          <a:p>
            <a:r>
              <a:rPr lang="en-US" dirty="0"/>
              <a:t>A</a:t>
            </a:r>
            <a:r>
              <a:rPr lang="el-GR" dirty="0"/>
              <a:t>ΞΙΩΣΕΙΣ ΓΙΑ ΑΚΙΝΗΤΑ</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1" y="2556932"/>
            <a:ext cx="9601196" cy="3784874"/>
          </a:xfrm>
        </p:spPr>
        <p:txBody>
          <a:bodyPr>
            <a:normAutofit fontScale="92500"/>
          </a:bodyPr>
          <a:lstStyle/>
          <a:p>
            <a:pPr algn="just"/>
            <a:r>
              <a:rPr lang="el-GR" b="1" dirty="0"/>
              <a:t>Β κατά Δ: </a:t>
            </a:r>
            <a:r>
              <a:rPr lang="el-GR" dirty="0"/>
              <a:t>Ο Δ έχει </a:t>
            </a:r>
            <a:r>
              <a:rPr lang="el-GR" dirty="0" err="1"/>
              <a:t>κληρονομητήριο</a:t>
            </a:r>
            <a:r>
              <a:rPr lang="el-GR" dirty="0"/>
              <a:t> άρα κατά 1963 και </a:t>
            </a:r>
            <a:r>
              <a:rPr lang="el-GR" dirty="0" err="1"/>
              <a:t>ΚΠολΔ</a:t>
            </a:r>
            <a:r>
              <a:rPr lang="el-GR" dirty="0"/>
              <a:t> 882 τεκμαίρεται ότι είναι κύριο. Κατά συνέπεια για όσο καιρό είναι σε ισχύ το </a:t>
            </a:r>
            <a:r>
              <a:rPr lang="el-GR" dirty="0" err="1"/>
              <a:t>κληρονομητήριο</a:t>
            </a:r>
            <a:r>
              <a:rPr lang="el-GR" dirty="0"/>
              <a:t> ο Δ παραμένει κύριος και ο Β δεν μπορεί να στραφεί εναντίον του με 1094. </a:t>
            </a:r>
          </a:p>
          <a:p>
            <a:pPr algn="just"/>
            <a:r>
              <a:rPr lang="el-GR" dirty="0"/>
              <a:t>Μόνο 1872 παρ. 2 για τον Β κατά Δ.</a:t>
            </a:r>
          </a:p>
          <a:p>
            <a:pPr marL="0" indent="0" algn="just">
              <a:buNone/>
            </a:pPr>
            <a:r>
              <a:rPr lang="el-GR" dirty="0"/>
              <a:t>	Β 												Δ				 </a:t>
            </a:r>
          </a:p>
          <a:p>
            <a:pPr marL="0" indent="0" algn="just">
              <a:buNone/>
            </a:pPr>
            <a:r>
              <a:rPr lang="el-GR" dirty="0"/>
              <a:t>													</a:t>
            </a:r>
          </a:p>
          <a:p>
            <a:pPr marL="0" indent="0" algn="just">
              <a:buNone/>
            </a:pPr>
            <a:endParaRPr lang="el-GR" dirty="0"/>
          </a:p>
          <a:p>
            <a:pPr marL="0" indent="0" algn="just">
              <a:buNone/>
            </a:pPr>
            <a:r>
              <a:rPr lang="el-GR" dirty="0"/>
              <a:t>							Α						</a:t>
            </a:r>
          </a:p>
        </p:txBody>
      </p:sp>
      <p:sp>
        <p:nvSpPr>
          <p:cNvPr id="6" name="Arrow: Right 5">
            <a:extLst>
              <a:ext uri="{FF2B5EF4-FFF2-40B4-BE49-F238E27FC236}">
                <a16:creationId xmlns:a16="http://schemas.microsoft.com/office/drawing/2014/main" id="{C10E5D23-F59B-D80A-D975-41E4E09EC5D1}"/>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48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F3C9-7D65-B0FB-C56D-CF065A2751D0}"/>
              </a:ext>
            </a:extLst>
          </p:cNvPr>
          <p:cNvSpPr>
            <a:spLocks noGrp="1"/>
          </p:cNvSpPr>
          <p:nvPr>
            <p:ph type="title"/>
          </p:nvPr>
        </p:nvSpPr>
        <p:spPr/>
        <p:txBody>
          <a:bodyPr/>
          <a:lstStyle/>
          <a:p>
            <a:r>
              <a:rPr lang="el-GR" dirty="0"/>
              <a:t>ΣΗΜΕΡΑ</a:t>
            </a:r>
            <a:endParaRPr lang="en-US" dirty="0"/>
          </a:p>
        </p:txBody>
      </p:sp>
      <p:sp>
        <p:nvSpPr>
          <p:cNvPr id="3" name="Content Placeholder 2">
            <a:extLst>
              <a:ext uri="{FF2B5EF4-FFF2-40B4-BE49-F238E27FC236}">
                <a16:creationId xmlns:a16="http://schemas.microsoft.com/office/drawing/2014/main" id="{912EABC8-3D13-D4E3-79D0-85B047F903D4}"/>
              </a:ext>
            </a:extLst>
          </p:cNvPr>
          <p:cNvSpPr>
            <a:spLocks noGrp="1"/>
          </p:cNvSpPr>
          <p:nvPr>
            <p:ph idx="1"/>
          </p:nvPr>
        </p:nvSpPr>
        <p:spPr>
          <a:xfrm>
            <a:off x="1295401" y="2556932"/>
            <a:ext cx="4414934" cy="3318936"/>
          </a:xfrm>
        </p:spPr>
        <p:txBody>
          <a:bodyPr/>
          <a:lstStyle/>
          <a:p>
            <a:r>
              <a:rPr lang="el-GR" dirty="0"/>
              <a:t>Χρησιμότητα </a:t>
            </a:r>
            <a:r>
              <a:rPr lang="el-GR" dirty="0" err="1"/>
              <a:t>κληρονομητηρίου</a:t>
            </a:r>
            <a:endParaRPr lang="el-GR" dirty="0"/>
          </a:p>
          <a:p>
            <a:endParaRPr lang="el-GR" dirty="0"/>
          </a:p>
          <a:p>
            <a:r>
              <a:rPr lang="el-GR" dirty="0"/>
              <a:t>Νομική του φύση</a:t>
            </a:r>
          </a:p>
          <a:p>
            <a:endParaRPr lang="el-GR" dirty="0"/>
          </a:p>
          <a:p>
            <a:r>
              <a:rPr lang="el-GR" dirty="0"/>
              <a:t>Είδη </a:t>
            </a:r>
            <a:r>
              <a:rPr lang="el-GR" dirty="0" err="1"/>
              <a:t>κληρονομητηρίου</a:t>
            </a:r>
            <a:endParaRPr lang="en-US" dirty="0"/>
          </a:p>
        </p:txBody>
      </p:sp>
      <p:pic>
        <p:nvPicPr>
          <p:cNvPr id="3074" name="Picture 2" descr="Κληρονομητήριο: Η πιστοποίηση των κληρονόμων και των ποσοστών τους">
            <a:extLst>
              <a:ext uri="{FF2B5EF4-FFF2-40B4-BE49-F238E27FC236}">
                <a16:creationId xmlns:a16="http://schemas.microsoft.com/office/drawing/2014/main" id="{6EF9B1F3-2DFB-211F-C747-0FAED18DF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674" y="2556932"/>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1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8B6141-DF7B-6705-9DE9-B0BF04335175}"/>
              </a:ext>
            </a:extLst>
          </p:cNvPr>
          <p:cNvSpPr/>
          <p:nvPr/>
        </p:nvSpPr>
        <p:spPr>
          <a:xfrm>
            <a:off x="7580671" y="4394721"/>
            <a:ext cx="1297858" cy="1481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C0696-3F0D-5186-0C99-1CA7AA597EDD}"/>
              </a:ext>
            </a:extLst>
          </p:cNvPr>
          <p:cNvSpPr>
            <a:spLocks noGrp="1"/>
          </p:cNvSpPr>
          <p:nvPr>
            <p:ph type="title"/>
          </p:nvPr>
        </p:nvSpPr>
        <p:spPr/>
        <p:txBody>
          <a:bodyPr>
            <a:normAutofit fontScale="90000"/>
          </a:bodyPr>
          <a:lstStyle/>
          <a:p>
            <a:r>
              <a:rPr lang="el-GR" dirty="0"/>
              <a:t>ΑΞΙΩΣΕΙΣ ΚΑΤΑ ΤΡΙΤΩΝ ΓΙΑ ΚΙΝΗΤΑ</a:t>
            </a:r>
            <a:endParaRPr lang="en-US" dirty="0"/>
          </a:p>
        </p:txBody>
      </p:sp>
      <p:sp>
        <p:nvSpPr>
          <p:cNvPr id="3" name="Content Placeholder 2">
            <a:extLst>
              <a:ext uri="{FF2B5EF4-FFF2-40B4-BE49-F238E27FC236}">
                <a16:creationId xmlns:a16="http://schemas.microsoft.com/office/drawing/2014/main" id="{14FE7336-2CEB-571A-CC64-0FE59F5E4AF6}"/>
              </a:ext>
            </a:extLst>
          </p:cNvPr>
          <p:cNvSpPr>
            <a:spLocks noGrp="1"/>
          </p:cNvSpPr>
          <p:nvPr>
            <p:ph idx="1"/>
          </p:nvPr>
        </p:nvSpPr>
        <p:spPr/>
        <p:txBody>
          <a:bodyPr/>
          <a:lstStyle/>
          <a:p>
            <a:pPr algn="just"/>
            <a:r>
              <a:rPr lang="el-GR" dirty="0"/>
              <a:t>Β κατά Τρίτων: α) χωρίς </a:t>
            </a:r>
            <a:r>
              <a:rPr lang="el-GR" dirty="0" err="1"/>
              <a:t>κληρονομητήριο</a:t>
            </a:r>
            <a:r>
              <a:rPr lang="el-GR" dirty="0"/>
              <a:t> κανονικά θα αποκτούσαν ως καλόπιστοι νομείς κατά ΑΚ 1036 κατά την κρατούσα όμως άποψη θεωρούνται απολωλότα και άρα 1038. </a:t>
            </a:r>
          </a:p>
          <a:p>
            <a:pPr algn="just"/>
            <a:r>
              <a:rPr lang="el-GR" dirty="0"/>
              <a:t>Η Β έχει 1094 κατά Τρίτων</a:t>
            </a:r>
          </a:p>
          <a:p>
            <a:pPr algn="just"/>
            <a:r>
              <a:rPr lang="el-GR" dirty="0"/>
              <a:t>Β													Τρίτοι</a:t>
            </a:r>
          </a:p>
          <a:p>
            <a:pPr marL="0" indent="0" algn="just">
              <a:buNone/>
            </a:pPr>
            <a:endParaRPr lang="el-GR" dirty="0"/>
          </a:p>
          <a:p>
            <a:pPr marL="0" indent="0" algn="just">
              <a:buNone/>
            </a:pPr>
            <a:r>
              <a:rPr lang="el-GR" dirty="0"/>
              <a:t>						Α</a:t>
            </a:r>
          </a:p>
        </p:txBody>
      </p:sp>
      <p:sp>
        <p:nvSpPr>
          <p:cNvPr id="4" name="Arrow: Right 3">
            <a:extLst>
              <a:ext uri="{FF2B5EF4-FFF2-40B4-BE49-F238E27FC236}">
                <a16:creationId xmlns:a16="http://schemas.microsoft.com/office/drawing/2014/main" id="{6DAFE4C5-6099-871E-F864-53E6D69A11F9}"/>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67186CD-273E-5C08-F88B-C247106C23D8}"/>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18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8B6141-DF7B-6705-9DE9-B0BF04335175}"/>
              </a:ext>
            </a:extLst>
          </p:cNvPr>
          <p:cNvSpPr/>
          <p:nvPr/>
        </p:nvSpPr>
        <p:spPr>
          <a:xfrm>
            <a:off x="7580671" y="4394721"/>
            <a:ext cx="1297858" cy="1481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C0696-3F0D-5186-0C99-1CA7AA597EDD}"/>
              </a:ext>
            </a:extLst>
          </p:cNvPr>
          <p:cNvSpPr>
            <a:spLocks noGrp="1"/>
          </p:cNvSpPr>
          <p:nvPr>
            <p:ph type="title"/>
          </p:nvPr>
        </p:nvSpPr>
        <p:spPr/>
        <p:txBody>
          <a:bodyPr>
            <a:normAutofit fontScale="90000"/>
          </a:bodyPr>
          <a:lstStyle/>
          <a:p>
            <a:r>
              <a:rPr lang="el-GR" dirty="0"/>
              <a:t>ΑΞΙΩΣΕΙΣ ΚΑΤΑ ΤΡΙΤΩΝ ΓΙΑ ΚΙΝΗΤΑ</a:t>
            </a:r>
            <a:endParaRPr lang="en-US" dirty="0"/>
          </a:p>
        </p:txBody>
      </p:sp>
      <p:sp>
        <p:nvSpPr>
          <p:cNvPr id="3" name="Content Placeholder 2">
            <a:extLst>
              <a:ext uri="{FF2B5EF4-FFF2-40B4-BE49-F238E27FC236}">
                <a16:creationId xmlns:a16="http://schemas.microsoft.com/office/drawing/2014/main" id="{14FE7336-2CEB-571A-CC64-0FE59F5E4AF6}"/>
              </a:ext>
            </a:extLst>
          </p:cNvPr>
          <p:cNvSpPr>
            <a:spLocks noGrp="1"/>
          </p:cNvSpPr>
          <p:nvPr>
            <p:ph idx="1"/>
          </p:nvPr>
        </p:nvSpPr>
        <p:spPr/>
        <p:txBody>
          <a:bodyPr>
            <a:normAutofit lnSpcReduction="10000"/>
          </a:bodyPr>
          <a:lstStyle/>
          <a:p>
            <a:pPr algn="just"/>
            <a:r>
              <a:rPr lang="el-GR" dirty="0"/>
              <a:t>Β κατά Τρίτων: β) με </a:t>
            </a:r>
            <a:r>
              <a:rPr lang="el-GR" dirty="0" err="1"/>
              <a:t>κληρονομητήριο</a:t>
            </a:r>
            <a:r>
              <a:rPr lang="el-GR" dirty="0"/>
              <a:t>. Τότε οι τρίτοι γίναν κύριοι κατά ΑΚ 1963 και </a:t>
            </a:r>
            <a:r>
              <a:rPr lang="el-GR" dirty="0" err="1"/>
              <a:t>ΚΠολΔ</a:t>
            </a:r>
            <a:r>
              <a:rPr lang="el-GR" dirty="0"/>
              <a:t> 882</a:t>
            </a:r>
          </a:p>
          <a:p>
            <a:pPr algn="just"/>
            <a:r>
              <a:rPr lang="el-GR" dirty="0"/>
              <a:t> Η Β δεν έχει 1094 κατά Τρίτων παρά μόνο την ΑΚ 1872 παρ. 2.</a:t>
            </a:r>
          </a:p>
          <a:p>
            <a:pPr marL="0" indent="0" algn="just">
              <a:buNone/>
            </a:pPr>
            <a:endParaRPr lang="el-GR" dirty="0"/>
          </a:p>
          <a:p>
            <a:pPr algn="just"/>
            <a:r>
              <a:rPr lang="el-GR" dirty="0"/>
              <a:t>Β													Τρίτοι</a:t>
            </a:r>
          </a:p>
          <a:p>
            <a:pPr marL="0" indent="0" algn="just">
              <a:buNone/>
            </a:pPr>
            <a:endParaRPr lang="el-GR" dirty="0"/>
          </a:p>
          <a:p>
            <a:pPr marL="0" indent="0" algn="just">
              <a:buNone/>
            </a:pPr>
            <a:r>
              <a:rPr lang="el-GR" dirty="0"/>
              <a:t>						Α</a:t>
            </a:r>
          </a:p>
        </p:txBody>
      </p:sp>
      <p:sp>
        <p:nvSpPr>
          <p:cNvPr id="4" name="Arrow: Right 3">
            <a:extLst>
              <a:ext uri="{FF2B5EF4-FFF2-40B4-BE49-F238E27FC236}">
                <a16:creationId xmlns:a16="http://schemas.microsoft.com/office/drawing/2014/main" id="{6DAFE4C5-6099-871E-F864-53E6D69A11F9}"/>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67186CD-273E-5C08-F88B-C247106C23D8}"/>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28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4784E5-647D-E290-0365-A99D77B1DD75}"/>
              </a:ext>
            </a:extLst>
          </p:cNvPr>
          <p:cNvSpPr/>
          <p:nvPr/>
        </p:nvSpPr>
        <p:spPr>
          <a:xfrm>
            <a:off x="5830529" y="4216400"/>
            <a:ext cx="1406013" cy="1476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81D0C1-C4A0-1548-11A9-6CA10A84FD8C}"/>
              </a:ext>
            </a:extLst>
          </p:cNvPr>
          <p:cNvSpPr/>
          <p:nvPr/>
        </p:nvSpPr>
        <p:spPr>
          <a:xfrm>
            <a:off x="1219200" y="4216400"/>
            <a:ext cx="1651819" cy="1476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2757-4413-E727-30D4-7537FB2C52DE}"/>
              </a:ext>
            </a:extLst>
          </p:cNvPr>
          <p:cNvSpPr>
            <a:spLocks noGrp="1"/>
          </p:cNvSpPr>
          <p:nvPr>
            <p:ph type="title"/>
          </p:nvPr>
        </p:nvSpPr>
        <p:spPr/>
        <p:txBody>
          <a:bodyPr/>
          <a:lstStyle/>
          <a:p>
            <a:r>
              <a:rPr lang="el-GR" dirty="0"/>
              <a:t>ΑΞΙΩΣΕΙΣ Γ, Δ και ΤΡΙΤΩΝ ΚΑΤΑ Α;</a:t>
            </a:r>
            <a:endParaRPr lang="en-US" dirty="0"/>
          </a:p>
        </p:txBody>
      </p:sp>
      <p:sp>
        <p:nvSpPr>
          <p:cNvPr id="3" name="Content Placeholder 2">
            <a:extLst>
              <a:ext uri="{FF2B5EF4-FFF2-40B4-BE49-F238E27FC236}">
                <a16:creationId xmlns:a16="http://schemas.microsoft.com/office/drawing/2014/main" id="{651A069A-2016-4112-DB72-5DE3F5B3AFA9}"/>
              </a:ext>
            </a:extLst>
          </p:cNvPr>
          <p:cNvSpPr>
            <a:spLocks noGrp="1"/>
          </p:cNvSpPr>
          <p:nvPr>
            <p:ph idx="1"/>
          </p:nvPr>
        </p:nvSpPr>
        <p:spPr/>
        <p:txBody>
          <a:bodyPr/>
          <a:lstStyle/>
          <a:p>
            <a:r>
              <a:rPr lang="el-GR" dirty="0"/>
              <a:t>Γ, Δ, Τρίτων κατά Α: πώληση ΑΚ 514, 540 (υπαναχώρηση, αποζημίωση)</a:t>
            </a:r>
          </a:p>
          <a:p>
            <a:pPr marL="0" indent="0">
              <a:buNone/>
            </a:pPr>
            <a:r>
              <a:rPr lang="el-GR" dirty="0"/>
              <a:t>						ΑΚ 387 (υπαναχώρηση + μικρή αποζημίωση ή 											αποζημίωση χωρίς υπαναχώρηση)</a:t>
            </a:r>
          </a:p>
          <a:p>
            <a:pPr marL="0" indent="0">
              <a:buNone/>
            </a:pPr>
            <a:endParaRPr lang="el-GR" dirty="0"/>
          </a:p>
          <a:p>
            <a:pPr marL="0" indent="0">
              <a:buNone/>
            </a:pPr>
            <a:r>
              <a:rPr lang="el-GR" dirty="0"/>
              <a:t>Γ, Δ, Τρίτοι							Α 								</a:t>
            </a:r>
          </a:p>
        </p:txBody>
      </p:sp>
      <p:sp>
        <p:nvSpPr>
          <p:cNvPr id="4" name="Arrow: Notched Right 3">
            <a:extLst>
              <a:ext uri="{FF2B5EF4-FFF2-40B4-BE49-F238E27FC236}">
                <a16:creationId xmlns:a16="http://schemas.microsoft.com/office/drawing/2014/main" id="{5C4D79AD-055B-EF36-76D6-6EB343178EC3}"/>
              </a:ext>
            </a:extLst>
          </p:cNvPr>
          <p:cNvSpPr/>
          <p:nvPr/>
        </p:nvSpPr>
        <p:spPr>
          <a:xfrm>
            <a:off x="3077497" y="4517922"/>
            <a:ext cx="2526890" cy="3441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Notched Right 4">
            <a:extLst>
              <a:ext uri="{FF2B5EF4-FFF2-40B4-BE49-F238E27FC236}">
                <a16:creationId xmlns:a16="http://schemas.microsoft.com/office/drawing/2014/main" id="{DA7926C2-5DF6-73E3-9756-3DEE05E6EF9C}"/>
              </a:ext>
            </a:extLst>
          </p:cNvPr>
          <p:cNvSpPr/>
          <p:nvPr/>
        </p:nvSpPr>
        <p:spPr>
          <a:xfrm>
            <a:off x="3077497" y="5348748"/>
            <a:ext cx="2526890" cy="3441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66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2F686-699C-46B9-A91E-D66401F00E35}"/>
              </a:ext>
            </a:extLst>
          </p:cNvPr>
          <p:cNvSpPr>
            <a:spLocks noGrp="1"/>
          </p:cNvSpPr>
          <p:nvPr>
            <p:ph idx="1"/>
          </p:nvPr>
        </p:nvSpPr>
        <p:spPr>
          <a:xfrm>
            <a:off x="1202095" y="2500603"/>
            <a:ext cx="9601196" cy="3470989"/>
          </a:xfrm>
        </p:spPr>
        <p:txBody>
          <a:bodyPr>
            <a:normAutofit lnSpcReduction="10000"/>
          </a:bodyPr>
          <a:lstStyle/>
          <a:p>
            <a:pPr marL="0" indent="0" algn="just">
              <a:buNone/>
            </a:pPr>
            <a:r>
              <a:rPr lang="el-GR" dirty="0"/>
              <a:t>3. Ο Β διεκδικητική κατά των αγοραστών κινητών γιατί δεν συντρέχουν οι όροι της ΑΚ 1034 (ο </a:t>
            </a:r>
            <a:r>
              <a:rPr lang="el-GR" dirty="0" err="1"/>
              <a:t>ψευδοκληρονόμος</a:t>
            </a:r>
            <a:r>
              <a:rPr lang="el-GR" dirty="0"/>
              <a:t> Α μη κύριος) και επίσης οι σχετικές μεταβιβάσεις γίναν πριν την έκδοση </a:t>
            </a:r>
            <a:r>
              <a:rPr lang="el-GR" dirty="0" err="1"/>
              <a:t>κληρονομητηρίου</a:t>
            </a:r>
            <a:r>
              <a:rPr lang="el-GR" dirty="0"/>
              <a:t>. Εάν κάνει την αγωγή αμέσως στα δυο χρόνια θα την κερδίσει, άλλως μετά τα τρία θα του αντιταχθεί η ΑΚ 1041.</a:t>
            </a:r>
          </a:p>
          <a:p>
            <a:pPr marL="0" indent="0" algn="just">
              <a:buNone/>
            </a:pPr>
            <a:r>
              <a:rPr lang="el-GR" dirty="0"/>
              <a:t>Άλλη η απάντηση για τα κινητά που αγοράστηκαν μετά την έκδοση του </a:t>
            </a:r>
            <a:r>
              <a:rPr lang="el-GR" dirty="0" err="1"/>
              <a:t>κληρονομητηρίου</a:t>
            </a:r>
            <a:r>
              <a:rPr lang="el-GR" dirty="0"/>
              <a:t> υπέρ του </a:t>
            </a:r>
            <a:r>
              <a:rPr lang="el-GR" dirty="0" err="1"/>
              <a:t>ψευδοκληρονόμου</a:t>
            </a:r>
            <a:r>
              <a:rPr lang="el-GR" dirty="0"/>
              <a:t> Α. Λόγω άγνοιάς τους έγιναν κύριοί τους κατά ΑΚ 1963 και </a:t>
            </a:r>
            <a:r>
              <a:rPr lang="el-GR" dirty="0" err="1"/>
              <a:t>ΚΠολΔ</a:t>
            </a:r>
            <a:r>
              <a:rPr lang="el-GR" dirty="0"/>
              <a:t> 822. Μπορεί όμως να ζητήσει το </a:t>
            </a:r>
            <a:r>
              <a:rPr lang="el-GR" dirty="0" err="1"/>
              <a:t>αντικατάλλαγμα</a:t>
            </a:r>
            <a:r>
              <a:rPr lang="el-GR" dirty="0"/>
              <a:t> από τον Α με ΑΚ 1872 </a:t>
            </a:r>
            <a:r>
              <a:rPr lang="el-GR" dirty="0" err="1"/>
              <a:t>αρ</a:t>
            </a:r>
            <a:r>
              <a:rPr lang="el-GR" dirty="0"/>
              <a:t>. 2.</a:t>
            </a:r>
          </a:p>
          <a:p>
            <a:pPr marL="0" indent="0" algn="just">
              <a:buNone/>
            </a:pPr>
            <a:endParaRPr lang="en-US" dirty="0"/>
          </a:p>
        </p:txBody>
      </p:sp>
      <p:sp>
        <p:nvSpPr>
          <p:cNvPr id="2" name="Rectangle 1">
            <a:extLst>
              <a:ext uri="{FF2B5EF4-FFF2-40B4-BE49-F238E27FC236}">
                <a16:creationId xmlns:a16="http://schemas.microsoft.com/office/drawing/2014/main" id="{D0AFC9F7-0673-891E-17E2-BE53BC64067C}"/>
              </a:ext>
            </a:extLst>
          </p:cNvPr>
          <p:cNvSpPr/>
          <p:nvPr/>
        </p:nvSpPr>
        <p:spPr>
          <a:xfrm>
            <a:off x="1761930" y="1035697"/>
            <a:ext cx="8481526" cy="12129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3600" dirty="0"/>
              <a:t>ΑΠΑΝΤΗΣΗ ΣΤΟ 3</a:t>
            </a:r>
            <a:r>
              <a:rPr lang="el-GR" sz="3600" baseline="30000" dirty="0"/>
              <a:t>ο</a:t>
            </a:r>
            <a:r>
              <a:rPr lang="el-GR" sz="3600" dirty="0"/>
              <a:t> ΕΡΩΤΗΜΑ</a:t>
            </a:r>
            <a:endParaRPr lang="en-US" sz="3600" dirty="0"/>
          </a:p>
        </p:txBody>
      </p:sp>
    </p:spTree>
    <p:extLst>
      <p:ext uri="{BB962C8B-B14F-4D97-AF65-F5344CB8AC3E}">
        <p14:creationId xmlns:p14="http://schemas.microsoft.com/office/powerpoint/2010/main" val="365818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E5D9-A82A-7D47-12F9-97A9142AA275}"/>
              </a:ext>
            </a:extLst>
          </p:cNvPr>
          <p:cNvSpPr>
            <a:spLocks noGrp="1"/>
          </p:cNvSpPr>
          <p:nvPr>
            <p:ph type="title"/>
          </p:nvPr>
        </p:nvSpPr>
        <p:spPr/>
        <p:txBody>
          <a:bodyPr/>
          <a:lstStyle/>
          <a:p>
            <a:r>
              <a:rPr lang="el-GR" dirty="0"/>
              <a:t>ΣΚΟΠΟΣ ΚΛΗΡΟΝΟΜΗΤΗΡΙΟΥ</a:t>
            </a:r>
            <a:endParaRPr lang="en-US" dirty="0"/>
          </a:p>
        </p:txBody>
      </p:sp>
      <p:graphicFrame>
        <p:nvGraphicFramePr>
          <p:cNvPr id="4" name="Content Placeholder 3">
            <a:extLst>
              <a:ext uri="{FF2B5EF4-FFF2-40B4-BE49-F238E27FC236}">
                <a16:creationId xmlns:a16="http://schemas.microsoft.com/office/drawing/2014/main" id="{5E3A8E7E-8631-A607-8535-C764936BF587}"/>
              </a:ext>
            </a:extLst>
          </p:cNvPr>
          <p:cNvGraphicFramePr>
            <a:graphicFrameLocks noGrp="1"/>
          </p:cNvGraphicFramePr>
          <p:nvPr>
            <p:ph idx="1"/>
            <p:extLst>
              <p:ext uri="{D42A27DB-BD31-4B8C-83A1-F6EECF244321}">
                <p14:modId xmlns:p14="http://schemas.microsoft.com/office/powerpoint/2010/main" val="1266640552"/>
              </p:ext>
            </p:extLst>
          </p:nvPr>
        </p:nvGraphicFramePr>
        <p:xfrm>
          <a:off x="781439" y="2071395"/>
          <a:ext cx="10629122" cy="467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2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046D-5D7C-4B74-B3B0-3069607E1569}"/>
              </a:ext>
            </a:extLst>
          </p:cNvPr>
          <p:cNvSpPr>
            <a:spLocks noGrp="1"/>
          </p:cNvSpPr>
          <p:nvPr>
            <p:ph type="title"/>
          </p:nvPr>
        </p:nvSpPr>
        <p:spPr/>
        <p:txBody>
          <a:bodyPr/>
          <a:lstStyle/>
          <a:p>
            <a:r>
              <a:rPr lang="el-GR" dirty="0"/>
              <a:t>ΕΙΔΗ ΚΛΗΡΟΝΟΜΗΤΗΡΙΟΥ</a:t>
            </a:r>
            <a:endParaRPr lang="en-US" dirty="0"/>
          </a:p>
        </p:txBody>
      </p:sp>
      <p:graphicFrame>
        <p:nvGraphicFramePr>
          <p:cNvPr id="4" name="Content Placeholder 3">
            <a:extLst>
              <a:ext uri="{FF2B5EF4-FFF2-40B4-BE49-F238E27FC236}">
                <a16:creationId xmlns:a16="http://schemas.microsoft.com/office/drawing/2014/main" id="{F95A16CF-29A0-822A-7AB1-8CDD98332D94}"/>
              </a:ext>
            </a:extLst>
          </p:cNvPr>
          <p:cNvGraphicFramePr>
            <a:graphicFrameLocks noGrp="1"/>
          </p:cNvGraphicFramePr>
          <p:nvPr>
            <p:ph idx="1"/>
            <p:extLst>
              <p:ext uri="{D42A27DB-BD31-4B8C-83A1-F6EECF244321}">
                <p14:modId xmlns:p14="http://schemas.microsoft.com/office/powerpoint/2010/main" val="257656092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30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FCEE-82E3-B867-CBC9-7621EFC6BBAF}"/>
              </a:ext>
            </a:extLst>
          </p:cNvPr>
          <p:cNvSpPr>
            <a:spLocks noGrp="1"/>
          </p:cNvSpPr>
          <p:nvPr>
            <p:ph type="title"/>
          </p:nvPr>
        </p:nvSpPr>
        <p:spPr/>
        <p:txBody>
          <a:bodyPr>
            <a:normAutofit fontScale="90000"/>
          </a:bodyPr>
          <a:lstStyle/>
          <a:p>
            <a:r>
              <a:rPr lang="el-GR" dirty="0"/>
              <a:t>Η ΑΜΦΙΒΟΛΙΑ ΤΟΥ ΕΚΔΟΤΙΚΟΥ ΟΙΚΟΥ</a:t>
            </a:r>
            <a:endParaRPr lang="en-US" dirty="0"/>
          </a:p>
        </p:txBody>
      </p:sp>
      <p:sp>
        <p:nvSpPr>
          <p:cNvPr id="3" name="Content Placeholder 2">
            <a:extLst>
              <a:ext uri="{FF2B5EF4-FFF2-40B4-BE49-F238E27FC236}">
                <a16:creationId xmlns:a16="http://schemas.microsoft.com/office/drawing/2014/main" id="{63C3627E-9EAD-E069-5C9A-4E895DE6A5E2}"/>
              </a:ext>
            </a:extLst>
          </p:cNvPr>
          <p:cNvSpPr>
            <a:spLocks noGrp="1"/>
          </p:cNvSpPr>
          <p:nvPr>
            <p:ph idx="1"/>
          </p:nvPr>
        </p:nvSpPr>
        <p:spPr>
          <a:xfrm>
            <a:off x="1295401" y="2556932"/>
            <a:ext cx="5450632" cy="3318936"/>
          </a:xfrm>
        </p:spPr>
        <p:txBody>
          <a:bodyPr/>
          <a:lstStyle/>
          <a:p>
            <a:pPr algn="just"/>
            <a:r>
              <a:rPr lang="el-GR" dirty="0"/>
              <a:t>Η συγγραφέας του βιβλίου</a:t>
            </a:r>
            <a:r>
              <a:rPr lang="de-DE" dirty="0"/>
              <a:t> </a:t>
            </a:r>
            <a:r>
              <a:rPr lang="el-GR" dirty="0"/>
              <a:t>«</a:t>
            </a:r>
            <a:r>
              <a:rPr lang="de-DE" dirty="0" err="1"/>
              <a:t>To</a:t>
            </a:r>
            <a:r>
              <a:rPr lang="de-DE" dirty="0"/>
              <a:t> </a:t>
            </a:r>
            <a:r>
              <a:rPr lang="el-GR" dirty="0"/>
              <a:t>Γυάλινο Ρόδο» πέθανε και τώρα οι κόρες της ζητάνε από τον εκδοτικό οίκο να τον υποκαταστήσουν στα δικαιώματά του και να παίρνουν τις εισπράξεις από το βιβλίο. Τι </a:t>
            </a:r>
            <a:r>
              <a:rPr lang="el-GR" dirty="0" err="1"/>
              <a:t>κληρονομητήριο</a:t>
            </a:r>
            <a:r>
              <a:rPr lang="el-GR" dirty="0"/>
              <a:t> πρέπει να αιτηθούν;</a:t>
            </a:r>
          </a:p>
          <a:p>
            <a:pPr marL="0" indent="0" algn="just">
              <a:buNone/>
            </a:pPr>
            <a:r>
              <a:rPr lang="el-GR" i="1" dirty="0"/>
              <a:t>	Κοινό γενικό </a:t>
            </a:r>
            <a:r>
              <a:rPr lang="el-GR" i="1" dirty="0" err="1"/>
              <a:t>κληρονομητήριο</a:t>
            </a:r>
            <a:r>
              <a:rPr lang="el-GR" i="1" dirty="0"/>
              <a:t>.</a:t>
            </a:r>
          </a:p>
          <a:p>
            <a:pPr marL="0" indent="0" algn="just">
              <a:buNone/>
            </a:pPr>
            <a:endParaRPr lang="el-GR" i="1" dirty="0"/>
          </a:p>
          <a:p>
            <a:endParaRPr lang="en-US" dirty="0"/>
          </a:p>
        </p:txBody>
      </p:sp>
      <p:pic>
        <p:nvPicPr>
          <p:cNvPr id="1026" name="Picture 2">
            <a:extLst>
              <a:ext uri="{FF2B5EF4-FFF2-40B4-BE49-F238E27FC236}">
                <a16:creationId xmlns:a16="http://schemas.microsoft.com/office/drawing/2014/main" id="{7F5A983D-7260-C82C-13AE-8DB4BD5CF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126" y="1875368"/>
            <a:ext cx="4170784" cy="479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D82B-62A5-9FCE-A10A-D00E24FFCD22}"/>
              </a:ext>
            </a:extLst>
          </p:cNvPr>
          <p:cNvSpPr>
            <a:spLocks noGrp="1"/>
          </p:cNvSpPr>
          <p:nvPr>
            <p:ph type="title"/>
          </p:nvPr>
        </p:nvSpPr>
        <p:spPr>
          <a:xfrm>
            <a:off x="1295402" y="982132"/>
            <a:ext cx="9379224" cy="1303867"/>
          </a:xfrm>
        </p:spPr>
        <p:txBody>
          <a:bodyPr>
            <a:normAutofit/>
          </a:bodyPr>
          <a:lstStyle/>
          <a:p>
            <a:r>
              <a:rPr lang="el-GR" dirty="0"/>
              <a:t>Η μοίρα του ψυχοπαθή</a:t>
            </a:r>
            <a:endParaRPr lang="en-US" dirty="0"/>
          </a:p>
        </p:txBody>
      </p:sp>
      <p:sp>
        <p:nvSpPr>
          <p:cNvPr id="3" name="Content Placeholder 2">
            <a:extLst>
              <a:ext uri="{FF2B5EF4-FFF2-40B4-BE49-F238E27FC236}">
                <a16:creationId xmlns:a16="http://schemas.microsoft.com/office/drawing/2014/main" id="{3EDD3E5C-0808-E85C-F862-D2303050AC88}"/>
              </a:ext>
            </a:extLst>
          </p:cNvPr>
          <p:cNvSpPr>
            <a:spLocks noGrp="1"/>
          </p:cNvSpPr>
          <p:nvPr>
            <p:ph idx="1"/>
          </p:nvPr>
        </p:nvSpPr>
        <p:spPr>
          <a:xfrm>
            <a:off x="1295401" y="2556932"/>
            <a:ext cx="4800599" cy="3318936"/>
          </a:xfrm>
        </p:spPr>
        <p:txBody>
          <a:bodyPr>
            <a:normAutofit fontScale="92500" lnSpcReduction="20000"/>
          </a:bodyPr>
          <a:lstStyle/>
          <a:p>
            <a:endParaRPr lang="el-GR" dirty="0"/>
          </a:p>
          <a:p>
            <a:r>
              <a:rPr lang="el-GR" dirty="0"/>
              <a:t>Κατερίνα απεβίωσε 2000. </a:t>
            </a:r>
          </a:p>
          <a:p>
            <a:r>
              <a:rPr lang="el-GR" dirty="0"/>
              <a:t>Ο ένας από τους δυο γιούς της το 2018.</a:t>
            </a:r>
          </a:p>
          <a:p>
            <a:pPr algn="just"/>
            <a:r>
              <a:rPr lang="el-GR" dirty="0"/>
              <a:t>Ο δεύτερος υιός της Μανώλης Μ. ζει αλλά βρίσκεται σε δικαστικής </a:t>
            </a:r>
            <a:r>
              <a:rPr lang="el-GR" dirty="0" err="1"/>
              <a:t>συμπαραστάση</a:t>
            </a:r>
            <a:r>
              <a:rPr lang="el-GR" dirty="0"/>
              <a:t>. </a:t>
            </a:r>
            <a:r>
              <a:rPr lang="el-GR" dirty="0" err="1"/>
              <a:t>Επισκέφτεστε</a:t>
            </a:r>
            <a:r>
              <a:rPr lang="el-GR" dirty="0"/>
              <a:t> την περιουσία τους και οι μισθωτές μετά από συνεννόηση με τους λογιστές τους σας ζητούν να αποδείξετε ότι είστε κληρονόμος. </a:t>
            </a:r>
            <a:endParaRPr lang="el-GR" i="1" dirty="0"/>
          </a:p>
          <a:p>
            <a:endParaRPr lang="en-US" dirty="0"/>
          </a:p>
        </p:txBody>
      </p:sp>
      <p:graphicFrame>
        <p:nvGraphicFramePr>
          <p:cNvPr id="4" name="Diagram 3">
            <a:extLst>
              <a:ext uri="{FF2B5EF4-FFF2-40B4-BE49-F238E27FC236}">
                <a16:creationId xmlns:a16="http://schemas.microsoft.com/office/drawing/2014/main" id="{C0E8EE2C-DB5C-15C4-9C51-B536E0618CE9}"/>
              </a:ext>
            </a:extLst>
          </p:cNvPr>
          <p:cNvGraphicFramePr/>
          <p:nvPr>
            <p:extLst>
              <p:ext uri="{D42A27DB-BD31-4B8C-83A1-F6EECF244321}">
                <p14:modId xmlns:p14="http://schemas.microsoft.com/office/powerpoint/2010/main" val="2027586917"/>
              </p:ext>
            </p:extLst>
          </p:nvPr>
        </p:nvGraphicFramePr>
        <p:xfrm>
          <a:off x="6839338" y="2556932"/>
          <a:ext cx="3320661"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41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D82B-62A5-9FCE-A10A-D00E24FFCD22}"/>
              </a:ext>
            </a:extLst>
          </p:cNvPr>
          <p:cNvSpPr>
            <a:spLocks noGrp="1"/>
          </p:cNvSpPr>
          <p:nvPr>
            <p:ph type="title"/>
          </p:nvPr>
        </p:nvSpPr>
        <p:spPr>
          <a:xfrm>
            <a:off x="1295402" y="982132"/>
            <a:ext cx="4937447" cy="1303867"/>
          </a:xfrm>
        </p:spPr>
        <p:txBody>
          <a:bodyPr>
            <a:normAutofit/>
          </a:bodyPr>
          <a:lstStyle/>
          <a:p>
            <a:r>
              <a:rPr lang="el-GR" dirty="0"/>
              <a:t>Λύση</a:t>
            </a:r>
            <a:endParaRPr lang="en-US" dirty="0"/>
          </a:p>
        </p:txBody>
      </p:sp>
      <p:sp>
        <p:nvSpPr>
          <p:cNvPr id="3" name="Content Placeholder 2">
            <a:extLst>
              <a:ext uri="{FF2B5EF4-FFF2-40B4-BE49-F238E27FC236}">
                <a16:creationId xmlns:a16="http://schemas.microsoft.com/office/drawing/2014/main" id="{3EDD3E5C-0808-E85C-F862-D2303050AC88}"/>
              </a:ext>
            </a:extLst>
          </p:cNvPr>
          <p:cNvSpPr>
            <a:spLocks noGrp="1"/>
          </p:cNvSpPr>
          <p:nvPr>
            <p:ph idx="1"/>
          </p:nvPr>
        </p:nvSpPr>
        <p:spPr>
          <a:xfrm>
            <a:off x="1295401" y="2556932"/>
            <a:ext cx="4800599" cy="3318936"/>
          </a:xfrm>
        </p:spPr>
        <p:txBody>
          <a:bodyPr>
            <a:normAutofit/>
          </a:bodyPr>
          <a:lstStyle/>
          <a:p>
            <a:endParaRPr lang="el-GR" dirty="0"/>
          </a:p>
          <a:p>
            <a:pPr algn="just"/>
            <a:r>
              <a:rPr lang="el-GR" dirty="0"/>
              <a:t>α) Μεταγραφή αποδοχής κληρονομίας μητέρας/ Μεταγραφή αποδοχής κληρονομίας αδερφού</a:t>
            </a:r>
          </a:p>
          <a:p>
            <a:pPr algn="just"/>
            <a:r>
              <a:rPr lang="el-GR" dirty="0"/>
              <a:t>β) Πολλαπλή </a:t>
            </a:r>
            <a:r>
              <a:rPr lang="el-GR" dirty="0" err="1"/>
              <a:t>κληρονομητήριο</a:t>
            </a:r>
            <a:endParaRPr lang="el-GR" dirty="0"/>
          </a:p>
          <a:p>
            <a:pPr algn="just"/>
            <a:r>
              <a:rPr lang="el-GR" dirty="0"/>
              <a:t>γ) Τι θα γίνει με τα παλαιά μισθώματα;</a:t>
            </a:r>
          </a:p>
          <a:p>
            <a:pPr marL="0" indent="0">
              <a:buNone/>
            </a:pPr>
            <a:endParaRPr lang="el-GR" dirty="0"/>
          </a:p>
          <a:p>
            <a:endParaRPr lang="el-GR" dirty="0"/>
          </a:p>
          <a:p>
            <a:endParaRPr lang="el-GR" dirty="0"/>
          </a:p>
          <a:p>
            <a:endParaRPr lang="en-US" dirty="0"/>
          </a:p>
        </p:txBody>
      </p:sp>
      <p:pic>
        <p:nvPicPr>
          <p:cNvPr id="8194" name="Picture 2" descr="Κληρονομητήριο | Δικηγορικό Γραφείο - Πηνελόπη Παπαθανασίου | Βόλος">
            <a:extLst>
              <a:ext uri="{FF2B5EF4-FFF2-40B4-BE49-F238E27FC236}">
                <a16:creationId xmlns:a16="http://schemas.microsoft.com/office/drawing/2014/main" id="{754A8745-9972-0CB2-CCC1-64B88FA57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049" y="982132"/>
            <a:ext cx="4637314" cy="512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2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A2C4-95C6-093A-E0DB-8BD7B18ACD7F}"/>
              </a:ext>
            </a:extLst>
          </p:cNvPr>
          <p:cNvSpPr>
            <a:spLocks noGrp="1"/>
          </p:cNvSpPr>
          <p:nvPr>
            <p:ph type="ctrTitle"/>
          </p:nvPr>
        </p:nvSpPr>
        <p:spPr>
          <a:xfrm>
            <a:off x="2534478" y="1871131"/>
            <a:ext cx="7292747" cy="1515533"/>
          </a:xfrm>
        </p:spPr>
        <p:txBody>
          <a:bodyPr/>
          <a:lstStyle/>
          <a:p>
            <a:r>
              <a:rPr lang="el-GR" dirty="0"/>
              <a:t>ΚΛΗΡΟΝΟΜΗΤΗΡΙΟ</a:t>
            </a:r>
            <a:endParaRPr lang="en-US" dirty="0"/>
          </a:p>
        </p:txBody>
      </p:sp>
      <p:sp>
        <p:nvSpPr>
          <p:cNvPr id="3" name="Subtitle 2">
            <a:extLst>
              <a:ext uri="{FF2B5EF4-FFF2-40B4-BE49-F238E27FC236}">
                <a16:creationId xmlns:a16="http://schemas.microsoft.com/office/drawing/2014/main" id="{0CC52947-08C8-8CD4-0EA9-C3BB4DF5A122}"/>
              </a:ext>
            </a:extLst>
          </p:cNvPr>
          <p:cNvSpPr>
            <a:spLocks noGrp="1"/>
          </p:cNvSpPr>
          <p:nvPr>
            <p:ph type="subTitle" idx="1"/>
          </p:nvPr>
        </p:nvSpPr>
        <p:spPr/>
        <p:txBody>
          <a:bodyPr/>
          <a:lstStyle/>
          <a:p>
            <a:r>
              <a:rPr lang="el-GR" dirty="0"/>
              <a:t>Η ΑΜΦΙΣΒΗΤΗΣΗ ΤΟΥ</a:t>
            </a:r>
            <a:endParaRPr lang="en-US" dirty="0"/>
          </a:p>
        </p:txBody>
      </p:sp>
    </p:spTree>
    <p:extLst>
      <p:ext uri="{BB962C8B-B14F-4D97-AF65-F5344CB8AC3E}">
        <p14:creationId xmlns:p14="http://schemas.microsoft.com/office/powerpoint/2010/main" val="17003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2D31-FD9E-D5F6-F10C-3CFCB147E4AE}"/>
              </a:ext>
            </a:extLst>
          </p:cNvPr>
          <p:cNvSpPr>
            <a:spLocks noGrp="1"/>
          </p:cNvSpPr>
          <p:nvPr>
            <p:ph type="title"/>
          </p:nvPr>
        </p:nvSpPr>
        <p:spPr/>
        <p:txBody>
          <a:bodyPr/>
          <a:lstStyle/>
          <a:p>
            <a:r>
              <a:rPr lang="el-GR" dirty="0"/>
              <a:t>ΣΤΟ ΕΠΟΜΕΝΟ</a:t>
            </a:r>
            <a:endParaRPr lang="en-US" dirty="0"/>
          </a:p>
        </p:txBody>
      </p:sp>
      <p:sp>
        <p:nvSpPr>
          <p:cNvPr id="3" name="Content Placeholder 2">
            <a:extLst>
              <a:ext uri="{FF2B5EF4-FFF2-40B4-BE49-F238E27FC236}">
                <a16:creationId xmlns:a16="http://schemas.microsoft.com/office/drawing/2014/main" id="{D8CBE556-D6E9-FA5A-00C1-A0E860CD33B5}"/>
              </a:ext>
            </a:extLst>
          </p:cNvPr>
          <p:cNvSpPr>
            <a:spLocks noGrp="1"/>
          </p:cNvSpPr>
          <p:nvPr>
            <p:ph idx="1"/>
          </p:nvPr>
        </p:nvSpPr>
        <p:spPr>
          <a:xfrm>
            <a:off x="1295401" y="2556932"/>
            <a:ext cx="5543938" cy="3318936"/>
          </a:xfrm>
        </p:spPr>
        <p:txBody>
          <a:bodyPr>
            <a:normAutofit lnSpcReduction="10000"/>
          </a:bodyPr>
          <a:lstStyle/>
          <a:p>
            <a:r>
              <a:rPr lang="el-GR" dirty="0"/>
              <a:t>Η δημόσια πίστη και το μαχητό του τεκμηρίου</a:t>
            </a:r>
          </a:p>
          <a:p>
            <a:endParaRPr lang="el-GR" dirty="0"/>
          </a:p>
          <a:p>
            <a:r>
              <a:rPr lang="el-GR" dirty="0"/>
              <a:t>Ανακριβές </a:t>
            </a:r>
            <a:r>
              <a:rPr lang="el-GR" dirty="0" err="1"/>
              <a:t>κληρονομητήριο</a:t>
            </a:r>
            <a:endParaRPr lang="el-GR" dirty="0"/>
          </a:p>
          <a:p>
            <a:endParaRPr lang="el-GR" dirty="0"/>
          </a:p>
          <a:p>
            <a:r>
              <a:rPr lang="el-GR" dirty="0"/>
              <a:t>Περιεχόμενο αίτησης, απόδειξη και αυτεπάγγελτη έρευνα στο δικαστήριο</a:t>
            </a:r>
          </a:p>
          <a:p>
            <a:endParaRPr lang="en-US" dirty="0"/>
          </a:p>
        </p:txBody>
      </p:sp>
      <p:pic>
        <p:nvPicPr>
          <p:cNvPr id="4" name="Picture 2" descr="Κληρονομητήριο: Η πιστοποίηση των κληρονόμων και των ποσοστών τους">
            <a:extLst>
              <a:ext uri="{FF2B5EF4-FFF2-40B4-BE49-F238E27FC236}">
                <a16:creationId xmlns:a16="http://schemas.microsoft.com/office/drawing/2014/main" id="{383794F0-112F-2B7D-AB75-DAD157C3B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11" y="2697778"/>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6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2D31-FD9E-D5F6-F10C-3CFCB147E4AE}"/>
              </a:ext>
            </a:extLst>
          </p:cNvPr>
          <p:cNvSpPr>
            <a:spLocks noGrp="1"/>
          </p:cNvSpPr>
          <p:nvPr>
            <p:ph type="title"/>
          </p:nvPr>
        </p:nvSpPr>
        <p:spPr/>
        <p:txBody>
          <a:bodyPr/>
          <a:lstStyle/>
          <a:p>
            <a:r>
              <a:rPr lang="el-GR" dirty="0"/>
              <a:t>ΣΗΜΕΡΑ</a:t>
            </a:r>
            <a:endParaRPr lang="en-US" dirty="0"/>
          </a:p>
        </p:txBody>
      </p:sp>
      <p:sp>
        <p:nvSpPr>
          <p:cNvPr id="3" name="Content Placeholder 2">
            <a:extLst>
              <a:ext uri="{FF2B5EF4-FFF2-40B4-BE49-F238E27FC236}">
                <a16:creationId xmlns:a16="http://schemas.microsoft.com/office/drawing/2014/main" id="{D8CBE556-D6E9-FA5A-00C1-A0E860CD33B5}"/>
              </a:ext>
            </a:extLst>
          </p:cNvPr>
          <p:cNvSpPr>
            <a:spLocks noGrp="1"/>
          </p:cNvSpPr>
          <p:nvPr>
            <p:ph idx="1"/>
          </p:nvPr>
        </p:nvSpPr>
        <p:spPr>
          <a:xfrm>
            <a:off x="1295401" y="2556932"/>
            <a:ext cx="5543938" cy="3318936"/>
          </a:xfrm>
        </p:spPr>
        <p:txBody>
          <a:bodyPr>
            <a:normAutofit lnSpcReduction="10000"/>
          </a:bodyPr>
          <a:lstStyle/>
          <a:p>
            <a:r>
              <a:rPr lang="el-GR" dirty="0"/>
              <a:t>Η δημόσια πίστη και το μαχητό του τεκμηρίου</a:t>
            </a:r>
          </a:p>
          <a:p>
            <a:endParaRPr lang="el-GR" dirty="0"/>
          </a:p>
          <a:p>
            <a:r>
              <a:rPr lang="el-GR" dirty="0"/>
              <a:t>Ανακριβές </a:t>
            </a:r>
            <a:r>
              <a:rPr lang="el-GR" dirty="0" err="1"/>
              <a:t>κληρονομητήριο</a:t>
            </a:r>
            <a:endParaRPr lang="el-GR" dirty="0"/>
          </a:p>
          <a:p>
            <a:endParaRPr lang="el-GR" dirty="0"/>
          </a:p>
          <a:p>
            <a:r>
              <a:rPr lang="el-GR" dirty="0"/>
              <a:t>Περιεχόμενο αίτησης, απόδειξη και αυτεπάγγελτη έρευνα στο δικαστήριο</a:t>
            </a:r>
          </a:p>
          <a:p>
            <a:endParaRPr lang="en-US" dirty="0"/>
          </a:p>
        </p:txBody>
      </p:sp>
      <p:pic>
        <p:nvPicPr>
          <p:cNvPr id="4" name="Picture 2" descr="Κληρονομητήριο: Η πιστοποίηση των κληρονόμων και των ποσοστών τους">
            <a:extLst>
              <a:ext uri="{FF2B5EF4-FFF2-40B4-BE49-F238E27FC236}">
                <a16:creationId xmlns:a16="http://schemas.microsoft.com/office/drawing/2014/main" id="{383794F0-112F-2B7D-AB75-DAD157C3B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11" y="2697778"/>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4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405894741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0146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FA01-E26D-4275-8420-D0FF22DE1844}"/>
              </a:ext>
            </a:extLst>
          </p:cNvPr>
          <p:cNvSpPr>
            <a:spLocks noGrp="1"/>
          </p:cNvSpPr>
          <p:nvPr>
            <p:ph type="title"/>
          </p:nvPr>
        </p:nvSpPr>
        <p:spPr/>
        <p:txBody>
          <a:bodyPr>
            <a:normAutofit/>
          </a:bodyPr>
          <a:lstStyle/>
          <a:p>
            <a:r>
              <a:rPr lang="el-GR" dirty="0"/>
              <a:t>ΠΕΡΙΕΧΟΜΕΝΟ ΑΙΤΗΣΗΣ (ΑΚ 1957)</a:t>
            </a:r>
            <a:endParaRPr lang="en-US" dirty="0"/>
          </a:p>
        </p:txBody>
      </p:sp>
      <p:sp>
        <p:nvSpPr>
          <p:cNvPr id="3" name="Content Placeholder 2">
            <a:extLst>
              <a:ext uri="{FF2B5EF4-FFF2-40B4-BE49-F238E27FC236}">
                <a16:creationId xmlns:a16="http://schemas.microsoft.com/office/drawing/2014/main" id="{B5CE100F-FC02-4D00-8A2E-C4259AA47189}"/>
              </a:ext>
            </a:extLst>
          </p:cNvPr>
          <p:cNvSpPr>
            <a:spLocks noGrp="1"/>
          </p:cNvSpPr>
          <p:nvPr>
            <p:ph sz="half" idx="1"/>
          </p:nvPr>
        </p:nvSpPr>
        <p:spPr/>
        <p:txBody>
          <a:bodyPr>
            <a:normAutofit fontScale="92500" lnSpcReduction="20000"/>
          </a:bodyPr>
          <a:lstStyle/>
          <a:p>
            <a:pPr algn="just"/>
            <a:r>
              <a:rPr lang="el-GR" dirty="0"/>
              <a:t>Α. Τη χρονολογία θανάτου </a:t>
            </a:r>
          </a:p>
          <a:p>
            <a:pPr algn="just"/>
            <a:r>
              <a:rPr lang="el-GR" dirty="0"/>
              <a:t>Β. Διαθήκη και περιεχόμενό της ή συγγενική σχέση</a:t>
            </a:r>
          </a:p>
          <a:p>
            <a:pPr algn="just"/>
            <a:r>
              <a:rPr lang="el-GR" dirty="0"/>
              <a:t>Γ. Δεν υπάρχουν άλλα πρόσωπα</a:t>
            </a:r>
          </a:p>
          <a:p>
            <a:pPr algn="just"/>
            <a:r>
              <a:rPr lang="el-GR" dirty="0"/>
              <a:t>Δ. Αν υπάρχουν άλλες διαθήκες</a:t>
            </a:r>
          </a:p>
          <a:p>
            <a:pPr algn="just"/>
            <a:r>
              <a:rPr lang="el-GR" dirty="0"/>
              <a:t>Ε. Αν εκκρεμεί δίκη για το κληρονομικό δικαίωμα</a:t>
            </a:r>
            <a:endParaRPr lang="en-US" dirty="0"/>
          </a:p>
        </p:txBody>
      </p:sp>
      <p:sp>
        <p:nvSpPr>
          <p:cNvPr id="4" name="Content Placeholder 3">
            <a:extLst>
              <a:ext uri="{FF2B5EF4-FFF2-40B4-BE49-F238E27FC236}">
                <a16:creationId xmlns:a16="http://schemas.microsoft.com/office/drawing/2014/main" id="{E8107833-0BF4-46C0-9C7F-1470DC29B1D2}"/>
              </a:ext>
            </a:extLst>
          </p:cNvPr>
          <p:cNvSpPr>
            <a:spLocks noGrp="1"/>
          </p:cNvSpPr>
          <p:nvPr>
            <p:ph sz="half" idx="2"/>
          </p:nvPr>
        </p:nvSpPr>
        <p:spPr/>
        <p:txBody>
          <a:bodyPr>
            <a:normAutofit fontScale="92500" lnSpcReduction="20000"/>
          </a:bodyPr>
          <a:lstStyle/>
          <a:p>
            <a:pPr algn="just"/>
            <a:r>
              <a:rPr lang="el-GR" dirty="0"/>
              <a:t>1. Πιστοποιητικό εγγυτέρων συγγενών</a:t>
            </a:r>
          </a:p>
          <a:p>
            <a:pPr algn="just"/>
            <a:r>
              <a:rPr lang="el-GR" dirty="0"/>
              <a:t>2. Πιστοποιητικό περί μη αποποίησης</a:t>
            </a:r>
          </a:p>
          <a:p>
            <a:pPr algn="just"/>
            <a:r>
              <a:rPr lang="el-GR" dirty="0"/>
              <a:t>3. Πιστοποιητικό περί κήρυξης διαθήκης ως κυρίας</a:t>
            </a:r>
          </a:p>
          <a:p>
            <a:pPr algn="just"/>
            <a:r>
              <a:rPr lang="el-GR" dirty="0"/>
              <a:t>4. Ληξιαρχική πράξη θανάτου</a:t>
            </a:r>
          </a:p>
          <a:p>
            <a:pPr algn="just"/>
            <a:r>
              <a:rPr lang="el-GR" dirty="0"/>
              <a:t>5. Δήλωση: δεν εκκρεμεί δίκη για το κληρονομικό μου δικαίωμα</a:t>
            </a:r>
          </a:p>
          <a:p>
            <a:pPr algn="just"/>
            <a:r>
              <a:rPr lang="el-GR" dirty="0"/>
              <a:t>6. Περί μη δημοσίευσης άλλης διαθήκης</a:t>
            </a:r>
          </a:p>
          <a:p>
            <a:pPr algn="just"/>
            <a:endParaRPr lang="en-US" dirty="0"/>
          </a:p>
        </p:txBody>
      </p:sp>
      <p:sp>
        <p:nvSpPr>
          <p:cNvPr id="5" name="Rectangle 4">
            <a:extLst>
              <a:ext uri="{FF2B5EF4-FFF2-40B4-BE49-F238E27FC236}">
                <a16:creationId xmlns:a16="http://schemas.microsoft.com/office/drawing/2014/main" id="{333A2B1E-23F7-4977-B39B-97B2EE5FB561}"/>
              </a:ext>
            </a:extLst>
          </p:cNvPr>
          <p:cNvSpPr/>
          <p:nvPr/>
        </p:nvSpPr>
        <p:spPr>
          <a:xfrm>
            <a:off x="2378363" y="5870448"/>
            <a:ext cx="7435273" cy="77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Α4, Β3, Β1, Γ1 και Γ4,  Δ6, Ε5</a:t>
            </a:r>
            <a:endParaRPr lang="en-US" dirty="0"/>
          </a:p>
        </p:txBody>
      </p:sp>
    </p:spTree>
    <p:extLst>
      <p:ext uri="{BB962C8B-B14F-4D97-AF65-F5344CB8AC3E}">
        <p14:creationId xmlns:p14="http://schemas.microsoft.com/office/powerpoint/2010/main" val="29619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randombar(horizontal)">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F3C6-5450-4495-9995-55DEC25DBA08}"/>
              </a:ext>
            </a:extLst>
          </p:cNvPr>
          <p:cNvSpPr>
            <a:spLocks noGrp="1"/>
          </p:cNvSpPr>
          <p:nvPr>
            <p:ph type="title"/>
          </p:nvPr>
        </p:nvSpPr>
        <p:spPr/>
        <p:txBody>
          <a:bodyPr>
            <a:normAutofit/>
          </a:bodyPr>
          <a:lstStyle/>
          <a:p>
            <a:r>
              <a:rPr lang="el-GR" dirty="0">
                <a:solidFill>
                  <a:schemeClr val="tx1"/>
                </a:solidFill>
              </a:rPr>
              <a:t>ΑΥΤΕΠΑΓΓΕΛΤΗ ΕΡΕΥΝΑ ΔΙΚΑΣΤΗ</a:t>
            </a:r>
            <a:endParaRPr lang="en-US" dirty="0">
              <a:solidFill>
                <a:schemeClr val="tx1"/>
              </a:solidFill>
            </a:endParaRPr>
          </a:p>
        </p:txBody>
      </p:sp>
      <p:sp>
        <p:nvSpPr>
          <p:cNvPr id="3" name="Content Placeholder 2">
            <a:extLst>
              <a:ext uri="{FF2B5EF4-FFF2-40B4-BE49-F238E27FC236}">
                <a16:creationId xmlns:a16="http://schemas.microsoft.com/office/drawing/2014/main" id="{4DF42107-C90A-44C8-8A8A-B193DACBDC8D}"/>
              </a:ext>
            </a:extLst>
          </p:cNvPr>
          <p:cNvSpPr>
            <a:spLocks noGrp="1"/>
          </p:cNvSpPr>
          <p:nvPr>
            <p:ph idx="1"/>
          </p:nvPr>
        </p:nvSpPr>
        <p:spPr/>
        <p:txBody>
          <a:bodyPr/>
          <a:lstStyle/>
          <a:p>
            <a:r>
              <a:rPr lang="el-GR" dirty="0">
                <a:solidFill>
                  <a:schemeClr val="tx1"/>
                </a:solidFill>
              </a:rPr>
              <a:t>ΑΚ 1959: Εξέταση μαρτύρων, κλήση άλλων δικαιούχων, αναζήτηση εγγράφων (π.χ. ληξιαρχικής πράξης, πιστοποιητικό εγγυτέρων).</a:t>
            </a:r>
          </a:p>
          <a:p>
            <a:r>
              <a:rPr lang="el-GR" dirty="0">
                <a:solidFill>
                  <a:schemeClr val="tx1"/>
                </a:solidFill>
              </a:rPr>
              <a:t>  «Ανακριτικό σύστημα» (</a:t>
            </a:r>
            <a:r>
              <a:rPr lang="el-GR" dirty="0" err="1">
                <a:solidFill>
                  <a:schemeClr val="tx1"/>
                </a:solidFill>
              </a:rPr>
              <a:t>ΚΠολΔ</a:t>
            </a:r>
            <a:r>
              <a:rPr lang="el-GR" dirty="0">
                <a:solidFill>
                  <a:schemeClr val="tx1"/>
                </a:solidFill>
              </a:rPr>
              <a:t> 744)</a:t>
            </a:r>
            <a:endParaRPr lang="en-US" dirty="0">
              <a:solidFill>
                <a:schemeClr val="tx1"/>
              </a:solidFill>
            </a:endParaRPr>
          </a:p>
        </p:txBody>
      </p:sp>
    </p:spTree>
    <p:extLst>
      <p:ext uri="{BB962C8B-B14F-4D97-AF65-F5344CB8AC3E}">
        <p14:creationId xmlns:p14="http://schemas.microsoft.com/office/powerpoint/2010/main" val="30959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DBA8-587C-4FBA-A291-1E96275AA717}"/>
              </a:ext>
            </a:extLst>
          </p:cNvPr>
          <p:cNvSpPr>
            <a:spLocks noGrp="1"/>
          </p:cNvSpPr>
          <p:nvPr>
            <p:ph type="title"/>
          </p:nvPr>
        </p:nvSpPr>
        <p:spPr/>
        <p:txBody>
          <a:bodyPr>
            <a:normAutofit fontScale="90000"/>
          </a:bodyPr>
          <a:lstStyle/>
          <a:p>
            <a:r>
              <a:rPr lang="el-GR" dirty="0"/>
              <a:t>ΠΡΟΣΟΧΗ ΔΙΧΟΓΝΩΜΙΑ ΩΣ ΠΡΟΣ ΤΗΝ ΑΝΑΦΟΡΑ ΠΟΣΟΣΤΟΥ</a:t>
            </a:r>
            <a:endParaRPr lang="en-US" dirty="0"/>
          </a:p>
        </p:txBody>
      </p:sp>
      <p:sp>
        <p:nvSpPr>
          <p:cNvPr id="3" name="Text Placeholder 2">
            <a:extLst>
              <a:ext uri="{FF2B5EF4-FFF2-40B4-BE49-F238E27FC236}">
                <a16:creationId xmlns:a16="http://schemas.microsoft.com/office/drawing/2014/main" id="{B4F2112F-4B38-4853-B6E3-AA918B941AEE}"/>
              </a:ext>
            </a:extLst>
          </p:cNvPr>
          <p:cNvSpPr>
            <a:spLocks noGrp="1"/>
          </p:cNvSpPr>
          <p:nvPr>
            <p:ph type="body" idx="1"/>
          </p:nvPr>
        </p:nvSpPr>
        <p:spPr/>
        <p:txBody>
          <a:bodyPr/>
          <a:lstStyle/>
          <a:p>
            <a:pPr algn="ctr"/>
            <a:r>
              <a:rPr lang="el-GR" dirty="0"/>
              <a:t>ΤΥΠΙΚΗ ΑΠΟΨΗ</a:t>
            </a:r>
            <a:endParaRPr lang="en-US" dirty="0"/>
          </a:p>
        </p:txBody>
      </p:sp>
      <p:sp>
        <p:nvSpPr>
          <p:cNvPr id="4" name="Content Placeholder 3">
            <a:extLst>
              <a:ext uri="{FF2B5EF4-FFF2-40B4-BE49-F238E27FC236}">
                <a16:creationId xmlns:a16="http://schemas.microsoft.com/office/drawing/2014/main" id="{6FB83699-F657-457F-968A-636515A25AE6}"/>
              </a:ext>
            </a:extLst>
          </p:cNvPr>
          <p:cNvSpPr>
            <a:spLocks noGrp="1"/>
          </p:cNvSpPr>
          <p:nvPr>
            <p:ph sz="half" idx="2"/>
          </p:nvPr>
        </p:nvSpPr>
        <p:spPr/>
        <p:txBody>
          <a:bodyPr/>
          <a:lstStyle/>
          <a:p>
            <a:pPr algn="just"/>
            <a:r>
              <a:rPr lang="el-GR" dirty="0"/>
              <a:t>Θα πρέπει να αναφέρεται το ποσοστό κληρονομικής διαδοχής που αιτείται διαφορετικά η αίτηση να απορρίπτεται ως αόριστη.</a:t>
            </a:r>
            <a:endParaRPr lang="en-US" dirty="0"/>
          </a:p>
        </p:txBody>
      </p:sp>
      <p:sp>
        <p:nvSpPr>
          <p:cNvPr id="5" name="Text Placeholder 4">
            <a:extLst>
              <a:ext uri="{FF2B5EF4-FFF2-40B4-BE49-F238E27FC236}">
                <a16:creationId xmlns:a16="http://schemas.microsoft.com/office/drawing/2014/main" id="{ED3CAD6C-54F6-4759-9183-928A1AF67ED6}"/>
              </a:ext>
            </a:extLst>
          </p:cNvPr>
          <p:cNvSpPr>
            <a:spLocks noGrp="1"/>
          </p:cNvSpPr>
          <p:nvPr>
            <p:ph type="body" sz="quarter" idx="3"/>
          </p:nvPr>
        </p:nvSpPr>
        <p:spPr/>
        <p:txBody>
          <a:bodyPr/>
          <a:lstStyle/>
          <a:p>
            <a:pPr algn="ctr"/>
            <a:r>
              <a:rPr lang="el-GR" dirty="0"/>
              <a:t>ΟΥΣΙΑΣΤΙΚΗ ΑΠΟΨΗ</a:t>
            </a:r>
            <a:endParaRPr lang="en-US" dirty="0"/>
          </a:p>
        </p:txBody>
      </p:sp>
      <p:sp>
        <p:nvSpPr>
          <p:cNvPr id="6" name="Content Placeholder 5">
            <a:extLst>
              <a:ext uri="{FF2B5EF4-FFF2-40B4-BE49-F238E27FC236}">
                <a16:creationId xmlns:a16="http://schemas.microsoft.com/office/drawing/2014/main" id="{B43DFEB0-E97A-4BA1-9BB8-D91C2BD688F9}"/>
              </a:ext>
            </a:extLst>
          </p:cNvPr>
          <p:cNvSpPr>
            <a:spLocks noGrp="1"/>
          </p:cNvSpPr>
          <p:nvPr>
            <p:ph sz="quarter" idx="4"/>
          </p:nvPr>
        </p:nvSpPr>
        <p:spPr/>
        <p:txBody>
          <a:bodyPr/>
          <a:lstStyle/>
          <a:p>
            <a:pPr algn="just"/>
            <a:r>
              <a:rPr lang="el-GR" dirty="0"/>
              <a:t>Αρκεί η περιγραφή του κληροδοτηθέντος, δεν χρειάζεται ακριβής αναφορά για το τι ποσοστό εκφράζει.</a:t>
            </a:r>
            <a:endParaRPr lang="en-US" dirty="0"/>
          </a:p>
        </p:txBody>
      </p:sp>
    </p:spTree>
    <p:extLst>
      <p:ext uri="{BB962C8B-B14F-4D97-AF65-F5344CB8AC3E}">
        <p14:creationId xmlns:p14="http://schemas.microsoft.com/office/powerpoint/2010/main" val="3172679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Νέο σκάνδαλο: Έλληνας Δικαστής φέρεται να έπαιζε παράνομο στοίχημα και  κέρδιζε τεράστια ποσά σε στημένους αγώνες! (ΒΙΝΤΕΟ) | EviaZoom.gr - Εύβοια  News">
            <a:extLst>
              <a:ext uri="{FF2B5EF4-FFF2-40B4-BE49-F238E27FC236}">
                <a16:creationId xmlns:a16="http://schemas.microsoft.com/office/drawing/2014/main" id="{161E371E-9CD9-4F24-8CC4-911799C7B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17" y="360335"/>
            <a:ext cx="11455993" cy="6137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4F2558-3192-43E4-ACC5-CD6614DC7162}"/>
              </a:ext>
            </a:extLst>
          </p:cNvPr>
          <p:cNvSpPr>
            <a:spLocks noGrp="1"/>
          </p:cNvSpPr>
          <p:nvPr>
            <p:ph type="title"/>
          </p:nvPr>
        </p:nvSpPr>
        <p:spPr/>
        <p:txBody>
          <a:bodyPr>
            <a:normAutofit fontScale="90000"/>
          </a:bodyPr>
          <a:lstStyle/>
          <a:p>
            <a:r>
              <a:rPr lang="el-GR" dirty="0">
                <a:solidFill>
                  <a:schemeClr val="bg1"/>
                </a:solidFill>
              </a:rPr>
              <a:t>ΠΡΟΣΟΧΗ! ΑΠΟΡΡΙΨΗ ΑΙΤΗΜΑΤΟΣ ΩΣ «ΑΟΡΙΣΤΟΥ» </a:t>
            </a:r>
            <a:r>
              <a:rPr lang="el-GR" dirty="0" err="1">
                <a:solidFill>
                  <a:schemeClr val="bg1"/>
                </a:solidFill>
              </a:rPr>
              <a:t>ΚΠολΔ</a:t>
            </a:r>
            <a:r>
              <a:rPr lang="el-GR" dirty="0">
                <a:solidFill>
                  <a:schemeClr val="bg1"/>
                </a:solidFill>
              </a:rPr>
              <a:t> 820</a:t>
            </a:r>
            <a:endParaRPr lang="en-US" dirty="0">
              <a:solidFill>
                <a:schemeClr val="bg1"/>
              </a:solidFill>
            </a:endParaRPr>
          </a:p>
        </p:txBody>
      </p:sp>
      <p:sp>
        <p:nvSpPr>
          <p:cNvPr id="3" name="Content Placeholder 2">
            <a:extLst>
              <a:ext uri="{FF2B5EF4-FFF2-40B4-BE49-F238E27FC236}">
                <a16:creationId xmlns:a16="http://schemas.microsoft.com/office/drawing/2014/main" id="{0C8221E0-4BB8-46B6-94C6-34B9CD031FC6}"/>
              </a:ext>
            </a:extLst>
          </p:cNvPr>
          <p:cNvSpPr>
            <a:spLocks noGrp="1"/>
          </p:cNvSpPr>
          <p:nvPr>
            <p:ph idx="1"/>
          </p:nvPr>
        </p:nvSpPr>
        <p:spPr/>
        <p:txBody>
          <a:bodyPr>
            <a:normAutofit fontScale="92500"/>
          </a:bodyPr>
          <a:lstStyle/>
          <a:p>
            <a:r>
              <a:rPr lang="el-GR" dirty="0">
                <a:solidFill>
                  <a:schemeClr val="bg1"/>
                </a:solidFill>
              </a:rPr>
              <a:t>Εάν δεν περιέχει</a:t>
            </a:r>
          </a:p>
          <a:p>
            <a:pPr marL="0" indent="0">
              <a:buNone/>
            </a:pPr>
            <a:r>
              <a:rPr lang="el-GR" dirty="0">
                <a:solidFill>
                  <a:schemeClr val="bg1"/>
                </a:solidFill>
              </a:rPr>
              <a:t>	1. Ονοματεπώνυμο νεκρού</a:t>
            </a:r>
          </a:p>
          <a:p>
            <a:pPr marL="0" indent="0">
              <a:buNone/>
            </a:pPr>
            <a:r>
              <a:rPr lang="el-GR" dirty="0">
                <a:solidFill>
                  <a:schemeClr val="bg1"/>
                </a:solidFill>
              </a:rPr>
              <a:t>	2. Ονοματεπώνυμο δικαιούχου-αιτούντος</a:t>
            </a:r>
          </a:p>
          <a:p>
            <a:pPr marL="0" indent="0">
              <a:buNone/>
            </a:pPr>
            <a:r>
              <a:rPr lang="el-GR" dirty="0">
                <a:solidFill>
                  <a:schemeClr val="bg1"/>
                </a:solidFill>
              </a:rPr>
              <a:t>	3. Κληρονομικές μερίδες ή αντικείμενο κληροδοσίας</a:t>
            </a:r>
          </a:p>
          <a:p>
            <a:pPr marL="0" indent="0" algn="just">
              <a:buNone/>
            </a:pPr>
            <a:r>
              <a:rPr lang="el-GR" dirty="0">
                <a:solidFill>
                  <a:schemeClr val="bg1"/>
                </a:solidFill>
              </a:rPr>
              <a:t>	4. Όροι του διαθέτη (π.χ. δουλεία διόδου, οίκησης ή επικαρπίας, καταπίστευμα)</a:t>
            </a:r>
          </a:p>
          <a:p>
            <a:pPr marL="0" indent="0" algn="just">
              <a:buNone/>
            </a:pPr>
            <a:r>
              <a:rPr lang="el-GR" dirty="0">
                <a:solidFill>
                  <a:schemeClr val="bg1"/>
                </a:solidFill>
              </a:rPr>
              <a:t>	5. Ονοματεπώνυμο εκτελεστών διαθήκης και τις εξουσίες που τους παρέχει η 	διαθήκη </a:t>
            </a:r>
          </a:p>
        </p:txBody>
      </p:sp>
    </p:spTree>
    <p:extLst>
      <p:ext uri="{BB962C8B-B14F-4D97-AF65-F5344CB8AC3E}">
        <p14:creationId xmlns:p14="http://schemas.microsoft.com/office/powerpoint/2010/main" val="17498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3521152237"/>
              </p:ext>
            </p:extLst>
          </p:nvPr>
        </p:nvGraphicFramePr>
        <p:xfrm>
          <a:off x="1672590" y="256889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75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1472566424"/>
              </p:ext>
            </p:extLst>
          </p:nvPr>
        </p:nvGraphicFramePr>
        <p:xfrm>
          <a:off x="1295398" y="2706053"/>
          <a:ext cx="9601200" cy="327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961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275668546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7FBE-650E-4B20-A0F7-637A9C00766E}"/>
              </a:ext>
            </a:extLst>
          </p:cNvPr>
          <p:cNvSpPr>
            <a:spLocks noGrp="1"/>
          </p:cNvSpPr>
          <p:nvPr>
            <p:ph type="title"/>
          </p:nvPr>
        </p:nvSpPr>
        <p:spPr/>
        <p:txBody>
          <a:bodyPr>
            <a:normAutofit fontScale="90000"/>
          </a:bodyPr>
          <a:lstStyle/>
          <a:p>
            <a:r>
              <a:rPr lang="el-GR" dirty="0"/>
              <a:t>ΕΙΝΑΙ ΕΥΚΟΛΟ ΝΑ ΜΑΖΕΨΩ ΟΛΑ ΤΑ ΕΓΓΡΑΦΑ ΓΙΑ ΝΑ ΤΟ ΒΓΑΛΩ;</a:t>
            </a:r>
            <a:endParaRPr lang="en-US" dirty="0"/>
          </a:p>
        </p:txBody>
      </p:sp>
      <p:sp>
        <p:nvSpPr>
          <p:cNvPr id="3" name="Content Placeholder 2">
            <a:extLst>
              <a:ext uri="{FF2B5EF4-FFF2-40B4-BE49-F238E27FC236}">
                <a16:creationId xmlns:a16="http://schemas.microsoft.com/office/drawing/2014/main" id="{D67F9A0D-3FF7-4E39-B547-BAB817458540}"/>
              </a:ext>
            </a:extLst>
          </p:cNvPr>
          <p:cNvSpPr>
            <a:spLocks noGrp="1"/>
          </p:cNvSpPr>
          <p:nvPr>
            <p:ph idx="1"/>
          </p:nvPr>
        </p:nvSpPr>
        <p:spPr/>
        <p:txBody>
          <a:bodyPr/>
          <a:lstStyle/>
          <a:p>
            <a:r>
              <a:rPr lang="el-GR" dirty="0"/>
              <a:t>Δίμηνο έως εξάμηνο </a:t>
            </a:r>
          </a:p>
          <a:p>
            <a:r>
              <a:rPr lang="el-GR" dirty="0"/>
              <a:t>10 ευρώ για το κάθε έγγραφο. Πρέπει να έχει εκδοθεί το τελευταίο τρίμηνο.</a:t>
            </a:r>
          </a:p>
          <a:p>
            <a:r>
              <a:rPr lang="el-GR" dirty="0"/>
              <a:t>Γραμμάτιο δικηγορικού συλλόγου για την αίτηση </a:t>
            </a:r>
            <a:r>
              <a:rPr lang="el-GR" dirty="0" err="1"/>
              <a:t>κληρονομητηρίου</a:t>
            </a:r>
            <a:endParaRPr lang="el-GR" dirty="0"/>
          </a:p>
          <a:p>
            <a:endParaRPr lang="el-GR" dirty="0"/>
          </a:p>
          <a:p>
            <a:endParaRPr lang="en-US" dirty="0"/>
          </a:p>
        </p:txBody>
      </p:sp>
    </p:spTree>
    <p:extLst>
      <p:ext uri="{BB962C8B-B14F-4D97-AF65-F5344CB8AC3E}">
        <p14:creationId xmlns:p14="http://schemas.microsoft.com/office/powerpoint/2010/main" val="33791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541F-A061-F09E-7D34-2D8DEA0625F1}"/>
              </a:ext>
            </a:extLst>
          </p:cNvPr>
          <p:cNvSpPr>
            <a:spLocks noGrp="1"/>
          </p:cNvSpPr>
          <p:nvPr>
            <p:ph type="title"/>
          </p:nvPr>
        </p:nvSpPr>
        <p:spPr>
          <a:xfrm>
            <a:off x="858417" y="1752606"/>
            <a:ext cx="5486400" cy="1822514"/>
          </a:xfrm>
        </p:spPr>
        <p:txBody>
          <a:bodyPr>
            <a:normAutofit fontScale="90000"/>
          </a:bodyPr>
          <a:lstStyle/>
          <a:p>
            <a:r>
              <a:rPr lang="el-GR" dirty="0"/>
              <a:t>ΧΡΗΣΙΜΟΤΗΤΑ ΚΛΗΡΟΝΟΜΗΤΗΡΙΟΥ</a:t>
            </a:r>
            <a:endParaRPr lang="en-US" dirty="0"/>
          </a:p>
        </p:txBody>
      </p:sp>
      <p:sp>
        <p:nvSpPr>
          <p:cNvPr id="3" name="Text Placeholder 2">
            <a:extLst>
              <a:ext uri="{FF2B5EF4-FFF2-40B4-BE49-F238E27FC236}">
                <a16:creationId xmlns:a16="http://schemas.microsoft.com/office/drawing/2014/main" id="{ED33136B-C50B-F1A1-2623-23D25B11BA9A}"/>
              </a:ext>
            </a:extLst>
          </p:cNvPr>
          <p:cNvSpPr>
            <a:spLocks noGrp="1"/>
          </p:cNvSpPr>
          <p:nvPr>
            <p:ph type="body" idx="1"/>
          </p:nvPr>
        </p:nvSpPr>
        <p:spPr>
          <a:xfrm>
            <a:off x="2015067" y="3846051"/>
            <a:ext cx="2612917" cy="954547"/>
          </a:xfrm>
        </p:spPr>
        <p:txBody>
          <a:bodyPr/>
          <a:lstStyle/>
          <a:p>
            <a:r>
              <a:rPr lang="el-GR" dirty="0"/>
              <a:t>Έννοια και Σκοπός</a:t>
            </a:r>
            <a:endParaRPr lang="en-US" dirty="0"/>
          </a:p>
        </p:txBody>
      </p:sp>
      <p:pic>
        <p:nvPicPr>
          <p:cNvPr id="4098" name="Picture 2" descr="Το κληρονομητήριο | Νομικά Blogs | Lawspot">
            <a:extLst>
              <a:ext uri="{FF2B5EF4-FFF2-40B4-BE49-F238E27FC236}">
                <a16:creationId xmlns:a16="http://schemas.microsoft.com/office/drawing/2014/main" id="{4BEB141F-AE7C-BB28-4810-6B2BAB0D2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871" y="1259633"/>
            <a:ext cx="4529137" cy="431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6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7686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ΑΝΑΚΛΗΣΗ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352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llout: Bent Line with Accent Bar 16">
            <a:extLst>
              <a:ext uri="{FF2B5EF4-FFF2-40B4-BE49-F238E27FC236}">
                <a16:creationId xmlns:a16="http://schemas.microsoft.com/office/drawing/2014/main" id="{81A64D09-7297-4448-BE5E-858654DB0311}"/>
              </a:ext>
            </a:extLst>
          </p:cNvPr>
          <p:cNvSpPr/>
          <p:nvPr/>
        </p:nvSpPr>
        <p:spPr>
          <a:xfrm>
            <a:off x="9612109" y="797766"/>
            <a:ext cx="1700010" cy="1124339"/>
          </a:xfrm>
          <a:prstGeom prst="accentCallout2">
            <a:avLst>
              <a:gd name="adj1" fmla="val 18750"/>
              <a:gd name="adj2" fmla="val -8333"/>
              <a:gd name="adj3" fmla="val 18750"/>
              <a:gd name="adj4" fmla="val -16667"/>
              <a:gd name="adj5" fmla="val 55739"/>
              <a:gd name="adj6" fmla="val -504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Χ κομμάτι εκτός περιουσίας Α</a:t>
            </a:r>
            <a:endParaRPr lang="en-US" dirty="0">
              <a:solidFill>
                <a:schemeClr val="tx1"/>
              </a:solidFill>
            </a:endParaRPr>
          </a:p>
        </p:txBody>
      </p:sp>
      <p:sp>
        <p:nvSpPr>
          <p:cNvPr id="2" name="Title 1">
            <a:extLst>
              <a:ext uri="{FF2B5EF4-FFF2-40B4-BE49-F238E27FC236}">
                <a16:creationId xmlns:a16="http://schemas.microsoft.com/office/drawing/2014/main" id="{6831A842-4FF2-452D-84CD-5A7CD2B4662D}"/>
              </a:ext>
            </a:extLst>
          </p:cNvPr>
          <p:cNvSpPr>
            <a:spLocks noGrp="1"/>
          </p:cNvSpPr>
          <p:nvPr>
            <p:ph type="title"/>
          </p:nvPr>
        </p:nvSpPr>
        <p:spPr>
          <a:xfrm>
            <a:off x="914400" y="1122092"/>
            <a:ext cx="5181600" cy="1303867"/>
          </a:xfrm>
        </p:spPr>
        <p:txBody>
          <a:bodyPr/>
          <a:lstStyle/>
          <a:p>
            <a:r>
              <a:rPr lang="el-GR" dirty="0"/>
              <a:t>ΕΦΑΡΜΟΓΗ</a:t>
            </a:r>
            <a:endParaRPr lang="en-US" dirty="0"/>
          </a:p>
        </p:txBody>
      </p:sp>
      <p:sp>
        <p:nvSpPr>
          <p:cNvPr id="3" name="Content Placeholder 2">
            <a:extLst>
              <a:ext uri="{FF2B5EF4-FFF2-40B4-BE49-F238E27FC236}">
                <a16:creationId xmlns:a16="http://schemas.microsoft.com/office/drawing/2014/main" id="{84DBD815-605B-477D-A6BA-E2BAFA5A3F29}"/>
              </a:ext>
            </a:extLst>
          </p:cNvPr>
          <p:cNvSpPr>
            <a:spLocks noGrp="1"/>
          </p:cNvSpPr>
          <p:nvPr>
            <p:ph idx="1"/>
          </p:nvPr>
        </p:nvSpPr>
        <p:spPr>
          <a:xfrm>
            <a:off x="914400" y="2425959"/>
            <a:ext cx="5181600" cy="3776480"/>
          </a:xfrm>
        </p:spPr>
        <p:txBody>
          <a:bodyPr>
            <a:normAutofit fontScale="85000" lnSpcReduction="20000"/>
          </a:bodyPr>
          <a:lstStyle/>
          <a:p>
            <a:pPr marL="0" indent="0" algn="just">
              <a:buNone/>
            </a:pPr>
            <a:r>
              <a:rPr lang="el-GR" dirty="0"/>
              <a:t>Ο Α πεθαίνει αφήνοντας ως μοναδική περιουσία ένα διαμέρισμα στη Γλυφάδα. Πριν όμως οι κληρονόμοι του Α πληροφορηθούν τον θάνατό του, ο γείτονας Γ επιτυγχάνει με ψεύτικα έγγραφα την έκδοση </a:t>
            </a:r>
            <a:r>
              <a:rPr lang="el-GR" dirty="0" err="1"/>
              <a:t>κληρονομητηρίου</a:t>
            </a:r>
            <a:r>
              <a:rPr lang="el-GR" dirty="0"/>
              <a:t> όπου αναγράφεται ως μόνος κληρονόμος του Α και το μεταγράφει. Λίγο αργότερα ο Γ </a:t>
            </a:r>
            <a:r>
              <a:rPr lang="el-GR" dirty="0" err="1"/>
              <a:t>πωλεί</a:t>
            </a:r>
            <a:r>
              <a:rPr lang="el-GR" dirty="0"/>
              <a:t> και μεταβιβάζει το διαμέρισμα στον </a:t>
            </a:r>
            <a:r>
              <a:rPr lang="el-GR" dirty="0" err="1"/>
              <a:t>καλοπιστο</a:t>
            </a:r>
            <a:r>
              <a:rPr lang="el-GR" dirty="0"/>
              <a:t> Ε. Ερωτάται: α) Απέκτησε κυριότητα ο Ε στο διαμέρισμα; </a:t>
            </a:r>
            <a:endParaRPr lang="de-DE" dirty="0"/>
          </a:p>
          <a:p>
            <a:pPr marL="0" indent="0" algn="just">
              <a:buNone/>
            </a:pPr>
            <a:r>
              <a:rPr lang="el-GR" dirty="0"/>
              <a:t>β) Αν υποτεθεί ότι ο τρίτος Χ επιτύχει με τελεσίδικη δικαστική απόφαση να αναγνωρισθεί ότι ο Α δεν ήταν κύριος του διαμερίσματος στη Γλυφάδα, γίνεται κύριος ο Ε;</a:t>
            </a:r>
            <a:endParaRPr lang="en-US" dirty="0"/>
          </a:p>
        </p:txBody>
      </p:sp>
      <p:grpSp>
        <p:nvGrpSpPr>
          <p:cNvPr id="5" name="Group 4">
            <a:extLst>
              <a:ext uri="{FF2B5EF4-FFF2-40B4-BE49-F238E27FC236}">
                <a16:creationId xmlns:a16="http://schemas.microsoft.com/office/drawing/2014/main" id="{24B320F5-44BC-43FC-AB57-2E0083787019}"/>
              </a:ext>
            </a:extLst>
          </p:cNvPr>
          <p:cNvGrpSpPr/>
          <p:nvPr/>
        </p:nvGrpSpPr>
        <p:grpSpPr>
          <a:xfrm>
            <a:off x="6481008" y="2472612"/>
            <a:ext cx="4508390" cy="858416"/>
            <a:chOff x="6693861" y="4047445"/>
            <a:chExt cx="4508390" cy="850005"/>
          </a:xfrm>
        </p:grpSpPr>
        <p:sp>
          <p:nvSpPr>
            <p:cNvPr id="8" name="Freeform: Shape 7">
              <a:extLst>
                <a:ext uri="{FF2B5EF4-FFF2-40B4-BE49-F238E27FC236}">
                  <a16:creationId xmlns:a16="http://schemas.microsoft.com/office/drawing/2014/main" id="{84251803-E32F-4436-82A9-06A86FB2B039}"/>
                </a:ext>
              </a:extLst>
            </p:cNvPr>
            <p:cNvSpPr/>
            <p:nvPr/>
          </p:nvSpPr>
          <p:spPr>
            <a:xfrm>
              <a:off x="9502240" y="4047445"/>
              <a:ext cx="1700011" cy="850005"/>
            </a:xfrm>
            <a:custGeom>
              <a:avLst/>
              <a:gdLst>
                <a:gd name="connsiteX0" fmla="*/ 0 w 1700011"/>
                <a:gd name="connsiteY0" fmla="*/ 85001 h 850005"/>
                <a:gd name="connsiteX1" fmla="*/ 85001 w 1700011"/>
                <a:gd name="connsiteY1" fmla="*/ 0 h 850005"/>
                <a:gd name="connsiteX2" fmla="*/ 1615011 w 1700011"/>
                <a:gd name="connsiteY2" fmla="*/ 0 h 850005"/>
                <a:gd name="connsiteX3" fmla="*/ 1700012 w 1700011"/>
                <a:gd name="connsiteY3" fmla="*/ 85001 h 850005"/>
                <a:gd name="connsiteX4" fmla="*/ 1700011 w 1700011"/>
                <a:gd name="connsiteY4" fmla="*/ 765005 h 850005"/>
                <a:gd name="connsiteX5" fmla="*/ 1615010 w 1700011"/>
                <a:gd name="connsiteY5" fmla="*/ 850006 h 850005"/>
                <a:gd name="connsiteX6" fmla="*/ 85001 w 1700011"/>
                <a:gd name="connsiteY6" fmla="*/ 850005 h 850005"/>
                <a:gd name="connsiteX7" fmla="*/ 0 w 1700011"/>
                <a:gd name="connsiteY7" fmla="*/ 765004 h 850005"/>
                <a:gd name="connsiteX8" fmla="*/ 0 w 1700011"/>
                <a:gd name="connsiteY8" fmla="*/ 85001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11" h="850005">
                  <a:moveTo>
                    <a:pt x="0" y="85001"/>
                  </a:moveTo>
                  <a:cubicBezTo>
                    <a:pt x="0" y="38056"/>
                    <a:pt x="38056" y="0"/>
                    <a:pt x="85001" y="0"/>
                  </a:cubicBezTo>
                  <a:lnTo>
                    <a:pt x="1615011" y="0"/>
                  </a:lnTo>
                  <a:cubicBezTo>
                    <a:pt x="1661956" y="0"/>
                    <a:pt x="1700012" y="38056"/>
                    <a:pt x="1700012" y="85001"/>
                  </a:cubicBezTo>
                  <a:cubicBezTo>
                    <a:pt x="1700012" y="311669"/>
                    <a:pt x="1700011" y="538337"/>
                    <a:pt x="1700011" y="765005"/>
                  </a:cubicBezTo>
                  <a:cubicBezTo>
                    <a:pt x="1700011" y="811950"/>
                    <a:pt x="1661955" y="850006"/>
                    <a:pt x="1615010" y="850006"/>
                  </a:cubicBezTo>
                  <a:lnTo>
                    <a:pt x="85001" y="850005"/>
                  </a:lnTo>
                  <a:cubicBezTo>
                    <a:pt x="38056" y="850005"/>
                    <a:pt x="0" y="811949"/>
                    <a:pt x="0" y="765004"/>
                  </a:cubicBezTo>
                  <a:lnTo>
                    <a:pt x="0" y="8500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69676" tIns="169676" rIns="169676" bIns="169676" numCol="1" spcCol="1270" anchor="ctr" anchorCtr="0">
              <a:noAutofit/>
            </a:bodyPr>
            <a:lstStyle/>
            <a:p>
              <a:pPr marL="0" lvl="0" indent="0" algn="ctr" defTabSz="1689100">
                <a:lnSpc>
                  <a:spcPct val="90000"/>
                </a:lnSpc>
                <a:spcBef>
                  <a:spcPct val="0"/>
                </a:spcBef>
                <a:spcAft>
                  <a:spcPct val="35000"/>
                </a:spcAft>
                <a:buNone/>
              </a:pPr>
              <a:r>
                <a:rPr lang="el-GR" sz="3800" kern="1200" dirty="0"/>
                <a:t>Ε</a:t>
              </a:r>
              <a:endParaRPr lang="en-US" sz="3800" kern="1200" dirty="0"/>
            </a:p>
          </p:txBody>
        </p:sp>
        <p:sp>
          <p:nvSpPr>
            <p:cNvPr id="9" name="Freeform: Shape 8">
              <a:extLst>
                <a:ext uri="{FF2B5EF4-FFF2-40B4-BE49-F238E27FC236}">
                  <a16:creationId xmlns:a16="http://schemas.microsoft.com/office/drawing/2014/main" id="{2ACEC6E2-9178-4E59-8732-CA178338DCDD}"/>
                </a:ext>
              </a:extLst>
            </p:cNvPr>
            <p:cNvSpPr/>
            <p:nvPr/>
          </p:nvSpPr>
          <p:spPr>
            <a:xfrm rot="21600000">
              <a:off x="8504709" y="4323696"/>
              <a:ext cx="886695" cy="297503"/>
            </a:xfrm>
            <a:custGeom>
              <a:avLst/>
              <a:gdLst>
                <a:gd name="connsiteX0" fmla="*/ 0 w 886694"/>
                <a:gd name="connsiteY0" fmla="*/ 148751 h 297502"/>
                <a:gd name="connsiteX1" fmla="*/ 148751 w 886694"/>
                <a:gd name="connsiteY1" fmla="*/ 0 h 297502"/>
                <a:gd name="connsiteX2" fmla="*/ 148751 w 886694"/>
                <a:gd name="connsiteY2" fmla="*/ 59500 h 297502"/>
                <a:gd name="connsiteX3" fmla="*/ 737943 w 886694"/>
                <a:gd name="connsiteY3" fmla="*/ 59500 h 297502"/>
                <a:gd name="connsiteX4" fmla="*/ 737943 w 886694"/>
                <a:gd name="connsiteY4" fmla="*/ 0 h 297502"/>
                <a:gd name="connsiteX5" fmla="*/ 886694 w 886694"/>
                <a:gd name="connsiteY5" fmla="*/ 148751 h 297502"/>
                <a:gd name="connsiteX6" fmla="*/ 737943 w 886694"/>
                <a:gd name="connsiteY6" fmla="*/ 297502 h 297502"/>
                <a:gd name="connsiteX7" fmla="*/ 737943 w 886694"/>
                <a:gd name="connsiteY7" fmla="*/ 238002 h 297502"/>
                <a:gd name="connsiteX8" fmla="*/ 148751 w 886694"/>
                <a:gd name="connsiteY8" fmla="*/ 238002 h 297502"/>
                <a:gd name="connsiteX9" fmla="*/ 148751 w 886694"/>
                <a:gd name="connsiteY9" fmla="*/ 297502 h 297502"/>
                <a:gd name="connsiteX10" fmla="*/ 0 w 886694"/>
                <a:gd name="connsiteY10" fmla="*/ 148751 h 29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94" h="297502">
                  <a:moveTo>
                    <a:pt x="886694" y="148751"/>
                  </a:moveTo>
                  <a:lnTo>
                    <a:pt x="737943" y="297501"/>
                  </a:lnTo>
                  <a:lnTo>
                    <a:pt x="737943" y="238001"/>
                  </a:lnTo>
                  <a:lnTo>
                    <a:pt x="148751" y="238001"/>
                  </a:lnTo>
                  <a:lnTo>
                    <a:pt x="148751" y="297501"/>
                  </a:lnTo>
                  <a:lnTo>
                    <a:pt x="0" y="148751"/>
                  </a:lnTo>
                  <a:lnTo>
                    <a:pt x="148751" y="1"/>
                  </a:lnTo>
                  <a:lnTo>
                    <a:pt x="148751" y="59501"/>
                  </a:lnTo>
                  <a:lnTo>
                    <a:pt x="737943" y="59501"/>
                  </a:lnTo>
                  <a:lnTo>
                    <a:pt x="737943" y="1"/>
                  </a:lnTo>
                  <a:lnTo>
                    <a:pt x="886694" y="148751"/>
                  </a:lnTo>
                  <a:close/>
                </a:path>
              </a:pathLst>
            </a:custGeom>
          </p:spPr>
          <p:style>
            <a:lnRef idx="0">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89251" tIns="59501" rIns="89252" bIns="5950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0" name="Freeform: Shape 9">
              <a:extLst>
                <a:ext uri="{FF2B5EF4-FFF2-40B4-BE49-F238E27FC236}">
                  <a16:creationId xmlns:a16="http://schemas.microsoft.com/office/drawing/2014/main" id="{0907070F-2C12-47E0-9E0F-7BC8B2AD8362}"/>
                </a:ext>
              </a:extLst>
            </p:cNvPr>
            <p:cNvSpPr/>
            <p:nvPr/>
          </p:nvSpPr>
          <p:spPr>
            <a:xfrm>
              <a:off x="6693861" y="4047445"/>
              <a:ext cx="1700011" cy="850005"/>
            </a:xfrm>
            <a:custGeom>
              <a:avLst/>
              <a:gdLst>
                <a:gd name="connsiteX0" fmla="*/ 0 w 1700011"/>
                <a:gd name="connsiteY0" fmla="*/ 85001 h 850005"/>
                <a:gd name="connsiteX1" fmla="*/ 85001 w 1700011"/>
                <a:gd name="connsiteY1" fmla="*/ 0 h 850005"/>
                <a:gd name="connsiteX2" fmla="*/ 1615011 w 1700011"/>
                <a:gd name="connsiteY2" fmla="*/ 0 h 850005"/>
                <a:gd name="connsiteX3" fmla="*/ 1700012 w 1700011"/>
                <a:gd name="connsiteY3" fmla="*/ 85001 h 850005"/>
                <a:gd name="connsiteX4" fmla="*/ 1700011 w 1700011"/>
                <a:gd name="connsiteY4" fmla="*/ 765005 h 850005"/>
                <a:gd name="connsiteX5" fmla="*/ 1615010 w 1700011"/>
                <a:gd name="connsiteY5" fmla="*/ 850006 h 850005"/>
                <a:gd name="connsiteX6" fmla="*/ 85001 w 1700011"/>
                <a:gd name="connsiteY6" fmla="*/ 850005 h 850005"/>
                <a:gd name="connsiteX7" fmla="*/ 0 w 1700011"/>
                <a:gd name="connsiteY7" fmla="*/ 765004 h 850005"/>
                <a:gd name="connsiteX8" fmla="*/ 0 w 1700011"/>
                <a:gd name="connsiteY8" fmla="*/ 85001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11" h="850005">
                  <a:moveTo>
                    <a:pt x="0" y="85001"/>
                  </a:moveTo>
                  <a:cubicBezTo>
                    <a:pt x="0" y="38056"/>
                    <a:pt x="38056" y="0"/>
                    <a:pt x="85001" y="0"/>
                  </a:cubicBezTo>
                  <a:lnTo>
                    <a:pt x="1615011" y="0"/>
                  </a:lnTo>
                  <a:cubicBezTo>
                    <a:pt x="1661956" y="0"/>
                    <a:pt x="1700012" y="38056"/>
                    <a:pt x="1700012" y="85001"/>
                  </a:cubicBezTo>
                  <a:cubicBezTo>
                    <a:pt x="1700012" y="311669"/>
                    <a:pt x="1700011" y="538337"/>
                    <a:pt x="1700011" y="765005"/>
                  </a:cubicBezTo>
                  <a:cubicBezTo>
                    <a:pt x="1700011" y="811950"/>
                    <a:pt x="1661955" y="850006"/>
                    <a:pt x="1615010" y="850006"/>
                  </a:cubicBezTo>
                  <a:lnTo>
                    <a:pt x="85001" y="850005"/>
                  </a:lnTo>
                  <a:cubicBezTo>
                    <a:pt x="38056" y="850005"/>
                    <a:pt x="0" y="811949"/>
                    <a:pt x="0" y="765004"/>
                  </a:cubicBezTo>
                  <a:lnTo>
                    <a:pt x="0" y="8500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169676" tIns="169676" rIns="169676" bIns="169676" numCol="1" spcCol="1270" anchor="ctr" anchorCtr="0">
              <a:noAutofit/>
            </a:bodyPr>
            <a:lstStyle/>
            <a:p>
              <a:pPr marL="0" lvl="0" indent="0" algn="ctr" defTabSz="1689100">
                <a:lnSpc>
                  <a:spcPct val="90000"/>
                </a:lnSpc>
                <a:spcBef>
                  <a:spcPct val="0"/>
                </a:spcBef>
                <a:spcAft>
                  <a:spcPct val="35000"/>
                </a:spcAft>
                <a:buNone/>
              </a:pPr>
              <a:r>
                <a:rPr lang="el-GR" sz="3800" kern="1200" dirty="0"/>
                <a:t>Γ</a:t>
              </a:r>
              <a:endParaRPr lang="en-US" sz="3800" kern="1200" dirty="0"/>
            </a:p>
          </p:txBody>
        </p:sp>
      </p:grpSp>
      <p:sp>
        <p:nvSpPr>
          <p:cNvPr id="12" name="TextBox 11">
            <a:extLst>
              <a:ext uri="{FF2B5EF4-FFF2-40B4-BE49-F238E27FC236}">
                <a16:creationId xmlns:a16="http://schemas.microsoft.com/office/drawing/2014/main" id="{552FBC86-DC37-4B66-BA0F-4080AD2B28FC}"/>
              </a:ext>
            </a:extLst>
          </p:cNvPr>
          <p:cNvSpPr txBox="1"/>
          <p:nvPr/>
        </p:nvSpPr>
        <p:spPr>
          <a:xfrm>
            <a:off x="6570813" y="4385388"/>
            <a:ext cx="4418585" cy="1754326"/>
          </a:xfrm>
          <a:prstGeom prst="rect">
            <a:avLst/>
          </a:prstGeom>
          <a:noFill/>
        </p:spPr>
        <p:txBody>
          <a:bodyPr wrap="square" rtlCol="0">
            <a:spAutoFit/>
          </a:bodyPr>
          <a:lstStyle/>
          <a:p>
            <a:pPr algn="just"/>
            <a:r>
              <a:rPr lang="el-GR" dirty="0"/>
              <a:t>α) </a:t>
            </a:r>
            <a:r>
              <a:rPr lang="el-GR" dirty="0" err="1"/>
              <a:t>ΚΠολΔ</a:t>
            </a:r>
            <a:r>
              <a:rPr lang="el-GR" dirty="0"/>
              <a:t> 822, ΑΚ 1962 και ΑΚ 1963 – κύριος ο Ε</a:t>
            </a:r>
          </a:p>
          <a:p>
            <a:pPr algn="just"/>
            <a:r>
              <a:rPr lang="el-GR" dirty="0"/>
              <a:t>β) Το τεκμήριο δεν ισχύει για περιουσιακά στοιχεία που δεν ανήκουν στην περιουσία του </a:t>
            </a:r>
            <a:r>
              <a:rPr lang="el-GR" dirty="0" err="1"/>
              <a:t>κληρονομόύμενου</a:t>
            </a:r>
            <a:r>
              <a:rPr lang="el-GR" dirty="0"/>
              <a:t>. Ο Ε μη κύριος παρά την ύπαρξη </a:t>
            </a:r>
            <a:r>
              <a:rPr lang="el-GR" dirty="0" err="1"/>
              <a:t>κληρονομητηρίου</a:t>
            </a:r>
            <a:endParaRPr lang="en-US" dirty="0"/>
          </a:p>
        </p:txBody>
      </p:sp>
      <p:sp>
        <p:nvSpPr>
          <p:cNvPr id="14" name="Partial Circle 13">
            <a:extLst>
              <a:ext uri="{FF2B5EF4-FFF2-40B4-BE49-F238E27FC236}">
                <a16:creationId xmlns:a16="http://schemas.microsoft.com/office/drawing/2014/main" id="{5935D346-DC58-4EC3-91E8-5890FEFAC857}"/>
              </a:ext>
            </a:extLst>
          </p:cNvPr>
          <p:cNvSpPr/>
          <p:nvPr/>
        </p:nvSpPr>
        <p:spPr>
          <a:xfrm rot="5400000">
            <a:off x="7189236" y="555173"/>
            <a:ext cx="1604865" cy="155821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a:p>
            <a:pPr algn="ctr"/>
            <a:endParaRPr lang="el-GR" dirty="0">
              <a:solidFill>
                <a:schemeClr val="tx1"/>
              </a:solidFill>
            </a:endParaRPr>
          </a:p>
          <a:p>
            <a:pPr algn="ctr"/>
            <a:r>
              <a:rPr lang="el-GR" dirty="0">
                <a:solidFill>
                  <a:schemeClr val="tx1"/>
                </a:solidFill>
              </a:rPr>
              <a:t>Περιουσία Α</a:t>
            </a:r>
            <a:endParaRPr lang="en-US" dirty="0">
              <a:solidFill>
                <a:schemeClr val="tx1"/>
              </a:solidFill>
            </a:endParaRPr>
          </a:p>
        </p:txBody>
      </p:sp>
      <p:pic>
        <p:nvPicPr>
          <p:cNvPr id="1026" name="Picture 2" descr="Average House Cartoon Clipart House Cartoon Clip Art - Clip Art House Sold  Transparent PNG - 900x880 - Free Download on NicePNG">
            <a:extLst>
              <a:ext uri="{FF2B5EF4-FFF2-40B4-BE49-F238E27FC236}">
                <a16:creationId xmlns:a16="http://schemas.microsoft.com/office/drawing/2014/main" id="{7C40CAAB-E6D0-41FB-B70A-0AFEE21BE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392" y="1353905"/>
            <a:ext cx="1156995" cy="118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2000"/>
                                        <p:tgtEl>
                                          <p:spTgt spid="12">
                                            <p:txEl>
                                              <p:pRg st="0" end="0"/>
                                            </p:txEl>
                                          </p:spTgt>
                                        </p:tgtEl>
                                      </p:cBhvr>
                                    </p:animEffect>
                                    <p:anim calcmode="lin" valueType="num">
                                      <p:cBhvr>
                                        <p:cTn id="31" dur="2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fade">
                                      <p:cBhvr>
                                        <p:cTn id="48" dur="2000"/>
                                        <p:tgtEl>
                                          <p:spTgt spid="12">
                                            <p:txEl>
                                              <p:pRg st="1" end="1"/>
                                            </p:txEl>
                                          </p:spTgt>
                                        </p:tgtEl>
                                      </p:cBhvr>
                                    </p:animEffect>
                                    <p:anim calcmode="lin" valueType="num">
                                      <p:cBhvr>
                                        <p:cTn id="49" dur="2000" fill="hold"/>
                                        <p:tgtEl>
                                          <p:spTgt spid="12">
                                            <p:txEl>
                                              <p:pRg st="1" end="1"/>
                                            </p:txEl>
                                          </p:spTgt>
                                        </p:tgtEl>
                                        <p:attrNameLst>
                                          <p:attrName>ppt_w</p:attrName>
                                        </p:attrNameLst>
                                      </p:cBhvr>
                                      <p:tavLst>
                                        <p:tav tm="0" fmla="#ppt_w*sin(2.5*pi*$)">
                                          <p:val>
                                            <p:fltVal val="0"/>
                                          </p:val>
                                        </p:tav>
                                        <p:tav tm="100000">
                                          <p:val>
                                            <p:fltVal val="1"/>
                                          </p:val>
                                        </p:tav>
                                      </p:tavLst>
                                    </p:anim>
                                    <p:anim calcmode="lin" valueType="num">
                                      <p:cBhvr>
                                        <p:cTn id="50" dur="20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07CA-174C-4B1B-9378-08A0AF4C885E}"/>
              </a:ext>
            </a:extLst>
          </p:cNvPr>
          <p:cNvSpPr>
            <a:spLocks noGrp="1"/>
          </p:cNvSpPr>
          <p:nvPr>
            <p:ph type="title"/>
          </p:nvPr>
        </p:nvSpPr>
        <p:spPr/>
        <p:txBody>
          <a:bodyPr>
            <a:normAutofit fontScale="90000"/>
          </a:bodyPr>
          <a:lstStyle/>
          <a:p>
            <a:r>
              <a:rPr lang="el-GR" dirty="0"/>
              <a:t>ΠΩΣ ΓΙΝΕΤΑΙ Η ΑΠΟΚΑΤΑΣΤΑΣΗ ΤΗΣ ΑΛΗΘΕΙΑΣ;</a:t>
            </a:r>
            <a:endParaRPr lang="en-US" dirty="0"/>
          </a:p>
        </p:txBody>
      </p:sp>
      <p:sp>
        <p:nvSpPr>
          <p:cNvPr id="3" name="Content Placeholder 2">
            <a:extLst>
              <a:ext uri="{FF2B5EF4-FFF2-40B4-BE49-F238E27FC236}">
                <a16:creationId xmlns:a16="http://schemas.microsoft.com/office/drawing/2014/main" id="{953DCD54-1ABD-4ECF-89F5-DBDE73C62B94}"/>
              </a:ext>
            </a:extLst>
          </p:cNvPr>
          <p:cNvSpPr>
            <a:spLocks noGrp="1"/>
          </p:cNvSpPr>
          <p:nvPr>
            <p:ph idx="1"/>
          </p:nvPr>
        </p:nvSpPr>
        <p:spPr/>
        <p:txBody>
          <a:bodyPr>
            <a:normAutofit lnSpcReduction="10000"/>
          </a:bodyPr>
          <a:lstStyle/>
          <a:p>
            <a:pPr algn="just"/>
            <a:r>
              <a:rPr lang="el-GR" dirty="0"/>
              <a:t>Αν αναρμόδιο δικαστήριο, τότε όχι άκυρο αλλά ανακριβές και ως τέτοιο θα πρέπει να αφαιρεθεί (ΑΚ 1964-1966).</a:t>
            </a:r>
          </a:p>
          <a:p>
            <a:pPr algn="just"/>
            <a:r>
              <a:rPr lang="el-GR" dirty="0"/>
              <a:t>Αν το </a:t>
            </a:r>
            <a:r>
              <a:rPr lang="el-GR" dirty="0" err="1"/>
              <a:t>κληρονομητήριο</a:t>
            </a:r>
            <a:r>
              <a:rPr lang="el-GR" dirty="0"/>
              <a:t> εκδόθηκε από μη νομιμοποιούμενο προσώπου, τότε κήρυξη ανίσχυρου, τροποποίηση ή ανάκληση (</a:t>
            </a:r>
            <a:r>
              <a:rPr lang="el-GR" dirty="0" err="1"/>
              <a:t>ΚΠολΔ</a:t>
            </a:r>
            <a:r>
              <a:rPr lang="el-GR" dirty="0"/>
              <a:t> 823). </a:t>
            </a:r>
          </a:p>
          <a:p>
            <a:pPr marL="0" indent="0" algn="ctr">
              <a:buNone/>
            </a:pPr>
            <a:r>
              <a:rPr lang="el-GR" dirty="0"/>
              <a:t>ΑΡΑ</a:t>
            </a:r>
          </a:p>
          <a:p>
            <a:pPr algn="just"/>
            <a:r>
              <a:rPr lang="el-GR" dirty="0"/>
              <a:t>ΑΝΑΚΛΗΣΗ, ΑΦΑΙΡΕΣΗ (</a:t>
            </a:r>
            <a:r>
              <a:rPr lang="el-GR" dirty="0" err="1"/>
              <a:t>ΚΠολΔ</a:t>
            </a:r>
            <a:r>
              <a:rPr lang="el-GR" dirty="0"/>
              <a:t> 823), ΑΚΥΡΩΣΗ (ΑΚ 1964-1966). Στην τελευταία περίπτωση δημοσίευση. Έφεση στο Πρωτοδικείο εντός 20 ημερών από την δημοσίευσή της (</a:t>
            </a:r>
            <a:r>
              <a:rPr lang="el-GR" dirty="0" err="1"/>
              <a:t>ΚΠολΔ</a:t>
            </a:r>
            <a:r>
              <a:rPr lang="el-GR" dirty="0"/>
              <a:t> 824). </a:t>
            </a:r>
          </a:p>
          <a:p>
            <a:pPr algn="just"/>
            <a:endParaRPr lang="el-GR" dirty="0"/>
          </a:p>
          <a:p>
            <a:pPr algn="just"/>
            <a:endParaRPr lang="en-US" dirty="0"/>
          </a:p>
        </p:txBody>
      </p:sp>
    </p:spTree>
    <p:extLst>
      <p:ext uri="{BB962C8B-B14F-4D97-AF65-F5344CB8AC3E}">
        <p14:creationId xmlns:p14="http://schemas.microsoft.com/office/powerpoint/2010/main" val="22325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7F57-6BB0-4A79-B7BB-26F0C18C36C7}"/>
              </a:ext>
            </a:extLst>
          </p:cNvPr>
          <p:cNvSpPr>
            <a:spLocks noGrp="1"/>
          </p:cNvSpPr>
          <p:nvPr>
            <p:ph type="title"/>
          </p:nvPr>
        </p:nvSpPr>
        <p:spPr>
          <a:xfrm>
            <a:off x="1295402" y="982132"/>
            <a:ext cx="5795863" cy="1303867"/>
          </a:xfrm>
        </p:spPr>
        <p:txBody>
          <a:bodyPr>
            <a:normAutofit fontScale="90000"/>
          </a:bodyPr>
          <a:lstStyle/>
          <a:p>
            <a:r>
              <a:rPr lang="el-GR" dirty="0"/>
              <a:t>ΔΗΜΟΣΙΑ ΠΙΣΤΗ. </a:t>
            </a:r>
            <a:br>
              <a:rPr lang="el-GR" dirty="0"/>
            </a:br>
            <a:r>
              <a:rPr lang="el-GR" dirty="0"/>
              <a:t>ΚΙ ΑΝ ΕΓΙΝΕ ΛΑΘΟΣ;</a:t>
            </a:r>
            <a:endParaRPr lang="en-US" dirty="0"/>
          </a:p>
        </p:txBody>
      </p:sp>
      <p:sp>
        <p:nvSpPr>
          <p:cNvPr id="3" name="Content Placeholder 2">
            <a:extLst>
              <a:ext uri="{FF2B5EF4-FFF2-40B4-BE49-F238E27FC236}">
                <a16:creationId xmlns:a16="http://schemas.microsoft.com/office/drawing/2014/main" id="{6D2BE913-1CE4-47D8-93B3-A5BEED05C1D2}"/>
              </a:ext>
            </a:extLst>
          </p:cNvPr>
          <p:cNvSpPr>
            <a:spLocks noGrp="1"/>
          </p:cNvSpPr>
          <p:nvPr>
            <p:ph idx="1"/>
          </p:nvPr>
        </p:nvSpPr>
        <p:spPr>
          <a:xfrm>
            <a:off x="522515" y="2407641"/>
            <a:ext cx="6326155" cy="4123787"/>
          </a:xfrm>
        </p:spPr>
        <p:txBody>
          <a:bodyPr>
            <a:normAutofit fontScale="85000" lnSpcReduction="20000"/>
          </a:bodyPr>
          <a:lstStyle/>
          <a:p>
            <a:pPr algn="just"/>
            <a:r>
              <a:rPr lang="el-GR" dirty="0"/>
              <a:t>Το </a:t>
            </a:r>
            <a:r>
              <a:rPr lang="el-GR" dirty="0" err="1"/>
              <a:t>κληρονομητήριο</a:t>
            </a:r>
            <a:r>
              <a:rPr lang="el-GR" dirty="0"/>
              <a:t> αντανακλά τη νομική κατάσταση που υφίσταται κατά τον χρόνο επαγωγής της κληρονομίας. Ερώτηση: </a:t>
            </a:r>
            <a:r>
              <a:rPr lang="el-GR" i="1" dirty="0"/>
              <a:t>Αίτησή μου το 2016 για </a:t>
            </a:r>
            <a:r>
              <a:rPr lang="el-GR" i="1" dirty="0" err="1"/>
              <a:t>κληρονομητήριο</a:t>
            </a:r>
            <a:r>
              <a:rPr lang="el-GR" i="1" dirty="0"/>
              <a:t> ότι είμαι νόμιμος </a:t>
            </a:r>
            <a:r>
              <a:rPr lang="el-GR" i="1" dirty="0" err="1"/>
              <a:t>μεριδούχος</a:t>
            </a:r>
            <a:r>
              <a:rPr lang="el-GR" i="1" dirty="0"/>
              <a:t> απορρίφθηκε λόγω αποκλήρωσης μου από τον πατέρα μου. Τελικά όμως το 2021 κέρδισα δικαστήριο ακύρωσης αποκλήρωσης λόγω άνοιας του πατέρα μου. Τι μπορώ να κάνω για να πάρω πίσω αυτά που μου ανήκουν; </a:t>
            </a:r>
          </a:p>
          <a:p>
            <a:pPr algn="just"/>
            <a:r>
              <a:rPr lang="el-GR" i="1" dirty="0"/>
              <a:t>Μετά την έκδοση </a:t>
            </a:r>
            <a:r>
              <a:rPr lang="el-GR" i="1" dirty="0" err="1"/>
              <a:t>κληρονομητηρίου</a:t>
            </a:r>
            <a:r>
              <a:rPr lang="el-GR" i="1" dirty="0"/>
              <a:t> του 2016 που δεν με όριζε εξ αδιαθέτου κληρονόμο καταρτίστηκε συμφωνητικό με τους 6 από τους 8 συγκληρονόμους, οι οποίοι μου παραχωρούν όλοι τα μερίδιά τους επί του ακινήτου στην Κλεισούρα (μοναδικό περιουσιακό στοιχείο της οικογένειας της γιαγιάς μου). Ποια η τύχη των </a:t>
            </a:r>
            <a:r>
              <a:rPr lang="el-GR" i="1" dirty="0" err="1"/>
              <a:t>κληρονομητηρίων</a:t>
            </a:r>
            <a:r>
              <a:rPr lang="el-GR" i="1" dirty="0"/>
              <a:t> τους και πως εξασφαλίζομαι για την απόκτηση του ακινήτου; </a:t>
            </a:r>
          </a:p>
          <a:p>
            <a:pPr algn="just"/>
            <a:r>
              <a:rPr lang="el-GR" b="1" dirty="0"/>
              <a:t>[αιτία η σύμβαση και όχι η κληρονομική διαδοχή]</a:t>
            </a:r>
          </a:p>
        </p:txBody>
      </p:sp>
      <p:graphicFrame>
        <p:nvGraphicFramePr>
          <p:cNvPr id="4" name="Diagram 3">
            <a:extLst>
              <a:ext uri="{FF2B5EF4-FFF2-40B4-BE49-F238E27FC236}">
                <a16:creationId xmlns:a16="http://schemas.microsoft.com/office/drawing/2014/main" id="{C0CC532C-988C-496A-A2EB-4D661458E89D}"/>
              </a:ext>
            </a:extLst>
          </p:cNvPr>
          <p:cNvGraphicFramePr/>
          <p:nvPr>
            <p:extLst>
              <p:ext uri="{D42A27DB-BD31-4B8C-83A1-F6EECF244321}">
                <p14:modId xmlns:p14="http://schemas.microsoft.com/office/powerpoint/2010/main" val="995955026"/>
              </p:ext>
            </p:extLst>
          </p:nvPr>
        </p:nvGraphicFramePr>
        <p:xfrm>
          <a:off x="5551713" y="559836"/>
          <a:ext cx="6503437" cy="33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E4F8A18-3054-4386-AFE9-7620C3443FD8}"/>
              </a:ext>
            </a:extLst>
          </p:cNvPr>
          <p:cNvGraphicFramePr/>
          <p:nvPr>
            <p:extLst>
              <p:ext uri="{D42A27DB-BD31-4B8C-83A1-F6EECF244321}">
                <p14:modId xmlns:p14="http://schemas.microsoft.com/office/powerpoint/2010/main" val="862286397"/>
              </p:ext>
            </p:extLst>
          </p:nvPr>
        </p:nvGraphicFramePr>
        <p:xfrm>
          <a:off x="6923315" y="3657600"/>
          <a:ext cx="5131836"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805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9A21-A1DD-44E0-87DF-34C34C13D72E}"/>
              </a:ext>
            </a:extLst>
          </p:cNvPr>
          <p:cNvSpPr>
            <a:spLocks noGrp="1"/>
          </p:cNvSpPr>
          <p:nvPr>
            <p:ph type="title"/>
          </p:nvPr>
        </p:nvSpPr>
        <p:spPr/>
        <p:txBody>
          <a:bodyPr/>
          <a:lstStyle/>
          <a:p>
            <a:r>
              <a:rPr lang="el-GR" dirty="0"/>
              <a:t>ΔΗΜΟΣΙΑ ΠΙΣΤΗ</a:t>
            </a:r>
            <a:endParaRPr lang="en-US" dirty="0"/>
          </a:p>
        </p:txBody>
      </p:sp>
      <p:sp>
        <p:nvSpPr>
          <p:cNvPr id="3" name="Text Placeholder 2">
            <a:extLst>
              <a:ext uri="{FF2B5EF4-FFF2-40B4-BE49-F238E27FC236}">
                <a16:creationId xmlns:a16="http://schemas.microsoft.com/office/drawing/2014/main" id="{A9BCC564-00C8-4BEE-AEF8-6F0748BC41D0}"/>
              </a:ext>
            </a:extLst>
          </p:cNvPr>
          <p:cNvSpPr>
            <a:spLocks noGrp="1"/>
          </p:cNvSpPr>
          <p:nvPr>
            <p:ph type="body" idx="1"/>
          </p:nvPr>
        </p:nvSpPr>
        <p:spPr/>
        <p:txBody>
          <a:bodyPr/>
          <a:lstStyle/>
          <a:p>
            <a:r>
              <a:rPr lang="el-GR" b="1" dirty="0"/>
              <a:t>Κι αν έγινε λάθος;</a:t>
            </a:r>
            <a:endParaRPr lang="en-US" b="1" dirty="0"/>
          </a:p>
        </p:txBody>
      </p:sp>
    </p:spTree>
    <p:extLst>
      <p:ext uri="{BB962C8B-B14F-4D97-AF65-F5344CB8AC3E}">
        <p14:creationId xmlns:p14="http://schemas.microsoft.com/office/powerpoint/2010/main" val="23936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1F4A-A3F3-4F2F-8A86-93A34E1D1B2D}"/>
              </a:ext>
            </a:extLst>
          </p:cNvPr>
          <p:cNvSpPr>
            <a:spLocks noGrp="1"/>
          </p:cNvSpPr>
          <p:nvPr>
            <p:ph type="title"/>
          </p:nvPr>
        </p:nvSpPr>
        <p:spPr/>
        <p:txBody>
          <a:bodyPr/>
          <a:lstStyle/>
          <a:p>
            <a:r>
              <a:rPr lang="el-GR" dirty="0"/>
              <a:t>ΔΗΜΟΣΙΑ ΠΙΣΤΗ</a:t>
            </a:r>
            <a:endParaRPr lang="en-US" dirty="0"/>
          </a:p>
        </p:txBody>
      </p:sp>
      <p:sp>
        <p:nvSpPr>
          <p:cNvPr id="3" name="Content Placeholder 2">
            <a:extLst>
              <a:ext uri="{FF2B5EF4-FFF2-40B4-BE49-F238E27FC236}">
                <a16:creationId xmlns:a16="http://schemas.microsoft.com/office/drawing/2014/main" id="{DCC5E62E-7FF1-4661-99B9-E3DFDA73776C}"/>
              </a:ext>
            </a:extLst>
          </p:cNvPr>
          <p:cNvSpPr>
            <a:spLocks noGrp="1"/>
          </p:cNvSpPr>
          <p:nvPr>
            <p:ph idx="1"/>
          </p:nvPr>
        </p:nvSpPr>
        <p:spPr/>
        <p:txBody>
          <a:bodyPr>
            <a:normAutofit lnSpcReduction="10000"/>
          </a:bodyPr>
          <a:lstStyle/>
          <a:p>
            <a:pPr algn="just"/>
            <a:r>
              <a:rPr lang="el-GR" dirty="0"/>
              <a:t>Η προστασία που παρέχει στον κληρονόμο αλλά και τρίτους συναλλασσόμενους καλόπιστα με αυτόν. </a:t>
            </a:r>
          </a:p>
          <a:p>
            <a:pPr algn="just"/>
            <a:r>
              <a:rPr lang="el-GR" dirty="0"/>
              <a:t>Διευκολύνει τον κληρονόμο να πείσει έναν τρίτο: </a:t>
            </a:r>
          </a:p>
          <a:p>
            <a:pPr marL="354013" indent="0" algn="just">
              <a:buNone/>
            </a:pPr>
            <a:r>
              <a:rPr lang="el-GR" sz="1600" dirty="0"/>
              <a:t>Περίπτωση 1 με τα 4 διαμερίσματα και ένα μαγαζί – οι σκεπτικοί μισθωτές.</a:t>
            </a:r>
          </a:p>
          <a:p>
            <a:pPr marL="354013" indent="0" algn="just">
              <a:buNone/>
            </a:pPr>
            <a:r>
              <a:rPr lang="el-GR" sz="1600" dirty="0"/>
              <a:t>Περίπτωση 2 οι κληρονόμοι και η Τράπεζα.</a:t>
            </a:r>
          </a:p>
          <a:p>
            <a:pPr marL="354013" indent="0" algn="just">
              <a:buNone/>
            </a:pPr>
            <a:r>
              <a:rPr lang="el-GR" sz="1600" dirty="0"/>
              <a:t>Περίπτωση 3 ο εκδοτικός οίκος. </a:t>
            </a:r>
          </a:p>
          <a:p>
            <a:pPr marL="342900" indent="-342900" algn="just"/>
            <a:r>
              <a:rPr lang="el-GR" dirty="0"/>
              <a:t>Προστατεύει τον καλόπιστο τρίτο συναλλασσόμενο με αυτόν που ενεργεί ως κληρονόμος βάσει του </a:t>
            </a:r>
            <a:r>
              <a:rPr lang="el-GR" dirty="0" err="1"/>
              <a:t>κληρονομητηρίου</a:t>
            </a:r>
            <a:r>
              <a:rPr lang="el-GR" dirty="0"/>
              <a:t>,</a:t>
            </a:r>
            <a:endParaRPr lang="en-US" dirty="0"/>
          </a:p>
        </p:txBody>
      </p:sp>
    </p:spTree>
    <p:extLst>
      <p:ext uri="{BB962C8B-B14F-4D97-AF65-F5344CB8AC3E}">
        <p14:creationId xmlns:p14="http://schemas.microsoft.com/office/powerpoint/2010/main" val="232779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1B0-9F3E-4C9E-8BBB-C3B26E6B538E}"/>
              </a:ext>
            </a:extLst>
          </p:cNvPr>
          <p:cNvSpPr>
            <a:spLocks noGrp="1"/>
          </p:cNvSpPr>
          <p:nvPr>
            <p:ph type="title"/>
          </p:nvPr>
        </p:nvSpPr>
        <p:spPr>
          <a:xfrm>
            <a:off x="541175" y="538234"/>
            <a:ext cx="7940351" cy="1119673"/>
          </a:xfrm>
        </p:spPr>
        <p:txBody>
          <a:bodyPr>
            <a:noAutofit/>
          </a:bodyPr>
          <a:lstStyle/>
          <a:p>
            <a:r>
              <a:rPr lang="el-GR" sz="3200" dirty="0"/>
              <a:t>ΑΔΗΜΟΣΙΕΥΤΗ ΑΠΟΦΑΣΗ ΑΠ 2017</a:t>
            </a:r>
            <a:endParaRPr lang="en-US" sz="3200" dirty="0"/>
          </a:p>
        </p:txBody>
      </p:sp>
      <p:sp>
        <p:nvSpPr>
          <p:cNvPr id="3" name="Content Placeholder 2">
            <a:extLst>
              <a:ext uri="{FF2B5EF4-FFF2-40B4-BE49-F238E27FC236}">
                <a16:creationId xmlns:a16="http://schemas.microsoft.com/office/drawing/2014/main" id="{3AE1F235-15FB-427B-A0B5-84B1ECF6862D}"/>
              </a:ext>
            </a:extLst>
          </p:cNvPr>
          <p:cNvSpPr>
            <a:spLocks noGrp="1"/>
          </p:cNvSpPr>
          <p:nvPr>
            <p:ph idx="1"/>
          </p:nvPr>
        </p:nvSpPr>
        <p:spPr>
          <a:xfrm>
            <a:off x="541176" y="1657908"/>
            <a:ext cx="5660573" cy="4537620"/>
          </a:xfrm>
        </p:spPr>
        <p:txBody>
          <a:bodyPr>
            <a:normAutofit fontScale="62500" lnSpcReduction="20000"/>
          </a:bodyPr>
          <a:lstStyle/>
          <a:p>
            <a:pPr algn="just"/>
            <a:r>
              <a:rPr lang="el-GR" dirty="0"/>
              <a:t>Ο Η.Η. είχε μια σύζυγο Ελπίδα και δυο παιδιά τον Α.Η. και την Κ.Η. Ποια τα μερίδια των Ελπίδα, Α.Η. και Κ.Η. εάν αυτός πέθανε την 8.11.1967 χωρίς διαθήκη;</a:t>
            </a:r>
          </a:p>
          <a:p>
            <a:pPr algn="just"/>
            <a:r>
              <a:rPr lang="el-GR" dirty="0"/>
              <a:t>Η Κ.Η. αποποιήθηκε το κληρονομικό της δικαίωμα, χήρα ούσα και έχουσα μια κόρη την Χ.Η. Θα κληρονομήσει η τελευταία τα 3/8 του Η.Η.; </a:t>
            </a:r>
          </a:p>
          <a:p>
            <a:pPr marL="0" indent="0" algn="just">
              <a:buNone/>
            </a:pPr>
            <a:r>
              <a:rPr lang="el-GR" dirty="0"/>
              <a:t>	</a:t>
            </a:r>
            <a:r>
              <a:rPr lang="el-GR" dirty="0" err="1"/>
              <a:t>Άπό</a:t>
            </a:r>
            <a:r>
              <a:rPr lang="el-GR" dirty="0"/>
              <a:t> χήρα μάνα σε μοναχοκόρη πάει εξ αδιαθέτου στην τελευταία και 	όχι στον αδερφό της. ΑΚ 1813 καλούνται οι </a:t>
            </a:r>
            <a:r>
              <a:rPr lang="el-GR" dirty="0" err="1"/>
              <a:t>κατιόντες</a:t>
            </a:r>
            <a:r>
              <a:rPr lang="el-GR" dirty="0"/>
              <a:t>.</a:t>
            </a:r>
          </a:p>
          <a:p>
            <a:pPr algn="just"/>
            <a:r>
              <a:rPr lang="el-GR" dirty="0"/>
              <a:t>Η Χ.Η. την 28.8.1968 έγινε 18 ετών και στις 27.2.1969 αποποιήθηκε την δεν εν λόγω κληρονομιά. Είναι έγκυρη η αποποίηση αυτή; </a:t>
            </a:r>
          </a:p>
          <a:p>
            <a:pPr algn="just"/>
            <a:r>
              <a:rPr lang="el-GR" dirty="0"/>
              <a:t>Ο Α.Η. αποδέχεται την κληρονομιά του 3/8 δικά του την 29.11.1978 και τα 3/8 της αδερφής του την 29.11.1978 και 12.11.2010 αντίστοιχα. Παράγουν έννομα αποτελέσματα οι αποδοχές αυτές; </a:t>
            </a:r>
          </a:p>
          <a:p>
            <a:pPr algn="just"/>
            <a:r>
              <a:rPr lang="el-GR" dirty="0"/>
              <a:t>Ο Α.Η. προκαλεί την έκδοση </a:t>
            </a:r>
            <a:r>
              <a:rPr lang="el-GR" dirty="0" err="1"/>
              <a:t>κληρονομητηρίου</a:t>
            </a:r>
            <a:r>
              <a:rPr lang="el-GR" dirty="0"/>
              <a:t> (</a:t>
            </a:r>
            <a:r>
              <a:rPr lang="el-GR" dirty="0" err="1"/>
              <a:t>ΜονΠρΘεσ</a:t>
            </a:r>
            <a:r>
              <a:rPr lang="el-GR" dirty="0"/>
              <a:t> 473/1969) που τον καθιστά κληρονόμο στα 6/8 της εν λόγω περιουσίας. Ποια ένδικα μέσα μπορεί να ασκήσει η Χ.Η. για να διεκδικήσει τα ποσοστά της (3/8);</a:t>
            </a:r>
          </a:p>
          <a:p>
            <a:pPr algn="just"/>
            <a:endParaRPr lang="el-GR" dirty="0"/>
          </a:p>
          <a:p>
            <a:pPr algn="just"/>
            <a:endParaRPr lang="en-US" dirty="0"/>
          </a:p>
        </p:txBody>
      </p:sp>
      <p:graphicFrame>
        <p:nvGraphicFramePr>
          <p:cNvPr id="4" name="Diagram 3">
            <a:extLst>
              <a:ext uri="{FF2B5EF4-FFF2-40B4-BE49-F238E27FC236}">
                <a16:creationId xmlns:a16="http://schemas.microsoft.com/office/drawing/2014/main" id="{A2DAFCD3-BFC4-4B2F-94E0-C0932378AF8A}"/>
              </a:ext>
            </a:extLst>
          </p:cNvPr>
          <p:cNvGraphicFramePr/>
          <p:nvPr>
            <p:extLst>
              <p:ext uri="{D42A27DB-BD31-4B8C-83A1-F6EECF244321}">
                <p14:modId xmlns:p14="http://schemas.microsoft.com/office/powerpoint/2010/main" val="3010075029"/>
              </p:ext>
            </p:extLst>
          </p:nvPr>
        </p:nvGraphicFramePr>
        <p:xfrm>
          <a:off x="6201748" y="1764432"/>
          <a:ext cx="2457059" cy="391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Line with Border and Accent Bar 4">
            <a:extLst>
              <a:ext uri="{FF2B5EF4-FFF2-40B4-BE49-F238E27FC236}">
                <a16:creationId xmlns:a16="http://schemas.microsoft.com/office/drawing/2014/main" id="{D08C6219-3649-4F9C-8B8F-CE05277DCC36}"/>
              </a:ext>
            </a:extLst>
          </p:cNvPr>
          <p:cNvSpPr/>
          <p:nvPr/>
        </p:nvSpPr>
        <p:spPr>
          <a:xfrm flipV="1">
            <a:off x="8658808" y="664822"/>
            <a:ext cx="2705878" cy="884060"/>
          </a:xfrm>
          <a:prstGeom prst="accentBorderCallout1">
            <a:avLst>
              <a:gd name="adj1" fmla="val 18750"/>
              <a:gd name="adj2" fmla="val -8333"/>
              <a:gd name="adj3" fmla="val -358927"/>
              <a:gd name="adj4" fmla="val -1717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ΗΧ</a:t>
            </a:r>
            <a:endParaRPr lang="en-US" dirty="0"/>
          </a:p>
        </p:txBody>
      </p:sp>
      <p:sp>
        <p:nvSpPr>
          <p:cNvPr id="6" name="Arrow: Down 5">
            <a:extLst>
              <a:ext uri="{FF2B5EF4-FFF2-40B4-BE49-F238E27FC236}">
                <a16:creationId xmlns:a16="http://schemas.microsoft.com/office/drawing/2014/main" id="{F4B2E431-7ADA-4960-9796-AD2CBB44F8D4}"/>
              </a:ext>
            </a:extLst>
          </p:cNvPr>
          <p:cNvSpPr/>
          <p:nvPr/>
        </p:nvSpPr>
        <p:spPr>
          <a:xfrm>
            <a:off x="8658808" y="1655407"/>
            <a:ext cx="314133" cy="371902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7" name="Rectangle: Rounded Corners 6">
            <a:extLst>
              <a:ext uri="{FF2B5EF4-FFF2-40B4-BE49-F238E27FC236}">
                <a16:creationId xmlns:a16="http://schemas.microsoft.com/office/drawing/2014/main" id="{B67B9BAE-83EA-43E7-A495-B2E886C4F098}"/>
              </a:ext>
            </a:extLst>
          </p:cNvPr>
          <p:cNvSpPr/>
          <p:nvPr/>
        </p:nvSpPr>
        <p:spPr>
          <a:xfrm>
            <a:off x="8658808" y="5480958"/>
            <a:ext cx="2799184" cy="541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Α.Η.</a:t>
            </a:r>
            <a:endParaRPr lang="en-US" dirty="0"/>
          </a:p>
        </p:txBody>
      </p:sp>
      <p:sp>
        <p:nvSpPr>
          <p:cNvPr id="8" name="Rectangle 7">
            <a:extLst>
              <a:ext uri="{FF2B5EF4-FFF2-40B4-BE49-F238E27FC236}">
                <a16:creationId xmlns:a16="http://schemas.microsoft.com/office/drawing/2014/main" id="{BFEBC898-5B27-468D-A370-809FAEC60FA0}"/>
              </a:ext>
            </a:extLst>
          </p:cNvPr>
          <p:cNvSpPr/>
          <p:nvPr/>
        </p:nvSpPr>
        <p:spPr>
          <a:xfrm>
            <a:off x="9150222" y="1657904"/>
            <a:ext cx="2214464" cy="37165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dirty="0"/>
              <a:t>1871+</a:t>
            </a:r>
          </a:p>
          <a:p>
            <a:pPr algn="ctr"/>
            <a:r>
              <a:rPr lang="el-GR" dirty="0"/>
              <a:t>ΚΠολΔ70 ακυρότητα αποποίησης +</a:t>
            </a:r>
          </a:p>
          <a:p>
            <a:pPr algn="ctr"/>
            <a:r>
              <a:rPr lang="el-GR" dirty="0"/>
              <a:t>ΚΠολΔ70 ακυρότητα </a:t>
            </a:r>
            <a:r>
              <a:rPr lang="el-GR" dirty="0" err="1"/>
              <a:t>κληρονομητηρίου</a:t>
            </a:r>
            <a:r>
              <a:rPr lang="el-GR" dirty="0"/>
              <a:t> και ανάκληση του λόγω ανακρίβειας</a:t>
            </a:r>
            <a:endParaRPr lang="en-US" dirty="0"/>
          </a:p>
        </p:txBody>
      </p:sp>
    </p:spTree>
    <p:extLst>
      <p:ext uri="{BB962C8B-B14F-4D97-AF65-F5344CB8AC3E}">
        <p14:creationId xmlns:p14="http://schemas.microsoft.com/office/powerpoint/2010/main" val="1447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2000"/>
                                        <p:tgtEl>
                                          <p:spTgt spid="8"/>
                                        </p:tgtEl>
                                      </p:cBhvr>
                                    </p:animEffect>
                                    <p:anim calcmode="lin" valueType="num">
                                      <p:cBhvr>
                                        <p:cTn id="72" dur="2000" fill="hold"/>
                                        <p:tgtEl>
                                          <p:spTgt spid="8"/>
                                        </p:tgtEl>
                                        <p:attrNameLst>
                                          <p:attrName>ppt_w</p:attrName>
                                        </p:attrNameLst>
                                      </p:cBhvr>
                                      <p:tavLst>
                                        <p:tav tm="0" fmla="#ppt_w*sin(2.5*pi*$)">
                                          <p:val>
                                            <p:fltVal val="0"/>
                                          </p:val>
                                        </p:tav>
                                        <p:tav tm="100000">
                                          <p:val>
                                            <p:fltVal val="1"/>
                                          </p:val>
                                        </p:tav>
                                      </p:tavLst>
                                    </p:anim>
                                    <p:anim calcmode="lin" valueType="num">
                                      <p:cBhvr>
                                        <p:cTn id="7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4E88-EFAB-40E3-91E7-80CDB7606BAD}"/>
              </a:ext>
            </a:extLst>
          </p:cNvPr>
          <p:cNvSpPr>
            <a:spLocks noGrp="1"/>
          </p:cNvSpPr>
          <p:nvPr>
            <p:ph type="title"/>
          </p:nvPr>
        </p:nvSpPr>
        <p:spPr>
          <a:xfrm>
            <a:off x="1156254" y="1012356"/>
            <a:ext cx="9601196" cy="958635"/>
          </a:xfrm>
        </p:spPr>
        <p:txBody>
          <a:bodyPr>
            <a:normAutofit fontScale="90000"/>
          </a:bodyPr>
          <a:lstStyle/>
          <a:p>
            <a:r>
              <a:rPr lang="el-GR" dirty="0"/>
              <a:t>ΕΚΤΑΣΗ ΤΕΚΜΗΡΙΟΥ ΕΝΑΝΤΙ ΤΡΙΤΩΝ</a:t>
            </a:r>
            <a:endParaRPr lang="en-US" dirty="0"/>
          </a:p>
        </p:txBody>
      </p:sp>
      <p:sp>
        <p:nvSpPr>
          <p:cNvPr id="3" name="Content Placeholder 2">
            <a:extLst>
              <a:ext uri="{FF2B5EF4-FFF2-40B4-BE49-F238E27FC236}">
                <a16:creationId xmlns:a16="http://schemas.microsoft.com/office/drawing/2014/main" id="{179ACD4B-5825-412E-9F2A-842BD0029114}"/>
              </a:ext>
            </a:extLst>
          </p:cNvPr>
          <p:cNvSpPr>
            <a:spLocks noGrp="1"/>
          </p:cNvSpPr>
          <p:nvPr>
            <p:ph idx="1"/>
          </p:nvPr>
        </p:nvSpPr>
        <p:spPr>
          <a:xfrm>
            <a:off x="553616" y="2753139"/>
            <a:ext cx="11084767" cy="3806281"/>
          </a:xfrm>
        </p:spPr>
        <p:txBody>
          <a:bodyPr>
            <a:normAutofit/>
          </a:bodyPr>
          <a:lstStyle/>
          <a:p>
            <a:pPr algn="just"/>
            <a:r>
              <a:rPr lang="el-GR" dirty="0" err="1"/>
              <a:t>ΚΠολΔ</a:t>
            </a:r>
            <a:r>
              <a:rPr lang="el-GR" dirty="0"/>
              <a:t> 822: «</a:t>
            </a:r>
            <a:r>
              <a:rPr lang="el-GR" i="1" dirty="0"/>
              <a:t>Ο κληρονόμος που έχει </a:t>
            </a:r>
            <a:r>
              <a:rPr lang="el-GR" i="1" dirty="0" err="1"/>
              <a:t>κληρονομητήριο</a:t>
            </a:r>
            <a:r>
              <a:rPr lang="el-GR" i="1" dirty="0"/>
              <a:t> και συνάψει σύμβαση υπέρ τρίτου ισχύει το τεκμήριο εκτός εάν ο τρίτος γνώριζε την ανακρίβεια του πιστοποιητικού</a:t>
            </a:r>
            <a:r>
              <a:rPr lang="el-GR" dirty="0"/>
              <a:t>» </a:t>
            </a:r>
          </a:p>
          <a:p>
            <a:pPr algn="just"/>
            <a:r>
              <a:rPr lang="el-GR" dirty="0"/>
              <a:t>ΑΚ 1962 «</a:t>
            </a:r>
            <a:r>
              <a:rPr lang="el-GR" i="1" dirty="0"/>
              <a:t>Τεκμήριο Κληρονομικής ιδιότητας. Αυτός που στο </a:t>
            </a:r>
            <a:r>
              <a:rPr lang="el-GR" i="1" dirty="0" err="1"/>
              <a:t>κληρονομητήριο</a:t>
            </a:r>
            <a:r>
              <a:rPr lang="el-GR" i="1" dirty="0"/>
              <a:t> αναφέρεται ως κληρονόμος τεκμαίρεται ότι έχει το κληρονομικό δικαίωμα που αναφέρεται σε αυτό και ότι δεν περιορίζεται από άλλες διατάξεις, εκτός από αυτές που αναφέρονται στο </a:t>
            </a:r>
            <a:r>
              <a:rPr lang="el-GR" i="1" dirty="0" err="1"/>
              <a:t>κληρονομητήριο</a:t>
            </a:r>
            <a:r>
              <a:rPr lang="el-GR" dirty="0"/>
              <a:t>»</a:t>
            </a:r>
          </a:p>
          <a:p>
            <a:r>
              <a:rPr lang="el-GR" dirty="0"/>
              <a:t>Μέχρι την αφαίρεση, ανάκληση </a:t>
            </a:r>
            <a:r>
              <a:rPr lang="el-GR" dirty="0" err="1"/>
              <a:t>κλπ</a:t>
            </a:r>
            <a:r>
              <a:rPr lang="el-GR" dirty="0"/>
              <a:t> εφαρμόζεται η ΑΚ 1036 </a:t>
            </a:r>
            <a:r>
              <a:rPr lang="el-GR" dirty="0" err="1"/>
              <a:t>επ</a:t>
            </a:r>
            <a:r>
              <a:rPr lang="el-GR" dirty="0"/>
              <a:t>. ακόμα και για ακίνητα. </a:t>
            </a:r>
          </a:p>
          <a:p>
            <a:pPr algn="just"/>
            <a:endParaRPr lang="en-US" i="1" dirty="0"/>
          </a:p>
          <a:p>
            <a:pPr algn="just"/>
            <a:endParaRPr lang="en-US" dirty="0"/>
          </a:p>
        </p:txBody>
      </p:sp>
    </p:spTree>
    <p:extLst>
      <p:ext uri="{BB962C8B-B14F-4D97-AF65-F5344CB8AC3E}">
        <p14:creationId xmlns:p14="http://schemas.microsoft.com/office/powerpoint/2010/main" val="35274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D1D5FB-BDF0-48F9-9B7F-CD7BB4470650}"/>
              </a:ext>
            </a:extLst>
          </p:cNvPr>
          <p:cNvPicPr>
            <a:picLocks noChangeAspect="1"/>
          </p:cNvPicPr>
          <p:nvPr/>
        </p:nvPicPr>
        <p:blipFill>
          <a:blip r:embed="rId2"/>
          <a:stretch>
            <a:fillRect/>
          </a:stretch>
        </p:blipFill>
        <p:spPr>
          <a:xfrm>
            <a:off x="0" y="-1472339"/>
            <a:ext cx="12192000" cy="8733295"/>
          </a:xfrm>
          <a:prstGeom prst="rect">
            <a:avLst/>
          </a:prstGeom>
        </p:spPr>
      </p:pic>
    </p:spTree>
    <p:extLst>
      <p:ext uri="{BB962C8B-B14F-4D97-AF65-F5344CB8AC3E}">
        <p14:creationId xmlns:p14="http://schemas.microsoft.com/office/powerpoint/2010/main" val="1557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5871-0C45-6A48-1508-8AFF1AEE3302}"/>
              </a:ext>
            </a:extLst>
          </p:cNvPr>
          <p:cNvSpPr>
            <a:spLocks noGrp="1"/>
          </p:cNvSpPr>
          <p:nvPr>
            <p:ph type="title"/>
          </p:nvPr>
        </p:nvSpPr>
        <p:spPr/>
        <p:txBody>
          <a:bodyPr/>
          <a:lstStyle/>
          <a:p>
            <a:r>
              <a:rPr lang="el-GR" dirty="0"/>
              <a:t>ΔΥΟ ΠΡΑΓΜΑΤΙΚΕΣ ΙΣΤΟΡΙΕΣ</a:t>
            </a:r>
            <a:endParaRPr lang="en-US" dirty="0"/>
          </a:p>
        </p:txBody>
      </p:sp>
      <p:sp>
        <p:nvSpPr>
          <p:cNvPr id="3" name="Content Placeholder 2">
            <a:extLst>
              <a:ext uri="{FF2B5EF4-FFF2-40B4-BE49-F238E27FC236}">
                <a16:creationId xmlns:a16="http://schemas.microsoft.com/office/drawing/2014/main" id="{A136C9EE-03D7-2C85-9418-DA90F81C272F}"/>
              </a:ext>
            </a:extLst>
          </p:cNvPr>
          <p:cNvSpPr>
            <a:spLocks noGrp="1"/>
          </p:cNvSpPr>
          <p:nvPr>
            <p:ph idx="1"/>
          </p:nvPr>
        </p:nvSpPr>
        <p:spPr/>
        <p:txBody>
          <a:bodyPr/>
          <a:lstStyle/>
          <a:p>
            <a:pPr algn="just"/>
            <a:r>
              <a:rPr lang="el-GR" dirty="0"/>
              <a:t>Ο ασθενής Αλάσκα πέθανε στο </a:t>
            </a:r>
            <a:r>
              <a:rPr lang="en-US" dirty="0"/>
              <a:t>N</a:t>
            </a:r>
            <a:r>
              <a:rPr lang="el-GR" dirty="0" err="1"/>
              <a:t>οσοκομείο</a:t>
            </a:r>
            <a:r>
              <a:rPr lang="el-GR" dirty="0"/>
              <a:t> Νάξου από έμφραγμα μυοκαρδίου. Εμφανίζεται η Αριάδνη, η οποία ισχυρίζεται ότι είναι κόρη του και μαινόμενη ζητάει επί τόπου να της δοθούν τα αντικείμενά του. Οι υπάλληλοι του Νοσοκομείου σας ενημερώνουν ότι φυλάνε σε ειδικό χώρο τα 3 αντικείμενά του: μπουφάν, κλειδιά (σπιτιού και αμαξιού) και μια πιστωτική του κάρτα. Είστε δικηγόρος του γραφείου και σας ρωτάνε τι να κάνουν με την Αριάδνη που έχει διακόψει την λειτουργία όλου του νοσοκομείου με τις φωνές της.</a:t>
            </a:r>
            <a:endParaRPr lang="en-US" dirty="0"/>
          </a:p>
        </p:txBody>
      </p:sp>
    </p:spTree>
    <p:extLst>
      <p:ext uri="{BB962C8B-B14F-4D97-AF65-F5344CB8AC3E}">
        <p14:creationId xmlns:p14="http://schemas.microsoft.com/office/powerpoint/2010/main" val="326381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4E88-EFAB-40E3-91E7-80CDB7606BAD}"/>
              </a:ext>
            </a:extLst>
          </p:cNvPr>
          <p:cNvSpPr>
            <a:spLocks noGrp="1"/>
          </p:cNvSpPr>
          <p:nvPr>
            <p:ph type="title"/>
          </p:nvPr>
        </p:nvSpPr>
        <p:spPr>
          <a:xfrm>
            <a:off x="1295402" y="992478"/>
            <a:ext cx="9601196" cy="958635"/>
          </a:xfrm>
        </p:spPr>
        <p:txBody>
          <a:bodyPr>
            <a:normAutofit fontScale="90000"/>
          </a:bodyPr>
          <a:lstStyle/>
          <a:p>
            <a:r>
              <a:rPr lang="el-GR" dirty="0"/>
              <a:t>ΕΚΤΑΣΗ ΤΕΚΜΗΡΙΟΥ ΕΝΑΝΤΙ ΤΡΙΤΩΝ</a:t>
            </a:r>
            <a:endParaRPr lang="en-US" dirty="0"/>
          </a:p>
        </p:txBody>
      </p:sp>
      <p:sp>
        <p:nvSpPr>
          <p:cNvPr id="3" name="Content Placeholder 2">
            <a:extLst>
              <a:ext uri="{FF2B5EF4-FFF2-40B4-BE49-F238E27FC236}">
                <a16:creationId xmlns:a16="http://schemas.microsoft.com/office/drawing/2014/main" id="{179ACD4B-5825-412E-9F2A-842BD0029114}"/>
              </a:ext>
            </a:extLst>
          </p:cNvPr>
          <p:cNvSpPr>
            <a:spLocks noGrp="1"/>
          </p:cNvSpPr>
          <p:nvPr>
            <p:ph idx="1"/>
          </p:nvPr>
        </p:nvSpPr>
        <p:spPr>
          <a:xfrm>
            <a:off x="553616" y="2474843"/>
            <a:ext cx="11084767" cy="4084577"/>
          </a:xfrm>
        </p:spPr>
        <p:txBody>
          <a:bodyPr>
            <a:normAutofit/>
          </a:bodyPr>
          <a:lstStyle/>
          <a:p>
            <a:pPr algn="just"/>
            <a:r>
              <a:rPr lang="de-DE" i="1" dirty="0"/>
              <a:t>True Story</a:t>
            </a:r>
            <a:r>
              <a:rPr lang="el-GR" i="1" dirty="0"/>
              <a:t>: Πακιστανός παντρεύεται πάμπλουτη με μερική αναπηρία κληρονόμο προκειμένου να καπηλευτεί την περιουσία της. Με απειλές την παντρεύεται και μετά την γέννηση δυο παιδιών μαζί της, την πνίγει και την πετάει σε ένα ποτάμι. Χάρη στα δυο παιδιά και στον γάμο του κανείς Έλληνας συγγενής της δεν δικαιούται </a:t>
            </a:r>
            <a:r>
              <a:rPr lang="el-GR" i="1" dirty="0" err="1"/>
              <a:t>περιουσιά</a:t>
            </a:r>
            <a:r>
              <a:rPr lang="el-GR" i="1" dirty="0"/>
              <a:t>. Επειδή φοβάται μήπως αποκαλυφθούν οι πράξεις του μεταβιβάζει γρήγορα τα </a:t>
            </a:r>
            <a:r>
              <a:rPr lang="el-GR" i="1" dirty="0" err="1"/>
              <a:t>αποκτηθέντα</a:t>
            </a:r>
            <a:r>
              <a:rPr lang="el-GR" i="1" dirty="0"/>
              <a:t> αμάξια, ακίνητα (δικά του και των ανήλικων παιδιών του) και πνευματικά δικαιώματά της (από </a:t>
            </a:r>
            <a:r>
              <a:rPr lang="el-GR" i="1" dirty="0" err="1"/>
              <a:t>ζωγραφίες</a:t>
            </a:r>
            <a:r>
              <a:rPr lang="el-GR" i="1" dirty="0"/>
              <a:t>) σε τρίτους επιδεικνύοντας </a:t>
            </a:r>
            <a:r>
              <a:rPr lang="el-GR" i="1" dirty="0" err="1"/>
              <a:t>κληρονομητήριο</a:t>
            </a:r>
            <a:r>
              <a:rPr lang="el-GR" i="1" dirty="0"/>
              <a:t> που έχει μεταγράψει. Ο θείος της κληρονομούμενης μετά την ποινική καταδίκη του Πακιστανού πετυχαίνει την αφαίρεση του </a:t>
            </a:r>
            <a:r>
              <a:rPr lang="el-GR" i="1" dirty="0" err="1"/>
              <a:t>κληρονομητηρίου</a:t>
            </a:r>
            <a:r>
              <a:rPr lang="el-GR" i="1" dirty="0"/>
              <a:t> και έκδοση νέου υπέρ του. Ο Γιώργος </a:t>
            </a:r>
            <a:r>
              <a:rPr lang="el-GR" i="1" dirty="0" err="1"/>
              <a:t>Γκαντεμόσαυρος</a:t>
            </a:r>
            <a:r>
              <a:rPr lang="el-GR" i="1" dirty="0"/>
              <a:t> που αγόρασε το αμάξι και δυο ακίνητα από τον Πακιστανό σας αναθέτει την υπόθεσή του και σας ρωτά, εάν είναι ακόμα δικά του ή πρέπει να επιστρέψει στον θείο της.</a:t>
            </a:r>
            <a:endParaRPr lang="en-US" i="1" dirty="0"/>
          </a:p>
          <a:p>
            <a:pPr algn="just"/>
            <a:endParaRPr lang="en-US" dirty="0"/>
          </a:p>
        </p:txBody>
      </p:sp>
    </p:spTree>
    <p:extLst>
      <p:ext uri="{BB962C8B-B14F-4D97-AF65-F5344CB8AC3E}">
        <p14:creationId xmlns:p14="http://schemas.microsoft.com/office/powerpoint/2010/main" val="27700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A3E8-5C88-4E80-8B08-C6906AF5B4AF}"/>
              </a:ext>
            </a:extLst>
          </p:cNvPr>
          <p:cNvSpPr>
            <a:spLocks noGrp="1"/>
          </p:cNvSpPr>
          <p:nvPr>
            <p:ph type="title"/>
          </p:nvPr>
        </p:nvSpPr>
        <p:spPr>
          <a:xfrm>
            <a:off x="2015067" y="1431236"/>
            <a:ext cx="8158688" cy="1413790"/>
          </a:xfrm>
        </p:spPr>
        <p:txBody>
          <a:bodyPr>
            <a:normAutofit fontScale="90000"/>
          </a:bodyPr>
          <a:lstStyle/>
          <a:p>
            <a:r>
              <a:rPr lang="el-GR" dirty="0"/>
              <a:t>ΕΝΝΟΜΕΣ ΣΥΝΕΠΕΙΕΣ ΚΛΗΡΟΝΟΜΗΤΗΡΙΟΥ</a:t>
            </a:r>
            <a:endParaRPr lang="en-US" dirty="0"/>
          </a:p>
        </p:txBody>
      </p:sp>
      <p:sp>
        <p:nvSpPr>
          <p:cNvPr id="3" name="Text Placeholder 2">
            <a:extLst>
              <a:ext uri="{FF2B5EF4-FFF2-40B4-BE49-F238E27FC236}">
                <a16:creationId xmlns:a16="http://schemas.microsoft.com/office/drawing/2014/main" id="{092483D7-CB82-457E-A370-CE240BD08A66}"/>
              </a:ext>
            </a:extLst>
          </p:cNvPr>
          <p:cNvSpPr>
            <a:spLocks noGrp="1"/>
          </p:cNvSpPr>
          <p:nvPr>
            <p:ph type="body" idx="1"/>
          </p:nvPr>
        </p:nvSpPr>
        <p:spPr>
          <a:xfrm>
            <a:off x="2015065" y="4124333"/>
            <a:ext cx="8158690" cy="656389"/>
          </a:xfrm>
        </p:spPr>
        <p:txBody>
          <a:bodyPr/>
          <a:lstStyle/>
          <a:p>
            <a:r>
              <a:rPr lang="el-GR" dirty="0"/>
              <a:t>ΘΕΩΡΙΑ ΚΑΙ ΠΑΡΑΔΕΙΓΜΑ</a:t>
            </a:r>
          </a:p>
        </p:txBody>
      </p:sp>
    </p:spTree>
    <p:extLst>
      <p:ext uri="{BB962C8B-B14F-4D97-AF65-F5344CB8AC3E}">
        <p14:creationId xmlns:p14="http://schemas.microsoft.com/office/powerpoint/2010/main" val="24608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E413-FEDC-1AB7-CA34-8F34B8A73EEC}"/>
              </a:ext>
            </a:extLst>
          </p:cNvPr>
          <p:cNvSpPr>
            <a:spLocks noGrp="1"/>
          </p:cNvSpPr>
          <p:nvPr>
            <p:ph type="title"/>
          </p:nvPr>
        </p:nvSpPr>
        <p:spPr/>
        <p:txBody>
          <a:bodyPr/>
          <a:lstStyle/>
          <a:p>
            <a:r>
              <a:rPr lang="el-GR" dirty="0"/>
              <a:t>ΥΠΕΡ ΤΡΙΤΟΥ ΑΚ 1963</a:t>
            </a:r>
            <a:endParaRPr lang="en-US" dirty="0"/>
          </a:p>
        </p:txBody>
      </p:sp>
      <p:sp>
        <p:nvSpPr>
          <p:cNvPr id="3" name="Content Placeholder 2">
            <a:extLst>
              <a:ext uri="{FF2B5EF4-FFF2-40B4-BE49-F238E27FC236}">
                <a16:creationId xmlns:a16="http://schemas.microsoft.com/office/drawing/2014/main" id="{6D2233AF-CE21-466C-F127-A6029306B933}"/>
              </a:ext>
            </a:extLst>
          </p:cNvPr>
          <p:cNvSpPr>
            <a:spLocks noGrp="1"/>
          </p:cNvSpPr>
          <p:nvPr>
            <p:ph idx="1"/>
          </p:nvPr>
        </p:nvSpPr>
        <p:spPr/>
        <p:txBody>
          <a:bodyPr/>
          <a:lstStyle/>
          <a:p>
            <a:pPr algn="just"/>
            <a:r>
              <a:rPr lang="el-GR" dirty="0"/>
              <a:t>Με την καταβολή στον </a:t>
            </a:r>
            <a:r>
              <a:rPr lang="el-GR" dirty="0" err="1"/>
              <a:t>ψευδοκληρονόμο</a:t>
            </a:r>
            <a:r>
              <a:rPr lang="el-GR" dirty="0"/>
              <a:t> απαλλάσσεται ο οφειλέτης.</a:t>
            </a:r>
          </a:p>
          <a:p>
            <a:pPr algn="just"/>
            <a:r>
              <a:rPr lang="el-GR" dirty="0"/>
              <a:t>Ο αληθινός κληρονόμος δεν μπορεί να αναζητήσει το αντικείμενο από τον καλόπιστο τρίτο. Αυτό ισχύει ΑΚΟΜΑ ΚΑΙ ΓΙΑ ΑΚΙΝΗΤΑ.</a:t>
            </a:r>
          </a:p>
          <a:p>
            <a:pPr algn="just"/>
            <a:r>
              <a:rPr lang="el-GR" dirty="0"/>
              <a:t>Ο πραγματικός κληρονόμος δεν θα μπορεί να στραφεί κατά του καλόπιστου τρίτου, ακόμα κι αν απέκτησε με χαριστική πράξη. Εξαίρεση από την ΑΚ 913 γιατί υπάρχει αιτία – η σύμβαση δωρεάς [αντίθετη άποψη Μπαλή, Βάρκα-Αδάμη και Παπαντωνίου].</a:t>
            </a:r>
            <a:endParaRPr lang="en-US" dirty="0"/>
          </a:p>
        </p:txBody>
      </p:sp>
    </p:spTree>
    <p:extLst>
      <p:ext uri="{BB962C8B-B14F-4D97-AF65-F5344CB8AC3E}">
        <p14:creationId xmlns:p14="http://schemas.microsoft.com/office/powerpoint/2010/main" val="2072685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014B-1B83-C1A7-5E73-CCCE5FA7B0F5}"/>
              </a:ext>
            </a:extLst>
          </p:cNvPr>
          <p:cNvSpPr>
            <a:spLocks noGrp="1"/>
          </p:cNvSpPr>
          <p:nvPr>
            <p:ph type="title"/>
          </p:nvPr>
        </p:nvSpPr>
        <p:spPr/>
        <p:txBody>
          <a:bodyPr>
            <a:normAutofit fontScale="90000"/>
          </a:bodyPr>
          <a:lstStyle/>
          <a:p>
            <a:r>
              <a:rPr lang="el-GR" dirty="0"/>
              <a:t>ΠΡΟΣΤΑΣΙΑ ΤΟΥ ΠΡΑΓΜΑΤΙΚΟΥ ΚΛΗΡΟΝΟΜΟΥ</a:t>
            </a:r>
            <a:endParaRPr lang="en-US" dirty="0"/>
          </a:p>
        </p:txBody>
      </p:sp>
      <p:sp>
        <p:nvSpPr>
          <p:cNvPr id="3" name="Content Placeholder 2">
            <a:extLst>
              <a:ext uri="{FF2B5EF4-FFF2-40B4-BE49-F238E27FC236}">
                <a16:creationId xmlns:a16="http://schemas.microsoft.com/office/drawing/2014/main" id="{3BD75003-E497-FF09-8516-676D1B48DC7C}"/>
              </a:ext>
            </a:extLst>
          </p:cNvPr>
          <p:cNvSpPr>
            <a:spLocks noGrp="1"/>
          </p:cNvSpPr>
          <p:nvPr>
            <p:ph idx="1"/>
          </p:nvPr>
        </p:nvSpPr>
        <p:spPr/>
        <p:txBody>
          <a:bodyPr>
            <a:normAutofit fontScale="92500" lnSpcReduction="20000"/>
          </a:bodyPr>
          <a:lstStyle/>
          <a:p>
            <a:pPr algn="just"/>
            <a:r>
              <a:rPr lang="el-GR" b="1" dirty="0"/>
              <a:t>ΑΚ 1964 παρ. 2: </a:t>
            </a:r>
            <a:r>
              <a:rPr lang="el-GR" dirty="0"/>
              <a:t>ο </a:t>
            </a:r>
            <a:r>
              <a:rPr lang="el-GR" dirty="0" err="1"/>
              <a:t>ψευδοκληρονόμος</a:t>
            </a:r>
            <a:r>
              <a:rPr lang="el-GR" dirty="0"/>
              <a:t> έχει υποχρέωση να ενημερώσει τον πραγματικό κληρονόμο για την κατάσταση της κληρονομιάς και να του προσκομίσει κατάλογο των στοιχείων της κληρονομικής ομάδας (ΑΚ 304). Εάν δεν το κάνει ή ο κατάλογος ανακριβείς τότε ΑΚ 914.</a:t>
            </a:r>
          </a:p>
          <a:p>
            <a:pPr algn="just"/>
            <a:r>
              <a:rPr lang="el-GR" b="1" dirty="0"/>
              <a:t>ΑΚ 1872 </a:t>
            </a:r>
            <a:r>
              <a:rPr lang="el-GR" b="1" dirty="0" err="1"/>
              <a:t>εδ</a:t>
            </a:r>
            <a:r>
              <a:rPr lang="el-GR" b="1" dirty="0"/>
              <a:t>. </a:t>
            </a:r>
            <a:r>
              <a:rPr lang="el-GR" b="1" dirty="0" err="1"/>
              <a:t>α΄αρ</a:t>
            </a:r>
            <a:r>
              <a:rPr lang="el-GR" b="1" dirty="0"/>
              <a:t>. 1: </a:t>
            </a:r>
            <a:r>
              <a:rPr lang="el-GR" dirty="0"/>
              <a:t>δικαίωμα στο </a:t>
            </a:r>
            <a:r>
              <a:rPr lang="el-GR" dirty="0" err="1"/>
              <a:t>αντικατάλλαγμα</a:t>
            </a:r>
            <a:endParaRPr lang="el-GR" dirty="0"/>
          </a:p>
          <a:p>
            <a:pPr algn="just"/>
            <a:r>
              <a:rPr lang="el-GR" b="1" dirty="0"/>
              <a:t>ΑΚ 1873 σε συνδ. με 904 </a:t>
            </a:r>
            <a:r>
              <a:rPr lang="el-GR" b="1" dirty="0" err="1"/>
              <a:t>επ</a:t>
            </a:r>
            <a:r>
              <a:rPr lang="el-GR" b="1" dirty="0"/>
              <a:t>.</a:t>
            </a:r>
            <a:r>
              <a:rPr lang="el-GR" dirty="0"/>
              <a:t>: δικαίωμα στον πλουτισμό (από την περιουσία/με ζημία)</a:t>
            </a:r>
          </a:p>
          <a:p>
            <a:pPr algn="just"/>
            <a:r>
              <a:rPr lang="el-GR" b="1" dirty="0"/>
              <a:t>ΑΚ 914: </a:t>
            </a:r>
            <a:r>
              <a:rPr lang="el-GR" dirty="0"/>
              <a:t>αποζημίωση</a:t>
            </a:r>
          </a:p>
          <a:p>
            <a:pPr algn="just"/>
            <a:r>
              <a:rPr lang="el-GR" b="1" dirty="0"/>
              <a:t>ΑΚ 730 </a:t>
            </a:r>
            <a:r>
              <a:rPr lang="el-GR" b="1" dirty="0" err="1"/>
              <a:t>επ</a:t>
            </a:r>
            <a:r>
              <a:rPr lang="el-GR" b="1" dirty="0"/>
              <a:t>.: </a:t>
            </a:r>
            <a:r>
              <a:rPr lang="el-GR" dirty="0"/>
              <a:t>ευθύνη για αποζημίωση</a:t>
            </a:r>
            <a:endParaRPr lang="en-US" dirty="0"/>
          </a:p>
        </p:txBody>
      </p:sp>
    </p:spTree>
    <p:extLst>
      <p:ext uri="{BB962C8B-B14F-4D97-AF65-F5344CB8AC3E}">
        <p14:creationId xmlns:p14="http://schemas.microsoft.com/office/powerpoint/2010/main" val="1920578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F952-EBD8-84BB-461B-DDFDF6488C8A}"/>
              </a:ext>
            </a:extLst>
          </p:cNvPr>
          <p:cNvSpPr>
            <a:spLocks noGrp="1"/>
          </p:cNvSpPr>
          <p:nvPr>
            <p:ph type="title"/>
          </p:nvPr>
        </p:nvSpPr>
        <p:spPr/>
        <p:txBody>
          <a:bodyPr>
            <a:noAutofit/>
          </a:bodyPr>
          <a:lstStyle/>
          <a:p>
            <a:r>
              <a:rPr lang="el-GR" sz="3200" dirty="0"/>
              <a:t>ΤΙ ΓΙΝΕΤΑΙ ΌΤΑΝ ΤΟ ΠΡΑΓΜΑ ΕΊΝΑΙ ΣΤΑ ΧΕΡΙΑ ΤΟΥ ΨΕΥΔΟΚΛΗΡΟΝΟΜΟΥ ΚΑΤΆ ΤΗΝ ΑΣΚΗΣΗ ΤΗΣ ΑΓΩΓΗΣ</a:t>
            </a:r>
            <a:endParaRPr lang="en-US" sz="3200" dirty="0"/>
          </a:p>
        </p:txBody>
      </p:sp>
      <p:grpSp>
        <p:nvGrpSpPr>
          <p:cNvPr id="4" name="Group 3">
            <a:extLst>
              <a:ext uri="{FF2B5EF4-FFF2-40B4-BE49-F238E27FC236}">
                <a16:creationId xmlns:a16="http://schemas.microsoft.com/office/drawing/2014/main" id="{525C6C74-CBB3-8E92-B4FD-71AE26B08A2B}"/>
              </a:ext>
            </a:extLst>
          </p:cNvPr>
          <p:cNvGrpSpPr/>
          <p:nvPr/>
        </p:nvGrpSpPr>
        <p:grpSpPr>
          <a:xfrm>
            <a:off x="1421297" y="2922836"/>
            <a:ext cx="9720468" cy="3318937"/>
            <a:chOff x="1514016" y="3243263"/>
            <a:chExt cx="4208863" cy="2669361"/>
          </a:xfrm>
        </p:grpSpPr>
        <p:sp>
          <p:nvSpPr>
            <p:cNvPr id="5" name="Freeform: Shape 4">
              <a:extLst>
                <a:ext uri="{FF2B5EF4-FFF2-40B4-BE49-F238E27FC236}">
                  <a16:creationId xmlns:a16="http://schemas.microsoft.com/office/drawing/2014/main" id="{4C4311C2-7C9A-5AF1-6161-E1E58BD03D4A}"/>
                </a:ext>
              </a:extLst>
            </p:cNvPr>
            <p:cNvSpPr/>
            <p:nvPr/>
          </p:nvSpPr>
          <p:spPr>
            <a:xfrm>
              <a:off x="2105891" y="3243263"/>
              <a:ext cx="2807854"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2000" dirty="0"/>
                <a:t>Π</a:t>
              </a:r>
              <a:r>
                <a:rPr lang="el-GR" sz="2000" kern="1200" dirty="0"/>
                <a:t>ραγματικός κληρονόμος Χριστοδούλου</a:t>
              </a:r>
              <a:endParaRPr lang="en-US" sz="2000" kern="1200" dirty="0"/>
            </a:p>
          </p:txBody>
        </p:sp>
        <p:sp>
          <p:nvSpPr>
            <p:cNvPr id="6" name="Freeform: Shape 5">
              <a:extLst>
                <a:ext uri="{FF2B5EF4-FFF2-40B4-BE49-F238E27FC236}">
                  <a16:creationId xmlns:a16="http://schemas.microsoft.com/office/drawing/2014/main" id="{BF021127-AA2F-7477-F788-790E80D60C58}"/>
                </a:ext>
              </a:extLst>
            </p:cNvPr>
            <p:cNvSpPr/>
            <p:nvPr/>
          </p:nvSpPr>
          <p:spPr>
            <a:xfrm>
              <a:off x="4359068" y="5088520"/>
              <a:ext cx="1363811" cy="824104"/>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3100" dirty="0"/>
                <a:t>Τ</a:t>
              </a:r>
              <a:r>
                <a:rPr lang="el-GR" sz="3100" kern="1200" dirty="0"/>
                <a:t>ρίτος</a:t>
              </a:r>
              <a:endParaRPr lang="en-US" sz="3100" kern="1200" dirty="0"/>
            </a:p>
          </p:txBody>
        </p:sp>
        <p:sp>
          <p:nvSpPr>
            <p:cNvPr id="7" name="Freeform: Shape 6">
              <a:extLst>
                <a:ext uri="{FF2B5EF4-FFF2-40B4-BE49-F238E27FC236}">
                  <a16:creationId xmlns:a16="http://schemas.microsoft.com/office/drawing/2014/main" id="{0F4ABB7C-0C56-9950-E020-18EE4E44B15B}"/>
                </a:ext>
              </a:extLst>
            </p:cNvPr>
            <p:cNvSpPr/>
            <p:nvPr/>
          </p:nvSpPr>
          <p:spPr>
            <a:xfrm>
              <a:off x="1514016" y="5050116"/>
              <a:ext cx="1837678" cy="824103"/>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2000" dirty="0" err="1"/>
                <a:t>Ψ</a:t>
              </a:r>
              <a:r>
                <a:rPr lang="el-GR" sz="2000" kern="1200" dirty="0" err="1"/>
                <a:t>ευδοκληρονόμος</a:t>
              </a:r>
              <a:endParaRPr lang="en-US" sz="2000" kern="1200" dirty="0"/>
            </a:p>
          </p:txBody>
        </p:sp>
      </p:grpSp>
      <p:sp>
        <p:nvSpPr>
          <p:cNvPr id="8" name="Arrow: Down 7">
            <a:extLst>
              <a:ext uri="{FF2B5EF4-FFF2-40B4-BE49-F238E27FC236}">
                <a16:creationId xmlns:a16="http://schemas.microsoft.com/office/drawing/2014/main" id="{BE934715-06B8-C172-6CC3-E1C4FAF993CD}"/>
              </a:ext>
            </a:extLst>
          </p:cNvPr>
          <p:cNvSpPr/>
          <p:nvPr/>
        </p:nvSpPr>
        <p:spPr>
          <a:xfrm>
            <a:off x="3896139" y="4003015"/>
            <a:ext cx="755374" cy="1024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72CA6D2-D3B2-35EF-C4EC-56BFF9BEEFE6}"/>
              </a:ext>
            </a:extLst>
          </p:cNvPr>
          <p:cNvSpPr/>
          <p:nvPr/>
        </p:nvSpPr>
        <p:spPr>
          <a:xfrm rot="16200000" flipV="1">
            <a:off x="4655226" y="4277375"/>
            <a:ext cx="1095503" cy="546781"/>
          </a:xfrm>
          <a:prstGeom prst="rightArrow">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algn="ctr" defTabSz="1377950">
              <a:lnSpc>
                <a:spcPct val="90000"/>
              </a:lnSpc>
              <a:spcBef>
                <a:spcPct val="0"/>
              </a:spcBef>
              <a:spcAft>
                <a:spcPct val="35000"/>
              </a:spcAft>
            </a:pPr>
            <a:endParaRPr lang="en-US" sz="3100"/>
          </a:p>
        </p:txBody>
      </p:sp>
      <p:sp>
        <p:nvSpPr>
          <p:cNvPr id="10" name="Arrow: Down 9">
            <a:extLst>
              <a:ext uri="{FF2B5EF4-FFF2-40B4-BE49-F238E27FC236}">
                <a16:creationId xmlns:a16="http://schemas.microsoft.com/office/drawing/2014/main" id="{30DBE555-549F-93F0-7CC7-81764B342234}"/>
              </a:ext>
            </a:extLst>
          </p:cNvPr>
          <p:cNvSpPr/>
          <p:nvPr/>
        </p:nvSpPr>
        <p:spPr>
          <a:xfrm rot="16200000">
            <a:off x="6479493" y="4586219"/>
            <a:ext cx="371820" cy="1538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85A9E03-050A-DBE1-BD93-6353A99C452E}"/>
              </a:ext>
            </a:extLst>
          </p:cNvPr>
          <p:cNvSpPr/>
          <p:nvPr/>
        </p:nvSpPr>
        <p:spPr>
          <a:xfrm rot="10800000" flipV="1">
            <a:off x="5853877" y="5617387"/>
            <a:ext cx="1718258" cy="396408"/>
          </a:xfrm>
          <a:prstGeom prst="rightArrow">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algn="ctr" defTabSz="1377950">
              <a:lnSpc>
                <a:spcPct val="90000"/>
              </a:lnSpc>
              <a:spcBef>
                <a:spcPct val="0"/>
              </a:spcBef>
              <a:spcAft>
                <a:spcPct val="35000"/>
              </a:spcAft>
            </a:pPr>
            <a:endParaRPr lang="en-US" sz="3100"/>
          </a:p>
        </p:txBody>
      </p:sp>
      <p:sp>
        <p:nvSpPr>
          <p:cNvPr id="12" name="Flowchart: Process 11">
            <a:extLst>
              <a:ext uri="{FF2B5EF4-FFF2-40B4-BE49-F238E27FC236}">
                <a16:creationId xmlns:a16="http://schemas.microsoft.com/office/drawing/2014/main" id="{189E8019-E781-F7EB-CD91-A2A4B32EF9C6}"/>
              </a:ext>
            </a:extLst>
          </p:cNvPr>
          <p:cNvSpPr/>
          <p:nvPr/>
        </p:nvSpPr>
        <p:spPr>
          <a:xfrm>
            <a:off x="1914137" y="4049972"/>
            <a:ext cx="1540384" cy="8401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904/914/730/ 1872 </a:t>
            </a:r>
            <a:r>
              <a:rPr lang="el-GR" dirty="0" err="1"/>
              <a:t>εδ</a:t>
            </a:r>
            <a:r>
              <a:rPr lang="el-GR" dirty="0"/>
              <a:t>. α΄ </a:t>
            </a:r>
            <a:r>
              <a:rPr lang="el-GR" dirty="0" err="1"/>
              <a:t>αρ</a:t>
            </a:r>
            <a:r>
              <a:rPr lang="el-GR" dirty="0"/>
              <a:t>. 1</a:t>
            </a:r>
            <a:endParaRPr lang="en-US" dirty="0"/>
          </a:p>
        </p:txBody>
      </p:sp>
    </p:spTree>
    <p:extLst>
      <p:ext uri="{BB962C8B-B14F-4D97-AF65-F5344CB8AC3E}">
        <p14:creationId xmlns:p14="http://schemas.microsoft.com/office/powerpoint/2010/main" val="32560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A53-ABCF-474B-BFB5-1D01B9CE3BFB}"/>
              </a:ext>
            </a:extLst>
          </p:cNvPr>
          <p:cNvSpPr>
            <a:spLocks noGrp="1"/>
          </p:cNvSpPr>
          <p:nvPr>
            <p:ph type="title"/>
          </p:nvPr>
        </p:nvSpPr>
        <p:spPr/>
        <p:txBody>
          <a:bodyPr>
            <a:noAutofit/>
          </a:bodyPr>
          <a:lstStyle/>
          <a:p>
            <a:r>
              <a:rPr lang="el-GR" sz="2800" dirty="0"/>
              <a:t>ΤΟ ΑΝΤΙΚΕΙΜΕΝΟ ΤΗΣ ΚΛΗΡΟΝΟΜΙΑΣ ΔΕΝ ΒΡΙΣΚΕΤΑΙ ΣΤΑ ΧΕΡΙΑ ΤΟΥ ΨΕΥΔΟΚΛΗΡΟΝΟΜΟΥ ΚΑΤΆ ΤΗΝ ΑΣΚΗΣΗ ΤΗΣ ΑΓΩΓΗΣ (πτώχευση ή δωρεά)</a:t>
            </a:r>
            <a:endParaRPr lang="en-US" sz="2800" dirty="0"/>
          </a:p>
        </p:txBody>
      </p:sp>
      <p:grpSp>
        <p:nvGrpSpPr>
          <p:cNvPr id="23" name="Group 22">
            <a:extLst>
              <a:ext uri="{FF2B5EF4-FFF2-40B4-BE49-F238E27FC236}">
                <a16:creationId xmlns:a16="http://schemas.microsoft.com/office/drawing/2014/main" id="{07A59440-18D3-42C8-B88B-83B2DDED0E07}"/>
              </a:ext>
            </a:extLst>
          </p:cNvPr>
          <p:cNvGrpSpPr/>
          <p:nvPr/>
        </p:nvGrpSpPr>
        <p:grpSpPr>
          <a:xfrm>
            <a:off x="993913" y="2413571"/>
            <a:ext cx="10273437" cy="3517718"/>
            <a:chOff x="6731969" y="3589797"/>
            <a:chExt cx="3614386" cy="2284983"/>
          </a:xfrm>
        </p:grpSpPr>
        <p:sp>
          <p:nvSpPr>
            <p:cNvPr id="24" name="Freeform: Shape 23">
              <a:extLst>
                <a:ext uri="{FF2B5EF4-FFF2-40B4-BE49-F238E27FC236}">
                  <a16:creationId xmlns:a16="http://schemas.microsoft.com/office/drawing/2014/main" id="{735ECE96-CC8B-4A00-A11E-FA242A1FADF3}"/>
                </a:ext>
              </a:extLst>
            </p:cNvPr>
            <p:cNvSpPr/>
            <p:nvPr/>
          </p:nvSpPr>
          <p:spPr>
            <a:xfrm>
              <a:off x="7310665" y="3589797"/>
              <a:ext cx="2843434" cy="589396"/>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a:t>Πραγματικός κληρονόμος Χριστοδούλου</a:t>
              </a:r>
              <a:endParaRPr lang="en-US" kern="1200" dirty="0"/>
            </a:p>
          </p:txBody>
        </p:sp>
        <p:sp>
          <p:nvSpPr>
            <p:cNvPr id="26" name="Freeform: Shape 25">
              <a:extLst>
                <a:ext uri="{FF2B5EF4-FFF2-40B4-BE49-F238E27FC236}">
                  <a16:creationId xmlns:a16="http://schemas.microsoft.com/office/drawing/2014/main" id="{CC25A41F-7F79-46C3-AAD0-ABF5FFF597ED}"/>
                </a:ext>
              </a:extLst>
            </p:cNvPr>
            <p:cNvSpPr/>
            <p:nvPr/>
          </p:nvSpPr>
          <p:spPr>
            <a:xfrm>
              <a:off x="8982544" y="5192875"/>
              <a:ext cx="1363811"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sz="2800" kern="1200" dirty="0"/>
                <a:t>Τρίτος</a:t>
              </a:r>
              <a:endParaRPr lang="en-US" sz="2800" kern="1200" dirty="0"/>
            </a:p>
          </p:txBody>
        </p:sp>
        <p:sp>
          <p:nvSpPr>
            <p:cNvPr id="28" name="Freeform: Shape 27">
              <a:extLst>
                <a:ext uri="{FF2B5EF4-FFF2-40B4-BE49-F238E27FC236}">
                  <a16:creationId xmlns:a16="http://schemas.microsoft.com/office/drawing/2014/main" id="{871F6D46-857C-428F-A677-99A68321E4DB}"/>
                </a:ext>
              </a:extLst>
            </p:cNvPr>
            <p:cNvSpPr/>
            <p:nvPr/>
          </p:nvSpPr>
          <p:spPr>
            <a:xfrm>
              <a:off x="6731969" y="5192875"/>
              <a:ext cx="1363811"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err="1"/>
                <a:t>Ψευδοκληρονόμος</a:t>
              </a:r>
              <a:endParaRPr lang="en-US" kern="1200" dirty="0"/>
            </a:p>
          </p:txBody>
        </p:sp>
      </p:grpSp>
      <p:pic>
        <p:nvPicPr>
          <p:cNvPr id="30" name="Picture 29">
            <a:extLst>
              <a:ext uri="{FF2B5EF4-FFF2-40B4-BE49-F238E27FC236}">
                <a16:creationId xmlns:a16="http://schemas.microsoft.com/office/drawing/2014/main" id="{20133A98-5CBE-4B1C-AE16-E04370BC880D}"/>
              </a:ext>
            </a:extLst>
          </p:cNvPr>
          <p:cNvPicPr>
            <a:picLocks noChangeAspect="1"/>
          </p:cNvPicPr>
          <p:nvPr/>
        </p:nvPicPr>
        <p:blipFill>
          <a:blip r:embed="rId2"/>
          <a:stretch>
            <a:fillRect/>
          </a:stretch>
        </p:blipFill>
        <p:spPr>
          <a:xfrm>
            <a:off x="5569694" y="4819038"/>
            <a:ext cx="847417" cy="426757"/>
          </a:xfrm>
          <a:prstGeom prst="rect">
            <a:avLst/>
          </a:prstGeom>
        </p:spPr>
      </p:pic>
      <p:sp>
        <p:nvSpPr>
          <p:cNvPr id="31" name="Arrow: Down 30">
            <a:extLst>
              <a:ext uri="{FF2B5EF4-FFF2-40B4-BE49-F238E27FC236}">
                <a16:creationId xmlns:a16="http://schemas.microsoft.com/office/drawing/2014/main" id="{2F414AD2-D333-4913-BD04-EF64CF53D0C0}"/>
              </a:ext>
            </a:extLst>
          </p:cNvPr>
          <p:cNvSpPr/>
          <p:nvPr/>
        </p:nvSpPr>
        <p:spPr>
          <a:xfrm>
            <a:off x="2748469" y="3701409"/>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a:extLst>
              <a:ext uri="{FF2B5EF4-FFF2-40B4-BE49-F238E27FC236}">
                <a16:creationId xmlns:a16="http://schemas.microsoft.com/office/drawing/2014/main" id="{0E70D7E4-E792-46C3-9A08-877E001D9D8B}"/>
              </a:ext>
            </a:extLst>
          </p:cNvPr>
          <p:cNvSpPr/>
          <p:nvPr/>
        </p:nvSpPr>
        <p:spPr>
          <a:xfrm>
            <a:off x="1295402" y="3592746"/>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 κλπ.</a:t>
            </a:r>
            <a:endParaRPr lang="en-US" dirty="0"/>
          </a:p>
        </p:txBody>
      </p:sp>
      <p:sp>
        <p:nvSpPr>
          <p:cNvPr id="33" name="Flowchart: Process 32">
            <a:extLst>
              <a:ext uri="{FF2B5EF4-FFF2-40B4-BE49-F238E27FC236}">
                <a16:creationId xmlns:a16="http://schemas.microsoft.com/office/drawing/2014/main" id="{878FDE42-88C6-4182-BC63-8FF8CC693DF1}"/>
              </a:ext>
            </a:extLst>
          </p:cNvPr>
          <p:cNvSpPr/>
          <p:nvPr/>
        </p:nvSpPr>
        <p:spPr>
          <a:xfrm>
            <a:off x="5592626" y="5504533"/>
            <a:ext cx="920607" cy="426756"/>
          </a:xfrm>
          <a:prstGeom prst="flowChartProcess">
            <a:avLst/>
          </a:pr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dirty="0"/>
              <a:t>496</a:t>
            </a:r>
            <a:endParaRPr lang="en-US" dirty="0"/>
          </a:p>
        </p:txBody>
      </p:sp>
      <p:sp>
        <p:nvSpPr>
          <p:cNvPr id="34" name="Rectangle 33">
            <a:extLst>
              <a:ext uri="{FF2B5EF4-FFF2-40B4-BE49-F238E27FC236}">
                <a16:creationId xmlns:a16="http://schemas.microsoft.com/office/drawing/2014/main" id="{55B277BA-428A-4E78-8A94-8607A36A1B06}"/>
              </a:ext>
            </a:extLst>
          </p:cNvPr>
          <p:cNvSpPr/>
          <p:nvPr/>
        </p:nvSpPr>
        <p:spPr>
          <a:xfrm>
            <a:off x="9810391" y="4826461"/>
            <a:ext cx="733093" cy="301390"/>
          </a:xfrm>
          <a:prstGeom prst="rect">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sz="2000" dirty="0"/>
              <a:t>1036</a:t>
            </a:r>
            <a:endParaRPr lang="en-US" sz="2800" dirty="0"/>
          </a:p>
        </p:txBody>
      </p:sp>
      <p:sp>
        <p:nvSpPr>
          <p:cNvPr id="35" name="Arrow: Down 34">
            <a:extLst>
              <a:ext uri="{FF2B5EF4-FFF2-40B4-BE49-F238E27FC236}">
                <a16:creationId xmlns:a16="http://schemas.microsoft.com/office/drawing/2014/main" id="{BD3EDBD6-4FC8-4CBD-BB74-990062CC301C}"/>
              </a:ext>
            </a:extLst>
          </p:cNvPr>
          <p:cNvSpPr/>
          <p:nvPr/>
        </p:nvSpPr>
        <p:spPr>
          <a:xfrm>
            <a:off x="4473965" y="371394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BDAE2307-6BE0-4173-832F-E2EB95DD5551}"/>
              </a:ext>
            </a:extLst>
          </p:cNvPr>
          <p:cNvSpPr/>
          <p:nvPr/>
        </p:nvSpPr>
        <p:spPr>
          <a:xfrm>
            <a:off x="3008291" y="4406103"/>
            <a:ext cx="379493" cy="457770"/>
          </a:xfrm>
          <a:prstGeom prst="mathMultiply">
            <a:avLst/>
          </a:pr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dirty="0"/>
          </a:p>
        </p:txBody>
      </p:sp>
      <p:sp>
        <p:nvSpPr>
          <p:cNvPr id="37" name="Flowchart: Process 36">
            <a:extLst>
              <a:ext uri="{FF2B5EF4-FFF2-40B4-BE49-F238E27FC236}">
                <a16:creationId xmlns:a16="http://schemas.microsoft.com/office/drawing/2014/main" id="{140EC5DB-15D1-4B15-8768-06DB627A688F}"/>
              </a:ext>
            </a:extLst>
          </p:cNvPr>
          <p:cNvSpPr/>
          <p:nvPr/>
        </p:nvSpPr>
        <p:spPr>
          <a:xfrm>
            <a:off x="3422953" y="3694719"/>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 κλπ.</a:t>
            </a:r>
            <a:endParaRPr lang="en-US" dirty="0"/>
          </a:p>
        </p:txBody>
      </p:sp>
      <p:sp>
        <p:nvSpPr>
          <p:cNvPr id="38" name="Multiplication Sign 37">
            <a:extLst>
              <a:ext uri="{FF2B5EF4-FFF2-40B4-BE49-F238E27FC236}">
                <a16:creationId xmlns:a16="http://schemas.microsoft.com/office/drawing/2014/main" id="{A18757D0-DFAD-4CC7-B3C9-4766B104D685}"/>
              </a:ext>
            </a:extLst>
          </p:cNvPr>
          <p:cNvSpPr/>
          <p:nvPr/>
        </p:nvSpPr>
        <p:spPr>
          <a:xfrm>
            <a:off x="10067912" y="4361268"/>
            <a:ext cx="379493" cy="457770"/>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pic>
        <p:nvPicPr>
          <p:cNvPr id="39" name="Picture 38">
            <a:extLst>
              <a:ext uri="{FF2B5EF4-FFF2-40B4-BE49-F238E27FC236}">
                <a16:creationId xmlns:a16="http://schemas.microsoft.com/office/drawing/2014/main" id="{7F06A52C-28BB-4C3F-B52E-DE54CDED2692}"/>
              </a:ext>
            </a:extLst>
          </p:cNvPr>
          <p:cNvPicPr>
            <a:picLocks noChangeAspect="1"/>
          </p:cNvPicPr>
          <p:nvPr/>
        </p:nvPicPr>
        <p:blipFill>
          <a:blip r:embed="rId3"/>
          <a:stretch>
            <a:fillRect/>
          </a:stretch>
        </p:blipFill>
        <p:spPr>
          <a:xfrm>
            <a:off x="8177901" y="3689751"/>
            <a:ext cx="451143" cy="847417"/>
          </a:xfrm>
          <a:prstGeom prst="rect">
            <a:avLst/>
          </a:prstGeom>
        </p:spPr>
      </p:pic>
      <p:sp>
        <p:nvSpPr>
          <p:cNvPr id="40" name="Flowchart: Process 39">
            <a:extLst>
              <a:ext uri="{FF2B5EF4-FFF2-40B4-BE49-F238E27FC236}">
                <a16:creationId xmlns:a16="http://schemas.microsoft.com/office/drawing/2014/main" id="{52338807-87D9-424D-9517-C45FBBAA83B6}"/>
              </a:ext>
            </a:extLst>
          </p:cNvPr>
          <p:cNvSpPr/>
          <p:nvPr/>
        </p:nvSpPr>
        <p:spPr>
          <a:xfrm>
            <a:off x="8895991" y="3661143"/>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913</a:t>
            </a:r>
            <a:endParaRPr lang="en-US" dirty="0"/>
          </a:p>
        </p:txBody>
      </p:sp>
    </p:spTree>
    <p:extLst>
      <p:ext uri="{BB962C8B-B14F-4D97-AF65-F5344CB8AC3E}">
        <p14:creationId xmlns:p14="http://schemas.microsoft.com/office/powerpoint/2010/main" val="20005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A631-1661-4B8E-BB89-35D91FC36DDE}"/>
              </a:ext>
            </a:extLst>
          </p:cNvPr>
          <p:cNvSpPr>
            <a:spLocks noGrp="1"/>
          </p:cNvSpPr>
          <p:nvPr>
            <p:ph type="title"/>
          </p:nvPr>
        </p:nvSpPr>
        <p:spPr>
          <a:xfrm>
            <a:off x="1295401" y="739536"/>
            <a:ext cx="9601196" cy="1303867"/>
          </a:xfrm>
        </p:spPr>
        <p:txBody>
          <a:bodyPr>
            <a:normAutofit fontScale="90000"/>
          </a:bodyPr>
          <a:lstStyle/>
          <a:p>
            <a:r>
              <a:rPr lang="el-GR" sz="3200" dirty="0"/>
              <a:t>ΤΟ ΑΝΤΙΚΕΙΜΕΝΟ ΚΛΗΡΟΝΟΜΙΑΣ ΔΕΝ ΕΙΝΑΙ ΣΤΑ ΧΕΡΙΑ ΤΟΥ ΨΕΥΔΟΚΛΗΡΟΝΟΜΟΥ (πτώχευση ή δωρεά)10</a:t>
            </a:r>
            <a:endParaRPr lang="en-US" dirty="0"/>
          </a:p>
        </p:txBody>
      </p:sp>
      <p:sp>
        <p:nvSpPr>
          <p:cNvPr id="3" name="Content Placeholder 2">
            <a:extLst>
              <a:ext uri="{FF2B5EF4-FFF2-40B4-BE49-F238E27FC236}">
                <a16:creationId xmlns:a16="http://schemas.microsoft.com/office/drawing/2014/main" id="{8EA2FE67-905E-4D73-9993-DD2F0C3122F7}"/>
              </a:ext>
            </a:extLst>
          </p:cNvPr>
          <p:cNvSpPr>
            <a:spLocks noGrp="1"/>
          </p:cNvSpPr>
          <p:nvPr>
            <p:ph idx="1"/>
          </p:nvPr>
        </p:nvSpPr>
        <p:spPr>
          <a:xfrm>
            <a:off x="6966345" y="2556932"/>
            <a:ext cx="4510308" cy="3318936"/>
          </a:xfrm>
        </p:spPr>
        <p:txBody>
          <a:bodyPr>
            <a:normAutofit fontScale="85000" lnSpcReduction="10000"/>
          </a:bodyPr>
          <a:lstStyle/>
          <a:p>
            <a:r>
              <a:rPr lang="el-GR" b="1" dirty="0">
                <a:solidFill>
                  <a:srgbClr val="FFC000"/>
                </a:solidFill>
              </a:rPr>
              <a:t>1. Μπαλής, Βάρκα-Αδάμη, Παπαντωνίου</a:t>
            </a:r>
          </a:p>
          <a:p>
            <a:r>
              <a:rPr lang="el-GR" b="1" dirty="0">
                <a:solidFill>
                  <a:srgbClr val="FF0000"/>
                </a:solidFill>
              </a:rPr>
              <a:t>2. Κιτσαράς, </a:t>
            </a:r>
            <a:r>
              <a:rPr lang="el-GR" b="1" dirty="0" err="1">
                <a:solidFill>
                  <a:srgbClr val="FF0000"/>
                </a:solidFill>
              </a:rPr>
              <a:t>Ψούνη</a:t>
            </a:r>
            <a:r>
              <a:rPr lang="el-GR" b="1" dirty="0">
                <a:solidFill>
                  <a:srgbClr val="FF0000"/>
                </a:solidFill>
              </a:rPr>
              <a:t>, </a:t>
            </a:r>
            <a:r>
              <a:rPr lang="el-GR" b="1" dirty="0" err="1">
                <a:solidFill>
                  <a:srgbClr val="FF0000"/>
                </a:solidFill>
              </a:rPr>
              <a:t>Απ</a:t>
            </a:r>
            <a:r>
              <a:rPr lang="el-GR" b="1" dirty="0">
                <a:solidFill>
                  <a:srgbClr val="FF0000"/>
                </a:solidFill>
              </a:rPr>
              <a:t>. Γεωργιάδης</a:t>
            </a:r>
          </a:p>
          <a:p>
            <a:pPr algn="just"/>
            <a:r>
              <a:rPr lang="el-GR" dirty="0">
                <a:solidFill>
                  <a:schemeClr val="tx1"/>
                </a:solidFill>
              </a:rPr>
              <a:t>ΠΡΟΣΟΧΗ! Ισχύει και για ακίνητα αλλά και κινητά κλοπιμαία ή απολωλότα. Αρκεί να είναι καλόπιστος ο τρίτος. ΑΥΤΉ ΕΊΝΑΙ Η ΔΗΜΟΣΙΑ ΠΙΣΤΗ ΠΟΥ ΠΑΡΕΧΟΥΝ οι ΑΚ 1963 και </a:t>
            </a:r>
            <a:r>
              <a:rPr lang="el-GR" dirty="0" err="1">
                <a:solidFill>
                  <a:schemeClr val="tx1"/>
                </a:solidFill>
              </a:rPr>
              <a:t>ΚΠολΔ</a:t>
            </a:r>
            <a:r>
              <a:rPr lang="el-GR" dirty="0">
                <a:solidFill>
                  <a:schemeClr val="tx1"/>
                </a:solidFill>
              </a:rPr>
              <a:t> 1036</a:t>
            </a:r>
            <a:endParaRPr lang="en-US" dirty="0">
              <a:solidFill>
                <a:schemeClr val="tx1"/>
              </a:solidFill>
            </a:endParaRPr>
          </a:p>
        </p:txBody>
      </p:sp>
      <p:grpSp>
        <p:nvGrpSpPr>
          <p:cNvPr id="4" name="Group 3">
            <a:extLst>
              <a:ext uri="{FF2B5EF4-FFF2-40B4-BE49-F238E27FC236}">
                <a16:creationId xmlns:a16="http://schemas.microsoft.com/office/drawing/2014/main" id="{33F6450A-F878-4931-B9E6-A8D7D2443C5B}"/>
              </a:ext>
            </a:extLst>
          </p:cNvPr>
          <p:cNvGrpSpPr/>
          <p:nvPr/>
        </p:nvGrpSpPr>
        <p:grpSpPr>
          <a:xfrm>
            <a:off x="1371600" y="2578330"/>
            <a:ext cx="4339623" cy="3023118"/>
            <a:chOff x="7206751" y="3589797"/>
            <a:chExt cx="3139604" cy="2284983"/>
          </a:xfrm>
        </p:grpSpPr>
        <p:sp>
          <p:nvSpPr>
            <p:cNvPr id="5" name="Freeform: Shape 4">
              <a:extLst>
                <a:ext uri="{FF2B5EF4-FFF2-40B4-BE49-F238E27FC236}">
                  <a16:creationId xmlns:a16="http://schemas.microsoft.com/office/drawing/2014/main" id="{4DE59C3C-90D1-4A8E-8281-AFF52AB8F97F}"/>
                </a:ext>
              </a:extLst>
            </p:cNvPr>
            <p:cNvSpPr/>
            <p:nvPr/>
          </p:nvSpPr>
          <p:spPr>
            <a:xfrm>
              <a:off x="7206751" y="3589797"/>
              <a:ext cx="3139604" cy="589396"/>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a:t>Πραγματικός κληρονόμος Χριστοδούλου</a:t>
              </a:r>
              <a:endParaRPr lang="en-US" kern="1200" dirty="0"/>
            </a:p>
          </p:txBody>
        </p:sp>
        <p:sp>
          <p:nvSpPr>
            <p:cNvPr id="6" name="Freeform: Shape 5">
              <a:extLst>
                <a:ext uri="{FF2B5EF4-FFF2-40B4-BE49-F238E27FC236}">
                  <a16:creationId xmlns:a16="http://schemas.microsoft.com/office/drawing/2014/main" id="{E4C344E4-8BB8-4E6E-BB6A-AA797851F4EE}"/>
                </a:ext>
              </a:extLst>
            </p:cNvPr>
            <p:cNvSpPr/>
            <p:nvPr/>
          </p:nvSpPr>
          <p:spPr>
            <a:xfrm>
              <a:off x="7206751" y="5192875"/>
              <a:ext cx="3139604"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sz="2800" kern="1200" dirty="0"/>
                <a:t>Τρίτος</a:t>
              </a:r>
              <a:endParaRPr lang="en-US" sz="2800" kern="1200" dirty="0"/>
            </a:p>
          </p:txBody>
        </p:sp>
      </p:grpSp>
      <p:sp>
        <p:nvSpPr>
          <p:cNvPr id="9" name="Multiplication Sign 8">
            <a:extLst>
              <a:ext uri="{FF2B5EF4-FFF2-40B4-BE49-F238E27FC236}">
                <a16:creationId xmlns:a16="http://schemas.microsoft.com/office/drawing/2014/main" id="{3829DD26-4EC2-4A21-8010-9F8FCCF83FDD}"/>
              </a:ext>
            </a:extLst>
          </p:cNvPr>
          <p:cNvSpPr/>
          <p:nvPr/>
        </p:nvSpPr>
        <p:spPr>
          <a:xfrm>
            <a:off x="1776016" y="4018503"/>
            <a:ext cx="543431" cy="540616"/>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sp>
        <p:nvSpPr>
          <p:cNvPr id="10" name="Arrow: Down 9">
            <a:extLst>
              <a:ext uri="{FF2B5EF4-FFF2-40B4-BE49-F238E27FC236}">
                <a16:creationId xmlns:a16="http://schemas.microsoft.com/office/drawing/2014/main" id="{45EAA0D7-53B6-4BD3-B41A-AA4AFCC7F22E}"/>
              </a:ext>
            </a:extLst>
          </p:cNvPr>
          <p:cNvSpPr/>
          <p:nvPr/>
        </p:nvSpPr>
        <p:spPr>
          <a:xfrm>
            <a:off x="1233847" y="365567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6BF84B78-4EE0-44E8-89D8-47A4ECC69578}"/>
              </a:ext>
            </a:extLst>
          </p:cNvPr>
          <p:cNvSpPr/>
          <p:nvPr/>
        </p:nvSpPr>
        <p:spPr>
          <a:xfrm>
            <a:off x="1621819" y="3589202"/>
            <a:ext cx="812325" cy="411677"/>
          </a:xfrm>
          <a:prstGeom prst="flowChartProcess">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sz="2000" dirty="0"/>
              <a:t>1036</a:t>
            </a:r>
            <a:endParaRPr lang="en-US" sz="2000" dirty="0"/>
          </a:p>
        </p:txBody>
      </p:sp>
      <p:sp>
        <p:nvSpPr>
          <p:cNvPr id="15" name="Flowchart: Process 14">
            <a:extLst>
              <a:ext uri="{FF2B5EF4-FFF2-40B4-BE49-F238E27FC236}">
                <a16:creationId xmlns:a16="http://schemas.microsoft.com/office/drawing/2014/main" id="{ED1716C1-612B-4290-A719-5E5F7C3FE786}"/>
              </a:ext>
            </a:extLst>
          </p:cNvPr>
          <p:cNvSpPr/>
          <p:nvPr/>
        </p:nvSpPr>
        <p:spPr>
          <a:xfrm>
            <a:off x="3266785" y="3673227"/>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913</a:t>
            </a:r>
            <a:endParaRPr lang="en-US" dirty="0"/>
          </a:p>
        </p:txBody>
      </p:sp>
      <p:sp>
        <p:nvSpPr>
          <p:cNvPr id="16" name="Arrow: Down 15">
            <a:extLst>
              <a:ext uri="{FF2B5EF4-FFF2-40B4-BE49-F238E27FC236}">
                <a16:creationId xmlns:a16="http://schemas.microsoft.com/office/drawing/2014/main" id="{6156405C-D4B5-4249-B9BC-3501098C6BBB}"/>
              </a:ext>
            </a:extLst>
          </p:cNvPr>
          <p:cNvSpPr/>
          <p:nvPr/>
        </p:nvSpPr>
        <p:spPr>
          <a:xfrm>
            <a:off x="2687173" y="365567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FC279E56-95A7-4881-ABAE-2D9D4D526A3B}"/>
              </a:ext>
            </a:extLst>
          </p:cNvPr>
          <p:cNvSpPr/>
          <p:nvPr/>
        </p:nvSpPr>
        <p:spPr>
          <a:xfrm rot="10800000">
            <a:off x="4303835" y="3623215"/>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AEC07B4A-24A8-49E0-9B78-4B47B98107E8}"/>
              </a:ext>
            </a:extLst>
          </p:cNvPr>
          <p:cNvSpPr/>
          <p:nvPr/>
        </p:nvSpPr>
        <p:spPr>
          <a:xfrm>
            <a:off x="4969588" y="4040228"/>
            <a:ext cx="543431" cy="540616"/>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sp>
        <p:nvSpPr>
          <p:cNvPr id="21" name="Flowchart: Process 20">
            <a:extLst>
              <a:ext uri="{FF2B5EF4-FFF2-40B4-BE49-F238E27FC236}">
                <a16:creationId xmlns:a16="http://schemas.microsoft.com/office/drawing/2014/main" id="{E4C1E554-3F93-4A11-8148-0C9491A9F90D}"/>
              </a:ext>
            </a:extLst>
          </p:cNvPr>
          <p:cNvSpPr/>
          <p:nvPr/>
        </p:nvSpPr>
        <p:spPr>
          <a:xfrm>
            <a:off x="4816877" y="3531808"/>
            <a:ext cx="1015154" cy="567092"/>
          </a:xfrm>
          <a:prstGeom prst="flowChartProcess">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defTabSz="577850">
              <a:lnSpc>
                <a:spcPct val="90000"/>
              </a:lnSpc>
              <a:spcBef>
                <a:spcPct val="0"/>
              </a:spcBef>
              <a:spcAft>
                <a:spcPct val="35000"/>
              </a:spcAft>
            </a:pPr>
            <a:r>
              <a:rPr lang="el-GR" sz="1600" dirty="0"/>
              <a:t>Υπάρχει σύμβαση</a:t>
            </a:r>
            <a:endParaRPr lang="en-US" sz="1600" dirty="0"/>
          </a:p>
        </p:txBody>
      </p:sp>
      <p:sp>
        <p:nvSpPr>
          <p:cNvPr id="22" name="Rectangle 21">
            <a:extLst>
              <a:ext uri="{FF2B5EF4-FFF2-40B4-BE49-F238E27FC236}">
                <a16:creationId xmlns:a16="http://schemas.microsoft.com/office/drawing/2014/main" id="{50EE2F3D-07DB-4626-995A-B19545488193}"/>
              </a:ext>
            </a:extLst>
          </p:cNvPr>
          <p:cNvSpPr/>
          <p:nvPr/>
        </p:nvSpPr>
        <p:spPr>
          <a:xfrm>
            <a:off x="3954363" y="4067729"/>
            <a:ext cx="214575" cy="243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23" name="Rectangle 22">
            <a:extLst>
              <a:ext uri="{FF2B5EF4-FFF2-40B4-BE49-F238E27FC236}">
                <a16:creationId xmlns:a16="http://schemas.microsoft.com/office/drawing/2014/main" id="{4A18D5E3-32A2-4946-A6C2-D360528948AF}"/>
              </a:ext>
            </a:extLst>
          </p:cNvPr>
          <p:cNvSpPr/>
          <p:nvPr/>
        </p:nvSpPr>
        <p:spPr>
          <a:xfrm>
            <a:off x="5634511" y="3825551"/>
            <a:ext cx="147852" cy="242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Tree>
    <p:extLst>
      <p:ext uri="{BB962C8B-B14F-4D97-AF65-F5344CB8AC3E}">
        <p14:creationId xmlns:p14="http://schemas.microsoft.com/office/powerpoint/2010/main" val="6936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56A6-5157-CC9D-103E-548BB13D2DF0}"/>
              </a:ext>
            </a:extLst>
          </p:cNvPr>
          <p:cNvSpPr>
            <a:spLocks noGrp="1"/>
          </p:cNvSpPr>
          <p:nvPr>
            <p:ph type="title"/>
          </p:nvPr>
        </p:nvSpPr>
        <p:spPr>
          <a:xfrm>
            <a:off x="1424478" y="702214"/>
            <a:ext cx="9601196" cy="1014619"/>
          </a:xfrm>
        </p:spPr>
        <p:txBody>
          <a:bodyPr/>
          <a:lstStyle/>
          <a:p>
            <a:r>
              <a:rPr lang="el-GR" dirty="0"/>
              <a:t>ΔΙΑΝΟΜΗ ΥΛΗΣ</a:t>
            </a:r>
            <a:endParaRPr lang="en-US" dirty="0"/>
          </a:p>
        </p:txBody>
      </p:sp>
      <p:graphicFrame>
        <p:nvGraphicFramePr>
          <p:cNvPr id="4" name="Content Placeholder 3">
            <a:extLst>
              <a:ext uri="{FF2B5EF4-FFF2-40B4-BE49-F238E27FC236}">
                <a16:creationId xmlns:a16="http://schemas.microsoft.com/office/drawing/2014/main" id="{83552E7C-05D0-0547-DC20-ADCDD99092D5}"/>
              </a:ext>
            </a:extLst>
          </p:cNvPr>
          <p:cNvGraphicFramePr>
            <a:graphicFrameLocks noGrp="1"/>
          </p:cNvGraphicFramePr>
          <p:nvPr>
            <p:ph idx="1"/>
          </p:nvPr>
        </p:nvGraphicFramePr>
        <p:xfrm>
          <a:off x="1166326" y="1716833"/>
          <a:ext cx="10000861" cy="4671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604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διάλειμμα">
            <a:extLst>
              <a:ext uri="{FF2B5EF4-FFF2-40B4-BE49-F238E27FC236}">
                <a16:creationId xmlns:a16="http://schemas.microsoft.com/office/drawing/2014/main" id="{89AC376D-9625-411F-872B-94A5BF283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 y="307911"/>
            <a:ext cx="11812555" cy="627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56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CF35-6D89-F74B-9329-72F4E8B338D3}"/>
              </a:ext>
            </a:extLst>
          </p:cNvPr>
          <p:cNvSpPr>
            <a:spLocks noGrp="1"/>
          </p:cNvSpPr>
          <p:nvPr>
            <p:ph type="ctrTitle"/>
          </p:nvPr>
        </p:nvSpPr>
        <p:spPr>
          <a:xfrm>
            <a:off x="2692398" y="1709531"/>
            <a:ext cx="6815669" cy="1677134"/>
          </a:xfrm>
        </p:spPr>
        <p:txBody>
          <a:bodyPr/>
          <a:lstStyle/>
          <a:p>
            <a:r>
              <a:rPr lang="el-GR" dirty="0"/>
              <a:t>ΕΥΕΡΓΕΤΗΜΑ ΑΠΟΓΡΑΦΗΣ</a:t>
            </a:r>
            <a:endParaRPr lang="en-US" dirty="0"/>
          </a:p>
        </p:txBody>
      </p:sp>
      <p:sp>
        <p:nvSpPr>
          <p:cNvPr id="3" name="Subtitle 2">
            <a:extLst>
              <a:ext uri="{FF2B5EF4-FFF2-40B4-BE49-F238E27FC236}">
                <a16:creationId xmlns:a16="http://schemas.microsoft.com/office/drawing/2014/main" id="{CC7905B2-1B25-C5CB-58E7-A2AC7A7DA753}"/>
              </a:ext>
            </a:extLst>
          </p:cNvPr>
          <p:cNvSpPr>
            <a:spLocks noGrp="1"/>
          </p:cNvSpPr>
          <p:nvPr>
            <p:ph type="subTitle" idx="1"/>
          </p:nvPr>
        </p:nvSpPr>
        <p:spPr/>
        <p:txBody>
          <a:bodyPr/>
          <a:lstStyle/>
          <a:p>
            <a:r>
              <a:rPr lang="el-GR" dirty="0"/>
              <a:t> Κρατάς το καλό χαρτί και αφήνεις το σκάρτο εκτός παρτίδας </a:t>
            </a:r>
            <a:r>
              <a:rPr lang="de-DE" dirty="0"/>
              <a:t>Poker</a:t>
            </a:r>
            <a:r>
              <a:rPr lang="el-GR" dirty="0"/>
              <a:t>.</a:t>
            </a:r>
            <a:endParaRPr lang="en-US" dirty="0"/>
          </a:p>
        </p:txBody>
      </p:sp>
    </p:spTree>
    <p:extLst>
      <p:ext uri="{BB962C8B-B14F-4D97-AF65-F5344CB8AC3E}">
        <p14:creationId xmlns:p14="http://schemas.microsoft.com/office/powerpoint/2010/main" val="83053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A97D-135B-4990-8007-3FAA91077EF6}"/>
              </a:ext>
            </a:extLst>
          </p:cNvPr>
          <p:cNvSpPr>
            <a:spLocks noGrp="1"/>
          </p:cNvSpPr>
          <p:nvPr>
            <p:ph type="title"/>
          </p:nvPr>
        </p:nvSpPr>
        <p:spPr/>
        <p:txBody>
          <a:bodyPr/>
          <a:lstStyle/>
          <a:p>
            <a:r>
              <a:rPr lang="el-GR" dirty="0"/>
              <a:t>Λύσεις</a:t>
            </a:r>
            <a:endParaRPr lang="en-US" dirty="0"/>
          </a:p>
        </p:txBody>
      </p:sp>
      <p:sp>
        <p:nvSpPr>
          <p:cNvPr id="3" name="Content Placeholder 2">
            <a:extLst>
              <a:ext uri="{FF2B5EF4-FFF2-40B4-BE49-F238E27FC236}">
                <a16:creationId xmlns:a16="http://schemas.microsoft.com/office/drawing/2014/main" id="{277C8107-98DE-C9F0-B21E-3EDFFA920168}"/>
              </a:ext>
            </a:extLst>
          </p:cNvPr>
          <p:cNvSpPr>
            <a:spLocks noGrp="1"/>
          </p:cNvSpPr>
          <p:nvPr>
            <p:ph idx="1"/>
          </p:nvPr>
        </p:nvSpPr>
        <p:spPr/>
        <p:txBody>
          <a:bodyPr>
            <a:normAutofit lnSpcReduction="10000"/>
          </a:bodyPr>
          <a:lstStyle/>
          <a:p>
            <a:r>
              <a:rPr lang="el-GR" dirty="0"/>
              <a:t>1. «Δώστε τα όλα να τελειώνουμε»</a:t>
            </a:r>
          </a:p>
          <a:p>
            <a:r>
              <a:rPr lang="el-GR" dirty="0"/>
              <a:t>2. Ζητείστε της ταυτότητα</a:t>
            </a:r>
          </a:p>
          <a:p>
            <a:r>
              <a:rPr lang="el-GR" dirty="0"/>
              <a:t>3. Ζητείστε της πιστοποιητικό εγγυτέρων συγγενών</a:t>
            </a:r>
          </a:p>
          <a:p>
            <a:r>
              <a:rPr lang="el-GR" dirty="0"/>
              <a:t>4. Ζητείστε της πιστοποιητικό περί μη ύπαρξης διαθήκης ή σε περίπτωση ύπαρξης ανακήρυξής της ως κυρίας</a:t>
            </a:r>
          </a:p>
          <a:p>
            <a:r>
              <a:rPr lang="el-GR" dirty="0"/>
              <a:t>5. Ζητείστε της πιστοποιητικό περί μη αποποίησης μετά από 4μηνο</a:t>
            </a:r>
          </a:p>
          <a:p>
            <a:r>
              <a:rPr lang="el-GR" dirty="0"/>
              <a:t>6. Ζητείστε της κάτι που καλύπτει τα 3 προηγούμενα = </a:t>
            </a:r>
            <a:r>
              <a:rPr lang="el-GR" dirty="0" err="1"/>
              <a:t>κληρονομητήριο</a:t>
            </a:r>
            <a:endParaRPr lang="en-US" dirty="0"/>
          </a:p>
        </p:txBody>
      </p:sp>
    </p:spTree>
    <p:extLst>
      <p:ext uri="{BB962C8B-B14F-4D97-AF65-F5344CB8AC3E}">
        <p14:creationId xmlns:p14="http://schemas.microsoft.com/office/powerpoint/2010/main" val="10804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A6AA-3550-F763-9091-1ED93C737A27}"/>
              </a:ext>
            </a:extLst>
          </p:cNvPr>
          <p:cNvSpPr>
            <a:spLocks noGrp="1"/>
          </p:cNvSpPr>
          <p:nvPr>
            <p:ph type="title"/>
          </p:nvPr>
        </p:nvSpPr>
        <p:spPr/>
        <p:txBody>
          <a:bodyPr/>
          <a:lstStyle/>
          <a:p>
            <a:r>
              <a:rPr lang="de-DE" dirty="0"/>
              <a:t>O KANONA</a:t>
            </a:r>
            <a:r>
              <a:rPr lang="el-GR" dirty="0"/>
              <a:t>Σ: ΌΛΑ Η ΤΙΠΟΤΑ</a:t>
            </a:r>
            <a:endParaRPr lang="en-US" dirty="0"/>
          </a:p>
        </p:txBody>
      </p:sp>
      <p:sp>
        <p:nvSpPr>
          <p:cNvPr id="3" name="Content Placeholder 2">
            <a:extLst>
              <a:ext uri="{FF2B5EF4-FFF2-40B4-BE49-F238E27FC236}">
                <a16:creationId xmlns:a16="http://schemas.microsoft.com/office/drawing/2014/main" id="{2D0795C5-E049-FB98-DCD1-46926C0485F4}"/>
              </a:ext>
            </a:extLst>
          </p:cNvPr>
          <p:cNvSpPr>
            <a:spLocks noGrp="1"/>
          </p:cNvSpPr>
          <p:nvPr>
            <p:ph idx="1"/>
          </p:nvPr>
        </p:nvSpPr>
        <p:spPr/>
        <p:txBody>
          <a:bodyPr>
            <a:normAutofit lnSpcReduction="10000"/>
          </a:bodyPr>
          <a:lstStyle/>
          <a:p>
            <a:r>
              <a:rPr lang="el-GR" dirty="0"/>
              <a:t>Ο καθολικός διάδοχος αποκτά και το ενεργητικό και το παθητικό της περιουσίας. Μάλιστα θα πρέπει να εξοφλήσει με προσωπική του περιουσία τα χρέη του κληρονομούμενου νεκρού (ΑΚ 1901).</a:t>
            </a:r>
          </a:p>
          <a:p>
            <a:endParaRPr lang="el-GR" dirty="0"/>
          </a:p>
          <a:p>
            <a:r>
              <a:rPr lang="el-GR" dirty="0"/>
              <a:t>Για 4 μήνες μπορεί να αποποιηθεί ή ότι αποδέχεται με το δικαίωμα της απογραφής (ΑΚ 1902 παρ. 1). </a:t>
            </a:r>
          </a:p>
          <a:p>
            <a:r>
              <a:rPr lang="el-GR" dirty="0"/>
              <a:t>Εξαίρεση: εκ του νόμου περιπτώσεις όπου δεν χρειάζεται δήλωση στο δικαστήριο για το ευεργέτημα της απογραφής: (ΑΚ 1902 παρ. 2)</a:t>
            </a:r>
            <a:endParaRPr lang="en-US" dirty="0"/>
          </a:p>
        </p:txBody>
      </p:sp>
    </p:spTree>
    <p:extLst>
      <p:ext uri="{BB962C8B-B14F-4D97-AF65-F5344CB8AC3E}">
        <p14:creationId xmlns:p14="http://schemas.microsoft.com/office/powerpoint/2010/main" val="717023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6681-125A-A4DE-EACD-C0824BA883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F539EE-03DE-0F87-1858-B8DE5BB160D3}"/>
              </a:ext>
            </a:extLst>
          </p:cNvPr>
          <p:cNvSpPr>
            <a:spLocks noGrp="1"/>
          </p:cNvSpPr>
          <p:nvPr>
            <p:ph idx="1"/>
          </p:nvPr>
        </p:nvSpPr>
        <p:spPr/>
        <p:txBody>
          <a:bodyPr>
            <a:normAutofit fontScale="85000" lnSpcReduction="20000"/>
          </a:bodyPr>
          <a:lstStyle/>
          <a:p>
            <a:pPr algn="ct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59 ΠΡΑΚΤΙΚΟ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Κ άφησε κληρονόμους του τους γιούς του Α, Β και Γ. Ένα μήνα μετά το θάνατο του Κ, ο Α αποδέχτηκε την κληρονομιά με το ευεργέτημα της απογραφής και, ενώπιον συμβολαιογράφου με τρεις πραγματογνώμονες, που διάλεξε ο ίδιος, συνέταξε απογραφή. Τρείς μήνες μετά το θάνατο του Κ, ο Β αποποιήθηκε την κληρονομιά και ο Γ ζήτησε από το δικαστήριο την έκδοση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κληρονομητηρίου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Μετά από έξι (6) μήνες από το θάνατο του Κ διαπιστώνεται ότι η κληρονομιά έχει μεγάλο παθητικό.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Ρωτιέται</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mj-lt"/>
              <a:buAutoNum type="arabicParen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Ευθύνεται ο Α για τα χρέη της κληρονομιάς;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Ευθύνονται οι Α και Γ για τα χρέη της μερίδας του Β;</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Γ αποδέχτηκε ρητά ή όχι την κληρονομιά;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ο Β είχε γιό το Δ, ευθύνεται αυτός (ο Δ) για τα χρέη της κληρονομιάς;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25872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56E1-D90C-D3F0-7F57-CC6205AD5F77}"/>
              </a:ext>
            </a:extLst>
          </p:cNvPr>
          <p:cNvSpPr>
            <a:spLocks noGrp="1"/>
          </p:cNvSpPr>
          <p:nvPr>
            <p:ph type="title"/>
          </p:nvPr>
        </p:nvSpPr>
        <p:spPr/>
        <p:txBody>
          <a:bodyPr/>
          <a:lstStyle/>
          <a:p>
            <a:r>
              <a:rPr lang="el-GR" dirty="0"/>
              <a:t>ΠΕΡΙΠΤΩΣΗ ΔΕΥΤΕΡΗ</a:t>
            </a:r>
            <a:endParaRPr lang="en-US" dirty="0"/>
          </a:p>
        </p:txBody>
      </p:sp>
      <p:sp>
        <p:nvSpPr>
          <p:cNvPr id="3" name="Content Placeholder 2">
            <a:extLst>
              <a:ext uri="{FF2B5EF4-FFF2-40B4-BE49-F238E27FC236}">
                <a16:creationId xmlns:a16="http://schemas.microsoft.com/office/drawing/2014/main" id="{00504D5C-8E72-B880-2E8F-1D4686D5C21A}"/>
              </a:ext>
            </a:extLst>
          </p:cNvPr>
          <p:cNvSpPr>
            <a:spLocks noGrp="1"/>
          </p:cNvSpPr>
          <p:nvPr>
            <p:ph idx="1"/>
          </p:nvPr>
        </p:nvSpPr>
        <p:spPr/>
        <p:txBody>
          <a:bodyPr>
            <a:normAutofit lnSpcReduction="10000"/>
          </a:bodyPr>
          <a:lstStyle/>
          <a:p>
            <a:pPr algn="just"/>
            <a:r>
              <a:rPr lang="el-GR" dirty="0"/>
              <a:t>Είστε στο δικηγορικό τμήμα τράπεζας και σας παίρνει </a:t>
            </a:r>
            <a:r>
              <a:rPr lang="el-GR" dirty="0" err="1"/>
              <a:t>τηλ</a:t>
            </a:r>
            <a:r>
              <a:rPr lang="el-GR" dirty="0"/>
              <a:t>. ο Διευθυντής του καταστήματος Χολαργού γιατί έχει μια περίπτωση που τον προβληματίζει. Έχει εμφανιστεί πριν δυο μέρες ο Ηρακλής Έξαρχος και σήμερα η Μαρία </a:t>
            </a:r>
            <a:r>
              <a:rPr lang="el-GR" dirty="0" err="1"/>
              <a:t>Εξάρχου</a:t>
            </a:r>
            <a:r>
              <a:rPr lang="el-GR" dirty="0"/>
              <a:t> και ζητάνε να τους ενημερώσουν για τα χρήματα που είναι στον λογαριασμό του Νίκου Έξαρχου καθώς και να αποδώσουν όλα τα χρήματα του λογαριασμού γιατί ο τελευταίος αποβίωσε και είναι παιδιά του. Ο Ηρακλής ζητάει όλο το ποσό για τον εαυτό του, η Μαρία ζητάει το 50% για τον εαυτό της. Ο Διευθυντής σας εκμυστηρεύεται ότι μέσα στον λογαριασμό του υπάρχουν 40.000 ευρώ και δεν ξέρει τι να κάνει. Τι λύση σκέφτεστε;</a:t>
            </a:r>
          </a:p>
          <a:p>
            <a:endParaRPr lang="en-US" dirty="0"/>
          </a:p>
        </p:txBody>
      </p:sp>
    </p:spTree>
    <p:extLst>
      <p:ext uri="{BB962C8B-B14F-4D97-AF65-F5344CB8AC3E}">
        <p14:creationId xmlns:p14="http://schemas.microsoft.com/office/powerpoint/2010/main" val="5977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3630-5669-5BFF-E5A9-6F98400C3D8F}"/>
              </a:ext>
            </a:extLst>
          </p:cNvPr>
          <p:cNvSpPr>
            <a:spLocks noGrp="1"/>
          </p:cNvSpPr>
          <p:nvPr>
            <p:ph type="title"/>
          </p:nvPr>
        </p:nvSpPr>
        <p:spPr/>
        <p:txBody>
          <a:bodyPr/>
          <a:lstStyle/>
          <a:p>
            <a:r>
              <a:rPr lang="el-GR" dirty="0"/>
              <a:t>Λύσεις</a:t>
            </a:r>
            <a:endParaRPr lang="en-US" dirty="0"/>
          </a:p>
        </p:txBody>
      </p:sp>
      <p:sp>
        <p:nvSpPr>
          <p:cNvPr id="3" name="Content Placeholder 2">
            <a:extLst>
              <a:ext uri="{FF2B5EF4-FFF2-40B4-BE49-F238E27FC236}">
                <a16:creationId xmlns:a16="http://schemas.microsoft.com/office/drawing/2014/main" id="{D8546F31-00CF-77BC-FF68-556ED8C52E2A}"/>
              </a:ext>
            </a:extLst>
          </p:cNvPr>
          <p:cNvSpPr>
            <a:spLocks noGrp="1"/>
          </p:cNvSpPr>
          <p:nvPr>
            <p:ph idx="1"/>
          </p:nvPr>
        </p:nvSpPr>
        <p:spPr/>
        <p:txBody>
          <a:bodyPr>
            <a:normAutofit fontScale="92500" lnSpcReduction="20000"/>
          </a:bodyPr>
          <a:lstStyle/>
          <a:p>
            <a:r>
              <a:rPr lang="el-GR" dirty="0"/>
              <a:t>1. «Κράτα για εμάς»</a:t>
            </a:r>
          </a:p>
          <a:p>
            <a:r>
              <a:rPr lang="el-GR" dirty="0"/>
              <a:t>2. Ζητείστε τους ταυτότητα</a:t>
            </a:r>
          </a:p>
          <a:p>
            <a:r>
              <a:rPr lang="el-GR" dirty="0"/>
              <a:t>3. Ζητείστε τους πιστοποιητικό εγγυτέρων συγγενών</a:t>
            </a:r>
          </a:p>
          <a:p>
            <a:r>
              <a:rPr lang="el-GR" dirty="0"/>
              <a:t>4. Ζητείστε τους πιστοποιητικό περί μη ύπαρξης διαθήκης ή σε περίπτωση ύπαρξης ανακήρυξής της ως κυρίας</a:t>
            </a:r>
          </a:p>
          <a:p>
            <a:r>
              <a:rPr lang="el-GR" dirty="0"/>
              <a:t>5. Ζητείστε τους πιστοποιητικό περί μη αποποίησης μετά από 4μηνο</a:t>
            </a:r>
          </a:p>
          <a:p>
            <a:r>
              <a:rPr lang="el-GR" dirty="0"/>
              <a:t>6. Ζητείστε ληξιαρχική πράξη θανάτου</a:t>
            </a:r>
          </a:p>
          <a:p>
            <a:r>
              <a:rPr lang="el-GR" dirty="0"/>
              <a:t>7. Ζητείστε της κάτι που καλύπτει τα 4 προηγούμενα = </a:t>
            </a:r>
            <a:r>
              <a:rPr lang="el-GR" dirty="0" err="1"/>
              <a:t>κληρονομητήριο</a:t>
            </a:r>
            <a:endParaRPr lang="en-US" dirty="0"/>
          </a:p>
          <a:p>
            <a:endParaRPr lang="en-US" dirty="0"/>
          </a:p>
        </p:txBody>
      </p:sp>
    </p:spTree>
    <p:extLst>
      <p:ext uri="{BB962C8B-B14F-4D97-AF65-F5344CB8AC3E}">
        <p14:creationId xmlns:p14="http://schemas.microsoft.com/office/powerpoint/2010/main" val="41341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865A-6EF0-17B0-A40C-9151A84EAE9F}"/>
              </a:ext>
            </a:extLst>
          </p:cNvPr>
          <p:cNvSpPr>
            <a:spLocks noGrp="1"/>
          </p:cNvSpPr>
          <p:nvPr>
            <p:ph type="title"/>
          </p:nvPr>
        </p:nvSpPr>
        <p:spPr/>
        <p:txBody>
          <a:bodyPr>
            <a:normAutofit fontScale="90000"/>
          </a:bodyPr>
          <a:lstStyle/>
          <a:p>
            <a:r>
              <a:rPr lang="el-GR" dirty="0"/>
              <a:t>ΤΙ ΕΙΝΑΙ ΑΥΤΌ ΤΟ ΚΛΗΡΟΝΟΜΗΤΗΡΙΟ</a:t>
            </a:r>
            <a:endParaRPr lang="en-US" dirty="0"/>
          </a:p>
        </p:txBody>
      </p:sp>
      <p:sp>
        <p:nvSpPr>
          <p:cNvPr id="3" name="Content Placeholder 2">
            <a:extLst>
              <a:ext uri="{FF2B5EF4-FFF2-40B4-BE49-F238E27FC236}">
                <a16:creationId xmlns:a16="http://schemas.microsoft.com/office/drawing/2014/main" id="{A621F35E-3DCF-4C24-4878-3A464A20C6BF}"/>
              </a:ext>
            </a:extLst>
          </p:cNvPr>
          <p:cNvSpPr>
            <a:spLocks noGrp="1"/>
          </p:cNvSpPr>
          <p:nvPr>
            <p:ph idx="1"/>
          </p:nvPr>
        </p:nvSpPr>
        <p:spPr/>
        <p:txBody>
          <a:bodyPr>
            <a:normAutofit fontScale="77500" lnSpcReduction="20000"/>
          </a:bodyPr>
          <a:lstStyle/>
          <a:p>
            <a:r>
              <a:rPr lang="el-GR" dirty="0"/>
              <a:t>Πιστοποιητικό </a:t>
            </a:r>
          </a:p>
          <a:p>
            <a:r>
              <a:rPr lang="el-GR" dirty="0"/>
              <a:t>Από ποιόν;</a:t>
            </a:r>
          </a:p>
          <a:p>
            <a:pPr marL="457200" lvl="1" indent="0">
              <a:buNone/>
            </a:pPr>
            <a:r>
              <a:rPr lang="el-GR" dirty="0"/>
              <a:t>Από τον Ειρηνοδίκη του δικαστηρίου</a:t>
            </a:r>
          </a:p>
          <a:p>
            <a:pPr marL="269875" lvl="1" indent="-269875"/>
            <a:r>
              <a:rPr lang="el-GR" sz="2400" dirty="0"/>
              <a:t>Με ποιου αίτηση;</a:t>
            </a:r>
          </a:p>
          <a:p>
            <a:pPr marL="457200" lvl="2" indent="0">
              <a:buNone/>
            </a:pPr>
            <a:r>
              <a:rPr lang="el-GR" sz="2200" dirty="0"/>
              <a:t>-Του έχοντος έννομο συμφέρον (διαδικαστική προϋπόθεση) δηλ.</a:t>
            </a:r>
          </a:p>
          <a:p>
            <a:pPr marL="800100" lvl="2" indent="-342900">
              <a:buFont typeface="Wingdings" panose="05000000000000000000" pitchFamily="2" charset="2"/>
              <a:buChar char="v"/>
            </a:pPr>
            <a:r>
              <a:rPr lang="el-GR" sz="2200" dirty="0"/>
              <a:t>	κληρονόμου (το έχετε διδαχθεί)</a:t>
            </a:r>
          </a:p>
          <a:p>
            <a:pPr marL="800100" lvl="2" indent="-342900">
              <a:buFont typeface="Wingdings" panose="05000000000000000000" pitchFamily="2" charset="2"/>
              <a:buChar char="v"/>
            </a:pPr>
            <a:r>
              <a:rPr lang="el-GR" sz="2200" dirty="0"/>
              <a:t>	κληροδόχου (σε επόμενο μάθημα)</a:t>
            </a:r>
          </a:p>
          <a:p>
            <a:pPr marL="800100" lvl="2" indent="-342900">
              <a:buFont typeface="Wingdings" panose="05000000000000000000" pitchFamily="2" charset="2"/>
              <a:buChar char="v"/>
            </a:pPr>
            <a:r>
              <a:rPr lang="el-GR" sz="2200" dirty="0"/>
              <a:t>	καταπιστευματοδόχου (σε επόμενο μάθημα)</a:t>
            </a:r>
          </a:p>
          <a:p>
            <a:pPr marL="800100" lvl="2" indent="-342900">
              <a:buFont typeface="Wingdings" panose="05000000000000000000" pitchFamily="2" charset="2"/>
              <a:buChar char="v"/>
            </a:pPr>
            <a:r>
              <a:rPr lang="el-GR" sz="2200" dirty="0"/>
              <a:t>	εκτελεστή διαθήκης (σε επόμενο μάθημα)</a:t>
            </a:r>
          </a:p>
          <a:p>
            <a:pPr marL="457200" lvl="1" indent="0">
              <a:buNone/>
            </a:pPr>
            <a:endParaRPr lang="en-US" dirty="0"/>
          </a:p>
        </p:txBody>
      </p:sp>
    </p:spTree>
    <p:extLst>
      <p:ext uri="{BB962C8B-B14F-4D97-AF65-F5344CB8AC3E}">
        <p14:creationId xmlns:p14="http://schemas.microsoft.com/office/powerpoint/2010/main" val="24899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ircle(in)">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8A28F211AC884E4BA3BB4986DA127763" ma:contentTypeVersion="13" ma:contentTypeDescription="Δημιουργία νέου εγγράφου" ma:contentTypeScope="" ma:versionID="123cf4dbbb09438eae7bf7b85b657e09">
  <xsd:schema xmlns:xsd="http://www.w3.org/2001/XMLSchema" xmlns:xs="http://www.w3.org/2001/XMLSchema" xmlns:p="http://schemas.microsoft.com/office/2006/metadata/properties" xmlns:ns2="7f990a74-40aa-4711-b3a5-87c874c1e67f" xmlns:ns3="41fe0434-1257-4792-b528-f655ad706a04" targetNamespace="http://schemas.microsoft.com/office/2006/metadata/properties" ma:root="true" ma:fieldsID="deae5723ac99a95c075a2092772585ac" ns2:_="" ns3:_="">
    <xsd:import namespace="7f990a74-40aa-4711-b3a5-87c874c1e67f"/>
    <xsd:import namespace="41fe0434-1257-4792-b528-f655ad706a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90a74-40aa-4711-b3a5-87c874c1e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e0434-1257-4792-b528-f655ad706a04" elementFormDefault="qualified">
    <xsd:import namespace="http://schemas.microsoft.com/office/2006/documentManagement/types"/>
    <xsd:import namespace="http://schemas.microsoft.com/office/infopath/2007/PartnerControls"/>
    <xsd:element name="SharedWithUsers" ma:index="14"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84619-01C8-4E2A-A676-885A5C590968}">
  <ds:schemaRefs>
    <ds:schemaRef ds:uri="http://schemas.microsoft.com/sharepoint/v3/contenttype/forms"/>
  </ds:schemaRefs>
</ds:datastoreItem>
</file>

<file path=customXml/itemProps2.xml><?xml version="1.0" encoding="utf-8"?>
<ds:datastoreItem xmlns:ds="http://schemas.openxmlformats.org/officeDocument/2006/customXml" ds:itemID="{9D9A9324-C095-42E1-A0E4-8B05C90CA3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199052-5062-4D85-A527-157EB230F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90a74-40aa-4711-b3a5-87c874c1e67f"/>
    <ds:schemaRef ds:uri="41fe0434-1257-4792-b528-f655ad706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4661</TotalTime>
  <Words>3561</Words>
  <Application>Microsoft Office PowerPoint</Application>
  <PresentationFormat>Widescreen</PresentationFormat>
  <Paragraphs>386</Paragraphs>
  <Slides>61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Garamond</vt:lpstr>
      <vt:lpstr>Times New Roman</vt:lpstr>
      <vt:lpstr>Wingdings</vt:lpstr>
      <vt:lpstr>Organic</vt:lpstr>
      <vt:lpstr>ΚΛΗΡΟΝΟΜΗΤΗΡΙΟ: ΤΟ ΤΕΛΟΣ Η΄ Η ΑΡΧΗ; </vt:lpstr>
      <vt:lpstr>ΣΗΜΕΡΑ</vt:lpstr>
      <vt:lpstr>ΣΤΟ ΕΠΟΜΕΝΟ</vt:lpstr>
      <vt:lpstr>ΧΡΗΣΙΜΟΤΗΤΑ ΚΛΗΡΟΝΟΜΗΤΗΡΙΟΥ</vt:lpstr>
      <vt:lpstr>ΔΥΟ ΠΡΑΓΜΑΤΙΚΕΣ ΙΣΤΟΡΙΕΣ</vt:lpstr>
      <vt:lpstr>Λύσεις</vt:lpstr>
      <vt:lpstr>ΠΕΡΙΠΤΩΣΗ ΔΕΥΤΕΡΗ</vt:lpstr>
      <vt:lpstr>Λύσεις</vt:lpstr>
      <vt:lpstr>ΤΙ ΕΙΝΑΙ ΑΥΤΌ ΤΟ ΚΛΗΡΟΝΟΜΗΤΗΡΙΟ</vt:lpstr>
      <vt:lpstr>ΣΕ ΠΟΙΑ ΑΡΘΡΑ ΡΥΘΜΙΖΕΤΑΙ</vt:lpstr>
      <vt:lpstr>ΝΟΜΙΚΗ ΦΥΣΗ</vt:lpstr>
      <vt:lpstr>ΈΝΑ ΠΡΟΑΙΡΕΤΙΚΟ ΜΕΣΟ ΝΟΜΙΜΟΠΟΙΗΣΗΣ</vt:lpstr>
      <vt:lpstr>ΝΟΜΙΚΗ ΦΥΣΗ</vt:lpstr>
      <vt:lpstr>ΠΑΡΑΓΕΙ ΔΕΔΙΚΑΣΜΕΝΟ;</vt:lpstr>
      <vt:lpstr>Η ΝΕΑ ΔΙΑΘΗΚΗ</vt:lpstr>
      <vt:lpstr>AΞΙΩΣΕΙΣ</vt:lpstr>
      <vt:lpstr>AΞΙΩΣΕΙΣ ΓΙΑ ΑΚΙΝΗΤΑ</vt:lpstr>
      <vt:lpstr>AΞΙΩΣΕΙΣ ΓΙΑ ΑΚΙΝΗΤΑ</vt:lpstr>
      <vt:lpstr>AΞΙΩΣΕΙΣ ΓΙΑ ΑΚΙΝΗΤΑ</vt:lpstr>
      <vt:lpstr>ΑΞΙΩΣΕΙΣ ΚΑΤΑ ΤΡΙΤΩΝ ΓΙΑ ΚΙΝΗΤΑ</vt:lpstr>
      <vt:lpstr>ΑΞΙΩΣΕΙΣ ΚΑΤΑ ΤΡΙΤΩΝ ΓΙΑ ΚΙΝΗΤΑ</vt:lpstr>
      <vt:lpstr>ΑΞΙΩΣΕΙΣ Γ, Δ και ΤΡΙΤΩΝ ΚΑΤΑ Α;</vt:lpstr>
      <vt:lpstr>PowerPoint Presentation</vt:lpstr>
      <vt:lpstr>ΣΚΟΠΟΣ ΚΛΗΡΟΝΟΜΗΤΗΡΙΟΥ</vt:lpstr>
      <vt:lpstr>ΕΙΔΗ ΚΛΗΡΟΝΟΜΗΤΗΡΙΟΥ</vt:lpstr>
      <vt:lpstr>Η ΑΜΦΙΒΟΛΙΑ ΤΟΥ ΕΚΔΟΤΙΚΟΥ ΟΙΚΟΥ</vt:lpstr>
      <vt:lpstr>Η μοίρα του ψυχοπαθή</vt:lpstr>
      <vt:lpstr>Λύση</vt:lpstr>
      <vt:lpstr>ΚΛΗΡΟΝΟΜΗΤΗΡΙΟ</vt:lpstr>
      <vt:lpstr>ΣΗΜΕΡΑ</vt:lpstr>
      <vt:lpstr>ΔΙΑΔΙΚΑΣΙΑ ΓΙΑ ΤΗΝ ΕΚΔΟΣΗ ΚΛΗΡΟΝΟΜΗΤΗΡΙΟΥ</vt:lpstr>
      <vt:lpstr>ΠΕΡΙΕΧΟΜΕΝΟ ΑΙΤΗΣΗΣ (ΑΚ 1957)</vt:lpstr>
      <vt:lpstr>ΑΥΤΕΠΑΓΓΕΛΤΗ ΕΡΕΥΝΑ ΔΙΚΑΣΤΗ</vt:lpstr>
      <vt:lpstr>ΠΡΟΣΟΧΗ ΔΙΧΟΓΝΩΜΙΑ ΩΣ ΠΡΟΣ ΤΗΝ ΑΝΑΦΟΡΑ ΠΟΣΟΣΤΟΥ</vt:lpstr>
      <vt:lpstr>ΠΡΟΣΟΧΗ! ΑΠΟΡΡΙΨΗ ΑΙΤΗΜΑΤΟΣ ΩΣ «ΑΟΡΙΣΤΟΥ» ΚΠολΔ 820</vt:lpstr>
      <vt:lpstr>ΔΙΑΔΙΚΑΣΙΑ ΓΙΑ ΤΗΝ ΕΚΔΟΣΗ ΚΛΗΡΟΝΟΜΗΤΗΡΙΟΥ</vt:lpstr>
      <vt:lpstr>ΔΙΑΔΙΚΑΣΙΑ ΓΙΑ ΤΗΝ ΕΚΔΟΣΗ ΚΛΗΡΟΝΟΜΗΤΗΡΙΟΥ</vt:lpstr>
      <vt:lpstr>ΔΙΑΔΙΚΑΣΙΑ ΓΙΑ ΤΗΝ ΕΚΔΟΣΗ ΚΛΗΡΟΝΟΜΗΤΗΡΙΟΥ</vt:lpstr>
      <vt:lpstr>ΕΙΝΑΙ ΕΥΚΟΛΟ ΝΑ ΜΑΖΕΨΩ ΟΛΑ ΤΑ ΕΓΓΡΑΦΑ ΓΙΑ ΝΑ ΤΟ ΒΓΑΛΩ;</vt:lpstr>
      <vt:lpstr>ΔΙΑΔΙΚΑΣΙΑ ΓΙΑ ΤΗΝ ΕΚΔΟΣΗ ΚΛΗΡΟΝΟΜΗΤΗΡΙΟΥ</vt:lpstr>
      <vt:lpstr>ΔΙΑΔΙΚΑΣΙΑ ΓΙΑ ΤΗΝ ΑΝΑΚΛΗΣΗ ΚΛΗΡΟΝΟΜΗΤΗΡΙΟΥ</vt:lpstr>
      <vt:lpstr>ΕΦΑΡΜΟΓΗ</vt:lpstr>
      <vt:lpstr>ΠΩΣ ΓΙΝΕΤΑΙ Η ΑΠΟΚΑΤΑΣΤΑΣΗ ΤΗΣ ΑΛΗΘΕΙΑΣ;</vt:lpstr>
      <vt:lpstr>ΔΗΜΟΣΙΑ ΠΙΣΤΗ.  ΚΙ ΑΝ ΕΓΙΝΕ ΛΑΘΟΣ;</vt:lpstr>
      <vt:lpstr>ΔΗΜΟΣΙΑ ΠΙΣΤΗ</vt:lpstr>
      <vt:lpstr>ΔΗΜΟΣΙΑ ΠΙΣΤΗ</vt:lpstr>
      <vt:lpstr>ΑΔΗΜΟΣΙΕΥΤΗ ΑΠΟΦΑΣΗ ΑΠ 2017</vt:lpstr>
      <vt:lpstr>ΕΚΤΑΣΗ ΤΕΚΜΗΡΙΟΥ ΕΝΑΝΤΙ ΤΡΙΤΩΝ</vt:lpstr>
      <vt:lpstr>PowerPoint Presentation</vt:lpstr>
      <vt:lpstr>ΕΚΤΑΣΗ ΤΕΚΜΗΡΙΟΥ ΕΝΑΝΤΙ ΤΡΙΤΩΝ</vt:lpstr>
      <vt:lpstr>ΕΝΝΟΜΕΣ ΣΥΝΕΠΕΙΕΣ ΚΛΗΡΟΝΟΜΗΤΗΡΙΟΥ</vt:lpstr>
      <vt:lpstr>ΥΠΕΡ ΤΡΙΤΟΥ ΑΚ 1963</vt:lpstr>
      <vt:lpstr>ΠΡΟΣΤΑΣΙΑ ΤΟΥ ΠΡΑΓΜΑΤΙΚΟΥ ΚΛΗΡΟΝΟΜΟΥ</vt:lpstr>
      <vt:lpstr>ΤΙ ΓΙΝΕΤΑΙ ΌΤΑΝ ΤΟ ΠΡΑΓΜΑ ΕΊΝΑΙ ΣΤΑ ΧΕΡΙΑ ΤΟΥ ΨΕΥΔΟΚΛΗΡΟΝΟΜΟΥ ΚΑΤΆ ΤΗΝ ΑΣΚΗΣΗ ΤΗΣ ΑΓΩΓΗΣ</vt:lpstr>
      <vt:lpstr>ΤΟ ΑΝΤΙΚΕΙΜΕΝΟ ΤΗΣ ΚΛΗΡΟΝΟΜΙΑΣ ΔΕΝ ΒΡΙΣΚΕΤΑΙ ΣΤΑ ΧΕΡΙΑ ΤΟΥ ΨΕΥΔΟΚΛΗΡΟΝΟΜΟΥ ΚΑΤΆ ΤΗΝ ΑΣΚΗΣΗ ΤΗΣ ΑΓΩΓΗΣ (πτώχευση ή δωρεά)</vt:lpstr>
      <vt:lpstr>ΤΟ ΑΝΤΙΚΕΙΜΕΝΟ ΚΛΗΡΟΝΟΜΙΑΣ ΔΕΝ ΕΙΝΑΙ ΣΤΑ ΧΕΡΙΑ ΤΟΥ ΨΕΥΔΟΚΛΗΡΟΝΟΜΟΥ (πτώχευση ή δωρεά)10</vt:lpstr>
      <vt:lpstr>ΔΙΑΝΟΜΗ ΥΛΗΣ</vt:lpstr>
      <vt:lpstr>PowerPoint Presentation</vt:lpstr>
      <vt:lpstr>ΕΥΕΡΓΕΤΗΜΑ ΑΠΟΓΡΑΦΗΣ</vt:lpstr>
      <vt:lpstr>O KANONAΣ: ΌΛΑ Η ΤΙΠΟΤΑ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ΚΛΗΡΟΝΟΜΙΚΟ ΔΙΚΑΙΟ</dc:title>
  <dc:creator>Laskasridis Law Office</dc:creator>
  <cp:lastModifiedBy>Secretary / LLO</cp:lastModifiedBy>
  <cp:revision>22</cp:revision>
  <dcterms:created xsi:type="dcterms:W3CDTF">2021-10-06T20:08:46Z</dcterms:created>
  <dcterms:modified xsi:type="dcterms:W3CDTF">2022-12-07T10:39:29Z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0x0101008A28F211AC884E4BA3BB4986DA127763</vt:lpwstr>
  </property>
</Properties>
</file>