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18/10/2016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Θεματική ανάλυση των αφηγήσεων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l-GR" dirty="0" smtClean="0"/>
              <a:t>Βασίλης </a:t>
            </a:r>
            <a:r>
              <a:rPr lang="el-GR" dirty="0" err="1" smtClean="0"/>
              <a:t>Τσάφος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 algn="ctr">
              <a:buNone/>
            </a:pPr>
            <a:r>
              <a:rPr lang="el-GR" sz="4800" dirty="0" smtClean="0"/>
              <a:t>Βήματα ανάλυσης των αφηγήσεων</a:t>
            </a:r>
            <a:endParaRPr lang="el-GR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1. Ορίζουμε ερωτήματα διερεύνησης &amp; ανάλυσης των αφηγήσεων: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Ποια είναι τα βασικά θέματα που προκύπτουν</a:t>
            </a:r>
            <a:r>
              <a:rPr lang="el-GR" dirty="0" smtClean="0"/>
              <a:t>;</a:t>
            </a:r>
            <a:r>
              <a:rPr lang="en-US" dirty="0" smtClean="0"/>
              <a:t> (</a:t>
            </a:r>
            <a:r>
              <a:rPr lang="el-GR" dirty="0" smtClean="0"/>
              <a:t>προαιρετικό)</a:t>
            </a:r>
            <a:endParaRPr lang="el-GR" dirty="0" smtClean="0"/>
          </a:p>
          <a:p>
            <a:r>
              <a:rPr lang="el-GR" dirty="0" smtClean="0"/>
              <a:t>Ποια είναι τα σημαντικά περιστατικά και γιατί;</a:t>
            </a:r>
          </a:p>
          <a:p>
            <a:r>
              <a:rPr lang="el-GR" dirty="0" smtClean="0"/>
              <a:t>Ποιες ευκαιρίες παρουσιάστηκαν και ποια εμπόδια προέκυψαν;</a:t>
            </a:r>
          </a:p>
          <a:p>
            <a:r>
              <a:rPr lang="el-GR" dirty="0" smtClean="0"/>
              <a:t>Ποιες είναι οι σημαντικές μορφές και γιατί;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2. Κωδικοποίηση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Παράγοντες επιλογής: </a:t>
            </a:r>
          </a:p>
          <a:p>
            <a:pPr>
              <a:buNone/>
            </a:pPr>
            <a:r>
              <a:rPr lang="el-GR" dirty="0" smtClean="0"/>
              <a:t>    εξωτερικοί – εσωτερικοί</a:t>
            </a:r>
          </a:p>
          <a:p>
            <a:r>
              <a:rPr lang="el-GR" dirty="0" smtClean="0"/>
              <a:t>Χαρακτηριστικά ικανού εκπαιδευτικού </a:t>
            </a:r>
          </a:p>
          <a:p>
            <a:r>
              <a:rPr lang="el-GR" dirty="0" smtClean="0"/>
              <a:t>Προσωπικές δεξιότητες κατάλληλες και ακατάλληλες για το επάγγελμα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3. Από τους κωδικούς στα θέματα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Σκοποί προσχολικής εκπαίδευσης </a:t>
            </a:r>
          </a:p>
          <a:p>
            <a:r>
              <a:rPr lang="el-GR" dirty="0" smtClean="0"/>
              <a:t>Ρόλος εκπαίδευσης &amp; εκπαιδευτικού </a:t>
            </a:r>
          </a:p>
          <a:p>
            <a:r>
              <a:rPr lang="el-GR" dirty="0" smtClean="0"/>
              <a:t>Ρόλος εκπαιδευτικού προσχολικής εκπαίδευσης</a:t>
            </a:r>
          </a:p>
          <a:p>
            <a:r>
              <a:rPr lang="el-GR" dirty="0" smtClean="0"/>
              <a:t>Επαγγελματικές προσδοκίες</a:t>
            </a:r>
          </a:p>
          <a:p>
            <a:r>
              <a:rPr lang="el-GR" dirty="0" smtClean="0"/>
              <a:t>Ρόλος παιδιών στην προσχολική εκπαίδευση</a:t>
            </a:r>
          </a:p>
          <a:p>
            <a:r>
              <a:rPr lang="el-GR" dirty="0" smtClean="0"/>
              <a:t>Πεποιθήσεις για την παιδική ηλικία</a:t>
            </a:r>
            <a:endParaRPr lang="en-US" dirty="0" smtClean="0"/>
          </a:p>
          <a:p>
            <a:r>
              <a:rPr lang="el-GR" dirty="0" smtClean="0"/>
              <a:t>Αντιλήψεις για τη διαδικασία της διδασκαλίας και της μάθησης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105</Words>
  <Application>Microsoft Office PowerPoint</Application>
  <PresentationFormat>Προβολή στην οθόνη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Θεματική ανάλυση των αφηγήσεων</vt:lpstr>
      <vt:lpstr>Διαφάνεια 2</vt:lpstr>
      <vt:lpstr> 1. Ορίζουμε ερωτήματα διερεύνησης &amp; ανάλυσης των αφηγήσεων: </vt:lpstr>
      <vt:lpstr>2. Κωδικοποίηση</vt:lpstr>
      <vt:lpstr>3. Από τους κωδικούς στα θέματα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Θεματική ανάλυση των αφηγήσεων</dc:title>
  <dc:creator>Vasilis</dc:creator>
  <cp:lastModifiedBy>Vasilis</cp:lastModifiedBy>
  <cp:revision>13</cp:revision>
  <dcterms:created xsi:type="dcterms:W3CDTF">2016-10-10T05:40:15Z</dcterms:created>
  <dcterms:modified xsi:type="dcterms:W3CDTF">2016-10-18T06:12:03Z</dcterms:modified>
</cp:coreProperties>
</file>