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7550"/>
            <a:ext cx="8520600" cy="46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2AFC: Η σημασία της σειράς</a:t>
            </a:r>
            <a:endParaRPr sz="2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680375"/>
            <a:ext cx="8487600" cy="13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l" sz="1400">
                <a:solidFill>
                  <a:schemeClr val="dk1"/>
                </a:solidFill>
              </a:rPr>
              <a:t>Σημασίας της χωρικής (spatial 2AFC) ή της χρονικής σειράς (temporal 2AFC)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l" sz="1400">
                <a:solidFill>
                  <a:schemeClr val="dk1"/>
                </a:solidFill>
              </a:rPr>
              <a:t>Η σειρά παρουσίασης → μπορεί να επηρεάσει το % σωστών απαντήσεων → </a:t>
            </a:r>
            <a:r>
              <a:rPr lang="el" sz="1400">
                <a:solidFill>
                  <a:srgbClr val="CC4125"/>
                </a:solidFill>
              </a:rPr>
              <a:t>interval bias</a:t>
            </a:r>
            <a:endParaRPr sz="1400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400" u="sng">
                <a:solidFill>
                  <a:srgbClr val="38761D"/>
                </a:solidFill>
              </a:rPr>
              <a:t>Παράγοντες όπως το decision making μπορούν να επηρεάσουν την απόφαση. </a:t>
            </a:r>
            <a:endParaRPr sz="1400" u="sng">
              <a:solidFill>
                <a:srgbClr val="38761D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328750" y="1246900"/>
            <a:ext cx="191400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-3890" l="-16830" r="16830" t="3889"/>
          <a:stretch/>
        </p:blipFill>
        <p:spPr>
          <a:xfrm>
            <a:off x="4722000" y="1958450"/>
            <a:ext cx="3241175" cy="18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796350" y="3878975"/>
            <a:ext cx="4300500" cy="7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chemeClr val="dk1"/>
                </a:solidFill>
              </a:rPr>
              <a:t>The Difference model: Decisional bias έχει ενσωματωθεί στην παρουσίαση των αποτελεσμάτων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16694" l="0" r="11730" t="0"/>
          <a:stretch/>
        </p:blipFill>
        <p:spPr>
          <a:xfrm>
            <a:off x="311700" y="1941150"/>
            <a:ext cx="2968525" cy="185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63750" y="3878975"/>
            <a:ext cx="4215600" cy="7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chemeClr val="dk1"/>
                </a:solidFill>
              </a:rPr>
              <a:t>Για το συγκεκριμένο stimulus magnitude η πιθανότητα σωστής απάντησης είναι 0.714 σε κάθε περίπτωση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424025" y="4520050"/>
            <a:ext cx="62487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100">
                <a:solidFill>
                  <a:schemeClr val="dk1"/>
                </a:solidFill>
              </a:rPr>
              <a:t>[Source: ‘</a:t>
            </a:r>
            <a:r>
              <a:rPr lang="el" sz="1100">
                <a:solidFill>
                  <a:schemeClr val="dk1"/>
                </a:solidFill>
                <a:highlight>
                  <a:srgbClr val="FFFFFF"/>
                </a:highlight>
              </a:rPr>
              <a:t>Interval bias in 2AFC detection tasks: sorting out the artifacts’, 2011]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