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6" r:id="rId3"/>
    <p:sldId id="308" r:id="rId4"/>
    <p:sldId id="310" r:id="rId5"/>
    <p:sldId id="311" r:id="rId6"/>
    <p:sldId id="312" r:id="rId7"/>
    <p:sldId id="305" r:id="rId8"/>
    <p:sldId id="291" r:id="rId9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8"/>
            <p14:sldId id="310"/>
            <p14:sldId id="311"/>
            <p14:sldId id="312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Απόκρυψη και επανεμφάνιση γεγονότος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Απόκρυψη και επανεμφάνιση γεγονότος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Απόκρυψη και επανεμφάνιση γεγονότος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Απόκρυψη και επανεμφάνιση γεγονότος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Απόκρυψη και επανεμφάνιση γεγονότος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Απόκρυψη και επανεμφάνιση γεγονότος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«Ημερολόγιο»: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Απόκρυψη και επανεμφάνιση γεγονότος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 smtClean="0"/>
              <a:t>Εργαλείο «Ημερολόγιο»: </a:t>
            </a:r>
            <a:br>
              <a:rPr lang="el-GR" dirty="0" smtClean="0"/>
            </a:br>
            <a:r>
              <a:rPr lang="el-GR" dirty="0" smtClean="0"/>
              <a:t>Απόκρυψη και επανεμφάνιση </a:t>
            </a:r>
            <a:r>
              <a:rPr lang="el-GR" dirty="0"/>
              <a:t>γεγονότος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Απόκρυψη </a:t>
            </a:r>
            <a:r>
              <a:rPr lang="el-GR" dirty="0" smtClean="0"/>
              <a:t>γεγονότος (1/2)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αποκρύψετε ένα γεγονός από τους εκπαιδευόμενους του μαθήματος</a:t>
            </a:r>
            <a:r>
              <a:rPr lang="el-GR" dirty="0" smtClean="0"/>
              <a:t>, κάντε κλικ πάνω του στο ημερολόγιο.</a:t>
            </a:r>
            <a:endParaRPr lang="el-GR" dirty="0"/>
          </a:p>
        </p:txBody>
      </p:sp>
      <p:pic>
        <p:nvPicPr>
          <p:cNvPr id="614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991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98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Απόκρυψη </a:t>
            </a:r>
            <a:r>
              <a:rPr lang="el-GR" dirty="0" smtClean="0"/>
              <a:t>γεγονότος (2/2)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Στη συνέχεια κάντε </a:t>
            </a:r>
            <a:r>
              <a:rPr lang="el-GR" dirty="0"/>
              <a:t>κλικ στην επιλογή </a:t>
            </a:r>
            <a:r>
              <a:rPr lang="el-GR" dirty="0" smtClean="0"/>
              <a:t>«Απόκρυψη» </a:t>
            </a:r>
            <a:r>
              <a:rPr lang="el-GR" dirty="0"/>
              <a:t>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του.</a:t>
            </a:r>
            <a:endParaRPr lang="el-GR" dirty="0"/>
          </a:p>
        </p:txBody>
      </p:sp>
      <p:pic>
        <p:nvPicPr>
          <p:cNvPr id="717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00808"/>
            <a:ext cx="4038600" cy="144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73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 ορατό γεγονός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Το γεγονός δεν θα είναι πλέον ορατό στους </a:t>
            </a:r>
            <a:r>
              <a:rPr lang="el-GR" dirty="0" smtClean="0"/>
              <a:t>εκπαιδευόμενους και θα εμφανίζεται σε εσάς με αχνά γράμματα.</a:t>
            </a:r>
            <a:endParaRPr lang="el-GR" dirty="0"/>
          </a:p>
        </p:txBody>
      </p:sp>
      <p:pic>
        <p:nvPicPr>
          <p:cNvPr id="819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2"/>
          <a:stretch/>
        </p:blipFill>
        <p:spPr bwMode="auto">
          <a:xfrm>
            <a:off x="4644008" y="1700808"/>
            <a:ext cx="4038600" cy="8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03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Επανεμφάνιση γεγονότος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Για να </a:t>
            </a:r>
            <a:r>
              <a:rPr lang="el-GR" dirty="0" smtClean="0"/>
              <a:t>επανεμφανίσετε </a:t>
            </a:r>
            <a:r>
              <a:rPr lang="el-GR" dirty="0"/>
              <a:t>ένα γεγονός το οποίο </a:t>
            </a:r>
            <a:r>
              <a:rPr lang="el-GR" dirty="0" smtClean="0"/>
              <a:t>έχετε προηγουμένως  </a:t>
            </a:r>
            <a:r>
              <a:rPr lang="el-GR" dirty="0"/>
              <a:t>αποκρύψει, κάντε κλικ στην επιλογή «Εμφάνιση» από την αναδυόμενη </a:t>
            </a:r>
            <a:r>
              <a:rPr lang="el-GR" dirty="0" smtClean="0"/>
              <a:t>λίστα </a:t>
            </a:r>
            <a:r>
              <a:rPr lang="el-GR" dirty="0"/>
              <a:t>των </a:t>
            </a:r>
            <a:r>
              <a:rPr lang="el-GR" dirty="0" smtClean="0"/>
              <a:t>διαθέσιμων ενεργειών του. Το </a:t>
            </a:r>
            <a:r>
              <a:rPr lang="el-GR" dirty="0"/>
              <a:t>γεγονός θα είναι πλέον ορατό στους εκπαιδευόμενους.</a:t>
            </a:r>
            <a:endParaRPr lang="en-GB" dirty="0"/>
          </a:p>
          <a:p>
            <a:endParaRPr lang="el-GR" dirty="0"/>
          </a:p>
        </p:txBody>
      </p:sp>
      <p:pic>
        <p:nvPicPr>
          <p:cNvPr id="921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1429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216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</a:t>
            </a:r>
            <a:r>
              <a:rPr lang="el-GR" sz="2000" dirty="0"/>
              <a:t>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Ενημέρωσης, Επικοινωνίας και Συνεργασίας. </a:t>
            </a:r>
            <a:r>
              <a:rPr lang="el-GR" sz="2000" dirty="0" smtClean="0"/>
              <a:t>Εργαλείο </a:t>
            </a:r>
            <a:r>
              <a:rPr lang="el-GR" sz="2000" dirty="0"/>
              <a:t>«Ημερολόγιο»: Απόκρυψη και Ε</a:t>
            </a:r>
            <a:r>
              <a:rPr lang="el-GR" sz="2000" dirty="0" smtClean="0"/>
              <a:t>πανεμφάνιση </a:t>
            </a:r>
            <a:r>
              <a:rPr lang="el-GR" sz="2000" dirty="0"/>
              <a:t>Γ</a:t>
            </a:r>
            <a:r>
              <a:rPr lang="el-GR" sz="2000" dirty="0" smtClean="0"/>
              <a:t>εγονότος.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37:10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C72818D4-6B0F-4690-B05D-7042348258B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274</Words>
  <Application>Microsoft Office PowerPoint</Application>
  <PresentationFormat>On-screen Show (4:3)</PresentationFormat>
  <Paragraphs>27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Ανάπτυξη ηλεκτρονικών μαθημάτων  στην πλατφόρμα Open eClass</vt:lpstr>
      <vt:lpstr>Απόκρυψη γεγονότος (1/2)</vt:lpstr>
      <vt:lpstr>Απόκρυψη γεγονότος (2/2)</vt:lpstr>
      <vt:lpstr>Μη ορατό γεγονός</vt:lpstr>
      <vt:lpstr>Επανεμφάνιση γεγονότος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214</cp:revision>
  <dcterms:created xsi:type="dcterms:W3CDTF">2012-09-06T09:03:05Z</dcterms:created>
  <dcterms:modified xsi:type="dcterms:W3CDTF">2016-03-11T07:49:33Z</dcterms:modified>
</cp:coreProperties>
</file>