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8C16-A117-CCCB-AC63-7A3BB84AA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9AAE2-F2E5-D483-48F2-A831A02E4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F610-1F0D-4217-9669-D5B78FE6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2A028-1790-80CB-D3DD-A035D7D1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65AB2-21DA-69AE-0B31-AF0002CA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5201-7B1C-0804-7126-59BC2C48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E3CB2-3375-E2E4-D794-80E432648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BDEE7-258D-20BC-55EF-CF1F2CD4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0E2A6-949E-2F75-FFBC-3CC921FF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8D58-FB09-296B-F14D-D7E9DE20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36473-3B54-9236-6A14-951E94E34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BF872-DE48-BA09-7DB2-94B97C1A9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AF18A-4757-6E96-A6F4-43CF942B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D815-8B30-2B52-FE2B-2F6391C3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5B0F-3D90-A421-3F38-500FE0A8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6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1FED-9863-DC07-37CC-A545876B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B30A-0BC1-38B9-B799-E01585DC7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321F-652F-FBB3-EA67-D81F57D1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D9CC6-3E3D-C1D5-4DC7-E508164E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B029F-46B5-A8CC-11B9-04F16FE1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D11A-7771-D030-659D-EB8C9E80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3C69A-7D4B-A97E-0278-8C42DEDE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8C556-32E1-25EC-3376-5FBFB175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D022C-60C1-C14B-7355-1A7DB8DB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037EF-C70C-488A-5816-3B6A6800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B39C-D1CE-1957-F4AC-507A019F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AD2C-84CB-18CC-F750-7A00FACAF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CD0E3-8248-580B-D482-5802C974D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370D-F131-BC59-0683-1626D56A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B0371-2A32-01E2-9DE9-D5D3014C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20BA4-6311-2387-9734-61455390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4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A55B-CA4D-4418-6231-A2751AF9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8039B-4EDF-D8B0-611B-FB33B8AF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9394-676B-EDA2-4472-A9C845D22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690BB-1722-C844-B181-7DDC779A4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34C71-4B4D-618A-DEBB-F6585B487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AB853-249D-6B63-019A-41152EDF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E45B2-FCD2-D8A2-4087-D489E67A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4B794-D2E1-3746-9B1E-5768C9E8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60F6-2F5A-D5AB-BCB2-31328757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421ED-164E-203F-32FF-96C29D3A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4730-F305-F461-6EE8-CCD3642D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6F78A-ABBF-E80D-7037-AD0C971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ED5A9-8F1C-2D9D-370B-B9F17BA2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D8F00-77EA-E066-850B-41562D03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C661F-0B01-AA1C-1171-907E50A7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B77C-3715-7F6E-3D68-9E885389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7CDB-7116-50AA-C488-3CB10E3D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88E0C-9F63-F929-189D-82AAA503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6682C-4BA5-A3AA-2C0C-DA8F2830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A052C-E00D-BE8C-A6EE-44479BDB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1490D-607A-5653-7910-DE6106FE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EFAD-730A-EEA7-02E7-DA79820E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2664A-995A-124C-F8C2-97958AFC3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02941-B675-0ECF-60C0-C4EB0761D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972A4-835B-DCEC-8F3D-0C0F63E6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BDBB9-AFE9-F0BA-2BF4-3548B929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D69D6-0F69-40C7-5A20-F761BB34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94DB9-E6E0-573E-30BE-93BEDDA7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E84DC-1DD9-696C-1FEA-FABF34904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1EE89-029B-923D-DBE8-D12955E6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07B6-CAF7-4569-9E5E-7412683915D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D4639-DA57-10F6-F321-C96F7869D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E093-D223-7C2F-D123-F54FFE73C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0BA7-3BC7-4BD7-9941-AF4B4F5E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A78C-C1A5-520B-96D6-6946CE3E2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Παθολογία</a:t>
            </a:r>
            <a:br>
              <a:rPr lang="el-GR" dirty="0"/>
            </a:br>
            <a:r>
              <a:rPr lang="el-GR" dirty="0"/>
              <a:t>Σύνοψη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C7BEF-60BD-5308-88C4-0373863E7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ΕΚΠΑ,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5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7A33-6D8B-573B-6104-55B4EBC6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Διατροφή και Ενυδάτωση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D225177-723B-261F-5DEE-47B4C202EC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74822" y="2372925"/>
            <a:ext cx="827227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οσιτισμός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Μπ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ορεί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να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ροκύψει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από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μειωμένη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όρεξη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οδοντικά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βλήματα ή δυσκολίες στην προετοιμασία του φαγητού. Η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ασφάλιση μιας ισορροπημένης διατροφής με επαρκή θρεπτικά συστατικά είναι κρίσιμη.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Αφυδάτωση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ηλικιωμένοι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μπ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ορεί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να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έχουν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μειωμένη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ίσθηση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δίψ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ας και είναι σε υψηλότερο κίνδυνο για αφυδάτωση, η οποία μπορεί να οδηγήσει σε σοβαρά προβλήματα υγείας.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2579D-7C81-56A7-48D1-D3134678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68103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1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35FC-4260-CB1F-6062-AE504567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Φροντίδα στο Τέλος της Ζωής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4751A-165C-F5E2-925E-121B2A36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l-GR" dirty="0"/>
          </a:p>
          <a:p>
            <a:pPr lvl="1"/>
            <a:r>
              <a:rPr lang="el-GR" b="1" dirty="0"/>
              <a:t>Παρηγορητική Φροντίδα:</a:t>
            </a:r>
            <a:r>
              <a:rPr lang="el-GR" dirty="0"/>
              <a:t> Εστιάζει στην ανακούφιση των συμπτωμάτων και τη βελτίωση της ποιότητας ζωής για άτομα με σοβαρές ασθένειες.</a:t>
            </a:r>
            <a:endParaRPr lang="en-US" dirty="0"/>
          </a:p>
          <a:p>
            <a:pPr lvl="1"/>
            <a:endParaRPr lang="el-GR" dirty="0"/>
          </a:p>
          <a:p>
            <a:pPr lvl="1"/>
            <a:r>
              <a:rPr lang="el-GR" b="1" dirty="0"/>
              <a:t>Προηγμένος Σχεδιασμός Φροντίδας:</a:t>
            </a:r>
            <a:r>
              <a:rPr lang="el-GR" dirty="0"/>
              <a:t> Περιλαμβάνει τη συζήτηση και την τεκμηρίωση των προτιμήσεων για τη φροντίδα στο τέλος της ζωής, όπως τα προχωρημένα διατάγματα και οι ζωντανές διαθήκες.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F094F-02F1-AE4C-CACC-F85F976B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504" y="4500372"/>
            <a:ext cx="2954992" cy="167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86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8B83-CDA9-3642-A76C-CF4CB0BA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Επιτυχημένη Γήρανση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9FE5A4E-D1D6-E625-146B-19E0C44D94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7472" y="1397103"/>
            <a:ext cx="11192256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Ορισμός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Η επ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ιτυχημένη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γήρ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ανση αναφέρεται στη διατήρηση της σωματικής υγείας, της ψυχικής ευημερίας και της κοινωνικής συμμετοχής καθώς μεγαλώνουμε.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σικά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Συστ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ατικά: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Σωμ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ατική Υγεία: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Τακτική άσκηση, ισορροπημένη διατροφή και προληπτική υγειονομική φροντίδα.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Ψυχική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Υγεί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Γνωστικές δραστηριότητες, διαχείριση άγχους και αναζήτηση βοήθειας για θέματα ψυχικής υγείας.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Κοινωνική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Συμμετοχή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ατήρηση σχέσεων, συμμετοχή σε κοινοτικές δραστηριότητες και επαφή με την οικογένεια και τους φίλους.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ράγοντες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ου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Συμ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βάλλουν στην Επιτυχημένη Γήρανση: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Γενετική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Κληρονομικά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χαρα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κτηριστικά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επ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ηρεάζουν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την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υγεί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και τη μακροζωία.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ιλογές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Τρό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που Ζωής: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Υγιεινές συνήθειες όπως η αποφυγή καπνίσματος, μέτρια κατανάλωση αλκοόλ και τακτική σωματική δραστηριότητα.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Περι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βάλλον: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Πρόσβαση στην υγειονομική περίθαλψη, ασφαλείς συνθήκες διαβίωσης και δίκτυα κοινωνικής υποστήριξης.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8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4E09-F8CA-3D6B-A9DB-E4C40CA8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Συμβουλές για Υγιή Γήρανση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2855071-1A44-3D4A-FDBD-284C19AA9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1671" y="1278572"/>
            <a:ext cx="915296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Παρα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μείνετε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αστήριοι: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Τα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κτική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Άσκηση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Ασκήσεις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Ενδυνάμωσης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Ισορρο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πημένη Διατροφή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Τροφές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Πλούσιες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σε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Θρε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πτικά Συστατικά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Ενυδάτωση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Ψυχική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Διέγερση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Γνωστικές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Ασκήσεις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Κοινωνική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Αλληλε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πίδραση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κτικοί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Ια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τρικοί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Έλεγχοι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Προλη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πτικές Εξετάσεις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βολιασμοί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Υγιεινές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Συνήθειες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Επα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ρκής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Ύπ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νος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Δι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αχείριση Άγχους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984FB-5CE5-7A35-1553-C84A0219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341" y="2312893"/>
            <a:ext cx="4320988" cy="242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92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A061-947C-C8C6-DEE2-1722FB63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Σύνοψη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38529D-17FD-53B1-DAEC-6938420C3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46133"/>
            <a:ext cx="89580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κατα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νόηση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υτών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των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τυχών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θολογί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ας στους ηλικιωμένους είναι ουσιώδης για την παροχή ολοκληρωμένης και συμπονετικής φροντίδας, με στόχο τη βελτίωση της συνολικής υγείας και ποιότητας ζωής τους.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1633A-48AB-A3C3-EC92-E4E169AF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06" y="3801907"/>
            <a:ext cx="3630706" cy="272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49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91F2-6CA1-EC13-6135-CE4AD4B6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Κοινές Χρόνιες Ασθένειες: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569D4A-5694-98AA-2D4C-53ACA7F67D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12373"/>
            <a:ext cx="941527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ρδι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αγγειακές Ασθένειες: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Περιλαμβάνουν την υπέρταση, τη στεφανιαία νόσο και την καρδιακή ανεπάρκεια.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Αυτές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κατα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στάσεις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αι συχνές στους ηλικιωμένους και απαιτούν προσεκτική διαχείριση για την πρόληψη επιπλοκών όπως το εγκεφαλικό και το έμφραγμα.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αβήτης: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Ο σακχαρώδης διαβήτης τύπου 2 είναι κοινός στους ηλικιωμένους και συνδέεται με επιπλοκές όπως η νευροπάθεια, η νεφροπάθεια και η αμφιβληστροειδοπάθεια.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Οστεο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αρθρίτιδα και Οστεοπόρωση: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Η εκφυλιστική νόσος των αρθρώσεων και η απώλεια της οστικής πυκνότητας αυξάνουν τον κίνδυνο καταγμάτων και προβλημάτων κινητικότητας.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1D5BB-8816-70BF-5973-36B872B5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924" y="488828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08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C29D-58C5-9CDA-59EA-C802885E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Νευροεκφυλιστικές</a:t>
            </a:r>
            <a:r>
              <a:rPr lang="el-GR" dirty="0"/>
              <a:t> Ασθένειες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AA2A04-3C27-48B7-DE63-C7B42FBB1A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16471"/>
            <a:ext cx="789736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Νόσος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Alzheimer: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Η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συχνή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ιτί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άνοιας, χαρακτηρίζεται από προοδευτική γνωστική έκπτωση, απώλεια μνήμης και αλλαγές στη συμπεριφορά.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Νόσος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Parkinson: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Επ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ηρεάζει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τον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έλεγχο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κίνησης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ροκ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αλώντας τρόμο, δυσκαμψία και βραδυκινησία.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Γνωστική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έκ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πτωση μπορεί επίσης να εμφανιστεί στα τελευταία στάδια.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53134-02A2-E703-5737-E0E7C6FD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085" y="1620371"/>
            <a:ext cx="2095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5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3AC4-0253-40D4-A7FA-62BE8FD5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Θέματα Ψυχικής Υγείας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2F3FB6A-88F7-1C47-F99F-812544521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08484" y="1882487"/>
            <a:ext cx="89123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τάθλιψη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Συχνά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υπ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οδι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αγιγνώσκεται και μπορεί να επιδεινωθεί από προβλήματα υγείας, κοινωνική απομόνωση και απώλεια ανεξαρτησίας.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Άγχος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Κοινό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λόγω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νησυχιών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την υγεία, αλλαγών στις συνθήκες διαβίωσης και φόβου για την έκπτωση των ικανοτήτων.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FEEDB-E15F-3AB9-5E68-658E0109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3551614"/>
            <a:ext cx="234315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09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0356-A385-E951-61A2-8F37667E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Πολυφαρμακία και Διαχείριση Φαρμάκων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5714BC-70D3-3F01-6218-666A5957EE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53128" y="1709837"/>
            <a:ext cx="983589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Πολυφ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αρμακία: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Η χρήση πολλαπλών φαρμάκων αυξάνει τον κίνδυνο αλληλεπιδράσεων και ανεπιθύμητων ενεργειών. Η τα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κτική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ανα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θεώρηση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των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φα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ρμάκων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είν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αι κρίσιμη για την ελαχιστοποίηση των κινδύνων.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Συμμόρφωση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Φα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ρμ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ακευτική Αγωγή: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Η διασφάλιση ότι οι ηλικιωμένοι λαμβάνουν τα φάρμακα όπως έχουν συνταγογραφηθεί είναι ουσιώδης για τη διαχείριση των χρόνιων παθήσεων. </a:t>
            </a:r>
          </a:p>
        </p:txBody>
      </p:sp>
    </p:spTree>
    <p:extLst>
      <p:ext uri="{BB962C8B-B14F-4D97-AF65-F5344CB8AC3E}">
        <p14:creationId xmlns:p14="http://schemas.microsoft.com/office/powerpoint/2010/main" val="151307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3870-12DE-E7A2-133D-34C7076A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Γηριατρικά Σύνδρομα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24BAB0-124B-6EFF-9E39-E33A834321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5447" y="1466891"/>
            <a:ext cx="942136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Ευθρ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αυστότητα (Frailty):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Μια κατάσταση που χαρακτηρίζεται από μειωμένη δύναμη, αντοχή και φυσιολογική λειτουργία, αυξάνοντας την ευπάθεια σε δυσμενή υγεία.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Πτώσεις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Κύρι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αιτία τραυματισμού στους ηλικιωμένους. Η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ρόληψη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εριλ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αμβάνει αξιολογήσεις ασφάλειας του σπιτιού, ασκήσεις ισορροπίας και κατάλληλη διαχείριση της όρασης και των φαρμάκων.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Ακράτει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Η ουρολογική και η κοπρανώδης ακράτεια είναι κοινές και μπορούν να επηρεάσουν σημαντικά την ποιότητα ζωής.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ατηγικές διαχείρισης περιλαμβάνουν αλλαγές στον τρόπο ζωής, ασκήσεις πυελικού εδάφους και ενίοτε φαρμακευτική αγωγή ή χειρουργική επέμβαση.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32676-5B84-4A6C-509C-5C5035FD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4507992"/>
            <a:ext cx="2292096" cy="229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13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2626-3157-E327-A5F2-9906D0F3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Αισθητηριακές Διαταραχές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0F371E6-A974-4143-35BB-C2ADC68033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5048" y="1901575"/>
            <a:ext cx="92384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ώλει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Όρασης: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Κοινές καταστάσεις περιλαμβάνουν τον καταρράκτη, το γλαύκωμα και την ηλικιακή εκφύλιση της ωχράς κηλίδας.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κτικές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οφθ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αλμολογικές εξετάσεις και οι κατάλληλες θεραπείες μπορούν να βοηθήσουν στη διατήρηση της όρασης.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Απ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ώλει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Ακοής: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Μπορεί να οδηγήσει σε κοινωνική απομόνωση και δυσκολίες στην επικοινωνία. Τα 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κουστικά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και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άλλες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β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οηθητικές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συσκευές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μπ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ορούν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να β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ελτιώσουν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την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οιότητ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ζωής.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DF87F-C8E0-D1DE-14EE-323BD5DA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528" y="3843528"/>
            <a:ext cx="3014472" cy="301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3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0D70-7A0E-96BC-B687-68308EB8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Καρκίνος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2F9A63-4B72-5544-32B1-F3D1024F6A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8160" y="2344510"/>
            <a:ext cx="96865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Αυξημένη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Συχνότητ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Ο κίνδυνος για πολλούς καρκίνους αυξάνεται με την ηλικία.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Κοινοί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κα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ρκίνοι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στους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ηλικιωμένους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εριλ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αμβάνουν τον καρκίνο του μαστού, του προστάτη, του πνεύμονα και του παχέος εντέρου.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Προλη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πτικός Έλεγχος και Πρόληψη: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Οι τακτικοί προληπτικοί έλεγχοι και τα προληπτικά μέτρα είναι σημαντικά για την έγκαιρη ανίχνευση και θεραπεία.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C9B47-12CD-5D96-AB1C-62710F1D3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610" y="3957917"/>
            <a:ext cx="2702859" cy="270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237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B621-52E0-C253-8B0E-217DD640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Λοιμώδεις Νόσοι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96562E-D998-F368-B542-2BC1B460F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199" y="2249417"/>
            <a:ext cx="928295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Πνευμονί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και Γρίπη: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Οι ηλικιωμένοι είναι πιο ευάλωτοι σε σοβαρές αναπνευστικές λοιμώξεις.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βολιασμοί (π.χ.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γι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τη γρίπη και την πνευμονιοκοκκική νόσο) είναι σημαντικά προληπτικά μέτρα.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Λοιμώξεις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του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Ουρο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ποιητικού Συστήματος (UTIs):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Κοινές στους ηλικιωμένους και μπορεί να παρουσιαστούν με άτυπα συμπτώματα όπως σύγχυση. </a:t>
            </a:r>
          </a:p>
        </p:txBody>
      </p:sp>
    </p:spTree>
    <p:extLst>
      <p:ext uri="{BB962C8B-B14F-4D97-AF65-F5344CB8AC3E}">
        <p14:creationId xmlns:p14="http://schemas.microsoft.com/office/powerpoint/2010/main" val="3657479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823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Παθολογία Σύνοψη</vt:lpstr>
      <vt:lpstr>Κοινές Χρόνιες Ασθένειες:</vt:lpstr>
      <vt:lpstr>Νευροεκφυλιστικές Ασθένειες</vt:lpstr>
      <vt:lpstr>Θέματα Ψυχικής Υγείας</vt:lpstr>
      <vt:lpstr>Πολυφαρμακία και Διαχείριση Φαρμάκων</vt:lpstr>
      <vt:lpstr>Γηριατρικά Σύνδρομα</vt:lpstr>
      <vt:lpstr>Αισθητηριακές Διαταραχές</vt:lpstr>
      <vt:lpstr>Καρκίνος</vt:lpstr>
      <vt:lpstr>Λοιμώδεις Νόσοι</vt:lpstr>
      <vt:lpstr>Διατροφή και Ενυδάτωση</vt:lpstr>
      <vt:lpstr>Φροντίδα στο Τέλος της Ζωής</vt:lpstr>
      <vt:lpstr>Επιτυχημένη Γήρανση</vt:lpstr>
      <vt:lpstr>Συμβουλές για Υγιή Γήρανση</vt:lpstr>
      <vt:lpstr>Σύνοψη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Angeliki Tsapanou</dc:creator>
  <cp:lastModifiedBy>Angeliki Tsapanou</cp:lastModifiedBy>
  <cp:revision>21</cp:revision>
  <dcterms:created xsi:type="dcterms:W3CDTF">2024-06-12T13:11:09Z</dcterms:created>
  <dcterms:modified xsi:type="dcterms:W3CDTF">2024-06-12T13:40:27Z</dcterms:modified>
</cp:coreProperties>
</file>