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8" r:id="rId3"/>
    <p:sldId id="263" r:id="rId4"/>
    <p:sldId id="256" r:id="rId5"/>
    <p:sldId id="262" r:id="rId6"/>
    <p:sldId id="261" r:id="rId7"/>
    <p:sldId id="257" r:id="rId8"/>
    <p:sldId id="259" r:id="rId9"/>
    <p:sldId id="268" r:id="rId10"/>
    <p:sldId id="272" r:id="rId11"/>
    <p:sldId id="273" r:id="rId12"/>
    <p:sldId id="269" r:id="rId13"/>
    <p:sldId id="260" r:id="rId14"/>
    <p:sldId id="274" r:id="rId15"/>
    <p:sldId id="275" r:id="rId16"/>
    <p:sldId id="276" r:id="rId17"/>
    <p:sldId id="277" r:id="rId18"/>
    <p:sldId id="278" r:id="rId19"/>
    <p:sldId id="27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CFA25B-F586-49C0-9271-501110A4D823}" v="2" dt="2023-10-22T17:12:57.5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riani tsintziloni" userId="ef39b42479092de5" providerId="LiveId" clId="{C1CFA25B-F586-49C0-9271-501110A4D823}"/>
    <pc:docChg chg="undo custSel addSld delSld modSld">
      <pc:chgData name="steriani tsintziloni" userId="ef39b42479092de5" providerId="LiveId" clId="{C1CFA25B-F586-49C0-9271-501110A4D823}" dt="2023-10-24T13:24:24.462" v="48" actId="47"/>
      <pc:docMkLst>
        <pc:docMk/>
      </pc:docMkLst>
      <pc:sldChg chg="addSp delSp modSp del mod setBg modClrScheme chgLayout">
        <pc:chgData name="steriani tsintziloni" userId="ef39b42479092de5" providerId="LiveId" clId="{C1CFA25B-F586-49C0-9271-501110A4D823}" dt="2023-10-24T13:24:23.673" v="47" actId="47"/>
        <pc:sldMkLst>
          <pc:docMk/>
          <pc:sldMk cId="0" sldId="265"/>
        </pc:sldMkLst>
        <pc:spChg chg="add del mod ord">
          <ac:chgData name="steriani tsintziloni" userId="ef39b42479092de5" providerId="LiveId" clId="{C1CFA25B-F586-49C0-9271-501110A4D823}" dt="2023-10-22T17:12:51.506" v="29" actId="700"/>
          <ac:spMkLst>
            <pc:docMk/>
            <pc:sldMk cId="0" sldId="265"/>
            <ac:spMk id="3" creationId="{733D8DD2-AD8C-CA72-537A-CFCCDAE81C71}"/>
          </ac:spMkLst>
        </pc:spChg>
        <pc:spChg chg="add mod ord">
          <ac:chgData name="steriani tsintziloni" userId="ef39b42479092de5" providerId="LiveId" clId="{C1CFA25B-F586-49C0-9271-501110A4D823}" dt="2023-10-22T17:13:22.845" v="39" actId="26606"/>
          <ac:spMkLst>
            <pc:docMk/>
            <pc:sldMk cId="0" sldId="265"/>
            <ac:spMk id="5" creationId="{68A1BC61-F1F3-1B93-AD59-5BDB5B00C69D}"/>
          </ac:spMkLst>
        </pc:spChg>
        <pc:spChg chg="del mod ord">
          <ac:chgData name="steriani tsintziloni" userId="ef39b42479092de5" providerId="LiveId" clId="{C1CFA25B-F586-49C0-9271-501110A4D823}" dt="2023-10-22T17:12:51.506" v="29" actId="700"/>
          <ac:spMkLst>
            <pc:docMk/>
            <pc:sldMk cId="0" sldId="265"/>
            <ac:spMk id="14" creationId="{00000000-0000-0000-0000-000000000000}"/>
          </ac:spMkLst>
        </pc:spChg>
        <pc:spChg chg="del mod ord">
          <ac:chgData name="steriani tsintziloni" userId="ef39b42479092de5" providerId="LiveId" clId="{C1CFA25B-F586-49C0-9271-501110A4D823}" dt="2023-10-22T17:13:01.279" v="33" actId="478"/>
          <ac:spMkLst>
            <pc:docMk/>
            <pc:sldMk cId="0" sldId="265"/>
            <ac:spMk id="15" creationId="{00000000-0000-0000-0000-000000000000}"/>
          </ac:spMkLst>
        </pc:spChg>
        <pc:spChg chg="del mod">
          <ac:chgData name="steriani tsintziloni" userId="ef39b42479092de5" providerId="LiveId" clId="{C1CFA25B-F586-49C0-9271-501110A4D823}" dt="2023-10-22T17:12:51.506" v="29" actId="700"/>
          <ac:spMkLst>
            <pc:docMk/>
            <pc:sldMk cId="0" sldId="265"/>
            <ac:spMk id="16" creationId="{00000000-0000-0000-0000-000000000000}"/>
          </ac:spMkLst>
        </pc:spChg>
        <pc:spChg chg="add del">
          <ac:chgData name="steriani tsintziloni" userId="ef39b42479092de5" providerId="LiveId" clId="{C1CFA25B-F586-49C0-9271-501110A4D823}" dt="2023-10-22T17:13:22.845" v="39" actId="26606"/>
          <ac:spMkLst>
            <pc:docMk/>
            <pc:sldMk cId="0" sldId="265"/>
            <ac:spMk id="18" creationId="{37C89E4B-3C9F-44B9-8B86-D9E3D112D8EC}"/>
          </ac:spMkLst>
        </pc:spChg>
        <pc:picChg chg="del">
          <ac:chgData name="steriani tsintziloni" userId="ef39b42479092de5" providerId="LiveId" clId="{C1CFA25B-F586-49C0-9271-501110A4D823}" dt="2023-10-22T17:12:43.413" v="17" actId="478"/>
          <ac:picMkLst>
            <pc:docMk/>
            <pc:sldMk cId="0" sldId="265"/>
            <ac:picMk id="4" creationId="{00000000-0000-0000-0000-000000000000}"/>
          </ac:picMkLst>
        </pc:picChg>
        <pc:picChg chg="mod ord">
          <ac:chgData name="steriani tsintziloni" userId="ef39b42479092de5" providerId="LiveId" clId="{C1CFA25B-F586-49C0-9271-501110A4D823}" dt="2023-10-22T17:13:36.125" v="44" actId="1076"/>
          <ac:picMkLst>
            <pc:docMk/>
            <pc:sldMk cId="0" sldId="265"/>
            <ac:picMk id="13" creationId="{00000000-0000-0000-0000-000000000000}"/>
          </ac:picMkLst>
        </pc:picChg>
        <pc:cxnChg chg="add del">
          <ac:chgData name="steriani tsintziloni" userId="ef39b42479092de5" providerId="LiveId" clId="{C1CFA25B-F586-49C0-9271-501110A4D823}" dt="2023-10-22T17:13:22.845" v="39" actId="26606"/>
          <ac:cxnSpMkLst>
            <pc:docMk/>
            <pc:sldMk cId="0" sldId="265"/>
            <ac:cxnSpMk id="20" creationId="{AA2EAA10-076F-46BD-8F0F-B9A2FB77A85C}"/>
          </ac:cxnSpMkLst>
        </pc:cxnChg>
        <pc:cxnChg chg="add del">
          <ac:chgData name="steriani tsintziloni" userId="ef39b42479092de5" providerId="LiveId" clId="{C1CFA25B-F586-49C0-9271-501110A4D823}" dt="2023-10-22T17:13:22.845" v="39" actId="26606"/>
          <ac:cxnSpMkLst>
            <pc:docMk/>
            <pc:sldMk cId="0" sldId="265"/>
            <ac:cxnSpMk id="22" creationId="{D891E407-403B-4764-86C9-33A56D3BCAA3}"/>
          </ac:cxnSpMkLst>
        </pc:cxnChg>
      </pc:sldChg>
      <pc:sldChg chg="del">
        <pc:chgData name="steriani tsintziloni" userId="ef39b42479092de5" providerId="LiveId" clId="{C1CFA25B-F586-49C0-9271-501110A4D823}" dt="2023-10-24T13:24:23.049" v="46" actId="47"/>
        <pc:sldMkLst>
          <pc:docMk/>
          <pc:sldMk cId="1084245057" sldId="266"/>
        </pc:sldMkLst>
      </pc:sldChg>
      <pc:sldChg chg="del">
        <pc:chgData name="steriani tsintziloni" userId="ef39b42479092de5" providerId="LiveId" clId="{C1CFA25B-F586-49C0-9271-501110A4D823}" dt="2023-10-24T13:24:22.081" v="45" actId="47"/>
        <pc:sldMkLst>
          <pc:docMk/>
          <pc:sldMk cId="756722104" sldId="267"/>
        </pc:sldMkLst>
      </pc:sldChg>
      <pc:sldChg chg="addSp delSp modSp new del mod modClrScheme chgLayout">
        <pc:chgData name="steriani tsintziloni" userId="ef39b42479092de5" providerId="LiveId" clId="{C1CFA25B-F586-49C0-9271-501110A4D823}" dt="2023-10-24T13:24:24.462" v="48" actId="47"/>
        <pc:sldMkLst>
          <pc:docMk/>
          <pc:sldMk cId="1685358385" sldId="280"/>
        </pc:sldMkLst>
        <pc:spChg chg="del mod ord">
          <ac:chgData name="steriani tsintziloni" userId="ef39b42479092de5" providerId="LiveId" clId="{C1CFA25B-F586-49C0-9271-501110A4D823}" dt="2023-10-22T17:12:31.342" v="1" actId="700"/>
          <ac:spMkLst>
            <pc:docMk/>
            <pc:sldMk cId="1685358385" sldId="280"/>
            <ac:spMk id="2" creationId="{4D49E6A2-4104-14A0-6A39-58DF4F3A8024}"/>
          </ac:spMkLst>
        </pc:spChg>
        <pc:spChg chg="del">
          <ac:chgData name="steriani tsintziloni" userId="ef39b42479092de5" providerId="LiveId" clId="{C1CFA25B-F586-49C0-9271-501110A4D823}" dt="2023-10-22T17:12:31.342" v="1" actId="700"/>
          <ac:spMkLst>
            <pc:docMk/>
            <pc:sldMk cId="1685358385" sldId="280"/>
            <ac:spMk id="3" creationId="{23CA9190-99E6-0420-6BF6-3365CF6E6457}"/>
          </ac:spMkLst>
        </pc:spChg>
        <pc:spChg chg="del mod ord">
          <ac:chgData name="steriani tsintziloni" userId="ef39b42479092de5" providerId="LiveId" clId="{C1CFA25B-F586-49C0-9271-501110A4D823}" dt="2023-10-22T17:12:31.342" v="1" actId="700"/>
          <ac:spMkLst>
            <pc:docMk/>
            <pc:sldMk cId="1685358385" sldId="280"/>
            <ac:spMk id="4" creationId="{0E433AFA-274B-F02C-3A74-9D128E89DB29}"/>
          </ac:spMkLst>
        </pc:spChg>
        <pc:spChg chg="del">
          <ac:chgData name="steriani tsintziloni" userId="ef39b42479092de5" providerId="LiveId" clId="{C1CFA25B-F586-49C0-9271-501110A4D823}" dt="2023-10-22T17:12:31.342" v="1" actId="700"/>
          <ac:spMkLst>
            <pc:docMk/>
            <pc:sldMk cId="1685358385" sldId="280"/>
            <ac:spMk id="5" creationId="{899735C9-6D78-D5E6-D59C-32BFE6BAB815}"/>
          </ac:spMkLst>
        </pc:spChg>
        <pc:spChg chg="del">
          <ac:chgData name="steriani tsintziloni" userId="ef39b42479092de5" providerId="LiveId" clId="{C1CFA25B-F586-49C0-9271-501110A4D823}" dt="2023-10-22T17:12:31.342" v="1" actId="700"/>
          <ac:spMkLst>
            <pc:docMk/>
            <pc:sldMk cId="1685358385" sldId="280"/>
            <ac:spMk id="6" creationId="{6E11AB32-91EA-6D09-A521-6AB15ED41721}"/>
          </ac:spMkLst>
        </pc:spChg>
        <pc:spChg chg="add mod ord">
          <ac:chgData name="steriani tsintziloni" userId="ef39b42479092de5" providerId="LiveId" clId="{C1CFA25B-F586-49C0-9271-501110A4D823}" dt="2023-10-22T17:12:40.006" v="16" actId="20577"/>
          <ac:spMkLst>
            <pc:docMk/>
            <pc:sldMk cId="1685358385" sldId="280"/>
            <ac:spMk id="7" creationId="{08510BF5-7BB4-DCC0-DB3D-E44471E4FD8E}"/>
          </ac:spMkLst>
        </pc:spChg>
        <pc:spChg chg="add del mod ord">
          <ac:chgData name="steriani tsintziloni" userId="ef39b42479092de5" providerId="LiveId" clId="{C1CFA25B-F586-49C0-9271-501110A4D823}" dt="2023-10-22T17:12:33.121" v="2"/>
          <ac:spMkLst>
            <pc:docMk/>
            <pc:sldMk cId="1685358385" sldId="280"/>
            <ac:spMk id="8" creationId="{8788B351-C9D3-F3A0-CC76-90ABF1FFFBA0}"/>
          </ac:spMkLst>
        </pc:spChg>
        <pc:picChg chg="add mod">
          <ac:chgData name="steriani tsintziloni" userId="ef39b42479092de5" providerId="LiveId" clId="{C1CFA25B-F586-49C0-9271-501110A4D823}" dt="2023-10-22T17:12:33.121" v="2"/>
          <ac:picMkLst>
            <pc:docMk/>
            <pc:sldMk cId="1685358385" sldId="280"/>
            <ac:picMk id="9" creationId="{C6FC7466-512B-7A79-8DAD-6342354014E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6ADC-123C-464F-AA3A-D357E4329D9A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6FBB-BB93-4F8F-BB8B-3620C4713F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6ADC-123C-464F-AA3A-D357E4329D9A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6FBB-BB93-4F8F-BB8B-3620C4713F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6ADC-123C-464F-AA3A-D357E4329D9A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6FBB-BB93-4F8F-BB8B-3620C4713F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6ADC-123C-464F-AA3A-D357E4329D9A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6FBB-BB93-4F8F-BB8B-3620C4713F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6ADC-123C-464F-AA3A-D357E4329D9A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6FBB-BB93-4F8F-BB8B-3620C4713F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6ADC-123C-464F-AA3A-D357E4329D9A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6FBB-BB93-4F8F-BB8B-3620C4713F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6ADC-123C-464F-AA3A-D357E4329D9A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6FBB-BB93-4F8F-BB8B-3620C4713F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6ADC-123C-464F-AA3A-D357E4329D9A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6FBB-BB93-4F8F-BB8B-3620C4713F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6ADC-123C-464F-AA3A-D357E4329D9A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6FBB-BB93-4F8F-BB8B-3620C4713F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6ADC-123C-464F-AA3A-D357E4329D9A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6FBB-BB93-4F8F-BB8B-3620C4713F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86ADC-123C-464F-AA3A-D357E4329D9A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56FBB-BB93-4F8F-BB8B-3620C4713F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86ADC-123C-464F-AA3A-D357E4329D9A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56FBB-BB93-4F8F-BB8B-3620C4713F1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ag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16196" y="764704"/>
            <a:ext cx="6669049" cy="504056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F524ECB-FA89-49D9-B5BD-0679EA8E5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βω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7E204C83-DC54-4605-A4CC-2DEAF1B28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936083"/>
            <a:ext cx="4800600" cy="3854196"/>
          </a:xfrm>
        </p:spPr>
      </p:pic>
    </p:spTree>
    <p:extLst>
      <p:ext uri="{BB962C8B-B14F-4D97-AF65-F5344CB8AC3E}">
        <p14:creationId xmlns:p14="http://schemas.microsoft.com/office/powerpoint/2010/main" val="28980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250px-Set_design_by_Torelli_for_'La_finta_pazza'_1645_Paris_-_Mullin_1970_p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844823"/>
            <a:ext cx="5400600" cy="41692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Finta_pazza_decor_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88640"/>
            <a:ext cx="6480720" cy="596226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latin typeface="+mn-lt"/>
              </a:rPr>
              <a:t>Λουδοβίκος 14</a:t>
            </a:r>
            <a:r>
              <a:rPr lang="el-GR" baseline="30000" dirty="0">
                <a:latin typeface="+mn-lt"/>
              </a:rPr>
              <a:t>ος</a:t>
            </a:r>
            <a:r>
              <a:rPr lang="el-GR" dirty="0">
                <a:latin typeface="+mn-lt"/>
              </a:rPr>
              <a:t> (</a:t>
            </a:r>
            <a:r>
              <a:rPr lang="en-US" b="0" i="0" dirty="0">
                <a:effectLst/>
                <a:latin typeface="+mn-lt"/>
              </a:rPr>
              <a:t>1638 –1715)</a:t>
            </a:r>
            <a:endParaRPr lang="en-US" dirty="0">
              <a:latin typeface="+mn-lt"/>
            </a:endParaRPr>
          </a:p>
        </p:txBody>
      </p:sp>
      <p:pic>
        <p:nvPicPr>
          <p:cNvPr id="6" name="Content Placeholder 5" descr="Λουδοβίκος 14ος και η μαμά του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70925" y="1600200"/>
            <a:ext cx="3802150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Louis 14th King su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05071" y="1600200"/>
            <a:ext cx="2933857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Βερσαλλίε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916" y="1600200"/>
            <a:ext cx="7488168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Βερσαλλίες_Η Αίθουσα των Κατόπτρω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3634" y="1600200"/>
            <a:ext cx="6756731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 Θρίαμβος της Αγάπης</a:t>
            </a:r>
            <a:endParaRPr lang="en-US" dirty="0"/>
          </a:p>
        </p:txBody>
      </p:sp>
      <p:pic>
        <p:nvPicPr>
          <p:cNvPr id="4" name="Content Placeholder 3" descr="Ο Θρίαμβος της Αγάπη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64785" y="1600200"/>
            <a:ext cx="3214429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rofessional dancers (17th C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260648"/>
            <a:ext cx="6753273" cy="6081208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roque technoqu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8622" y="548680"/>
            <a:ext cx="8086756" cy="547260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60104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692696"/>
            <a:ext cx="5878458" cy="472058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BDD7D11-4219-42D1-8716-251C99718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Domenico </a:t>
            </a:r>
            <a:r>
              <a:rPr lang="en-GB"/>
              <a:t>de Ferrara (1430-1470)</a:t>
            </a:r>
            <a:endParaRPr lang="el-GR" dirty="0"/>
          </a:p>
        </p:txBody>
      </p:sp>
      <p:pic>
        <p:nvPicPr>
          <p:cNvPr id="1026" name="Picture 2" descr="The first dancing master&amp;#39;s manual: Domenico da Piacenza and the art of  dance – Early Music Muse">
            <a:extLst>
              <a:ext uri="{FF2B5EF4-FFF2-40B4-BE49-F238E27FC236}">
                <a16:creationId xmlns:a16="http://schemas.microsoft.com/office/drawing/2014/main" id="{CBC7EAED-000D-4027-8B43-0497145294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032" y="1600200"/>
            <a:ext cx="562793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843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</a:t>
            </a:r>
            <a:r>
              <a:rPr lang="en-US" baseline="30000" dirty="0"/>
              <a:t>th</a:t>
            </a:r>
            <a:r>
              <a:rPr lang="en-US" dirty="0"/>
              <a:t> C</a:t>
            </a:r>
          </a:p>
        </p:txBody>
      </p:sp>
      <p:pic>
        <p:nvPicPr>
          <p:cNvPr id="6" name="Content Placeholder 5" descr="Il ballarino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93230" y="1600200"/>
            <a:ext cx="3357539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Το Μπαλέτο των Πολωνών Πρέσβεων 1573</a:t>
            </a:r>
            <a:endParaRPr lang="en-US" dirty="0"/>
          </a:p>
        </p:txBody>
      </p:sp>
      <p:pic>
        <p:nvPicPr>
          <p:cNvPr id="4" name="Content Placeholder 3" descr="Το Μπαλέτο των Πολωνών Πρέσβεων (157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10796" y="1600200"/>
            <a:ext cx="4522408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Το Κωμικό Μπαλέτο της Βασίλισσας 1581</a:t>
            </a:r>
            <a:endParaRPr lang="en-US" dirty="0"/>
          </a:p>
        </p:txBody>
      </p:sp>
      <p:pic>
        <p:nvPicPr>
          <p:cNvPr id="4" name="Content Placeholder 3" descr="Κωμικό Μπαλέτο της Βασίλισσας - Σάτυροι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33550" y="2397855"/>
            <a:ext cx="1485900" cy="2930652"/>
          </a:xfrm>
        </p:spPr>
      </p:pic>
      <p:pic>
        <p:nvPicPr>
          <p:cNvPr id="7" name="Content Placeholder 6" descr="Το Κωμικό Μπαλέτο της Βασίλισσας (1581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135969"/>
            <a:ext cx="4038600" cy="3454424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Ορχησεογραφία </a:t>
            </a:r>
            <a:endParaRPr lang="en-US" dirty="0"/>
          </a:p>
        </p:txBody>
      </p:sp>
      <p:pic>
        <p:nvPicPr>
          <p:cNvPr id="6" name="Content Placeholder 5" descr="Arneau stick figure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954185"/>
            <a:ext cx="4038600" cy="1817993"/>
          </a:xfrm>
        </p:spPr>
      </p:pic>
      <p:pic>
        <p:nvPicPr>
          <p:cNvPr id="9" name="Content Placeholder 8" descr="Arneau Orchesographi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59310" y="1600200"/>
            <a:ext cx="2616379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egri bar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1256" y="1874361"/>
            <a:ext cx="2761488" cy="397764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17th C religious pl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3815" y="1600200"/>
            <a:ext cx="5996370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32</Words>
  <Application>Microsoft Office PowerPoint</Application>
  <PresentationFormat>Προβολή στην οθόνη (4:3)</PresentationFormat>
  <Paragraphs>7</Paragraphs>
  <Slides>19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Παρουσίαση του PowerPoint</vt:lpstr>
      <vt:lpstr>Παρουσίαση του PowerPoint</vt:lpstr>
      <vt:lpstr>Domenico de Ferrara (1430-1470)</vt:lpstr>
      <vt:lpstr>16th C</vt:lpstr>
      <vt:lpstr>Το Μπαλέτο των Πολωνών Πρέσβεων 1573</vt:lpstr>
      <vt:lpstr>Το Κωμικό Μπαλέτο της Βασίλισσας 1581</vt:lpstr>
      <vt:lpstr>Ορχησεογραφία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Λουδοβίκος 14ος (1638 –1715)</vt:lpstr>
      <vt:lpstr>Παρουσίαση του PowerPoint</vt:lpstr>
      <vt:lpstr>Παρουσίαση του PowerPoint</vt:lpstr>
      <vt:lpstr>Παρουσίαση του PowerPoint</vt:lpstr>
      <vt:lpstr>Ο Θρίαμβος της Αγάπης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</dc:creator>
  <cp:lastModifiedBy>steriani tsintziloni</cp:lastModifiedBy>
  <cp:revision>5</cp:revision>
  <dcterms:created xsi:type="dcterms:W3CDTF">2019-11-11T13:02:09Z</dcterms:created>
  <dcterms:modified xsi:type="dcterms:W3CDTF">2023-10-24T13:24:30Z</dcterms:modified>
</cp:coreProperties>
</file>