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0"/>
  </p:notesMasterIdLst>
  <p:sldIdLst>
    <p:sldId id="830" r:id="rId2"/>
    <p:sldId id="831" r:id="rId3"/>
    <p:sldId id="927" r:id="rId4"/>
    <p:sldId id="928" r:id="rId5"/>
    <p:sldId id="731" r:id="rId6"/>
    <p:sldId id="733" r:id="rId7"/>
    <p:sldId id="856" r:id="rId8"/>
    <p:sldId id="732" r:id="rId9"/>
    <p:sldId id="857" r:id="rId10"/>
    <p:sldId id="734" r:id="rId11"/>
    <p:sldId id="858" r:id="rId12"/>
    <p:sldId id="735" r:id="rId13"/>
    <p:sldId id="859" r:id="rId14"/>
    <p:sldId id="860" r:id="rId15"/>
    <p:sldId id="861" r:id="rId16"/>
    <p:sldId id="862" r:id="rId17"/>
    <p:sldId id="736" r:id="rId18"/>
    <p:sldId id="863" r:id="rId19"/>
    <p:sldId id="740" r:id="rId20"/>
    <p:sldId id="866" r:id="rId21"/>
    <p:sldId id="864" r:id="rId22"/>
    <p:sldId id="867" r:id="rId23"/>
    <p:sldId id="865" r:id="rId24"/>
    <p:sldId id="868" r:id="rId25"/>
    <p:sldId id="869" r:id="rId26"/>
    <p:sldId id="870" r:id="rId27"/>
    <p:sldId id="871" r:id="rId28"/>
    <p:sldId id="872" r:id="rId29"/>
    <p:sldId id="874" r:id="rId30"/>
    <p:sldId id="875" r:id="rId31"/>
    <p:sldId id="876" r:id="rId32"/>
    <p:sldId id="877" r:id="rId33"/>
    <p:sldId id="879" r:id="rId34"/>
    <p:sldId id="880" r:id="rId35"/>
    <p:sldId id="882" r:id="rId36"/>
    <p:sldId id="881" r:id="rId37"/>
    <p:sldId id="884" r:id="rId38"/>
    <p:sldId id="885" r:id="rId39"/>
    <p:sldId id="883" r:id="rId40"/>
    <p:sldId id="886" r:id="rId41"/>
    <p:sldId id="887" r:id="rId42"/>
    <p:sldId id="1012" r:id="rId43"/>
    <p:sldId id="888" r:id="rId44"/>
    <p:sldId id="890" r:id="rId45"/>
    <p:sldId id="892" r:id="rId46"/>
    <p:sldId id="893" r:id="rId47"/>
    <p:sldId id="895" r:id="rId48"/>
    <p:sldId id="896" r:id="rId49"/>
    <p:sldId id="894" r:id="rId50"/>
    <p:sldId id="897" r:id="rId51"/>
    <p:sldId id="898" r:id="rId52"/>
    <p:sldId id="899" r:id="rId53"/>
    <p:sldId id="900" r:id="rId54"/>
    <p:sldId id="901" r:id="rId55"/>
    <p:sldId id="1004" r:id="rId56"/>
    <p:sldId id="1008" r:id="rId57"/>
    <p:sldId id="1005" r:id="rId58"/>
    <p:sldId id="902" r:id="rId59"/>
    <p:sldId id="903" r:id="rId60"/>
    <p:sldId id="1007" r:id="rId61"/>
    <p:sldId id="1006" r:id="rId62"/>
    <p:sldId id="1009" r:id="rId63"/>
    <p:sldId id="912" r:id="rId64"/>
    <p:sldId id="904" r:id="rId65"/>
    <p:sldId id="913" r:id="rId66"/>
    <p:sldId id="906" r:id="rId67"/>
    <p:sldId id="914" r:id="rId68"/>
    <p:sldId id="907" r:id="rId69"/>
    <p:sldId id="915" r:id="rId70"/>
    <p:sldId id="919" r:id="rId71"/>
    <p:sldId id="908" r:id="rId72"/>
    <p:sldId id="916" r:id="rId73"/>
    <p:sldId id="909" r:id="rId74"/>
    <p:sldId id="917" r:id="rId75"/>
    <p:sldId id="910" r:id="rId76"/>
    <p:sldId id="918" r:id="rId77"/>
    <p:sldId id="959" r:id="rId78"/>
    <p:sldId id="960" r:id="rId79"/>
    <p:sldId id="905" r:id="rId80"/>
    <p:sldId id="1010" r:id="rId81"/>
    <p:sldId id="920" r:id="rId82"/>
    <p:sldId id="929" r:id="rId83"/>
    <p:sldId id="930" r:id="rId84"/>
    <p:sldId id="931" r:id="rId85"/>
    <p:sldId id="923" r:id="rId86"/>
    <p:sldId id="921" r:id="rId87"/>
    <p:sldId id="924" r:id="rId88"/>
    <p:sldId id="922" r:id="rId89"/>
    <p:sldId id="926" r:id="rId90"/>
    <p:sldId id="925" r:id="rId91"/>
    <p:sldId id="1011" r:id="rId92"/>
    <p:sldId id="991" r:id="rId93"/>
    <p:sldId id="992" r:id="rId94"/>
    <p:sldId id="889" r:id="rId95"/>
    <p:sldId id="993" r:id="rId96"/>
    <p:sldId id="994" r:id="rId97"/>
    <p:sldId id="891" r:id="rId98"/>
    <p:sldId id="995" r:id="rId99"/>
    <p:sldId id="996" r:id="rId100"/>
    <p:sldId id="997" r:id="rId101"/>
    <p:sldId id="998" r:id="rId102"/>
    <p:sldId id="999" r:id="rId103"/>
    <p:sldId id="1000" r:id="rId104"/>
    <p:sldId id="1001" r:id="rId105"/>
    <p:sldId id="1002" r:id="rId106"/>
    <p:sldId id="1003" r:id="rId107"/>
    <p:sldId id="771" r:id="rId108"/>
    <p:sldId id="359" r:id="rId10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1CBA1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5" autoAdjust="0"/>
    <p:restoredTop sz="89647" autoAdjust="0"/>
  </p:normalViewPr>
  <p:slideViewPr>
    <p:cSldViewPr>
      <p:cViewPr varScale="1">
        <p:scale>
          <a:sx n="78" d="100"/>
          <a:sy n="78" d="100"/>
        </p:scale>
        <p:origin x="14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microsoft.com/office/2016/11/relationships/changesInfo" Target="changesInfos/changesInfo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s Kontos" userId="d0a4b3cf-7a6f-482e-9d76-43257aa19512" providerId="ADAL" clId="{2377CB7E-FE1A-44E3-ADC4-B10C7E83D431}"/>
    <pc:docChg chg="undo custSel modSld">
      <pc:chgData name="Christos Kontos" userId="d0a4b3cf-7a6f-482e-9d76-43257aa19512" providerId="ADAL" clId="{2377CB7E-FE1A-44E3-ADC4-B10C7E83D431}" dt="2022-12-11T15:05:46.063" v="360" actId="255"/>
      <pc:docMkLst>
        <pc:docMk/>
      </pc:docMkLst>
      <pc:sldChg chg="addSp modSp mod">
        <pc:chgData name="Christos Kontos" userId="d0a4b3cf-7a6f-482e-9d76-43257aa19512" providerId="ADAL" clId="{2377CB7E-FE1A-44E3-ADC4-B10C7E83D431}" dt="2022-12-11T15:05:13.658" v="320" actId="20577"/>
        <pc:sldMkLst>
          <pc:docMk/>
          <pc:sldMk cId="3439378622" sldId="902"/>
        </pc:sldMkLst>
        <pc:spChg chg="add mod">
          <ac:chgData name="Christos Kontos" userId="d0a4b3cf-7a6f-482e-9d76-43257aa19512" providerId="ADAL" clId="{2377CB7E-FE1A-44E3-ADC4-B10C7E83D431}" dt="2022-12-11T15:05:13.658" v="320" actId="20577"/>
          <ac:spMkLst>
            <pc:docMk/>
            <pc:sldMk cId="3439378622" sldId="902"/>
            <ac:spMk id="2" creationId="{1F72B0C2-25A9-4FD9-B9A4-5301571511B8}"/>
          </ac:spMkLst>
        </pc:spChg>
        <pc:picChg chg="mod">
          <ac:chgData name="Christos Kontos" userId="d0a4b3cf-7a6f-482e-9d76-43257aa19512" providerId="ADAL" clId="{2377CB7E-FE1A-44E3-ADC4-B10C7E83D431}" dt="2022-12-11T15:02:49.461" v="176" actId="1076"/>
          <ac:picMkLst>
            <pc:docMk/>
            <pc:sldMk cId="3439378622" sldId="902"/>
            <ac:picMk id="5" creationId="{134D694C-ECA6-4F19-A316-540211D01C38}"/>
          </ac:picMkLst>
        </pc:picChg>
      </pc:sldChg>
      <pc:sldChg chg="addSp delSp modSp mod">
        <pc:chgData name="Christos Kontos" userId="d0a4b3cf-7a6f-482e-9d76-43257aa19512" providerId="ADAL" clId="{2377CB7E-FE1A-44E3-ADC4-B10C7E83D431}" dt="2022-12-11T15:05:46.063" v="360" actId="255"/>
        <pc:sldMkLst>
          <pc:docMk/>
          <pc:sldMk cId="3895266980" sldId="903"/>
        </pc:sldMkLst>
        <pc:spChg chg="add del mod">
          <ac:chgData name="Christos Kontos" userId="d0a4b3cf-7a6f-482e-9d76-43257aa19512" providerId="ADAL" clId="{2377CB7E-FE1A-44E3-ADC4-B10C7E83D431}" dt="2022-12-11T15:03:42.659" v="186" actId="21"/>
          <ac:spMkLst>
            <pc:docMk/>
            <pc:sldMk cId="3895266980" sldId="903"/>
            <ac:spMk id="2" creationId="{26B6A0F5-A499-AC1C-C426-364FD6928BCD}"/>
          </ac:spMkLst>
        </pc:spChg>
        <pc:spChg chg="add mod">
          <ac:chgData name="Christos Kontos" userId="d0a4b3cf-7a6f-482e-9d76-43257aa19512" providerId="ADAL" clId="{2377CB7E-FE1A-44E3-ADC4-B10C7E83D431}" dt="2022-12-11T15:05:46.063" v="360" actId="255"/>
          <ac:spMkLst>
            <pc:docMk/>
            <pc:sldMk cId="3895266980" sldId="903"/>
            <ac:spMk id="4" creationId="{C6843E36-3425-D00A-6795-71202E7440C5}"/>
          </ac:spMkLst>
        </pc:spChg>
        <pc:grpChg chg="mod">
          <ac:chgData name="Christos Kontos" userId="d0a4b3cf-7a6f-482e-9d76-43257aa19512" providerId="ADAL" clId="{2377CB7E-FE1A-44E3-ADC4-B10C7E83D431}" dt="2022-12-11T15:03:54.033" v="189" actId="1076"/>
          <ac:grpSpMkLst>
            <pc:docMk/>
            <pc:sldMk cId="3895266980" sldId="903"/>
            <ac:grpSpMk id="7" creationId="{714CC869-4EE9-44E2-9D2A-7E4AD0E5BAED}"/>
          </ac:grpSpMkLst>
        </pc:grpChg>
        <pc:picChg chg="mod modCrop">
          <ac:chgData name="Christos Kontos" userId="d0a4b3cf-7a6f-482e-9d76-43257aa19512" providerId="ADAL" clId="{2377CB7E-FE1A-44E3-ADC4-B10C7E83D431}" dt="2022-12-11T15:03:30.962" v="183" actId="732"/>
          <ac:picMkLst>
            <pc:docMk/>
            <pc:sldMk cId="3895266980" sldId="903"/>
            <ac:picMk id="3" creationId="{44B0DDF5-90BB-4B28-9F9D-3E3AE0836950}"/>
          </ac:picMkLst>
        </pc:picChg>
        <pc:picChg chg="mod">
          <ac:chgData name="Christos Kontos" userId="d0a4b3cf-7a6f-482e-9d76-43257aa19512" providerId="ADAL" clId="{2377CB7E-FE1A-44E3-ADC4-B10C7E83D431}" dt="2022-12-11T15:03:46.374" v="187" actId="1076"/>
          <ac:picMkLst>
            <pc:docMk/>
            <pc:sldMk cId="3895266980" sldId="903"/>
            <ac:picMk id="6" creationId="{C531B2DC-59DE-4C37-9574-D00F8E7A3815}"/>
          </ac:picMkLst>
        </pc:picChg>
      </pc:sldChg>
    </pc:docChg>
  </pc:docChgLst>
  <pc:docChgLst>
    <pc:chgData name="Christos Kontos" userId="d0a4b3cf-7a6f-482e-9d76-43257aa19512" providerId="ADAL" clId="{2A0F5024-2D27-4FD8-95B4-05035BE3B759}"/>
    <pc:docChg chg="undo redo custSel addSld delSld modSld sldOrd">
      <pc:chgData name="Christos Kontos" userId="d0a4b3cf-7a6f-482e-9d76-43257aa19512" providerId="ADAL" clId="{2A0F5024-2D27-4FD8-95B4-05035BE3B759}" dt="2022-12-10T16:10:33.207" v="712" actId="20577"/>
      <pc:docMkLst>
        <pc:docMk/>
      </pc:docMkLst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2685632028" sldId="703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973441734" sldId="731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1908770416" sldId="732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299195179" sldId="733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061110852" sldId="734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912166033" sldId="735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831484139" sldId="736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997430455" sldId="740"/>
        </pc:sldMkLst>
      </pc:sldChg>
      <pc:sldChg chg="modSp add del mod">
        <pc:chgData name="Christos Kontos" userId="d0a4b3cf-7a6f-482e-9d76-43257aa19512" providerId="ADAL" clId="{2A0F5024-2D27-4FD8-95B4-05035BE3B759}" dt="2022-12-10T09:43:58.301" v="651" actId="47"/>
        <pc:sldMkLst>
          <pc:docMk/>
          <pc:sldMk cId="416489538" sldId="830"/>
        </pc:sldMkLst>
        <pc:spChg chg="mod">
          <ac:chgData name="Christos Kontos" userId="d0a4b3cf-7a6f-482e-9d76-43257aa19512" providerId="ADAL" clId="{2A0F5024-2D27-4FD8-95B4-05035BE3B759}" dt="2022-12-10T09:43:28.930" v="649" actId="20577"/>
          <ac:spMkLst>
            <pc:docMk/>
            <pc:sldMk cId="416489538" sldId="830"/>
            <ac:spMk id="3074" creationId="{00000000-0000-0000-0000-000000000000}"/>
          </ac:spMkLst>
        </pc:spChg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459727934" sldId="831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919319608" sldId="856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931041018" sldId="857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932604006" sldId="858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1063825662" sldId="859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860112262" sldId="860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987890494" sldId="861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4067629620" sldId="862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1460906312" sldId="863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761727506" sldId="864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454285802" sldId="865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1768414082" sldId="866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994279885" sldId="867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826593357" sldId="868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63180223" sldId="869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1871309303" sldId="870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560274908" sldId="871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1867039047" sldId="872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460076534" sldId="874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1277123094" sldId="875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520216279" sldId="876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591909998" sldId="877"/>
        </pc:sldMkLst>
      </pc:sldChg>
      <pc:sldChg chg="del">
        <pc:chgData name="Christos Kontos" userId="d0a4b3cf-7a6f-482e-9d76-43257aa19512" providerId="ADAL" clId="{2A0F5024-2D27-4FD8-95B4-05035BE3B759}" dt="2022-12-10T09:44:21.583" v="653" actId="47"/>
        <pc:sldMkLst>
          <pc:docMk/>
          <pc:sldMk cId="1995476185" sldId="878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4225437226" sldId="879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317121233" sldId="880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186169080" sldId="881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1802863797" sldId="882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4228542857" sldId="883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439286901" sldId="884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48802987" sldId="885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364619205" sldId="886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620227406" sldId="887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986551413" sldId="888"/>
        </pc:sldMkLst>
      </pc:sldChg>
      <pc:sldChg chg="add">
        <pc:chgData name="Christos Kontos" userId="d0a4b3cf-7a6f-482e-9d76-43257aa19512" providerId="ADAL" clId="{2A0F5024-2D27-4FD8-95B4-05035BE3B759}" dt="2022-12-10T09:42:47.657" v="625"/>
        <pc:sldMkLst>
          <pc:docMk/>
          <pc:sldMk cId="993417119" sldId="889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628670392" sldId="890"/>
        </pc:sldMkLst>
      </pc:sldChg>
      <pc:sldChg chg="add">
        <pc:chgData name="Christos Kontos" userId="d0a4b3cf-7a6f-482e-9d76-43257aa19512" providerId="ADAL" clId="{2A0F5024-2D27-4FD8-95B4-05035BE3B759}" dt="2022-12-10T09:42:47.657" v="625"/>
        <pc:sldMkLst>
          <pc:docMk/>
          <pc:sldMk cId="3008965942" sldId="891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02702676" sldId="892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996475590" sldId="893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1647245367" sldId="894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911795049" sldId="895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476963853" sldId="896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505970698" sldId="897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849596967" sldId="898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501770984" sldId="899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1408946346" sldId="900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400160177" sldId="901"/>
        </pc:sldMkLst>
      </pc:sldChg>
      <pc:sldChg chg="add del mod modShow">
        <pc:chgData name="Christos Kontos" userId="d0a4b3cf-7a6f-482e-9d76-43257aa19512" providerId="ADAL" clId="{2A0F5024-2D27-4FD8-95B4-05035BE3B759}" dt="2022-12-10T09:45:43.675" v="656" actId="729"/>
        <pc:sldMkLst>
          <pc:docMk/>
          <pc:sldMk cId="3439378622" sldId="902"/>
        </pc:sldMkLst>
      </pc:sldChg>
      <pc:sldChg chg="add del mod modShow">
        <pc:chgData name="Christos Kontos" userId="d0a4b3cf-7a6f-482e-9d76-43257aa19512" providerId="ADAL" clId="{2A0F5024-2D27-4FD8-95B4-05035BE3B759}" dt="2022-12-10T09:45:45.632" v="657" actId="729"/>
        <pc:sldMkLst>
          <pc:docMk/>
          <pc:sldMk cId="3895266980" sldId="903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360745685" sldId="904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484222351" sldId="905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564863368" sldId="906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4251316727" sldId="907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812414376" sldId="908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966569809" sldId="909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221408091" sldId="910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1684335562" sldId="912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918915745" sldId="913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078650466" sldId="914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351941703" sldId="915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079057174" sldId="916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788360270" sldId="917"/>
        </pc:sldMkLst>
      </pc:sldChg>
      <pc:sldChg chg="addSp delSp modSp add del mod">
        <pc:chgData name="Christos Kontos" userId="d0a4b3cf-7a6f-482e-9d76-43257aa19512" providerId="ADAL" clId="{2A0F5024-2D27-4FD8-95B4-05035BE3B759}" dt="2022-12-10T09:43:58.301" v="651" actId="47"/>
        <pc:sldMkLst>
          <pc:docMk/>
          <pc:sldMk cId="2586331425" sldId="918"/>
        </pc:sldMkLst>
        <pc:spChg chg="mod">
          <ac:chgData name="Christos Kontos" userId="d0a4b3cf-7a6f-482e-9d76-43257aa19512" providerId="ADAL" clId="{2A0F5024-2D27-4FD8-95B4-05035BE3B759}" dt="2022-12-03T17:08:44.377" v="296" actId="1076"/>
          <ac:spMkLst>
            <pc:docMk/>
            <pc:sldMk cId="2586331425" sldId="918"/>
            <ac:spMk id="4" creationId="{EE0984DA-8696-4F62-AB7E-924222CD4AF8}"/>
          </ac:spMkLst>
        </pc:spChg>
        <pc:grpChg chg="add del">
          <ac:chgData name="Christos Kontos" userId="d0a4b3cf-7a6f-482e-9d76-43257aa19512" providerId="ADAL" clId="{2A0F5024-2D27-4FD8-95B4-05035BE3B759}" dt="2022-12-03T17:08:45.226" v="299" actId="478"/>
          <ac:grpSpMkLst>
            <pc:docMk/>
            <pc:sldMk cId="2586331425" sldId="918"/>
            <ac:grpSpMk id="7" creationId="{9FD4C297-D0A0-4AA2-9DAD-1D11C18DD7C3}"/>
          </ac:grpSpMkLst>
        </pc:grpChg>
        <pc:picChg chg="add del mod">
          <ac:chgData name="Christos Kontos" userId="d0a4b3cf-7a6f-482e-9d76-43257aa19512" providerId="ADAL" clId="{2A0F5024-2D27-4FD8-95B4-05035BE3B759}" dt="2022-12-03T17:08:44.803" v="298" actId="931"/>
          <ac:picMkLst>
            <pc:docMk/>
            <pc:sldMk cId="2586331425" sldId="918"/>
            <ac:picMk id="3" creationId="{7C8ED62C-7FEC-A02C-6BA0-037B89F95FD3}"/>
          </ac:picMkLst>
        </pc:picChg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022806885" sldId="919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953317674" sldId="920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1259425827" sldId="921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23599183" sldId="922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471979323" sldId="923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1169187990" sldId="924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491588078" sldId="925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1467579821" sldId="926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2992213914" sldId="927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90375755" sldId="928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1086706340" sldId="929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3028669303" sldId="930"/>
        </pc:sldMkLst>
      </pc:sldChg>
      <pc:sldChg chg="add del">
        <pc:chgData name="Christos Kontos" userId="d0a4b3cf-7a6f-482e-9d76-43257aa19512" providerId="ADAL" clId="{2A0F5024-2D27-4FD8-95B4-05035BE3B759}" dt="2022-12-10T09:43:58.301" v="651" actId="47"/>
        <pc:sldMkLst>
          <pc:docMk/>
          <pc:sldMk cId="1807465212" sldId="931"/>
        </pc:sldMkLst>
      </pc:sldChg>
      <pc:sldChg chg="add del">
        <pc:chgData name="Christos Kontos" userId="d0a4b3cf-7a6f-482e-9d76-43257aa19512" providerId="ADAL" clId="{2A0F5024-2D27-4FD8-95B4-05035BE3B759}" dt="2022-12-10T09:44:21.583" v="653" actId="47"/>
        <pc:sldMkLst>
          <pc:docMk/>
          <pc:sldMk cId="450530850" sldId="932"/>
        </pc:sldMkLst>
      </pc:sldChg>
      <pc:sldChg chg="add del">
        <pc:chgData name="Christos Kontos" userId="d0a4b3cf-7a6f-482e-9d76-43257aa19512" providerId="ADAL" clId="{2A0F5024-2D27-4FD8-95B4-05035BE3B759}" dt="2022-12-10T09:44:21.583" v="653" actId="47"/>
        <pc:sldMkLst>
          <pc:docMk/>
          <pc:sldMk cId="1433904872" sldId="933"/>
        </pc:sldMkLst>
      </pc:sldChg>
      <pc:sldChg chg="add del">
        <pc:chgData name="Christos Kontos" userId="d0a4b3cf-7a6f-482e-9d76-43257aa19512" providerId="ADAL" clId="{2A0F5024-2D27-4FD8-95B4-05035BE3B759}" dt="2022-12-10T09:44:21.583" v="653" actId="47"/>
        <pc:sldMkLst>
          <pc:docMk/>
          <pc:sldMk cId="2386779565" sldId="934"/>
        </pc:sldMkLst>
      </pc:sldChg>
      <pc:sldChg chg="add del">
        <pc:chgData name="Christos Kontos" userId="d0a4b3cf-7a6f-482e-9d76-43257aa19512" providerId="ADAL" clId="{2A0F5024-2D27-4FD8-95B4-05035BE3B759}" dt="2022-12-10T09:44:21.583" v="653" actId="47"/>
        <pc:sldMkLst>
          <pc:docMk/>
          <pc:sldMk cId="3143115626" sldId="935"/>
        </pc:sldMkLst>
      </pc:sldChg>
      <pc:sldChg chg="add del">
        <pc:chgData name="Christos Kontos" userId="d0a4b3cf-7a6f-482e-9d76-43257aa19512" providerId="ADAL" clId="{2A0F5024-2D27-4FD8-95B4-05035BE3B759}" dt="2022-12-10T09:44:21.583" v="653" actId="47"/>
        <pc:sldMkLst>
          <pc:docMk/>
          <pc:sldMk cId="3427180249" sldId="936"/>
        </pc:sldMkLst>
      </pc:sldChg>
      <pc:sldChg chg="add del">
        <pc:chgData name="Christos Kontos" userId="d0a4b3cf-7a6f-482e-9d76-43257aa19512" providerId="ADAL" clId="{2A0F5024-2D27-4FD8-95B4-05035BE3B759}" dt="2022-12-10T09:44:21.583" v="653" actId="47"/>
        <pc:sldMkLst>
          <pc:docMk/>
          <pc:sldMk cId="3742471272" sldId="937"/>
        </pc:sldMkLst>
      </pc:sldChg>
      <pc:sldChg chg="add del">
        <pc:chgData name="Christos Kontos" userId="d0a4b3cf-7a6f-482e-9d76-43257aa19512" providerId="ADAL" clId="{2A0F5024-2D27-4FD8-95B4-05035BE3B759}" dt="2022-12-10T09:44:21.583" v="653" actId="47"/>
        <pc:sldMkLst>
          <pc:docMk/>
          <pc:sldMk cId="2109038751" sldId="938"/>
        </pc:sldMkLst>
      </pc:sldChg>
      <pc:sldChg chg="add del">
        <pc:chgData name="Christos Kontos" userId="d0a4b3cf-7a6f-482e-9d76-43257aa19512" providerId="ADAL" clId="{2A0F5024-2D27-4FD8-95B4-05035BE3B759}" dt="2022-12-10T09:44:21.583" v="653" actId="47"/>
        <pc:sldMkLst>
          <pc:docMk/>
          <pc:sldMk cId="2698057143" sldId="939"/>
        </pc:sldMkLst>
      </pc:sldChg>
      <pc:sldChg chg="delSp modSp del mod">
        <pc:chgData name="Christos Kontos" userId="d0a4b3cf-7a6f-482e-9d76-43257aa19512" providerId="ADAL" clId="{2A0F5024-2D27-4FD8-95B4-05035BE3B759}" dt="2022-12-03T17:05:34.266" v="142" actId="47"/>
        <pc:sldMkLst>
          <pc:docMk/>
          <pc:sldMk cId="2922927430" sldId="940"/>
        </pc:sldMkLst>
        <pc:spChg chg="del mod">
          <ac:chgData name="Christos Kontos" userId="d0a4b3cf-7a6f-482e-9d76-43257aa19512" providerId="ADAL" clId="{2A0F5024-2D27-4FD8-95B4-05035BE3B759}" dt="2022-12-03T17:05:16.101" v="135" actId="21"/>
          <ac:spMkLst>
            <pc:docMk/>
            <pc:sldMk cId="2922927430" sldId="940"/>
            <ac:spMk id="6" creationId="{1F72B0C2-25A9-4FD9-B9A4-5301571511B8}"/>
          </ac:spMkLst>
        </pc:spChg>
        <pc:picChg chg="del">
          <ac:chgData name="Christos Kontos" userId="d0a4b3cf-7a6f-482e-9d76-43257aa19512" providerId="ADAL" clId="{2A0F5024-2D27-4FD8-95B4-05035BE3B759}" dt="2022-12-03T17:05:16.101" v="135" actId="21"/>
          <ac:picMkLst>
            <pc:docMk/>
            <pc:sldMk cId="2922927430" sldId="940"/>
            <ac:picMk id="5" creationId="{63951C40-FB8F-48A0-9C52-6810D10A8389}"/>
          </ac:picMkLst>
        </pc:picChg>
      </pc:sldChg>
      <pc:sldChg chg="delSp del mod">
        <pc:chgData name="Christos Kontos" userId="d0a4b3cf-7a6f-482e-9d76-43257aa19512" providerId="ADAL" clId="{2A0F5024-2D27-4FD8-95B4-05035BE3B759}" dt="2022-12-03T17:05:34.266" v="142" actId="47"/>
        <pc:sldMkLst>
          <pc:docMk/>
          <pc:sldMk cId="1243427089" sldId="941"/>
        </pc:sldMkLst>
        <pc:spChg chg="del">
          <ac:chgData name="Christos Kontos" userId="d0a4b3cf-7a6f-482e-9d76-43257aa19512" providerId="ADAL" clId="{2A0F5024-2D27-4FD8-95B4-05035BE3B759}" dt="2022-12-03T17:05:28.416" v="139" actId="21"/>
          <ac:spMkLst>
            <pc:docMk/>
            <pc:sldMk cId="1243427089" sldId="941"/>
            <ac:spMk id="6" creationId="{1F72B0C2-25A9-4FD9-B9A4-5301571511B8}"/>
          </ac:spMkLst>
        </pc:spChg>
        <pc:picChg chg="del">
          <ac:chgData name="Christos Kontos" userId="d0a4b3cf-7a6f-482e-9d76-43257aa19512" providerId="ADAL" clId="{2A0F5024-2D27-4FD8-95B4-05035BE3B759}" dt="2022-12-03T17:05:28.416" v="139" actId="21"/>
          <ac:picMkLst>
            <pc:docMk/>
            <pc:sldMk cId="1243427089" sldId="941"/>
            <ac:picMk id="3" creationId="{7F6E1F4D-2350-4A0C-9B9F-831D4C2F2861}"/>
          </ac:picMkLst>
        </pc:picChg>
      </pc:sldChg>
      <pc:sldChg chg="add del ord">
        <pc:chgData name="Christos Kontos" userId="d0a4b3cf-7a6f-482e-9d76-43257aa19512" providerId="ADAL" clId="{2A0F5024-2D27-4FD8-95B4-05035BE3B759}" dt="2022-12-10T09:44:21.583" v="653" actId="47"/>
        <pc:sldMkLst>
          <pc:docMk/>
          <pc:sldMk cId="2481846390" sldId="942"/>
        </pc:sldMkLst>
      </pc:sldChg>
      <pc:sldChg chg="add del ord">
        <pc:chgData name="Christos Kontos" userId="d0a4b3cf-7a6f-482e-9d76-43257aa19512" providerId="ADAL" clId="{2A0F5024-2D27-4FD8-95B4-05035BE3B759}" dt="2022-12-10T09:44:21.583" v="653" actId="47"/>
        <pc:sldMkLst>
          <pc:docMk/>
          <pc:sldMk cId="3271057035" sldId="943"/>
        </pc:sldMkLst>
      </pc:sldChg>
      <pc:sldChg chg="del">
        <pc:chgData name="Christos Kontos" userId="d0a4b3cf-7a6f-482e-9d76-43257aa19512" providerId="ADAL" clId="{2A0F5024-2D27-4FD8-95B4-05035BE3B759}" dt="2022-12-10T09:44:21.583" v="653" actId="47"/>
        <pc:sldMkLst>
          <pc:docMk/>
          <pc:sldMk cId="2171212045" sldId="944"/>
        </pc:sldMkLst>
      </pc:sldChg>
      <pc:sldChg chg="del">
        <pc:chgData name="Christos Kontos" userId="d0a4b3cf-7a6f-482e-9d76-43257aa19512" providerId="ADAL" clId="{2A0F5024-2D27-4FD8-95B4-05035BE3B759}" dt="2022-12-10T09:44:21.583" v="653" actId="47"/>
        <pc:sldMkLst>
          <pc:docMk/>
          <pc:sldMk cId="3575904626" sldId="945"/>
        </pc:sldMkLst>
      </pc:sldChg>
      <pc:sldChg chg="del">
        <pc:chgData name="Christos Kontos" userId="d0a4b3cf-7a6f-482e-9d76-43257aa19512" providerId="ADAL" clId="{2A0F5024-2D27-4FD8-95B4-05035BE3B759}" dt="2022-12-10T09:44:21.583" v="653" actId="47"/>
        <pc:sldMkLst>
          <pc:docMk/>
          <pc:sldMk cId="673175780" sldId="946"/>
        </pc:sldMkLst>
      </pc:sldChg>
      <pc:sldChg chg="del">
        <pc:chgData name="Christos Kontos" userId="d0a4b3cf-7a6f-482e-9d76-43257aa19512" providerId="ADAL" clId="{2A0F5024-2D27-4FD8-95B4-05035BE3B759}" dt="2022-12-10T09:44:21.583" v="653" actId="47"/>
        <pc:sldMkLst>
          <pc:docMk/>
          <pc:sldMk cId="2258079239" sldId="947"/>
        </pc:sldMkLst>
      </pc:sldChg>
      <pc:sldChg chg="del">
        <pc:chgData name="Christos Kontos" userId="d0a4b3cf-7a6f-482e-9d76-43257aa19512" providerId="ADAL" clId="{2A0F5024-2D27-4FD8-95B4-05035BE3B759}" dt="2022-12-10T09:44:21.583" v="653" actId="47"/>
        <pc:sldMkLst>
          <pc:docMk/>
          <pc:sldMk cId="2609858047" sldId="948"/>
        </pc:sldMkLst>
      </pc:sldChg>
      <pc:sldChg chg="del">
        <pc:chgData name="Christos Kontos" userId="d0a4b3cf-7a6f-482e-9d76-43257aa19512" providerId="ADAL" clId="{2A0F5024-2D27-4FD8-95B4-05035BE3B759}" dt="2022-12-10T09:44:21.583" v="653" actId="47"/>
        <pc:sldMkLst>
          <pc:docMk/>
          <pc:sldMk cId="3563838055" sldId="949"/>
        </pc:sldMkLst>
      </pc:sldChg>
      <pc:sldChg chg="del">
        <pc:chgData name="Christos Kontos" userId="d0a4b3cf-7a6f-482e-9d76-43257aa19512" providerId="ADAL" clId="{2A0F5024-2D27-4FD8-95B4-05035BE3B759}" dt="2022-12-10T09:44:21.583" v="653" actId="47"/>
        <pc:sldMkLst>
          <pc:docMk/>
          <pc:sldMk cId="4091770369" sldId="950"/>
        </pc:sldMkLst>
      </pc:sldChg>
      <pc:sldChg chg="del">
        <pc:chgData name="Christos Kontos" userId="d0a4b3cf-7a6f-482e-9d76-43257aa19512" providerId="ADAL" clId="{2A0F5024-2D27-4FD8-95B4-05035BE3B759}" dt="2022-12-10T09:44:21.583" v="653" actId="47"/>
        <pc:sldMkLst>
          <pc:docMk/>
          <pc:sldMk cId="3202880893" sldId="951"/>
        </pc:sldMkLst>
      </pc:sldChg>
      <pc:sldChg chg="add del">
        <pc:chgData name="Christos Kontos" userId="d0a4b3cf-7a6f-482e-9d76-43257aa19512" providerId="ADAL" clId="{2A0F5024-2D27-4FD8-95B4-05035BE3B759}" dt="2022-12-10T09:44:21.583" v="653" actId="47"/>
        <pc:sldMkLst>
          <pc:docMk/>
          <pc:sldMk cId="4022930087" sldId="952"/>
        </pc:sldMkLst>
      </pc:sldChg>
      <pc:sldChg chg="addSp delSp modSp add del mod setBg">
        <pc:chgData name="Christos Kontos" userId="d0a4b3cf-7a6f-482e-9d76-43257aa19512" providerId="ADAL" clId="{2A0F5024-2D27-4FD8-95B4-05035BE3B759}" dt="2022-12-10T09:44:01.982" v="652" actId="47"/>
        <pc:sldMkLst>
          <pc:docMk/>
          <pc:sldMk cId="3227730858" sldId="953"/>
        </pc:sldMkLst>
        <pc:spChg chg="del mod">
          <ac:chgData name="Christos Kontos" userId="d0a4b3cf-7a6f-482e-9d76-43257aa19512" providerId="ADAL" clId="{2A0F5024-2D27-4FD8-95B4-05035BE3B759}" dt="2022-12-03T16:55:57.380" v="26"/>
          <ac:spMkLst>
            <pc:docMk/>
            <pc:sldMk cId="3227730858" sldId="953"/>
            <ac:spMk id="6" creationId="{1F72B0C2-25A9-4FD9-B9A4-5301571511B8}"/>
          </ac:spMkLst>
        </pc:spChg>
        <pc:spChg chg="add mod">
          <ac:chgData name="Christos Kontos" userId="d0a4b3cf-7a6f-482e-9d76-43257aa19512" providerId="ADAL" clId="{2A0F5024-2D27-4FD8-95B4-05035BE3B759}" dt="2022-12-03T19:20:05.372" v="547" actId="114"/>
          <ac:spMkLst>
            <pc:docMk/>
            <pc:sldMk cId="3227730858" sldId="953"/>
            <ac:spMk id="7" creationId="{D4B04D77-CF00-8F9E-6C4D-52BB447B5615}"/>
          </ac:spMkLst>
        </pc:spChg>
        <pc:picChg chg="add mod">
          <ac:chgData name="Christos Kontos" userId="d0a4b3cf-7a6f-482e-9d76-43257aa19512" providerId="ADAL" clId="{2A0F5024-2D27-4FD8-95B4-05035BE3B759}" dt="2022-12-03T16:55:56.458" v="24" actId="1076"/>
          <ac:picMkLst>
            <pc:docMk/>
            <pc:sldMk cId="3227730858" sldId="953"/>
            <ac:picMk id="3" creationId="{024BB9F3-6951-CB8F-DD7A-D42A2B89BD53}"/>
          </ac:picMkLst>
        </pc:picChg>
        <pc:picChg chg="del">
          <ac:chgData name="Christos Kontos" userId="d0a4b3cf-7a6f-482e-9d76-43257aa19512" providerId="ADAL" clId="{2A0F5024-2D27-4FD8-95B4-05035BE3B759}" dt="2022-12-03T16:54:42.346" v="4" actId="478"/>
          <ac:picMkLst>
            <pc:docMk/>
            <pc:sldMk cId="3227730858" sldId="953"/>
            <ac:picMk id="5" creationId="{63951C40-FB8F-48A0-9C52-6810D10A8389}"/>
          </ac:picMkLst>
        </pc:picChg>
      </pc:sldChg>
      <pc:sldChg chg="addSp delSp modSp add del mod">
        <pc:chgData name="Christos Kontos" userId="d0a4b3cf-7a6f-482e-9d76-43257aa19512" providerId="ADAL" clId="{2A0F5024-2D27-4FD8-95B4-05035BE3B759}" dt="2022-12-03T17:04:51.351" v="131" actId="47"/>
        <pc:sldMkLst>
          <pc:docMk/>
          <pc:sldMk cId="851762999" sldId="954"/>
        </pc:sldMkLst>
        <pc:spChg chg="add del mod ord">
          <ac:chgData name="Christos Kontos" userId="d0a4b3cf-7a6f-482e-9d76-43257aa19512" providerId="ADAL" clId="{2A0F5024-2D27-4FD8-95B4-05035BE3B759}" dt="2022-12-03T17:04:39.990" v="128" actId="21"/>
          <ac:spMkLst>
            <pc:docMk/>
            <pc:sldMk cId="851762999" sldId="954"/>
            <ac:spMk id="5" creationId="{6CB1D84B-B7F7-427D-9ACF-CF96C07D0DA3}"/>
          </ac:spMkLst>
        </pc:spChg>
        <pc:spChg chg="del mod ord">
          <ac:chgData name="Christos Kontos" userId="d0a4b3cf-7a6f-482e-9d76-43257aa19512" providerId="ADAL" clId="{2A0F5024-2D27-4FD8-95B4-05035BE3B759}" dt="2022-12-03T17:04:39.990" v="128" actId="21"/>
          <ac:spMkLst>
            <pc:docMk/>
            <pc:sldMk cId="851762999" sldId="954"/>
            <ac:spMk id="7" creationId="{D4B04D77-CF00-8F9E-6C4D-52BB447B5615}"/>
          </ac:spMkLst>
        </pc:spChg>
        <pc:picChg chg="del">
          <ac:chgData name="Christos Kontos" userId="d0a4b3cf-7a6f-482e-9d76-43257aa19512" providerId="ADAL" clId="{2A0F5024-2D27-4FD8-95B4-05035BE3B759}" dt="2022-12-03T16:56:31.112" v="28" actId="478"/>
          <ac:picMkLst>
            <pc:docMk/>
            <pc:sldMk cId="851762999" sldId="954"/>
            <ac:picMk id="3" creationId="{024BB9F3-6951-CB8F-DD7A-D42A2B89BD53}"/>
          </ac:picMkLst>
        </pc:picChg>
        <pc:picChg chg="add del mod modCrop">
          <ac:chgData name="Christos Kontos" userId="d0a4b3cf-7a6f-482e-9d76-43257aa19512" providerId="ADAL" clId="{2A0F5024-2D27-4FD8-95B4-05035BE3B759}" dt="2022-12-03T17:04:39.990" v="128" actId="21"/>
          <ac:picMkLst>
            <pc:docMk/>
            <pc:sldMk cId="851762999" sldId="954"/>
            <ac:picMk id="4" creationId="{34CB0A37-7865-E1EC-40A1-42961FE6FBF9}"/>
          </ac:picMkLst>
        </pc:picChg>
      </pc:sldChg>
      <pc:sldChg chg="del">
        <pc:chgData name="Christos Kontos" userId="d0a4b3cf-7a6f-482e-9d76-43257aa19512" providerId="ADAL" clId="{2A0F5024-2D27-4FD8-95B4-05035BE3B759}" dt="2022-12-03T17:04:08.731" v="126"/>
        <pc:sldMkLst>
          <pc:docMk/>
          <pc:sldMk cId="365428027" sldId="955"/>
        </pc:sldMkLst>
      </pc:sldChg>
      <pc:sldChg chg="add del setBg">
        <pc:chgData name="Christos Kontos" userId="d0a4b3cf-7a6f-482e-9d76-43257aa19512" providerId="ADAL" clId="{2A0F5024-2D27-4FD8-95B4-05035BE3B759}" dt="2022-12-03T17:03:46.702" v="123"/>
        <pc:sldMkLst>
          <pc:docMk/>
          <pc:sldMk cId="474371642" sldId="955"/>
        </pc:sldMkLst>
      </pc:sldChg>
      <pc:sldChg chg="addSp delSp modSp add del mod">
        <pc:chgData name="Christos Kontos" userId="d0a4b3cf-7a6f-482e-9d76-43257aa19512" providerId="ADAL" clId="{2A0F5024-2D27-4FD8-95B4-05035BE3B759}" dt="2022-12-10T09:44:01.982" v="652" actId="47"/>
        <pc:sldMkLst>
          <pc:docMk/>
          <pc:sldMk cId="1712908596" sldId="955"/>
        </pc:sldMkLst>
        <pc:spChg chg="add mod">
          <ac:chgData name="Christos Kontos" userId="d0a4b3cf-7a6f-482e-9d76-43257aa19512" providerId="ADAL" clId="{2A0F5024-2D27-4FD8-95B4-05035BE3B759}" dt="2022-12-03T17:04:43.782" v="130"/>
          <ac:spMkLst>
            <pc:docMk/>
            <pc:sldMk cId="1712908596" sldId="955"/>
            <ac:spMk id="2" creationId="{6F8455D8-7756-7D11-F516-5D99A1BDB9AB}"/>
          </ac:spMkLst>
        </pc:spChg>
        <pc:spChg chg="add mod">
          <ac:chgData name="Christos Kontos" userId="d0a4b3cf-7a6f-482e-9d76-43257aa19512" providerId="ADAL" clId="{2A0F5024-2D27-4FD8-95B4-05035BE3B759}" dt="2022-12-03T19:20:22.357" v="550" actId="114"/>
          <ac:spMkLst>
            <pc:docMk/>
            <pc:sldMk cId="1712908596" sldId="955"/>
            <ac:spMk id="5" creationId="{89A8AF9D-42AD-CE88-2AFE-1A906E54B30E}"/>
          </ac:spMkLst>
        </pc:spChg>
        <pc:spChg chg="del">
          <ac:chgData name="Christos Kontos" userId="d0a4b3cf-7a6f-482e-9d76-43257aa19512" providerId="ADAL" clId="{2A0F5024-2D27-4FD8-95B4-05035BE3B759}" dt="2022-12-03T17:04:43.362" v="129" actId="478"/>
          <ac:spMkLst>
            <pc:docMk/>
            <pc:sldMk cId="1712908596" sldId="955"/>
            <ac:spMk id="7" creationId="{D4B04D77-CF00-8F9E-6C4D-52BB447B5615}"/>
          </ac:spMkLst>
        </pc:spChg>
        <pc:picChg chg="del">
          <ac:chgData name="Christos Kontos" userId="d0a4b3cf-7a6f-482e-9d76-43257aa19512" providerId="ADAL" clId="{2A0F5024-2D27-4FD8-95B4-05035BE3B759}" dt="2022-12-03T17:04:43.362" v="129" actId="478"/>
          <ac:picMkLst>
            <pc:docMk/>
            <pc:sldMk cId="1712908596" sldId="955"/>
            <ac:picMk id="3" creationId="{024BB9F3-6951-CB8F-DD7A-D42A2B89BD53}"/>
          </ac:picMkLst>
        </pc:picChg>
        <pc:picChg chg="add mod">
          <ac:chgData name="Christos Kontos" userId="d0a4b3cf-7a6f-482e-9d76-43257aa19512" providerId="ADAL" clId="{2A0F5024-2D27-4FD8-95B4-05035BE3B759}" dt="2022-12-03T17:04:43.782" v="130"/>
          <ac:picMkLst>
            <pc:docMk/>
            <pc:sldMk cId="1712908596" sldId="955"/>
            <ac:picMk id="4" creationId="{5A5FAE5D-20D1-94A7-36C8-E7069D997436}"/>
          </ac:picMkLst>
        </pc:picChg>
      </pc:sldChg>
      <pc:sldChg chg="add del setBg">
        <pc:chgData name="Christos Kontos" userId="d0a4b3cf-7a6f-482e-9d76-43257aa19512" providerId="ADAL" clId="{2A0F5024-2D27-4FD8-95B4-05035BE3B759}" dt="2022-12-03T17:03:56.352" v="125"/>
        <pc:sldMkLst>
          <pc:docMk/>
          <pc:sldMk cId="4107565266" sldId="955"/>
        </pc:sldMkLst>
      </pc:sldChg>
      <pc:sldChg chg="addSp delSp modSp add del mod ord">
        <pc:chgData name="Christos Kontos" userId="d0a4b3cf-7a6f-482e-9d76-43257aa19512" providerId="ADAL" clId="{2A0F5024-2D27-4FD8-95B4-05035BE3B759}" dt="2022-12-10T09:44:01.982" v="652" actId="47"/>
        <pc:sldMkLst>
          <pc:docMk/>
          <pc:sldMk cId="2268590744" sldId="956"/>
        </pc:sldMkLst>
        <pc:spChg chg="add mod">
          <ac:chgData name="Christos Kontos" userId="d0a4b3cf-7a6f-482e-9d76-43257aa19512" providerId="ADAL" clId="{2A0F5024-2D27-4FD8-95B4-05035BE3B759}" dt="2022-12-03T17:05:20.358" v="137"/>
          <ac:spMkLst>
            <pc:docMk/>
            <pc:sldMk cId="2268590744" sldId="956"/>
            <ac:spMk id="2" creationId="{F75EEAF7-B1CE-CCF9-41E5-9E0ECBE1FD87}"/>
          </ac:spMkLst>
        </pc:spChg>
        <pc:spChg chg="del">
          <ac:chgData name="Christos Kontos" userId="d0a4b3cf-7a6f-482e-9d76-43257aa19512" providerId="ADAL" clId="{2A0F5024-2D27-4FD8-95B4-05035BE3B759}" dt="2022-12-03T17:05:18.576" v="136" actId="478"/>
          <ac:spMkLst>
            <pc:docMk/>
            <pc:sldMk cId="2268590744" sldId="956"/>
            <ac:spMk id="7" creationId="{D4B04D77-CF00-8F9E-6C4D-52BB447B5615}"/>
          </ac:spMkLst>
        </pc:spChg>
        <pc:picChg chg="del">
          <ac:chgData name="Christos Kontos" userId="d0a4b3cf-7a6f-482e-9d76-43257aa19512" providerId="ADAL" clId="{2A0F5024-2D27-4FD8-95B4-05035BE3B759}" dt="2022-12-03T17:05:18.576" v="136" actId="478"/>
          <ac:picMkLst>
            <pc:docMk/>
            <pc:sldMk cId="2268590744" sldId="956"/>
            <ac:picMk id="3" creationId="{024BB9F3-6951-CB8F-DD7A-D42A2B89BD53}"/>
          </ac:picMkLst>
        </pc:picChg>
        <pc:picChg chg="add mod">
          <ac:chgData name="Christos Kontos" userId="d0a4b3cf-7a6f-482e-9d76-43257aa19512" providerId="ADAL" clId="{2A0F5024-2D27-4FD8-95B4-05035BE3B759}" dt="2022-12-03T17:05:20.358" v="137"/>
          <ac:picMkLst>
            <pc:docMk/>
            <pc:sldMk cId="2268590744" sldId="956"/>
            <ac:picMk id="4" creationId="{62AA4F6A-8BDB-9592-6546-CCB58A04655F}"/>
          </ac:picMkLst>
        </pc:picChg>
      </pc:sldChg>
      <pc:sldChg chg="addSp delSp modSp add del mod">
        <pc:chgData name="Christos Kontos" userId="d0a4b3cf-7a6f-482e-9d76-43257aa19512" providerId="ADAL" clId="{2A0F5024-2D27-4FD8-95B4-05035BE3B759}" dt="2022-12-10T09:44:01.982" v="652" actId="47"/>
        <pc:sldMkLst>
          <pc:docMk/>
          <pc:sldMk cId="975045792" sldId="957"/>
        </pc:sldMkLst>
        <pc:spChg chg="del">
          <ac:chgData name="Christos Kontos" userId="d0a4b3cf-7a6f-482e-9d76-43257aa19512" providerId="ADAL" clId="{2A0F5024-2D27-4FD8-95B4-05035BE3B759}" dt="2022-12-03T17:05:30.456" v="140" actId="478"/>
          <ac:spMkLst>
            <pc:docMk/>
            <pc:sldMk cId="975045792" sldId="957"/>
            <ac:spMk id="2" creationId="{F75EEAF7-B1CE-CCF9-41E5-9E0ECBE1FD87}"/>
          </ac:spMkLst>
        </pc:spChg>
        <pc:spChg chg="add mod">
          <ac:chgData name="Christos Kontos" userId="d0a4b3cf-7a6f-482e-9d76-43257aa19512" providerId="ADAL" clId="{2A0F5024-2D27-4FD8-95B4-05035BE3B759}" dt="2022-12-03T17:05:30.823" v="141"/>
          <ac:spMkLst>
            <pc:docMk/>
            <pc:sldMk cId="975045792" sldId="957"/>
            <ac:spMk id="3" creationId="{2B438A17-D047-ED24-93C5-5C92E309E96A}"/>
          </ac:spMkLst>
        </pc:spChg>
        <pc:picChg chg="del">
          <ac:chgData name="Christos Kontos" userId="d0a4b3cf-7a6f-482e-9d76-43257aa19512" providerId="ADAL" clId="{2A0F5024-2D27-4FD8-95B4-05035BE3B759}" dt="2022-12-03T17:05:30.456" v="140" actId="478"/>
          <ac:picMkLst>
            <pc:docMk/>
            <pc:sldMk cId="975045792" sldId="957"/>
            <ac:picMk id="4" creationId="{62AA4F6A-8BDB-9592-6546-CCB58A04655F}"/>
          </ac:picMkLst>
        </pc:picChg>
        <pc:picChg chg="add mod">
          <ac:chgData name="Christos Kontos" userId="d0a4b3cf-7a6f-482e-9d76-43257aa19512" providerId="ADAL" clId="{2A0F5024-2D27-4FD8-95B4-05035BE3B759}" dt="2022-12-03T17:05:30.823" v="141"/>
          <ac:picMkLst>
            <pc:docMk/>
            <pc:sldMk cId="975045792" sldId="957"/>
            <ac:picMk id="5" creationId="{18037894-3897-ED8C-B6B8-EE206F9FBA45}"/>
          </ac:picMkLst>
        </pc:picChg>
      </pc:sldChg>
      <pc:sldChg chg="add del setBg">
        <pc:chgData name="Christos Kontos" userId="d0a4b3cf-7a6f-482e-9d76-43257aa19512" providerId="ADAL" clId="{2A0F5024-2D27-4FD8-95B4-05035BE3B759}" dt="2022-12-03T17:06:02.740" v="146"/>
        <pc:sldMkLst>
          <pc:docMk/>
          <pc:sldMk cId="433521461" sldId="958"/>
        </pc:sldMkLst>
      </pc:sldChg>
      <pc:sldChg chg="addSp delSp modSp add del mod ord">
        <pc:chgData name="Christos Kontos" userId="d0a4b3cf-7a6f-482e-9d76-43257aa19512" providerId="ADAL" clId="{2A0F5024-2D27-4FD8-95B4-05035BE3B759}" dt="2022-12-10T09:44:54.815" v="655" actId="47"/>
        <pc:sldMkLst>
          <pc:docMk/>
          <pc:sldMk cId="1791273614" sldId="958"/>
        </pc:sldMkLst>
        <pc:spChg chg="add mod">
          <ac:chgData name="Christos Kontos" userId="d0a4b3cf-7a6f-482e-9d76-43257aa19512" providerId="ADAL" clId="{2A0F5024-2D27-4FD8-95B4-05035BE3B759}" dt="2022-12-03T17:07:45.850" v="281" actId="20577"/>
          <ac:spMkLst>
            <pc:docMk/>
            <pc:sldMk cId="1791273614" sldId="958"/>
            <ac:spMk id="5" creationId="{269B589C-77BE-BC25-4ECA-9F2995A0C22B}"/>
          </ac:spMkLst>
        </pc:spChg>
        <pc:spChg chg="del">
          <ac:chgData name="Christos Kontos" userId="d0a4b3cf-7a6f-482e-9d76-43257aa19512" providerId="ADAL" clId="{2A0F5024-2D27-4FD8-95B4-05035BE3B759}" dt="2022-12-03T17:06:23.452" v="150" actId="478"/>
          <ac:spMkLst>
            <pc:docMk/>
            <pc:sldMk cId="1791273614" sldId="958"/>
            <ac:spMk id="7" creationId="{D4B04D77-CF00-8F9E-6C4D-52BB447B5615}"/>
          </ac:spMkLst>
        </pc:spChg>
        <pc:picChg chg="del">
          <ac:chgData name="Christos Kontos" userId="d0a4b3cf-7a6f-482e-9d76-43257aa19512" providerId="ADAL" clId="{2A0F5024-2D27-4FD8-95B4-05035BE3B759}" dt="2022-12-03T17:06:23.452" v="150" actId="478"/>
          <ac:picMkLst>
            <pc:docMk/>
            <pc:sldMk cId="1791273614" sldId="958"/>
            <ac:picMk id="3" creationId="{024BB9F3-6951-CB8F-DD7A-D42A2B89BD53}"/>
          </ac:picMkLst>
        </pc:picChg>
        <pc:picChg chg="add mod">
          <ac:chgData name="Christos Kontos" userId="d0a4b3cf-7a6f-482e-9d76-43257aa19512" providerId="ADAL" clId="{2A0F5024-2D27-4FD8-95B4-05035BE3B759}" dt="2022-12-03T17:07:33.789" v="276" actId="1036"/>
          <ac:picMkLst>
            <pc:docMk/>
            <pc:sldMk cId="1791273614" sldId="958"/>
            <ac:picMk id="4" creationId="{0FF20230-AEB7-EABA-81FA-33EEE0DE9737}"/>
          </ac:picMkLst>
        </pc:picChg>
      </pc:sldChg>
      <pc:sldChg chg="addSp delSp modSp add del mod ord">
        <pc:chgData name="Christos Kontos" userId="d0a4b3cf-7a6f-482e-9d76-43257aa19512" providerId="ADAL" clId="{2A0F5024-2D27-4FD8-95B4-05035BE3B759}" dt="2022-12-10T09:43:58.301" v="651" actId="47"/>
        <pc:sldMkLst>
          <pc:docMk/>
          <pc:sldMk cId="2190791795" sldId="959"/>
        </pc:sldMkLst>
        <pc:spChg chg="mod">
          <ac:chgData name="Christos Kontos" userId="d0a4b3cf-7a6f-482e-9d76-43257aa19512" providerId="ADAL" clId="{2A0F5024-2D27-4FD8-95B4-05035BE3B759}" dt="2022-12-03T17:15:41.259" v="500" actId="1035"/>
          <ac:spMkLst>
            <pc:docMk/>
            <pc:sldMk cId="2190791795" sldId="959"/>
            <ac:spMk id="5" creationId="{269B589C-77BE-BC25-4ECA-9F2995A0C22B}"/>
          </ac:spMkLst>
        </pc:spChg>
        <pc:picChg chg="add mod">
          <ac:chgData name="Christos Kontos" userId="d0a4b3cf-7a6f-482e-9d76-43257aa19512" providerId="ADAL" clId="{2A0F5024-2D27-4FD8-95B4-05035BE3B759}" dt="2022-12-03T17:15:38.133" v="499" actId="1035"/>
          <ac:picMkLst>
            <pc:docMk/>
            <pc:sldMk cId="2190791795" sldId="959"/>
            <ac:picMk id="3" creationId="{B43D1B5F-B4B4-46B1-4C00-DDB2161AA16B}"/>
          </ac:picMkLst>
        </pc:picChg>
        <pc:picChg chg="del">
          <ac:chgData name="Christos Kontos" userId="d0a4b3cf-7a6f-482e-9d76-43257aa19512" providerId="ADAL" clId="{2A0F5024-2D27-4FD8-95B4-05035BE3B759}" dt="2022-12-03T17:08:50.321" v="302" actId="478"/>
          <ac:picMkLst>
            <pc:docMk/>
            <pc:sldMk cId="2190791795" sldId="959"/>
            <ac:picMk id="4" creationId="{0FF20230-AEB7-EABA-81FA-33EEE0DE9737}"/>
          </ac:picMkLst>
        </pc:picChg>
      </pc:sldChg>
      <pc:sldChg chg="addSp delSp modSp add del mod">
        <pc:chgData name="Christos Kontos" userId="d0a4b3cf-7a6f-482e-9d76-43257aa19512" providerId="ADAL" clId="{2A0F5024-2D27-4FD8-95B4-05035BE3B759}" dt="2022-12-10T09:43:58.301" v="651" actId="47"/>
        <pc:sldMkLst>
          <pc:docMk/>
          <pc:sldMk cId="137383831" sldId="960"/>
        </pc:sldMkLst>
        <pc:spChg chg="mod">
          <ac:chgData name="Christos Kontos" userId="d0a4b3cf-7a6f-482e-9d76-43257aa19512" providerId="ADAL" clId="{2A0F5024-2D27-4FD8-95B4-05035BE3B759}" dt="2022-12-03T17:16:05.729" v="526" actId="1035"/>
          <ac:spMkLst>
            <pc:docMk/>
            <pc:sldMk cId="137383831" sldId="960"/>
            <ac:spMk id="5" creationId="{269B589C-77BE-BC25-4ECA-9F2995A0C22B}"/>
          </ac:spMkLst>
        </pc:spChg>
        <pc:picChg chg="del">
          <ac:chgData name="Christos Kontos" userId="d0a4b3cf-7a6f-482e-9d76-43257aa19512" providerId="ADAL" clId="{2A0F5024-2D27-4FD8-95B4-05035BE3B759}" dt="2022-12-03T17:12:36.168" v="339" actId="478"/>
          <ac:picMkLst>
            <pc:docMk/>
            <pc:sldMk cId="137383831" sldId="960"/>
            <ac:picMk id="3" creationId="{B43D1B5F-B4B4-46B1-4C00-DDB2161AA16B}"/>
          </ac:picMkLst>
        </pc:picChg>
        <pc:picChg chg="add mod modCrop">
          <ac:chgData name="Christos Kontos" userId="d0a4b3cf-7a6f-482e-9d76-43257aa19512" providerId="ADAL" clId="{2A0F5024-2D27-4FD8-95B4-05035BE3B759}" dt="2022-12-03T17:16:02.911" v="525" actId="1076"/>
          <ac:picMkLst>
            <pc:docMk/>
            <pc:sldMk cId="137383831" sldId="960"/>
            <ac:picMk id="4" creationId="{13F68659-DDFD-4654-0051-05B43CDD48FE}"/>
          </ac:picMkLst>
        </pc:picChg>
      </pc:sldChg>
      <pc:sldChg chg="addSp delSp modSp add mod">
        <pc:chgData name="Christos Kontos" userId="d0a4b3cf-7a6f-482e-9d76-43257aa19512" providerId="ADAL" clId="{2A0F5024-2D27-4FD8-95B4-05035BE3B759}" dt="2022-12-04T08:44:52.003" v="624"/>
        <pc:sldMkLst>
          <pc:docMk/>
          <pc:sldMk cId="2397289430" sldId="961"/>
        </pc:sldMkLst>
        <pc:spChg chg="del">
          <ac:chgData name="Christos Kontos" userId="d0a4b3cf-7a6f-482e-9d76-43257aa19512" providerId="ADAL" clId="{2A0F5024-2D27-4FD8-95B4-05035BE3B759}" dt="2022-12-04T07:22:15.215" v="553" actId="478"/>
          <ac:spMkLst>
            <pc:docMk/>
            <pc:sldMk cId="2397289430" sldId="961"/>
            <ac:spMk id="5" creationId="{269B589C-77BE-BC25-4ECA-9F2995A0C22B}"/>
          </ac:spMkLst>
        </pc:spChg>
        <pc:spChg chg="add mod">
          <ac:chgData name="Christos Kontos" userId="d0a4b3cf-7a6f-482e-9d76-43257aa19512" providerId="ADAL" clId="{2A0F5024-2D27-4FD8-95B4-05035BE3B759}" dt="2022-12-04T08:44:52.003" v="624"/>
          <ac:spMkLst>
            <pc:docMk/>
            <pc:sldMk cId="2397289430" sldId="961"/>
            <ac:spMk id="6" creationId="{5DA455BC-5A69-F121-3184-594F8BE8DE16}"/>
          </ac:spMkLst>
        </pc:spChg>
        <pc:picChg chg="add mod">
          <ac:chgData name="Christos Kontos" userId="d0a4b3cf-7a6f-482e-9d76-43257aa19512" providerId="ADAL" clId="{2A0F5024-2D27-4FD8-95B4-05035BE3B759}" dt="2022-12-04T08:44:15.096" v="615" actId="1035"/>
          <ac:picMkLst>
            <pc:docMk/>
            <pc:sldMk cId="2397289430" sldId="961"/>
            <ac:picMk id="3" creationId="{CD606AF7-7025-C4CE-DD95-B4BC95621576}"/>
          </ac:picMkLst>
        </pc:picChg>
        <pc:picChg chg="del">
          <ac:chgData name="Christos Kontos" userId="d0a4b3cf-7a6f-482e-9d76-43257aa19512" providerId="ADAL" clId="{2A0F5024-2D27-4FD8-95B4-05035BE3B759}" dt="2022-12-04T07:22:12.631" v="552" actId="478"/>
          <ac:picMkLst>
            <pc:docMk/>
            <pc:sldMk cId="2397289430" sldId="961"/>
            <ac:picMk id="4" creationId="{0FF20230-AEB7-EABA-81FA-33EEE0DE9737}"/>
          </ac:picMkLst>
        </pc:picChg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2610721765" sldId="962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2736172983" sldId="963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2682595981" sldId="964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1938898852" sldId="965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2937247951" sldId="966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3669460884" sldId="967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3274546649" sldId="968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3823635377" sldId="969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94554938" sldId="970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1350271423" sldId="971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42262406" sldId="972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68288509" sldId="973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2302615250" sldId="974"/>
        </pc:sldMkLst>
      </pc:sldChg>
      <pc:sldChg chg="delSp add del mod setBg">
        <pc:chgData name="Christos Kontos" userId="d0a4b3cf-7a6f-482e-9d76-43257aa19512" providerId="ADAL" clId="{2A0F5024-2D27-4FD8-95B4-05035BE3B759}" dt="2022-12-10T16:07:45.506" v="674" actId="47"/>
        <pc:sldMkLst>
          <pc:docMk/>
          <pc:sldMk cId="354887574" sldId="975"/>
        </pc:sldMkLst>
        <pc:picChg chg="del">
          <ac:chgData name="Christos Kontos" userId="d0a4b3cf-7a6f-482e-9d76-43257aa19512" providerId="ADAL" clId="{2A0F5024-2D27-4FD8-95B4-05035BE3B759}" dt="2022-12-10T16:07:41.412" v="672" actId="21"/>
          <ac:picMkLst>
            <pc:docMk/>
            <pc:sldMk cId="354887574" sldId="975"/>
            <ac:picMk id="3" creationId="{2CF70FD2-309F-E8DB-9BD1-CF8842CF28C6}"/>
          </ac:picMkLst>
        </pc:picChg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797567373" sldId="976"/>
        </pc:sldMkLst>
      </pc:sldChg>
      <pc:sldChg chg="delSp add del mod setBg">
        <pc:chgData name="Christos Kontos" userId="d0a4b3cf-7a6f-482e-9d76-43257aa19512" providerId="ADAL" clId="{2A0F5024-2D27-4FD8-95B4-05035BE3B759}" dt="2022-12-10T16:07:47.342" v="675" actId="47"/>
        <pc:sldMkLst>
          <pc:docMk/>
          <pc:sldMk cId="1040495512" sldId="977"/>
        </pc:sldMkLst>
        <pc:picChg chg="del">
          <ac:chgData name="Christos Kontos" userId="d0a4b3cf-7a6f-482e-9d76-43257aa19512" providerId="ADAL" clId="{2A0F5024-2D27-4FD8-95B4-05035BE3B759}" dt="2022-12-10T16:07:36.771" v="670" actId="21"/>
          <ac:picMkLst>
            <pc:docMk/>
            <pc:sldMk cId="1040495512" sldId="977"/>
            <ac:picMk id="3" creationId="{539A455F-A4F2-F0C8-7750-DD2CD5058DC5}"/>
          </ac:picMkLst>
        </pc:picChg>
      </pc:sldChg>
      <pc:sldChg chg="delSp add del mod setBg">
        <pc:chgData name="Christos Kontos" userId="d0a4b3cf-7a6f-482e-9d76-43257aa19512" providerId="ADAL" clId="{2A0F5024-2D27-4FD8-95B4-05035BE3B759}" dt="2022-12-10T16:08:14.575" v="682" actId="47"/>
        <pc:sldMkLst>
          <pc:docMk/>
          <pc:sldMk cId="3251772709" sldId="978"/>
        </pc:sldMkLst>
        <pc:picChg chg="del">
          <ac:chgData name="Christos Kontos" userId="d0a4b3cf-7a6f-482e-9d76-43257aa19512" providerId="ADAL" clId="{2A0F5024-2D27-4FD8-95B4-05035BE3B759}" dt="2022-12-10T16:07:50.314" v="676" actId="21"/>
          <ac:picMkLst>
            <pc:docMk/>
            <pc:sldMk cId="3251772709" sldId="978"/>
            <ac:picMk id="3" creationId="{1AD6D33C-5B16-DF0A-1481-73D37D8261D9}"/>
          </ac:picMkLst>
        </pc:picChg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3547173534" sldId="979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2650118828" sldId="980"/>
        </pc:sldMkLst>
      </pc:sldChg>
      <pc:sldChg chg="delSp add del mod setBg">
        <pc:chgData name="Christos Kontos" userId="d0a4b3cf-7a6f-482e-9d76-43257aa19512" providerId="ADAL" clId="{2A0F5024-2D27-4FD8-95B4-05035BE3B759}" dt="2022-12-10T16:08:14.575" v="682" actId="47"/>
        <pc:sldMkLst>
          <pc:docMk/>
          <pc:sldMk cId="2633173770" sldId="981"/>
        </pc:sldMkLst>
        <pc:picChg chg="del">
          <ac:chgData name="Christos Kontos" userId="d0a4b3cf-7a6f-482e-9d76-43257aa19512" providerId="ADAL" clId="{2A0F5024-2D27-4FD8-95B4-05035BE3B759}" dt="2022-12-10T16:08:03.708" v="680" actId="21"/>
          <ac:picMkLst>
            <pc:docMk/>
            <pc:sldMk cId="2633173770" sldId="981"/>
            <ac:picMk id="7" creationId="{2610FADA-F0C6-9C5C-4C54-BB07D69D3BD2}"/>
          </ac:picMkLst>
        </pc:picChg>
      </pc:sldChg>
      <pc:sldChg chg="delSp add del mod setBg">
        <pc:chgData name="Christos Kontos" userId="d0a4b3cf-7a6f-482e-9d76-43257aa19512" providerId="ADAL" clId="{2A0F5024-2D27-4FD8-95B4-05035BE3B759}" dt="2022-12-10T16:08:14.575" v="682" actId="47"/>
        <pc:sldMkLst>
          <pc:docMk/>
          <pc:sldMk cId="995909928" sldId="982"/>
        </pc:sldMkLst>
        <pc:picChg chg="del">
          <ac:chgData name="Christos Kontos" userId="d0a4b3cf-7a6f-482e-9d76-43257aa19512" providerId="ADAL" clId="{2A0F5024-2D27-4FD8-95B4-05035BE3B759}" dt="2022-12-10T16:07:57.089" v="678" actId="21"/>
          <ac:picMkLst>
            <pc:docMk/>
            <pc:sldMk cId="995909928" sldId="982"/>
            <ac:picMk id="3" creationId="{493EC008-1486-DD8A-F0F3-114FCBBA9EDB}"/>
          </ac:picMkLst>
        </pc:picChg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1765760098" sldId="983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1119888902" sldId="984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2981442532" sldId="985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3311343802" sldId="986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863220477" sldId="987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4133125252" sldId="988"/>
        </pc:sldMkLst>
      </pc:sldChg>
      <pc:sldChg chg="add del">
        <pc:chgData name="Christos Kontos" userId="d0a4b3cf-7a6f-482e-9d76-43257aa19512" providerId="ADAL" clId="{2A0F5024-2D27-4FD8-95B4-05035BE3B759}" dt="2022-12-10T09:44:54.815" v="655" actId="47"/>
        <pc:sldMkLst>
          <pc:docMk/>
          <pc:sldMk cId="655345586" sldId="989"/>
        </pc:sldMkLst>
      </pc:sldChg>
      <pc:sldChg chg="add del">
        <pc:chgData name="Christos Kontos" userId="d0a4b3cf-7a6f-482e-9d76-43257aa19512" providerId="ADAL" clId="{2A0F5024-2D27-4FD8-95B4-05035BE3B759}" dt="2022-12-10T09:44:33.956" v="654" actId="47"/>
        <pc:sldMkLst>
          <pc:docMk/>
          <pc:sldMk cId="1456621221" sldId="990"/>
        </pc:sldMkLst>
      </pc:sldChg>
      <pc:sldChg chg="add">
        <pc:chgData name="Christos Kontos" userId="d0a4b3cf-7a6f-482e-9d76-43257aa19512" providerId="ADAL" clId="{2A0F5024-2D27-4FD8-95B4-05035BE3B759}" dt="2022-12-10T09:42:47.657" v="625"/>
        <pc:sldMkLst>
          <pc:docMk/>
          <pc:sldMk cId="1020654520" sldId="991"/>
        </pc:sldMkLst>
      </pc:sldChg>
      <pc:sldChg chg="add">
        <pc:chgData name="Christos Kontos" userId="d0a4b3cf-7a6f-482e-9d76-43257aa19512" providerId="ADAL" clId="{2A0F5024-2D27-4FD8-95B4-05035BE3B759}" dt="2022-12-10T09:42:47.657" v="625"/>
        <pc:sldMkLst>
          <pc:docMk/>
          <pc:sldMk cId="3231299171" sldId="992"/>
        </pc:sldMkLst>
      </pc:sldChg>
      <pc:sldChg chg="add">
        <pc:chgData name="Christos Kontos" userId="d0a4b3cf-7a6f-482e-9d76-43257aa19512" providerId="ADAL" clId="{2A0F5024-2D27-4FD8-95B4-05035BE3B759}" dt="2022-12-10T09:42:47.657" v="625"/>
        <pc:sldMkLst>
          <pc:docMk/>
          <pc:sldMk cId="1587924716" sldId="993"/>
        </pc:sldMkLst>
      </pc:sldChg>
      <pc:sldChg chg="add">
        <pc:chgData name="Christos Kontos" userId="d0a4b3cf-7a6f-482e-9d76-43257aa19512" providerId="ADAL" clId="{2A0F5024-2D27-4FD8-95B4-05035BE3B759}" dt="2022-12-10T09:42:47.657" v="625"/>
        <pc:sldMkLst>
          <pc:docMk/>
          <pc:sldMk cId="3000188099" sldId="994"/>
        </pc:sldMkLst>
      </pc:sldChg>
      <pc:sldChg chg="add">
        <pc:chgData name="Christos Kontos" userId="d0a4b3cf-7a6f-482e-9d76-43257aa19512" providerId="ADAL" clId="{2A0F5024-2D27-4FD8-95B4-05035BE3B759}" dt="2022-12-10T09:42:47.657" v="625"/>
        <pc:sldMkLst>
          <pc:docMk/>
          <pc:sldMk cId="2553590383" sldId="995"/>
        </pc:sldMkLst>
      </pc:sldChg>
      <pc:sldChg chg="add">
        <pc:chgData name="Christos Kontos" userId="d0a4b3cf-7a6f-482e-9d76-43257aa19512" providerId="ADAL" clId="{2A0F5024-2D27-4FD8-95B4-05035BE3B759}" dt="2022-12-10T09:42:47.657" v="625"/>
        <pc:sldMkLst>
          <pc:docMk/>
          <pc:sldMk cId="2822925712" sldId="996"/>
        </pc:sldMkLst>
      </pc:sldChg>
      <pc:sldChg chg="add">
        <pc:chgData name="Christos Kontos" userId="d0a4b3cf-7a6f-482e-9d76-43257aa19512" providerId="ADAL" clId="{2A0F5024-2D27-4FD8-95B4-05035BE3B759}" dt="2022-12-10T09:42:47.657" v="625"/>
        <pc:sldMkLst>
          <pc:docMk/>
          <pc:sldMk cId="2437618408" sldId="997"/>
        </pc:sldMkLst>
      </pc:sldChg>
      <pc:sldChg chg="add">
        <pc:chgData name="Christos Kontos" userId="d0a4b3cf-7a6f-482e-9d76-43257aa19512" providerId="ADAL" clId="{2A0F5024-2D27-4FD8-95B4-05035BE3B759}" dt="2022-12-10T09:42:47.657" v="625"/>
        <pc:sldMkLst>
          <pc:docMk/>
          <pc:sldMk cId="293410902" sldId="998"/>
        </pc:sldMkLst>
      </pc:sldChg>
      <pc:sldChg chg="add">
        <pc:chgData name="Christos Kontos" userId="d0a4b3cf-7a6f-482e-9d76-43257aa19512" providerId="ADAL" clId="{2A0F5024-2D27-4FD8-95B4-05035BE3B759}" dt="2022-12-10T09:42:47.657" v="625"/>
        <pc:sldMkLst>
          <pc:docMk/>
          <pc:sldMk cId="212058322" sldId="999"/>
        </pc:sldMkLst>
      </pc:sldChg>
      <pc:sldChg chg="add">
        <pc:chgData name="Christos Kontos" userId="d0a4b3cf-7a6f-482e-9d76-43257aa19512" providerId="ADAL" clId="{2A0F5024-2D27-4FD8-95B4-05035BE3B759}" dt="2022-12-10T09:42:47.657" v="625"/>
        <pc:sldMkLst>
          <pc:docMk/>
          <pc:sldMk cId="3067088353" sldId="1000"/>
        </pc:sldMkLst>
      </pc:sldChg>
      <pc:sldChg chg="add">
        <pc:chgData name="Christos Kontos" userId="d0a4b3cf-7a6f-482e-9d76-43257aa19512" providerId="ADAL" clId="{2A0F5024-2D27-4FD8-95B4-05035BE3B759}" dt="2022-12-10T09:42:47.657" v="625"/>
        <pc:sldMkLst>
          <pc:docMk/>
          <pc:sldMk cId="1290813737" sldId="1001"/>
        </pc:sldMkLst>
      </pc:sldChg>
      <pc:sldChg chg="add">
        <pc:chgData name="Christos Kontos" userId="d0a4b3cf-7a6f-482e-9d76-43257aa19512" providerId="ADAL" clId="{2A0F5024-2D27-4FD8-95B4-05035BE3B759}" dt="2022-12-10T09:42:47.657" v="625"/>
        <pc:sldMkLst>
          <pc:docMk/>
          <pc:sldMk cId="2522287963" sldId="1002"/>
        </pc:sldMkLst>
      </pc:sldChg>
      <pc:sldChg chg="add">
        <pc:chgData name="Christos Kontos" userId="d0a4b3cf-7a6f-482e-9d76-43257aa19512" providerId="ADAL" clId="{2A0F5024-2D27-4FD8-95B4-05035BE3B759}" dt="2022-12-10T09:42:47.657" v="625"/>
        <pc:sldMkLst>
          <pc:docMk/>
          <pc:sldMk cId="2648905858" sldId="1003"/>
        </pc:sldMkLst>
      </pc:sldChg>
      <pc:sldChg chg="addSp delSp modSp add mod ord">
        <pc:chgData name="Christos Kontos" userId="d0a4b3cf-7a6f-482e-9d76-43257aa19512" providerId="ADAL" clId="{2A0F5024-2D27-4FD8-95B4-05035BE3B759}" dt="2022-12-10T16:08:07.279" v="681"/>
        <pc:sldMkLst>
          <pc:docMk/>
          <pc:sldMk cId="1338298827" sldId="1004"/>
        </pc:sldMkLst>
        <pc:spChg chg="del">
          <ac:chgData name="Christos Kontos" userId="d0a4b3cf-7a6f-482e-9d76-43257aa19512" providerId="ADAL" clId="{2A0F5024-2D27-4FD8-95B4-05035BE3B759}" dt="2022-12-10T16:07:23.347" v="663" actId="478"/>
          <ac:spMkLst>
            <pc:docMk/>
            <pc:sldMk cId="1338298827" sldId="1004"/>
            <ac:spMk id="5" creationId="{269B589C-77BE-BC25-4ECA-9F2995A0C22B}"/>
          </ac:spMkLst>
        </pc:spChg>
        <pc:picChg chg="add mod">
          <ac:chgData name="Christos Kontos" userId="d0a4b3cf-7a6f-482e-9d76-43257aa19512" providerId="ADAL" clId="{2A0F5024-2D27-4FD8-95B4-05035BE3B759}" dt="2022-12-10T16:08:07.279" v="681"/>
          <ac:picMkLst>
            <pc:docMk/>
            <pc:sldMk cId="1338298827" sldId="1004"/>
            <ac:picMk id="2" creationId="{25B619C1-4A54-2394-8AF1-FA73292AD385}"/>
          </ac:picMkLst>
        </pc:picChg>
        <pc:picChg chg="del">
          <ac:chgData name="Christos Kontos" userId="d0a4b3cf-7a6f-482e-9d76-43257aa19512" providerId="ADAL" clId="{2A0F5024-2D27-4FD8-95B4-05035BE3B759}" dt="2022-12-10T16:07:21.941" v="662" actId="478"/>
          <ac:picMkLst>
            <pc:docMk/>
            <pc:sldMk cId="1338298827" sldId="1004"/>
            <ac:picMk id="4" creationId="{13F68659-DDFD-4654-0051-05B43CDD48FE}"/>
          </ac:picMkLst>
        </pc:picChg>
      </pc:sldChg>
      <pc:sldChg chg="add del">
        <pc:chgData name="Christos Kontos" userId="d0a4b3cf-7a6f-482e-9d76-43257aa19512" providerId="ADAL" clId="{2A0F5024-2D27-4FD8-95B4-05035BE3B759}" dt="2022-12-10T09:42:54.614" v="627" actId="47"/>
        <pc:sldMkLst>
          <pc:docMk/>
          <pc:sldMk cId="1786760488" sldId="1004"/>
        </pc:sldMkLst>
      </pc:sldChg>
      <pc:sldChg chg="addSp modSp add ord">
        <pc:chgData name="Christos Kontos" userId="d0a4b3cf-7a6f-482e-9d76-43257aa19512" providerId="ADAL" clId="{2A0F5024-2D27-4FD8-95B4-05035BE3B759}" dt="2022-12-10T16:07:37.694" v="671"/>
        <pc:sldMkLst>
          <pc:docMk/>
          <pc:sldMk cId="622751794" sldId="1005"/>
        </pc:sldMkLst>
        <pc:picChg chg="add mod">
          <ac:chgData name="Christos Kontos" userId="d0a4b3cf-7a6f-482e-9d76-43257aa19512" providerId="ADAL" clId="{2A0F5024-2D27-4FD8-95B4-05035BE3B759}" dt="2022-12-10T16:07:37.694" v="671"/>
          <ac:picMkLst>
            <pc:docMk/>
            <pc:sldMk cId="622751794" sldId="1005"/>
            <ac:picMk id="2" creationId="{87530F26-7C33-F5D5-690B-E299CB8982C0}"/>
          </ac:picMkLst>
        </pc:picChg>
      </pc:sldChg>
      <pc:sldChg chg="add del">
        <pc:chgData name="Christos Kontos" userId="d0a4b3cf-7a6f-482e-9d76-43257aa19512" providerId="ADAL" clId="{2A0F5024-2D27-4FD8-95B4-05035BE3B759}" dt="2022-12-10T09:42:53.596" v="626" actId="47"/>
        <pc:sldMkLst>
          <pc:docMk/>
          <pc:sldMk cId="2529583071" sldId="1005"/>
        </pc:sldMkLst>
      </pc:sldChg>
      <pc:sldChg chg="addSp modSp add ord">
        <pc:chgData name="Christos Kontos" userId="d0a4b3cf-7a6f-482e-9d76-43257aa19512" providerId="ADAL" clId="{2A0F5024-2D27-4FD8-95B4-05035BE3B759}" dt="2022-12-10T16:08:29.979" v="684"/>
        <pc:sldMkLst>
          <pc:docMk/>
          <pc:sldMk cId="4211456169" sldId="1006"/>
        </pc:sldMkLst>
        <pc:picChg chg="add mod">
          <ac:chgData name="Christos Kontos" userId="d0a4b3cf-7a6f-482e-9d76-43257aa19512" providerId="ADAL" clId="{2A0F5024-2D27-4FD8-95B4-05035BE3B759}" dt="2022-12-10T16:07:42.959" v="673"/>
          <ac:picMkLst>
            <pc:docMk/>
            <pc:sldMk cId="4211456169" sldId="1006"/>
            <ac:picMk id="2" creationId="{84CA80F3-1D4E-1809-4CF0-51F005086D96}"/>
          </ac:picMkLst>
        </pc:picChg>
      </pc:sldChg>
      <pc:sldChg chg="addSp modSp add ord">
        <pc:chgData name="Christos Kontos" userId="d0a4b3cf-7a6f-482e-9d76-43257aa19512" providerId="ADAL" clId="{2A0F5024-2D27-4FD8-95B4-05035BE3B759}" dt="2022-12-10T16:08:29.979" v="684"/>
        <pc:sldMkLst>
          <pc:docMk/>
          <pc:sldMk cId="4210939472" sldId="1007"/>
        </pc:sldMkLst>
        <pc:picChg chg="add mod">
          <ac:chgData name="Christos Kontos" userId="d0a4b3cf-7a6f-482e-9d76-43257aa19512" providerId="ADAL" clId="{2A0F5024-2D27-4FD8-95B4-05035BE3B759}" dt="2022-12-10T16:07:53.074" v="677"/>
          <ac:picMkLst>
            <pc:docMk/>
            <pc:sldMk cId="4210939472" sldId="1007"/>
            <ac:picMk id="2" creationId="{493F3676-3A22-51CD-20F7-A84A24DE651E}"/>
          </ac:picMkLst>
        </pc:picChg>
      </pc:sldChg>
      <pc:sldChg chg="addSp modSp add">
        <pc:chgData name="Christos Kontos" userId="d0a4b3cf-7a6f-482e-9d76-43257aa19512" providerId="ADAL" clId="{2A0F5024-2D27-4FD8-95B4-05035BE3B759}" dt="2022-12-10T16:07:59.445" v="679"/>
        <pc:sldMkLst>
          <pc:docMk/>
          <pc:sldMk cId="210207439" sldId="1008"/>
        </pc:sldMkLst>
        <pc:picChg chg="add mod">
          <ac:chgData name="Christos Kontos" userId="d0a4b3cf-7a6f-482e-9d76-43257aa19512" providerId="ADAL" clId="{2A0F5024-2D27-4FD8-95B4-05035BE3B759}" dt="2022-12-10T16:07:59.445" v="679"/>
          <ac:picMkLst>
            <pc:docMk/>
            <pc:sldMk cId="210207439" sldId="1008"/>
            <ac:picMk id="2" creationId="{3D902567-3AC1-F5E2-F5A7-33663BFD05DD}"/>
          </ac:picMkLst>
        </pc:picChg>
      </pc:sldChg>
      <pc:sldChg chg="modSp add mod">
        <pc:chgData name="Christos Kontos" userId="d0a4b3cf-7a6f-482e-9d76-43257aa19512" providerId="ADAL" clId="{2A0F5024-2D27-4FD8-95B4-05035BE3B759}" dt="2022-12-10T16:09:29.829" v="686"/>
        <pc:sldMkLst>
          <pc:docMk/>
          <pc:sldMk cId="2600702681" sldId="1009"/>
        </pc:sldMkLst>
        <pc:spChg chg="mod">
          <ac:chgData name="Christos Kontos" userId="d0a4b3cf-7a6f-482e-9d76-43257aa19512" providerId="ADAL" clId="{2A0F5024-2D27-4FD8-95B4-05035BE3B759}" dt="2022-12-10T16:09:29.829" v="686"/>
          <ac:spMkLst>
            <pc:docMk/>
            <pc:sldMk cId="2600702681" sldId="1009"/>
            <ac:spMk id="3074" creationId="{00000000-0000-0000-0000-000000000000}"/>
          </ac:spMkLst>
        </pc:spChg>
      </pc:sldChg>
      <pc:sldChg chg="modSp add mod">
        <pc:chgData name="Christos Kontos" userId="d0a4b3cf-7a6f-482e-9d76-43257aa19512" providerId="ADAL" clId="{2A0F5024-2D27-4FD8-95B4-05035BE3B759}" dt="2022-12-10T16:09:46.994" v="698" actId="20577"/>
        <pc:sldMkLst>
          <pc:docMk/>
          <pc:sldMk cId="789880332" sldId="1010"/>
        </pc:sldMkLst>
        <pc:spChg chg="mod">
          <ac:chgData name="Christos Kontos" userId="d0a4b3cf-7a6f-482e-9d76-43257aa19512" providerId="ADAL" clId="{2A0F5024-2D27-4FD8-95B4-05035BE3B759}" dt="2022-12-10T16:09:46.994" v="698" actId="20577"/>
          <ac:spMkLst>
            <pc:docMk/>
            <pc:sldMk cId="789880332" sldId="1010"/>
            <ac:spMk id="3074" creationId="{00000000-0000-0000-0000-000000000000}"/>
          </ac:spMkLst>
        </pc:spChg>
      </pc:sldChg>
      <pc:sldChg chg="modSp add mod">
        <pc:chgData name="Christos Kontos" userId="d0a4b3cf-7a6f-482e-9d76-43257aa19512" providerId="ADAL" clId="{2A0F5024-2D27-4FD8-95B4-05035BE3B759}" dt="2022-12-10T16:10:11.388" v="700"/>
        <pc:sldMkLst>
          <pc:docMk/>
          <pc:sldMk cId="1426995401" sldId="1011"/>
        </pc:sldMkLst>
        <pc:spChg chg="mod">
          <ac:chgData name="Christos Kontos" userId="d0a4b3cf-7a6f-482e-9d76-43257aa19512" providerId="ADAL" clId="{2A0F5024-2D27-4FD8-95B4-05035BE3B759}" dt="2022-12-10T16:10:11.388" v="700"/>
          <ac:spMkLst>
            <pc:docMk/>
            <pc:sldMk cId="1426995401" sldId="1011"/>
            <ac:spMk id="3074" creationId="{00000000-0000-0000-0000-000000000000}"/>
          </ac:spMkLst>
        </pc:spChg>
      </pc:sldChg>
      <pc:sldChg chg="modSp add mod">
        <pc:chgData name="Christos Kontos" userId="d0a4b3cf-7a6f-482e-9d76-43257aa19512" providerId="ADAL" clId="{2A0F5024-2D27-4FD8-95B4-05035BE3B759}" dt="2022-12-10T16:10:33.207" v="712" actId="20577"/>
        <pc:sldMkLst>
          <pc:docMk/>
          <pc:sldMk cId="3950358525" sldId="1012"/>
        </pc:sldMkLst>
        <pc:spChg chg="mod">
          <ac:chgData name="Christos Kontos" userId="d0a4b3cf-7a6f-482e-9d76-43257aa19512" providerId="ADAL" clId="{2A0F5024-2D27-4FD8-95B4-05035BE3B759}" dt="2022-12-10T16:10:33.207" v="712" actId="20577"/>
          <ac:spMkLst>
            <pc:docMk/>
            <pc:sldMk cId="3950358525" sldId="1012"/>
            <ac:spMk id="3074" creationId="{00000000-0000-0000-0000-000000000000}"/>
          </ac:spMkLst>
        </pc:spChg>
      </pc:sldChg>
    </pc:docChg>
  </pc:docChgLst>
  <pc:docChgLst>
    <pc:chgData name="Christos Kontos" userId="d0a4b3cf-7a6f-482e-9d76-43257aa19512" providerId="ADAL" clId="{6C49C774-3F14-48CC-8A62-AD48AFF1F962}"/>
    <pc:docChg chg="modSld">
      <pc:chgData name="Christos Kontos" userId="d0a4b3cf-7a6f-482e-9d76-43257aa19512" providerId="ADAL" clId="{6C49C774-3F14-48CC-8A62-AD48AFF1F962}" dt="2022-12-01T17:32:19.668" v="5" actId="20577"/>
      <pc:docMkLst>
        <pc:docMk/>
      </pc:docMkLst>
      <pc:sldChg chg="modSp">
        <pc:chgData name="Christos Kontos" userId="d0a4b3cf-7a6f-482e-9d76-43257aa19512" providerId="ADAL" clId="{6C49C774-3F14-48CC-8A62-AD48AFF1F962}" dt="2022-12-01T17:32:19.668" v="5" actId="20577"/>
        <pc:sldMkLst>
          <pc:docMk/>
          <pc:sldMk cId="323599183" sldId="922"/>
        </pc:sldMkLst>
        <pc:spChg chg="mod">
          <ac:chgData name="Christos Kontos" userId="d0a4b3cf-7a6f-482e-9d76-43257aa19512" providerId="ADAL" clId="{6C49C774-3F14-48CC-8A62-AD48AFF1F962}" dt="2022-12-01T17:32:19.668" v="5" actId="20577"/>
          <ac:spMkLst>
            <pc:docMk/>
            <pc:sldMk cId="323599183" sldId="922"/>
            <ac:spMk id="2" creationId="{ED4CF031-088B-42B5-A738-2ADE4CADE714}"/>
          </ac:spMkLst>
        </pc:spChg>
      </pc:sldChg>
    </pc:docChg>
  </pc:docChgLst>
  <pc:docChgLst>
    <pc:chgData name="chkontos@o365.uoa.gr" userId="d0a4b3cf-7a6f-482e-9d76-43257aa19512" providerId="ADAL" clId="{2A0F5024-2D27-4FD8-95B4-05035BE3B759}"/>
    <pc:docChg chg="undo redo custSel addSld delSld modSld sldOrd">
      <pc:chgData name="chkontos@o365.uoa.gr" userId="d0a4b3cf-7a6f-482e-9d76-43257aa19512" providerId="ADAL" clId="{2A0F5024-2D27-4FD8-95B4-05035BE3B759}" dt="2022-12-05T00:08:13.271" v="616" actId="2890"/>
      <pc:docMkLst>
        <pc:docMk/>
      </pc:docMkLst>
      <pc:sldChg chg="addSp delSp modSp add mod setBg">
        <pc:chgData name="chkontos@o365.uoa.gr" userId="d0a4b3cf-7a6f-482e-9d76-43257aa19512" providerId="ADAL" clId="{2A0F5024-2D27-4FD8-95B4-05035BE3B759}" dt="2022-12-04T13:42:36.414" v="187" actId="207"/>
        <pc:sldMkLst>
          <pc:docMk/>
          <pc:sldMk cId="2685632028" sldId="703"/>
        </pc:sldMkLst>
        <pc:spChg chg="add mod">
          <ac:chgData name="chkontos@o365.uoa.gr" userId="d0a4b3cf-7a6f-482e-9d76-43257aa19512" providerId="ADAL" clId="{2A0F5024-2D27-4FD8-95B4-05035BE3B759}" dt="2022-12-04T13:42:36.414" v="187" actId="207"/>
          <ac:spMkLst>
            <pc:docMk/>
            <pc:sldMk cId="2685632028" sldId="703"/>
            <ac:spMk id="3" creationId="{921DE5CA-B889-F069-7B11-FA986D7CF790}"/>
          </ac:spMkLst>
        </pc:spChg>
        <pc:graphicFrameChg chg="del">
          <ac:chgData name="chkontos@o365.uoa.gr" userId="d0a4b3cf-7a6f-482e-9d76-43257aa19512" providerId="ADAL" clId="{2A0F5024-2D27-4FD8-95B4-05035BE3B759}" dt="2022-12-04T13:42:12.178" v="182" actId="478"/>
          <ac:graphicFrameMkLst>
            <pc:docMk/>
            <pc:sldMk cId="2685632028" sldId="703"/>
            <ac:graphicFrameMk id="6" creationId="{ED8EE331-6D15-443C-86EE-5FCB86DC8FE1}"/>
          </ac:graphicFrameMkLst>
        </pc:graphicFrameChg>
        <pc:picChg chg="add mod">
          <ac:chgData name="chkontos@o365.uoa.gr" userId="d0a4b3cf-7a6f-482e-9d76-43257aa19512" providerId="ADAL" clId="{2A0F5024-2D27-4FD8-95B4-05035BE3B759}" dt="2022-12-04T13:42:22.515" v="185"/>
          <ac:picMkLst>
            <pc:docMk/>
            <pc:sldMk cId="2685632028" sldId="703"/>
            <ac:picMk id="2" creationId="{64EFC054-2FB5-7325-B032-092D6EE160C8}"/>
          </ac:picMkLst>
        </pc:picChg>
      </pc:sldChg>
      <pc:sldChg chg="delSp del mod">
        <pc:chgData name="chkontos@o365.uoa.gr" userId="d0a4b3cf-7a6f-482e-9d76-43257aa19512" providerId="ADAL" clId="{2A0F5024-2D27-4FD8-95B4-05035BE3B759}" dt="2022-12-04T13:42:42.149" v="188" actId="47"/>
        <pc:sldMkLst>
          <pc:docMk/>
          <pc:sldMk cId="2397289430" sldId="961"/>
        </pc:sldMkLst>
        <pc:spChg chg="del">
          <ac:chgData name="chkontos@o365.uoa.gr" userId="d0a4b3cf-7a6f-482e-9d76-43257aa19512" providerId="ADAL" clId="{2A0F5024-2D27-4FD8-95B4-05035BE3B759}" dt="2022-12-04T13:42:21.690" v="184" actId="21"/>
          <ac:spMkLst>
            <pc:docMk/>
            <pc:sldMk cId="2397289430" sldId="961"/>
            <ac:spMk id="6" creationId="{5DA455BC-5A69-F121-3184-594F8BE8DE16}"/>
          </ac:spMkLst>
        </pc:spChg>
        <pc:picChg chg="del">
          <ac:chgData name="chkontos@o365.uoa.gr" userId="d0a4b3cf-7a6f-482e-9d76-43257aa19512" providerId="ADAL" clId="{2A0F5024-2D27-4FD8-95B4-05035BE3B759}" dt="2022-12-04T13:42:21.690" v="184" actId="21"/>
          <ac:picMkLst>
            <pc:docMk/>
            <pc:sldMk cId="2397289430" sldId="961"/>
            <ac:picMk id="3" creationId="{CD606AF7-7025-C4CE-DD95-B4BC95621576}"/>
          </ac:picMkLst>
        </pc:picChg>
      </pc:sldChg>
      <pc:sldChg chg="addSp modSp mod">
        <pc:chgData name="chkontos@o365.uoa.gr" userId="d0a4b3cf-7a6f-482e-9d76-43257aa19512" providerId="ADAL" clId="{2A0F5024-2D27-4FD8-95B4-05035BE3B759}" dt="2022-12-04T13:19:09.945" v="136" actId="1076"/>
        <pc:sldMkLst>
          <pc:docMk/>
          <pc:sldMk cId="2610721765" sldId="962"/>
        </pc:sldMkLst>
        <pc:picChg chg="add mod">
          <ac:chgData name="chkontos@o365.uoa.gr" userId="d0a4b3cf-7a6f-482e-9d76-43257aa19512" providerId="ADAL" clId="{2A0F5024-2D27-4FD8-95B4-05035BE3B759}" dt="2022-12-04T13:19:09.945" v="136" actId="1076"/>
          <ac:picMkLst>
            <pc:docMk/>
            <pc:sldMk cId="2610721765" sldId="962"/>
            <ac:picMk id="3" creationId="{CB18137A-6ADE-DA96-1810-85E457BC3C24}"/>
          </ac:picMkLst>
        </pc:picChg>
      </pc:sldChg>
      <pc:sldChg chg="addSp delSp modSp mod">
        <pc:chgData name="chkontos@o365.uoa.gr" userId="d0a4b3cf-7a6f-482e-9d76-43257aa19512" providerId="ADAL" clId="{2A0F5024-2D27-4FD8-95B4-05035BE3B759}" dt="2022-12-04T13:48:13.721" v="351" actId="404"/>
        <pc:sldMkLst>
          <pc:docMk/>
          <pc:sldMk cId="2736172983" sldId="963"/>
        </pc:sldMkLst>
        <pc:spChg chg="add mod topLvl">
          <ac:chgData name="chkontos@o365.uoa.gr" userId="d0a4b3cf-7a6f-482e-9d76-43257aa19512" providerId="ADAL" clId="{2A0F5024-2D27-4FD8-95B4-05035BE3B759}" dt="2022-12-04T13:46:09.448" v="282" actId="164"/>
          <ac:spMkLst>
            <pc:docMk/>
            <pc:sldMk cId="2736172983" sldId="963"/>
            <ac:spMk id="5" creationId="{85C794C8-A39B-81D7-0C8D-6921E199003F}"/>
          </ac:spMkLst>
        </pc:spChg>
        <pc:spChg chg="mod topLvl">
          <ac:chgData name="chkontos@o365.uoa.gr" userId="d0a4b3cf-7a6f-482e-9d76-43257aa19512" providerId="ADAL" clId="{2A0F5024-2D27-4FD8-95B4-05035BE3B759}" dt="2022-12-04T13:46:09.448" v="282" actId="164"/>
          <ac:spMkLst>
            <pc:docMk/>
            <pc:sldMk cId="2736172983" sldId="963"/>
            <ac:spMk id="9" creationId="{6B694B5D-3DF4-E537-CF7E-7917D76BE736}"/>
          </ac:spMkLst>
        </pc:spChg>
        <pc:spChg chg="add mod">
          <ac:chgData name="chkontos@o365.uoa.gr" userId="d0a4b3cf-7a6f-482e-9d76-43257aa19512" providerId="ADAL" clId="{2A0F5024-2D27-4FD8-95B4-05035BE3B759}" dt="2022-12-04T13:48:13.721" v="351" actId="404"/>
          <ac:spMkLst>
            <pc:docMk/>
            <pc:sldMk cId="2736172983" sldId="963"/>
            <ac:spMk id="11" creationId="{01D8A9C1-0BAA-F46E-1021-1831CBF364C6}"/>
          </ac:spMkLst>
        </pc:spChg>
        <pc:grpChg chg="add del mod">
          <ac:chgData name="chkontos@o365.uoa.gr" userId="d0a4b3cf-7a6f-482e-9d76-43257aa19512" providerId="ADAL" clId="{2A0F5024-2D27-4FD8-95B4-05035BE3B759}" dt="2022-12-04T13:46:04.176" v="281" actId="165"/>
          <ac:grpSpMkLst>
            <pc:docMk/>
            <pc:sldMk cId="2736172983" sldId="963"/>
            <ac:grpSpMk id="6" creationId="{A8D191CD-20FE-0867-87C0-9D254C40E711}"/>
          </ac:grpSpMkLst>
        </pc:grpChg>
        <pc:grpChg chg="add del mod">
          <ac:chgData name="chkontos@o365.uoa.gr" userId="d0a4b3cf-7a6f-482e-9d76-43257aa19512" providerId="ADAL" clId="{2A0F5024-2D27-4FD8-95B4-05035BE3B759}" dt="2022-12-04T13:43:40.736" v="191" actId="165"/>
          <ac:grpSpMkLst>
            <pc:docMk/>
            <pc:sldMk cId="2736172983" sldId="963"/>
            <ac:grpSpMk id="7" creationId="{80A62BA8-5C7A-5EC7-F40D-6C97AA233E7E}"/>
          </ac:grpSpMkLst>
        </pc:grpChg>
        <pc:grpChg chg="add mod">
          <ac:chgData name="chkontos@o365.uoa.gr" userId="d0a4b3cf-7a6f-482e-9d76-43257aa19512" providerId="ADAL" clId="{2A0F5024-2D27-4FD8-95B4-05035BE3B759}" dt="2022-12-04T13:46:16.934" v="290" actId="1036"/>
          <ac:grpSpMkLst>
            <pc:docMk/>
            <pc:sldMk cId="2736172983" sldId="963"/>
            <ac:grpSpMk id="10" creationId="{0EB626C9-3808-FABB-E3EC-D14742CA30F6}"/>
          </ac:grpSpMkLst>
        </pc:grpChg>
        <pc:picChg chg="add mod">
          <ac:chgData name="chkontos@o365.uoa.gr" userId="d0a4b3cf-7a6f-482e-9d76-43257aa19512" providerId="ADAL" clId="{2A0F5024-2D27-4FD8-95B4-05035BE3B759}" dt="2022-12-04T13:44:54.079" v="273" actId="1076"/>
          <ac:picMkLst>
            <pc:docMk/>
            <pc:sldMk cId="2736172983" sldId="963"/>
            <ac:picMk id="2" creationId="{CC4DCA4A-8957-6C78-6D9E-F0CF55EBE758}"/>
          </ac:picMkLst>
        </pc:picChg>
        <pc:picChg chg="add mod topLvl modCrop">
          <ac:chgData name="chkontos@o365.uoa.gr" userId="d0a4b3cf-7a6f-482e-9d76-43257aa19512" providerId="ADAL" clId="{2A0F5024-2D27-4FD8-95B4-05035BE3B759}" dt="2022-12-04T13:46:09.448" v="282" actId="164"/>
          <ac:picMkLst>
            <pc:docMk/>
            <pc:sldMk cId="2736172983" sldId="963"/>
            <ac:picMk id="4" creationId="{319211E2-B2E5-D15A-E148-CAE2B8270E0D}"/>
          </ac:picMkLst>
        </pc:picChg>
        <pc:picChg chg="mod topLvl modCrop">
          <ac:chgData name="chkontos@o365.uoa.gr" userId="d0a4b3cf-7a6f-482e-9d76-43257aa19512" providerId="ADAL" clId="{2A0F5024-2D27-4FD8-95B4-05035BE3B759}" dt="2022-12-04T13:46:32.835" v="291" actId="1076"/>
          <ac:picMkLst>
            <pc:docMk/>
            <pc:sldMk cId="2736172983" sldId="963"/>
            <ac:picMk id="8" creationId="{524C3F15-EC98-BA95-F562-1673800D0383}"/>
          </ac:picMkLst>
        </pc:picChg>
      </pc:sldChg>
      <pc:sldChg chg="addSp delSp modSp mod">
        <pc:chgData name="chkontos@o365.uoa.gr" userId="d0a4b3cf-7a6f-482e-9d76-43257aa19512" providerId="ADAL" clId="{2A0F5024-2D27-4FD8-95B4-05035BE3B759}" dt="2022-12-04T13:48:23.526" v="354" actId="20577"/>
        <pc:sldMkLst>
          <pc:docMk/>
          <pc:sldMk cId="2682595981" sldId="964"/>
        </pc:sldMkLst>
        <pc:spChg chg="add mod">
          <ac:chgData name="chkontos@o365.uoa.gr" userId="d0a4b3cf-7a6f-482e-9d76-43257aa19512" providerId="ADAL" clId="{2A0F5024-2D27-4FD8-95B4-05035BE3B759}" dt="2022-12-04T13:17:24.712" v="106" actId="164"/>
          <ac:spMkLst>
            <pc:docMk/>
            <pc:sldMk cId="2682595981" sldId="964"/>
            <ac:spMk id="8" creationId="{62D8E9C8-1349-3265-603D-262C05F55AE9}"/>
          </ac:spMkLst>
        </pc:spChg>
        <pc:spChg chg="add mod">
          <ac:chgData name="chkontos@o365.uoa.gr" userId="d0a4b3cf-7a6f-482e-9d76-43257aa19512" providerId="ADAL" clId="{2A0F5024-2D27-4FD8-95B4-05035BE3B759}" dt="2022-12-04T13:48:23.526" v="354" actId="20577"/>
          <ac:spMkLst>
            <pc:docMk/>
            <pc:sldMk cId="2682595981" sldId="964"/>
            <ac:spMk id="10" creationId="{9F368E0B-90E3-5F36-1CC8-8E744FA7D987}"/>
          </ac:spMkLst>
        </pc:spChg>
        <pc:grpChg chg="add mod">
          <ac:chgData name="chkontos@o365.uoa.gr" userId="d0a4b3cf-7a6f-482e-9d76-43257aa19512" providerId="ADAL" clId="{2A0F5024-2D27-4FD8-95B4-05035BE3B759}" dt="2022-12-04T13:17:33.119" v="110" actId="1076"/>
          <ac:grpSpMkLst>
            <pc:docMk/>
            <pc:sldMk cId="2682595981" sldId="964"/>
            <ac:grpSpMk id="9" creationId="{E8CCD677-B7FC-7E6A-D7FD-96CA82172352}"/>
          </ac:grpSpMkLst>
        </pc:grpChg>
        <pc:picChg chg="add mod">
          <ac:chgData name="chkontos@o365.uoa.gr" userId="d0a4b3cf-7a6f-482e-9d76-43257aa19512" providerId="ADAL" clId="{2A0F5024-2D27-4FD8-95B4-05035BE3B759}" dt="2022-12-04T13:17:40.840" v="113" actId="1036"/>
          <ac:picMkLst>
            <pc:docMk/>
            <pc:sldMk cId="2682595981" sldId="964"/>
            <ac:picMk id="3" creationId="{EB41EF66-39F1-578F-AFF4-B3C346D95FD4}"/>
          </ac:picMkLst>
        </pc:picChg>
        <pc:picChg chg="add del mod">
          <ac:chgData name="chkontos@o365.uoa.gr" userId="d0a4b3cf-7a6f-482e-9d76-43257aa19512" providerId="ADAL" clId="{2A0F5024-2D27-4FD8-95B4-05035BE3B759}" dt="2022-12-04T13:15:30.184" v="82" actId="21"/>
          <ac:picMkLst>
            <pc:docMk/>
            <pc:sldMk cId="2682595981" sldId="964"/>
            <ac:picMk id="5" creationId="{9C5B6FB9-ADF9-B5CA-4314-E271060C83C9}"/>
          </ac:picMkLst>
        </pc:picChg>
        <pc:picChg chg="add mod modCrop">
          <ac:chgData name="chkontos@o365.uoa.gr" userId="d0a4b3cf-7a6f-482e-9d76-43257aa19512" providerId="ADAL" clId="{2A0F5024-2D27-4FD8-95B4-05035BE3B759}" dt="2022-12-04T13:17:24.712" v="106" actId="164"/>
          <ac:picMkLst>
            <pc:docMk/>
            <pc:sldMk cId="2682595981" sldId="964"/>
            <ac:picMk id="7" creationId="{18E1B8DD-3DD7-D16F-D62B-3DE58AEF78BD}"/>
          </ac:picMkLst>
        </pc:picChg>
      </pc:sldChg>
      <pc:sldChg chg="addSp modSp mod">
        <pc:chgData name="chkontos@o365.uoa.gr" userId="d0a4b3cf-7a6f-482e-9d76-43257aa19512" providerId="ADAL" clId="{2A0F5024-2D27-4FD8-95B4-05035BE3B759}" dt="2022-12-04T12:19:29.692" v="72" actId="14100"/>
        <pc:sldMkLst>
          <pc:docMk/>
          <pc:sldMk cId="1938898852" sldId="965"/>
        </pc:sldMkLst>
        <pc:picChg chg="add mod">
          <ac:chgData name="chkontos@o365.uoa.gr" userId="d0a4b3cf-7a6f-482e-9d76-43257aa19512" providerId="ADAL" clId="{2A0F5024-2D27-4FD8-95B4-05035BE3B759}" dt="2022-12-04T12:19:19.493" v="70" actId="1076"/>
          <ac:picMkLst>
            <pc:docMk/>
            <pc:sldMk cId="1938898852" sldId="965"/>
            <ac:picMk id="3" creationId="{5D9D8F79-28B9-C734-B5F0-329B2DA073E7}"/>
          </ac:picMkLst>
        </pc:picChg>
        <pc:picChg chg="add mod modCrop">
          <ac:chgData name="chkontos@o365.uoa.gr" userId="d0a4b3cf-7a6f-482e-9d76-43257aa19512" providerId="ADAL" clId="{2A0F5024-2D27-4FD8-95B4-05035BE3B759}" dt="2022-12-04T12:19:29.692" v="72" actId="14100"/>
          <ac:picMkLst>
            <pc:docMk/>
            <pc:sldMk cId="1938898852" sldId="965"/>
            <ac:picMk id="5" creationId="{B2CEEC6A-D7FA-86D3-0DBA-3AFEF2E34706}"/>
          </ac:picMkLst>
        </pc:picChg>
      </pc:sldChg>
      <pc:sldChg chg="addSp modSp mod">
        <pc:chgData name="chkontos@o365.uoa.gr" userId="d0a4b3cf-7a6f-482e-9d76-43257aa19512" providerId="ADAL" clId="{2A0F5024-2D27-4FD8-95B4-05035BE3B759}" dt="2022-12-04T12:15:26.314" v="59" actId="1076"/>
        <pc:sldMkLst>
          <pc:docMk/>
          <pc:sldMk cId="2937247951" sldId="966"/>
        </pc:sldMkLst>
        <pc:picChg chg="add mod modCrop">
          <ac:chgData name="chkontos@o365.uoa.gr" userId="d0a4b3cf-7a6f-482e-9d76-43257aa19512" providerId="ADAL" clId="{2A0F5024-2D27-4FD8-95B4-05035BE3B759}" dt="2022-12-04T12:14:25.595" v="45" actId="1076"/>
          <ac:picMkLst>
            <pc:docMk/>
            <pc:sldMk cId="2937247951" sldId="966"/>
            <ac:picMk id="3" creationId="{468E26E6-3756-0F19-039A-E4F1FB242195}"/>
          </ac:picMkLst>
        </pc:picChg>
        <pc:picChg chg="add mod modCrop">
          <ac:chgData name="chkontos@o365.uoa.gr" userId="d0a4b3cf-7a6f-482e-9d76-43257aa19512" providerId="ADAL" clId="{2A0F5024-2D27-4FD8-95B4-05035BE3B759}" dt="2022-12-04T12:14:39.708" v="46" actId="14100"/>
          <ac:picMkLst>
            <pc:docMk/>
            <pc:sldMk cId="2937247951" sldId="966"/>
            <ac:picMk id="5" creationId="{644CEE31-287A-B154-72C0-DE9495F05B77}"/>
          </ac:picMkLst>
        </pc:picChg>
        <pc:picChg chg="add mod modCrop">
          <ac:chgData name="chkontos@o365.uoa.gr" userId="d0a4b3cf-7a6f-482e-9d76-43257aa19512" providerId="ADAL" clId="{2A0F5024-2D27-4FD8-95B4-05035BE3B759}" dt="2022-12-04T12:15:26.314" v="59" actId="1076"/>
          <ac:picMkLst>
            <pc:docMk/>
            <pc:sldMk cId="2937247951" sldId="966"/>
            <ac:picMk id="6" creationId="{BFE8C3E4-013C-9F94-E325-226DE28AF315}"/>
          </ac:picMkLst>
        </pc:picChg>
      </pc:sldChg>
      <pc:sldChg chg="addSp modSp mod">
        <pc:chgData name="chkontos@o365.uoa.gr" userId="d0a4b3cf-7a6f-482e-9d76-43257aa19512" providerId="ADAL" clId="{2A0F5024-2D27-4FD8-95B4-05035BE3B759}" dt="2022-12-04T12:10:41.654" v="17" actId="1076"/>
        <pc:sldMkLst>
          <pc:docMk/>
          <pc:sldMk cId="3669460884" sldId="967"/>
        </pc:sldMkLst>
        <pc:picChg chg="add mod">
          <ac:chgData name="chkontos@o365.uoa.gr" userId="d0a4b3cf-7a6f-482e-9d76-43257aa19512" providerId="ADAL" clId="{2A0F5024-2D27-4FD8-95B4-05035BE3B759}" dt="2022-12-04T12:10:37.163" v="15" actId="1076"/>
          <ac:picMkLst>
            <pc:docMk/>
            <pc:sldMk cId="3669460884" sldId="967"/>
            <ac:picMk id="3" creationId="{365D4C60-DA43-B4F3-2CBA-A640A7C769B8}"/>
          </ac:picMkLst>
        </pc:picChg>
        <pc:picChg chg="add mod">
          <ac:chgData name="chkontos@o365.uoa.gr" userId="d0a4b3cf-7a6f-482e-9d76-43257aa19512" providerId="ADAL" clId="{2A0F5024-2D27-4FD8-95B4-05035BE3B759}" dt="2022-12-04T12:10:41.654" v="17" actId="1076"/>
          <ac:picMkLst>
            <pc:docMk/>
            <pc:sldMk cId="3669460884" sldId="967"/>
            <ac:picMk id="5" creationId="{DCE8EAD2-4AD5-1960-74A9-5BF25BFBE451}"/>
          </ac:picMkLst>
        </pc:picChg>
      </pc:sldChg>
      <pc:sldChg chg="addSp modSp mod">
        <pc:chgData name="chkontos@o365.uoa.gr" userId="d0a4b3cf-7a6f-482e-9d76-43257aa19512" providerId="ADAL" clId="{2A0F5024-2D27-4FD8-95B4-05035BE3B759}" dt="2022-12-04T11:52:22.540" v="5" actId="962"/>
        <pc:sldMkLst>
          <pc:docMk/>
          <pc:sldMk cId="3274546649" sldId="968"/>
        </pc:sldMkLst>
        <pc:picChg chg="add mod">
          <ac:chgData name="chkontos@o365.uoa.gr" userId="d0a4b3cf-7a6f-482e-9d76-43257aa19512" providerId="ADAL" clId="{2A0F5024-2D27-4FD8-95B4-05035BE3B759}" dt="2022-12-04T11:52:22.540" v="5" actId="962"/>
          <ac:picMkLst>
            <pc:docMk/>
            <pc:sldMk cId="3274546649" sldId="968"/>
            <ac:picMk id="3" creationId="{D0697C47-AC2F-16FD-A81A-17867AAED084}"/>
          </ac:picMkLst>
        </pc:picChg>
      </pc:sldChg>
      <pc:sldChg chg="addSp modSp mod">
        <pc:chgData name="chkontos@o365.uoa.gr" userId="d0a4b3cf-7a6f-482e-9d76-43257aa19512" providerId="ADAL" clId="{2A0F5024-2D27-4FD8-95B4-05035BE3B759}" dt="2022-12-04T11:51:13.790" v="2" actId="962"/>
        <pc:sldMkLst>
          <pc:docMk/>
          <pc:sldMk cId="3823635377" sldId="969"/>
        </pc:sldMkLst>
        <pc:picChg chg="add mod">
          <ac:chgData name="chkontos@o365.uoa.gr" userId="d0a4b3cf-7a6f-482e-9d76-43257aa19512" providerId="ADAL" clId="{2A0F5024-2D27-4FD8-95B4-05035BE3B759}" dt="2022-12-04T11:51:13.790" v="2" actId="962"/>
          <ac:picMkLst>
            <pc:docMk/>
            <pc:sldMk cId="3823635377" sldId="969"/>
            <ac:picMk id="3" creationId="{8B6FBEED-6B4E-5703-6D8E-24510E1FB369}"/>
          </ac:picMkLst>
        </pc:picChg>
      </pc:sldChg>
      <pc:sldChg chg="addSp modSp add mod">
        <pc:chgData name="chkontos@o365.uoa.gr" userId="d0a4b3cf-7a6f-482e-9d76-43257aa19512" providerId="ADAL" clId="{2A0F5024-2D27-4FD8-95B4-05035BE3B759}" dt="2022-12-04T13:21:02.281" v="143" actId="1076"/>
        <pc:sldMkLst>
          <pc:docMk/>
          <pc:sldMk cId="94554938" sldId="970"/>
        </pc:sldMkLst>
        <pc:picChg chg="add mod">
          <ac:chgData name="chkontos@o365.uoa.gr" userId="d0a4b3cf-7a6f-482e-9d76-43257aa19512" providerId="ADAL" clId="{2A0F5024-2D27-4FD8-95B4-05035BE3B759}" dt="2022-12-04T13:21:02.281" v="143" actId="1076"/>
          <ac:picMkLst>
            <pc:docMk/>
            <pc:sldMk cId="94554938" sldId="970"/>
            <ac:picMk id="3" creationId="{4FCF2197-A0C1-F2C7-B6C7-D12C68688EBC}"/>
          </ac:picMkLst>
        </pc:picChg>
      </pc:sldChg>
      <pc:sldChg chg="addSp modSp add mod ord">
        <pc:chgData name="chkontos@o365.uoa.gr" userId="d0a4b3cf-7a6f-482e-9d76-43257aa19512" providerId="ADAL" clId="{2A0F5024-2D27-4FD8-95B4-05035BE3B759}" dt="2022-12-04T13:26:18.923" v="170"/>
        <pc:sldMkLst>
          <pc:docMk/>
          <pc:sldMk cId="1350271423" sldId="971"/>
        </pc:sldMkLst>
        <pc:spChg chg="add mod ord">
          <ac:chgData name="chkontos@o365.uoa.gr" userId="d0a4b3cf-7a6f-482e-9d76-43257aa19512" providerId="ADAL" clId="{2A0F5024-2D27-4FD8-95B4-05035BE3B759}" dt="2022-12-04T13:25:40.559" v="161" actId="164"/>
          <ac:spMkLst>
            <pc:docMk/>
            <pc:sldMk cId="1350271423" sldId="971"/>
            <ac:spMk id="4" creationId="{5D673251-ACA3-4725-6DBD-72659E92D1A5}"/>
          </ac:spMkLst>
        </pc:spChg>
        <pc:grpChg chg="add mod">
          <ac:chgData name="chkontos@o365.uoa.gr" userId="d0a4b3cf-7a6f-482e-9d76-43257aa19512" providerId="ADAL" clId="{2A0F5024-2D27-4FD8-95B4-05035BE3B759}" dt="2022-12-04T13:25:43.145" v="162" actId="1076"/>
          <ac:grpSpMkLst>
            <pc:docMk/>
            <pc:sldMk cId="1350271423" sldId="971"/>
            <ac:grpSpMk id="5" creationId="{8CAAF19E-4CA2-7355-8F15-F1930A19915D}"/>
          </ac:grpSpMkLst>
        </pc:grpChg>
        <pc:picChg chg="add mod">
          <ac:chgData name="chkontos@o365.uoa.gr" userId="d0a4b3cf-7a6f-482e-9d76-43257aa19512" providerId="ADAL" clId="{2A0F5024-2D27-4FD8-95B4-05035BE3B759}" dt="2022-12-04T13:25:40.559" v="161" actId="164"/>
          <ac:picMkLst>
            <pc:docMk/>
            <pc:sldMk cId="1350271423" sldId="971"/>
            <ac:picMk id="3" creationId="{3DE5BE48-16E9-4C55-AB1A-C3890A9E34E7}"/>
          </ac:picMkLst>
        </pc:picChg>
      </pc:sldChg>
      <pc:sldChg chg="addSp modSp add mod ord">
        <pc:chgData name="chkontos@o365.uoa.gr" userId="d0a4b3cf-7a6f-482e-9d76-43257aa19512" providerId="ADAL" clId="{2A0F5024-2D27-4FD8-95B4-05035BE3B759}" dt="2022-12-04T13:26:20.068" v="172"/>
        <pc:sldMkLst>
          <pc:docMk/>
          <pc:sldMk cId="42262406" sldId="972"/>
        </pc:sldMkLst>
        <pc:picChg chg="add mod">
          <ac:chgData name="chkontos@o365.uoa.gr" userId="d0a4b3cf-7a6f-482e-9d76-43257aa19512" providerId="ADAL" clId="{2A0F5024-2D27-4FD8-95B4-05035BE3B759}" dt="2022-12-04T13:25:59.047" v="168" actId="1076"/>
          <ac:picMkLst>
            <pc:docMk/>
            <pc:sldMk cId="42262406" sldId="972"/>
            <ac:picMk id="3" creationId="{97546820-4DF0-4F29-8E77-E9B1F9AFE6CA}"/>
          </ac:picMkLst>
        </pc:picChg>
      </pc:sldChg>
      <pc:sldChg chg="addSp modSp add mod ord">
        <pc:chgData name="chkontos@o365.uoa.gr" userId="d0a4b3cf-7a6f-482e-9d76-43257aa19512" providerId="ADAL" clId="{2A0F5024-2D27-4FD8-95B4-05035BE3B759}" dt="2022-12-04T13:23:19.126" v="150"/>
        <pc:sldMkLst>
          <pc:docMk/>
          <pc:sldMk cId="68288509" sldId="973"/>
        </pc:sldMkLst>
        <pc:picChg chg="add mod">
          <ac:chgData name="chkontos@o365.uoa.gr" userId="d0a4b3cf-7a6f-482e-9d76-43257aa19512" providerId="ADAL" clId="{2A0F5024-2D27-4FD8-95B4-05035BE3B759}" dt="2022-12-04T13:23:17.058" v="148" actId="962"/>
          <ac:picMkLst>
            <pc:docMk/>
            <pc:sldMk cId="68288509" sldId="973"/>
            <ac:picMk id="3" creationId="{42D6D048-5EE9-3E49-ED7D-7CAC4215BBE5}"/>
          </ac:picMkLst>
        </pc:picChg>
      </pc:sldChg>
      <pc:sldChg chg="addSp modSp add mod ord">
        <pc:chgData name="chkontos@o365.uoa.gr" userId="d0a4b3cf-7a6f-482e-9d76-43257aa19512" providerId="ADAL" clId="{2A0F5024-2D27-4FD8-95B4-05035BE3B759}" dt="2022-12-04T13:52:11.646" v="393"/>
        <pc:sldMkLst>
          <pc:docMk/>
          <pc:sldMk cId="2302615250" sldId="974"/>
        </pc:sldMkLst>
        <pc:picChg chg="add mod">
          <ac:chgData name="chkontos@o365.uoa.gr" userId="d0a4b3cf-7a6f-482e-9d76-43257aa19512" providerId="ADAL" clId="{2A0F5024-2D27-4FD8-95B4-05035BE3B759}" dt="2022-12-04T13:50:45.100" v="357" actId="962"/>
          <ac:picMkLst>
            <pc:docMk/>
            <pc:sldMk cId="2302615250" sldId="974"/>
            <ac:picMk id="3" creationId="{799C4B06-D591-41A9-6494-3ADCF44D7173}"/>
          </ac:picMkLst>
        </pc:picChg>
      </pc:sldChg>
      <pc:sldChg chg="addSp modSp add mod">
        <pc:chgData name="chkontos@o365.uoa.gr" userId="d0a4b3cf-7a6f-482e-9d76-43257aa19512" providerId="ADAL" clId="{2A0F5024-2D27-4FD8-95B4-05035BE3B759}" dt="2022-12-04T13:52:04.192" v="391" actId="1076"/>
        <pc:sldMkLst>
          <pc:docMk/>
          <pc:sldMk cId="354887574" sldId="975"/>
        </pc:sldMkLst>
        <pc:picChg chg="add mod modCrop">
          <ac:chgData name="chkontos@o365.uoa.gr" userId="d0a4b3cf-7a6f-482e-9d76-43257aa19512" providerId="ADAL" clId="{2A0F5024-2D27-4FD8-95B4-05035BE3B759}" dt="2022-12-04T13:52:04.192" v="391" actId="1076"/>
          <ac:picMkLst>
            <pc:docMk/>
            <pc:sldMk cId="354887574" sldId="975"/>
            <ac:picMk id="3" creationId="{2CF70FD2-309F-E8DB-9BD1-CF8842CF28C6}"/>
          </ac:picMkLst>
        </pc:picChg>
      </pc:sldChg>
      <pc:sldChg chg="addSp modSp add mod ord">
        <pc:chgData name="chkontos@o365.uoa.gr" userId="d0a4b3cf-7a6f-482e-9d76-43257aa19512" providerId="ADAL" clId="{2A0F5024-2D27-4FD8-95B4-05035BE3B759}" dt="2022-12-04T13:51:10.970" v="368"/>
        <pc:sldMkLst>
          <pc:docMk/>
          <pc:sldMk cId="797567373" sldId="976"/>
        </pc:sldMkLst>
        <pc:picChg chg="add mod">
          <ac:chgData name="chkontos@o365.uoa.gr" userId="d0a4b3cf-7a6f-482e-9d76-43257aa19512" providerId="ADAL" clId="{2A0F5024-2D27-4FD8-95B4-05035BE3B759}" dt="2022-12-04T13:51:08.082" v="366" actId="962"/>
          <ac:picMkLst>
            <pc:docMk/>
            <pc:sldMk cId="797567373" sldId="976"/>
            <ac:picMk id="3" creationId="{05AADD6B-5291-79F7-DA58-723810BB8621}"/>
          </ac:picMkLst>
        </pc:picChg>
      </pc:sldChg>
      <pc:sldChg chg="addSp modSp add mod ord">
        <pc:chgData name="chkontos@o365.uoa.gr" userId="d0a4b3cf-7a6f-482e-9d76-43257aa19512" providerId="ADAL" clId="{2A0F5024-2D27-4FD8-95B4-05035BE3B759}" dt="2022-12-04T14:08:56.911" v="452"/>
        <pc:sldMkLst>
          <pc:docMk/>
          <pc:sldMk cId="1040495512" sldId="977"/>
        </pc:sldMkLst>
        <pc:picChg chg="add mod">
          <ac:chgData name="chkontos@o365.uoa.gr" userId="d0a4b3cf-7a6f-482e-9d76-43257aa19512" providerId="ADAL" clId="{2A0F5024-2D27-4FD8-95B4-05035BE3B759}" dt="2022-12-04T13:50:59.956" v="363" actId="1076"/>
          <ac:picMkLst>
            <pc:docMk/>
            <pc:sldMk cId="1040495512" sldId="977"/>
            <ac:picMk id="3" creationId="{539A455F-A4F2-F0C8-7750-DD2CD5058DC5}"/>
          </ac:picMkLst>
        </pc:picChg>
      </pc:sldChg>
      <pc:sldChg chg="addSp modSp add mod ord">
        <pc:chgData name="chkontos@o365.uoa.gr" userId="d0a4b3cf-7a6f-482e-9d76-43257aa19512" providerId="ADAL" clId="{2A0F5024-2D27-4FD8-95B4-05035BE3B759}" dt="2022-12-04T13:51:42.266" v="379"/>
        <pc:sldMkLst>
          <pc:docMk/>
          <pc:sldMk cId="3251772709" sldId="978"/>
        </pc:sldMkLst>
        <pc:picChg chg="add mod">
          <ac:chgData name="chkontos@o365.uoa.gr" userId="d0a4b3cf-7a6f-482e-9d76-43257aa19512" providerId="ADAL" clId="{2A0F5024-2D27-4FD8-95B4-05035BE3B759}" dt="2022-12-04T13:51:39.746" v="377" actId="1076"/>
          <ac:picMkLst>
            <pc:docMk/>
            <pc:sldMk cId="3251772709" sldId="978"/>
            <ac:picMk id="3" creationId="{1AD6D33C-5B16-DF0A-1481-73D37D8261D9}"/>
          </ac:picMkLst>
        </pc:picChg>
      </pc:sldChg>
      <pc:sldChg chg="addSp delSp modSp add mod">
        <pc:chgData name="chkontos@o365.uoa.gr" userId="d0a4b3cf-7a6f-482e-9d76-43257aa19512" providerId="ADAL" clId="{2A0F5024-2D27-4FD8-95B4-05035BE3B759}" dt="2022-12-04T13:53:54.130" v="416" actId="1076"/>
        <pc:sldMkLst>
          <pc:docMk/>
          <pc:sldMk cId="3547173534" sldId="979"/>
        </pc:sldMkLst>
        <pc:picChg chg="add del mod">
          <ac:chgData name="chkontos@o365.uoa.gr" userId="d0a4b3cf-7a6f-482e-9d76-43257aa19512" providerId="ADAL" clId="{2A0F5024-2D27-4FD8-95B4-05035BE3B759}" dt="2022-12-04T13:52:51.095" v="397" actId="478"/>
          <ac:picMkLst>
            <pc:docMk/>
            <pc:sldMk cId="3547173534" sldId="979"/>
            <ac:picMk id="3" creationId="{CA48C840-0AF7-9E91-C95F-27342FBA500F}"/>
          </ac:picMkLst>
        </pc:picChg>
        <pc:picChg chg="add mod">
          <ac:chgData name="chkontos@o365.uoa.gr" userId="d0a4b3cf-7a6f-482e-9d76-43257aa19512" providerId="ADAL" clId="{2A0F5024-2D27-4FD8-95B4-05035BE3B759}" dt="2022-12-04T13:53:51.035" v="415" actId="1076"/>
          <ac:picMkLst>
            <pc:docMk/>
            <pc:sldMk cId="3547173534" sldId="979"/>
            <ac:picMk id="5" creationId="{D3616279-1EB6-3634-0B14-99D1265147E0}"/>
          </ac:picMkLst>
        </pc:picChg>
        <pc:picChg chg="add mod">
          <ac:chgData name="chkontos@o365.uoa.gr" userId="d0a4b3cf-7a6f-482e-9d76-43257aa19512" providerId="ADAL" clId="{2A0F5024-2D27-4FD8-95B4-05035BE3B759}" dt="2022-12-04T13:53:54.130" v="416" actId="1076"/>
          <ac:picMkLst>
            <pc:docMk/>
            <pc:sldMk cId="3547173534" sldId="979"/>
            <ac:picMk id="7" creationId="{C45908F9-427F-3D8F-6ADA-A4BDEA60953D}"/>
          </ac:picMkLst>
        </pc:picChg>
      </pc:sldChg>
      <pc:sldChg chg="addSp modSp add mod">
        <pc:chgData name="chkontos@o365.uoa.gr" userId="d0a4b3cf-7a6f-482e-9d76-43257aa19512" providerId="ADAL" clId="{2A0F5024-2D27-4FD8-95B4-05035BE3B759}" dt="2022-12-04T23:50:34.953" v="465" actId="14100"/>
        <pc:sldMkLst>
          <pc:docMk/>
          <pc:sldMk cId="2650118828" sldId="980"/>
        </pc:sldMkLst>
        <pc:spChg chg="add mod">
          <ac:chgData name="chkontos@o365.uoa.gr" userId="d0a4b3cf-7a6f-482e-9d76-43257aa19512" providerId="ADAL" clId="{2A0F5024-2D27-4FD8-95B4-05035BE3B759}" dt="2022-12-04T23:50:34.953" v="465" actId="14100"/>
          <ac:spMkLst>
            <pc:docMk/>
            <pc:sldMk cId="2650118828" sldId="980"/>
            <ac:spMk id="2" creationId="{8302E2DD-BE94-CBE7-C444-464D49B43A95}"/>
          </ac:spMkLst>
        </pc:spChg>
        <pc:picChg chg="add mod modCrop">
          <ac:chgData name="chkontos@o365.uoa.gr" userId="d0a4b3cf-7a6f-482e-9d76-43257aa19512" providerId="ADAL" clId="{2A0F5024-2D27-4FD8-95B4-05035BE3B759}" dt="2022-12-04T23:49:59.899" v="460" actId="1076"/>
          <ac:picMkLst>
            <pc:docMk/>
            <pc:sldMk cId="2650118828" sldId="980"/>
            <ac:picMk id="3" creationId="{71142194-3853-4874-3D6E-4393E56D9A61}"/>
          </ac:picMkLst>
        </pc:picChg>
        <pc:picChg chg="add mod modCrop">
          <ac:chgData name="chkontos@o365.uoa.gr" userId="d0a4b3cf-7a6f-482e-9d76-43257aa19512" providerId="ADAL" clId="{2A0F5024-2D27-4FD8-95B4-05035BE3B759}" dt="2022-12-04T23:50:16.085" v="463" actId="14100"/>
          <ac:picMkLst>
            <pc:docMk/>
            <pc:sldMk cId="2650118828" sldId="980"/>
            <ac:picMk id="5" creationId="{4D172C53-8B65-D6FA-8893-859F79226A81}"/>
          </ac:picMkLst>
        </pc:picChg>
      </pc:sldChg>
      <pc:sldChg chg="add del setBg">
        <pc:chgData name="chkontos@o365.uoa.gr" userId="d0a4b3cf-7a6f-482e-9d76-43257aa19512" providerId="ADAL" clId="{2A0F5024-2D27-4FD8-95B4-05035BE3B759}" dt="2022-12-04T13:41:46.139" v="181"/>
        <pc:sldMkLst>
          <pc:docMk/>
          <pc:sldMk cId="1431711211" sldId="981"/>
        </pc:sldMkLst>
      </pc:sldChg>
      <pc:sldChg chg="addSp delSp modSp add mod ord">
        <pc:chgData name="chkontos@o365.uoa.gr" userId="d0a4b3cf-7a6f-482e-9d76-43257aa19512" providerId="ADAL" clId="{2A0F5024-2D27-4FD8-95B4-05035BE3B759}" dt="2022-12-04T14:08:37.246" v="450"/>
        <pc:sldMkLst>
          <pc:docMk/>
          <pc:sldMk cId="2633173770" sldId="981"/>
        </pc:sldMkLst>
        <pc:picChg chg="add del mod">
          <ac:chgData name="chkontos@o365.uoa.gr" userId="d0a4b3cf-7a6f-482e-9d76-43257aa19512" providerId="ADAL" clId="{2A0F5024-2D27-4FD8-95B4-05035BE3B759}" dt="2022-12-04T13:55:04.958" v="435" actId="478"/>
          <ac:picMkLst>
            <pc:docMk/>
            <pc:sldMk cId="2633173770" sldId="981"/>
            <ac:picMk id="3" creationId="{6381C988-3CBC-737A-7EBA-D19D3DC56EF3}"/>
          </ac:picMkLst>
        </pc:picChg>
        <pc:picChg chg="add del mod">
          <ac:chgData name="chkontos@o365.uoa.gr" userId="d0a4b3cf-7a6f-482e-9d76-43257aa19512" providerId="ADAL" clId="{2A0F5024-2D27-4FD8-95B4-05035BE3B759}" dt="2022-12-04T13:55:14.705" v="437" actId="478"/>
          <ac:picMkLst>
            <pc:docMk/>
            <pc:sldMk cId="2633173770" sldId="981"/>
            <ac:picMk id="5" creationId="{6C9E9878-4DAF-F42D-DE14-4507BD134B43}"/>
          </ac:picMkLst>
        </pc:picChg>
        <pc:picChg chg="add mod">
          <ac:chgData name="chkontos@o365.uoa.gr" userId="d0a4b3cf-7a6f-482e-9d76-43257aa19512" providerId="ADAL" clId="{2A0F5024-2D27-4FD8-95B4-05035BE3B759}" dt="2022-12-04T14:07:23.962" v="440" actId="962"/>
          <ac:picMkLst>
            <pc:docMk/>
            <pc:sldMk cId="2633173770" sldId="981"/>
            <ac:picMk id="7" creationId="{2610FADA-F0C6-9C5C-4C54-BB07D69D3BD2}"/>
          </ac:picMkLst>
        </pc:picChg>
      </pc:sldChg>
      <pc:sldChg chg="addSp modSp add mod ord">
        <pc:chgData name="chkontos@o365.uoa.gr" userId="d0a4b3cf-7a6f-482e-9d76-43257aa19512" providerId="ADAL" clId="{2A0F5024-2D27-4FD8-95B4-05035BE3B759}" dt="2022-12-04T14:08:37.246" v="450"/>
        <pc:sldMkLst>
          <pc:docMk/>
          <pc:sldMk cId="995909928" sldId="982"/>
        </pc:sldMkLst>
        <pc:picChg chg="add mod">
          <ac:chgData name="chkontos@o365.uoa.gr" userId="d0a4b3cf-7a6f-482e-9d76-43257aa19512" providerId="ADAL" clId="{2A0F5024-2D27-4FD8-95B4-05035BE3B759}" dt="2022-12-04T14:08:26.814" v="448" actId="1076"/>
          <ac:picMkLst>
            <pc:docMk/>
            <pc:sldMk cId="995909928" sldId="982"/>
            <ac:picMk id="3" creationId="{493EC008-1486-DD8A-F0F3-114FCBBA9EDB}"/>
          </ac:picMkLst>
        </pc:picChg>
      </pc:sldChg>
      <pc:sldChg chg="addSp delSp modSp add mod ord">
        <pc:chgData name="chkontos@o365.uoa.gr" userId="d0a4b3cf-7a6f-482e-9d76-43257aa19512" providerId="ADAL" clId="{2A0F5024-2D27-4FD8-95B4-05035BE3B759}" dt="2022-12-05T00:02:03.625" v="613"/>
        <pc:sldMkLst>
          <pc:docMk/>
          <pc:sldMk cId="1765760098" sldId="983"/>
        </pc:sldMkLst>
        <pc:spChg chg="add del mod">
          <ac:chgData name="chkontos@o365.uoa.gr" userId="d0a4b3cf-7a6f-482e-9d76-43257aa19512" providerId="ADAL" clId="{2A0F5024-2D27-4FD8-95B4-05035BE3B759}" dt="2022-12-05T00:01:58.628" v="611" actId="478"/>
          <ac:spMkLst>
            <pc:docMk/>
            <pc:sldMk cId="1765760098" sldId="983"/>
            <ac:spMk id="2" creationId="{E45600A6-C1BE-8762-B409-46305F3F8DBC}"/>
          </ac:spMkLst>
        </pc:spChg>
      </pc:sldChg>
      <pc:sldChg chg="addSp delSp modSp add mod">
        <pc:chgData name="chkontos@o365.uoa.gr" userId="d0a4b3cf-7a6f-482e-9d76-43257aa19512" providerId="ADAL" clId="{2A0F5024-2D27-4FD8-95B4-05035BE3B759}" dt="2022-12-05T00:01:31.486" v="610" actId="1035"/>
        <pc:sldMkLst>
          <pc:docMk/>
          <pc:sldMk cId="1119888902" sldId="984"/>
        </pc:sldMkLst>
        <pc:spChg chg="del">
          <ac:chgData name="chkontos@o365.uoa.gr" userId="d0a4b3cf-7a6f-482e-9d76-43257aa19512" providerId="ADAL" clId="{2A0F5024-2D27-4FD8-95B4-05035BE3B759}" dt="2022-12-04T23:56:08.246" v="469" actId="478"/>
          <ac:spMkLst>
            <pc:docMk/>
            <pc:sldMk cId="1119888902" sldId="984"/>
            <ac:spMk id="2" creationId="{E45600A6-C1BE-8762-B409-46305F3F8DBC}"/>
          </ac:spMkLst>
        </pc:spChg>
        <pc:spChg chg="add mod">
          <ac:chgData name="chkontos@o365.uoa.gr" userId="d0a4b3cf-7a6f-482e-9d76-43257aa19512" providerId="ADAL" clId="{2A0F5024-2D27-4FD8-95B4-05035BE3B759}" dt="2022-12-05T00:01:31.486" v="610" actId="1035"/>
          <ac:spMkLst>
            <pc:docMk/>
            <pc:sldMk cId="1119888902" sldId="984"/>
            <ac:spMk id="5" creationId="{EA590F13-23EC-5164-35CB-8925485811AD}"/>
          </ac:spMkLst>
        </pc:spChg>
        <pc:picChg chg="add mod">
          <ac:chgData name="chkontos@o365.uoa.gr" userId="d0a4b3cf-7a6f-482e-9d76-43257aa19512" providerId="ADAL" clId="{2A0F5024-2D27-4FD8-95B4-05035BE3B759}" dt="2022-12-04T23:57:57.417" v="497" actId="1076"/>
          <ac:picMkLst>
            <pc:docMk/>
            <pc:sldMk cId="1119888902" sldId="984"/>
            <ac:picMk id="4" creationId="{A3FF00B8-469D-5B98-8F16-15B0AA46DA97}"/>
          </ac:picMkLst>
        </pc:picChg>
      </pc:sldChg>
      <pc:sldChg chg="addSp delSp modSp add mod">
        <pc:chgData name="chkontos@o365.uoa.gr" userId="d0a4b3cf-7a6f-482e-9d76-43257aa19512" providerId="ADAL" clId="{2A0F5024-2D27-4FD8-95B4-05035BE3B759}" dt="2022-12-04T23:59:48.856" v="577" actId="1076"/>
        <pc:sldMkLst>
          <pc:docMk/>
          <pc:sldMk cId="2981442532" sldId="985"/>
        </pc:sldMkLst>
        <pc:spChg chg="add mod">
          <ac:chgData name="chkontos@o365.uoa.gr" userId="d0a4b3cf-7a6f-482e-9d76-43257aa19512" providerId="ADAL" clId="{2A0F5024-2D27-4FD8-95B4-05035BE3B759}" dt="2022-12-04T23:59:48.856" v="577" actId="1076"/>
          <ac:spMkLst>
            <pc:docMk/>
            <pc:sldMk cId="2981442532" sldId="985"/>
            <ac:spMk id="5" creationId="{C12102FD-A750-8EC9-83BA-B286CE1D33E1}"/>
          </ac:spMkLst>
        </pc:spChg>
        <pc:picChg chg="add mod modCrop">
          <ac:chgData name="chkontos@o365.uoa.gr" userId="d0a4b3cf-7a6f-482e-9d76-43257aa19512" providerId="ADAL" clId="{2A0F5024-2D27-4FD8-95B4-05035BE3B759}" dt="2022-12-04T23:59:28.023" v="573" actId="1076"/>
          <ac:picMkLst>
            <pc:docMk/>
            <pc:sldMk cId="2981442532" sldId="985"/>
            <ac:picMk id="3" creationId="{09FE4D91-266A-82B8-58BE-2595ED5C8A27}"/>
          </ac:picMkLst>
        </pc:picChg>
        <pc:picChg chg="del">
          <ac:chgData name="chkontos@o365.uoa.gr" userId="d0a4b3cf-7a6f-482e-9d76-43257aa19512" providerId="ADAL" clId="{2A0F5024-2D27-4FD8-95B4-05035BE3B759}" dt="2022-12-04T23:56:29.426" v="474" actId="478"/>
          <ac:picMkLst>
            <pc:docMk/>
            <pc:sldMk cId="2981442532" sldId="985"/>
            <ac:picMk id="4" creationId="{A3FF00B8-469D-5B98-8F16-15B0AA46DA97}"/>
          </ac:picMkLst>
        </pc:picChg>
      </pc:sldChg>
      <pc:sldChg chg="addSp delSp modSp add mod">
        <pc:chgData name="chkontos@o365.uoa.gr" userId="d0a4b3cf-7a6f-482e-9d76-43257aa19512" providerId="ADAL" clId="{2A0F5024-2D27-4FD8-95B4-05035BE3B759}" dt="2022-12-05T00:00:41.428" v="590" actId="113"/>
        <pc:sldMkLst>
          <pc:docMk/>
          <pc:sldMk cId="3311343802" sldId="986"/>
        </pc:sldMkLst>
        <pc:spChg chg="del">
          <ac:chgData name="chkontos@o365.uoa.gr" userId="d0a4b3cf-7a6f-482e-9d76-43257aa19512" providerId="ADAL" clId="{2A0F5024-2D27-4FD8-95B4-05035BE3B759}" dt="2022-12-05T00:00:05.747" v="579" actId="478"/>
          <ac:spMkLst>
            <pc:docMk/>
            <pc:sldMk cId="3311343802" sldId="986"/>
            <ac:spMk id="2" creationId="{E45600A6-C1BE-8762-B409-46305F3F8DBC}"/>
          </ac:spMkLst>
        </pc:spChg>
        <pc:spChg chg="add mod">
          <ac:chgData name="chkontos@o365.uoa.gr" userId="d0a4b3cf-7a6f-482e-9d76-43257aa19512" providerId="ADAL" clId="{2A0F5024-2D27-4FD8-95B4-05035BE3B759}" dt="2022-12-05T00:00:41.428" v="590" actId="113"/>
          <ac:spMkLst>
            <pc:docMk/>
            <pc:sldMk cId="3311343802" sldId="986"/>
            <ac:spMk id="5" creationId="{50C2BDED-8BAC-230C-BAF3-D9313F4E5CC2}"/>
          </ac:spMkLst>
        </pc:spChg>
        <pc:picChg chg="add mod">
          <ac:chgData name="chkontos@o365.uoa.gr" userId="d0a4b3cf-7a6f-482e-9d76-43257aa19512" providerId="ADAL" clId="{2A0F5024-2D27-4FD8-95B4-05035BE3B759}" dt="2022-12-05T00:00:31.573" v="589" actId="1076"/>
          <ac:picMkLst>
            <pc:docMk/>
            <pc:sldMk cId="3311343802" sldId="986"/>
            <ac:picMk id="4" creationId="{E45886F9-810D-E8B3-D0AB-89B3AC052F28}"/>
          </ac:picMkLst>
        </pc:picChg>
      </pc:sldChg>
      <pc:sldChg chg="add">
        <pc:chgData name="chkontos@o365.uoa.gr" userId="d0a4b3cf-7a6f-482e-9d76-43257aa19512" providerId="ADAL" clId="{2A0F5024-2D27-4FD8-95B4-05035BE3B759}" dt="2022-12-05T00:08:09.177" v="614" actId="2890"/>
        <pc:sldMkLst>
          <pc:docMk/>
          <pc:sldMk cId="863220477" sldId="987"/>
        </pc:sldMkLst>
      </pc:sldChg>
      <pc:sldChg chg="add">
        <pc:chgData name="chkontos@o365.uoa.gr" userId="d0a4b3cf-7a6f-482e-9d76-43257aa19512" providerId="ADAL" clId="{2A0F5024-2D27-4FD8-95B4-05035BE3B759}" dt="2022-12-05T00:08:10.987" v="615" actId="2890"/>
        <pc:sldMkLst>
          <pc:docMk/>
          <pc:sldMk cId="4133125252" sldId="988"/>
        </pc:sldMkLst>
      </pc:sldChg>
      <pc:sldChg chg="add">
        <pc:chgData name="chkontos@o365.uoa.gr" userId="d0a4b3cf-7a6f-482e-9d76-43257aa19512" providerId="ADAL" clId="{2A0F5024-2D27-4FD8-95B4-05035BE3B759}" dt="2022-12-05T00:08:13.271" v="616" actId="2890"/>
        <pc:sldMkLst>
          <pc:docMk/>
          <pc:sldMk cId="655345586" sldId="9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7FB82-2399-4310-A64A-496AB9463422}" type="datetimeFigureOut">
              <a:rPr lang="en-US" smtClean="0"/>
              <a:t>12/11/2022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33B0-C78E-4575-85ED-F4A513B3A1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6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AEC635-3F2B-4887-A4E1-A85D581781BD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29699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48434" y="4883325"/>
            <a:ext cx="6431675" cy="37670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66" tIns="43085" rIns="86166" bIns="43085"/>
          <a:lstStyle/>
          <a:p>
            <a:pPr eaLnBrk="1" hangingPunct="1"/>
            <a:endParaRPr lang="en-GB" dirty="0"/>
          </a:p>
        </p:txBody>
      </p:sp>
      <p:sp>
        <p:nvSpPr>
          <p:cNvPr id="29700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5913" y="0"/>
            <a:ext cx="6226175" cy="4670425"/>
          </a:xfrm>
          <a:ln/>
        </p:spPr>
      </p:sp>
    </p:spTree>
    <p:extLst>
      <p:ext uri="{BB962C8B-B14F-4D97-AF65-F5344CB8AC3E}">
        <p14:creationId xmlns:p14="http://schemas.microsoft.com/office/powerpoint/2010/main" val="315404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22914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5498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6339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8812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056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7582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2811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167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6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1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59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609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80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38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10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21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39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13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07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91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0649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2893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28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297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4431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81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675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2736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84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379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379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421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628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479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088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538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0732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194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947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96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9757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65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16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AEC635-3F2B-4887-A4E1-A85D581781BD}" type="slidenum">
              <a:rPr lang="en-GB" smtClean="0"/>
              <a:pPr>
                <a:defRPr/>
              </a:pPr>
              <a:t>42</a:t>
            </a:fld>
            <a:endParaRPr lang="en-GB" dirty="0"/>
          </a:p>
        </p:txBody>
      </p:sp>
      <p:sp>
        <p:nvSpPr>
          <p:cNvPr id="29699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48434" y="4883325"/>
            <a:ext cx="6431675" cy="37670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66" tIns="43085" rIns="86166" bIns="43085"/>
          <a:lstStyle/>
          <a:p>
            <a:pPr eaLnBrk="1" hangingPunct="1"/>
            <a:endParaRPr lang="en-GB" dirty="0"/>
          </a:p>
        </p:txBody>
      </p:sp>
      <p:sp>
        <p:nvSpPr>
          <p:cNvPr id="29700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5913" y="0"/>
            <a:ext cx="6226175" cy="4670425"/>
          </a:xfrm>
          <a:ln/>
        </p:spPr>
      </p:sp>
    </p:spTree>
    <p:extLst>
      <p:ext uri="{BB962C8B-B14F-4D97-AF65-F5344CB8AC3E}">
        <p14:creationId xmlns:p14="http://schemas.microsoft.com/office/powerpoint/2010/main" val="38024133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9513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937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188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789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439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977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94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476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900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915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158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6426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757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518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616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1606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220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80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46160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0952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5548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AEC635-3F2B-4887-A4E1-A85D581781BD}" type="slidenum">
              <a:rPr lang="en-GB" smtClean="0"/>
              <a:pPr>
                <a:defRPr/>
              </a:pPr>
              <a:t>62</a:t>
            </a:fld>
            <a:endParaRPr lang="en-GB" dirty="0"/>
          </a:p>
        </p:txBody>
      </p:sp>
      <p:sp>
        <p:nvSpPr>
          <p:cNvPr id="29699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48434" y="4883325"/>
            <a:ext cx="6431675" cy="37670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66" tIns="43085" rIns="86166" bIns="43085"/>
          <a:lstStyle/>
          <a:p>
            <a:pPr eaLnBrk="1" hangingPunct="1"/>
            <a:endParaRPr lang="en-GB" dirty="0"/>
          </a:p>
        </p:txBody>
      </p:sp>
      <p:sp>
        <p:nvSpPr>
          <p:cNvPr id="29700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5913" y="0"/>
            <a:ext cx="6226175" cy="4670425"/>
          </a:xfrm>
          <a:ln/>
        </p:spPr>
      </p:sp>
    </p:spTree>
    <p:extLst>
      <p:ext uri="{BB962C8B-B14F-4D97-AF65-F5344CB8AC3E}">
        <p14:creationId xmlns:p14="http://schemas.microsoft.com/office/powerpoint/2010/main" val="356615866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7293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9001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9363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8626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6064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5881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488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43304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42738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720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2935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64882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98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104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0534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8472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7898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11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5668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AEC635-3F2B-4887-A4E1-A85D581781BD}" type="slidenum">
              <a:rPr lang="en-GB" smtClean="0"/>
              <a:pPr>
                <a:defRPr/>
              </a:pPr>
              <a:t>80</a:t>
            </a:fld>
            <a:endParaRPr lang="en-GB" dirty="0"/>
          </a:p>
        </p:txBody>
      </p:sp>
      <p:sp>
        <p:nvSpPr>
          <p:cNvPr id="29699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48434" y="4883325"/>
            <a:ext cx="6431675" cy="37670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66" tIns="43085" rIns="86166" bIns="43085"/>
          <a:lstStyle/>
          <a:p>
            <a:pPr eaLnBrk="1" hangingPunct="1"/>
            <a:endParaRPr lang="en-GB" dirty="0"/>
          </a:p>
        </p:txBody>
      </p:sp>
      <p:sp>
        <p:nvSpPr>
          <p:cNvPr id="29700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5913" y="0"/>
            <a:ext cx="6226175" cy="4670425"/>
          </a:xfrm>
          <a:ln/>
        </p:spPr>
      </p:sp>
    </p:spTree>
    <p:extLst>
      <p:ext uri="{BB962C8B-B14F-4D97-AF65-F5344CB8AC3E}">
        <p14:creationId xmlns:p14="http://schemas.microsoft.com/office/powerpoint/2010/main" val="186559059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7651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2811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4642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8540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0030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3080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8836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6454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86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3943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955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AEC635-3F2B-4887-A4E1-A85D581781BD}" type="slidenum">
              <a:rPr lang="en-GB" smtClean="0"/>
              <a:pPr>
                <a:defRPr/>
              </a:pPr>
              <a:t>91</a:t>
            </a:fld>
            <a:endParaRPr lang="en-GB" dirty="0"/>
          </a:p>
        </p:txBody>
      </p:sp>
      <p:sp>
        <p:nvSpPr>
          <p:cNvPr id="29699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48434" y="4883325"/>
            <a:ext cx="6431675" cy="37670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66" tIns="43085" rIns="86166" bIns="43085"/>
          <a:lstStyle/>
          <a:p>
            <a:pPr eaLnBrk="1" hangingPunct="1"/>
            <a:endParaRPr lang="en-GB" dirty="0"/>
          </a:p>
        </p:txBody>
      </p:sp>
      <p:sp>
        <p:nvSpPr>
          <p:cNvPr id="29700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5913" y="0"/>
            <a:ext cx="6226175" cy="4670425"/>
          </a:xfrm>
          <a:ln/>
        </p:spPr>
      </p:sp>
    </p:spTree>
    <p:extLst>
      <p:ext uri="{BB962C8B-B14F-4D97-AF65-F5344CB8AC3E}">
        <p14:creationId xmlns:p14="http://schemas.microsoft.com/office/powerpoint/2010/main" val="150014983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0713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1394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548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4763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36617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9823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9702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33B0-C78E-4575-85ED-F4A513B3A130}" type="slidenum">
              <a:rPr lang="en-US" smtClean="0"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5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95CF-D394-4E77-9E11-4A6746B59C04}" type="datetimeFigureOut">
              <a:rPr lang="en-US" smtClean="0"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6EDC-0F9F-4472-9E34-E935EC2807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5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95CF-D394-4E77-9E11-4A6746B59C04}" type="datetimeFigureOut">
              <a:rPr lang="en-US" smtClean="0"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6EDC-0F9F-4472-9E34-E935EC2807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95CF-D394-4E77-9E11-4A6746B59C04}" type="datetimeFigureOut">
              <a:rPr lang="en-US" smtClean="0"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6EDC-0F9F-4472-9E34-E935EC2807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4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95CF-D394-4E77-9E11-4A6746B59C04}" type="datetimeFigureOut">
              <a:rPr lang="en-US" smtClean="0"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6EDC-0F9F-4472-9E34-E935EC2807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8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95CF-D394-4E77-9E11-4A6746B59C04}" type="datetimeFigureOut">
              <a:rPr lang="en-US" smtClean="0"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6EDC-0F9F-4472-9E34-E935EC2807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32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95CF-D394-4E77-9E11-4A6746B59C04}" type="datetimeFigureOut">
              <a:rPr lang="en-US" smtClean="0"/>
              <a:t>12/11/2022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6EDC-0F9F-4472-9E34-E935EC2807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4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95CF-D394-4E77-9E11-4A6746B59C04}" type="datetimeFigureOut">
              <a:rPr lang="en-US" smtClean="0"/>
              <a:t>12/11/2022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6EDC-0F9F-4472-9E34-E935EC2807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3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95CF-D394-4E77-9E11-4A6746B59C04}" type="datetimeFigureOut">
              <a:rPr lang="en-US" smtClean="0"/>
              <a:t>12/11/2022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6EDC-0F9F-4472-9E34-E935EC2807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7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95CF-D394-4E77-9E11-4A6746B59C04}" type="datetimeFigureOut">
              <a:rPr lang="en-US" smtClean="0"/>
              <a:t>12/11/2022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6EDC-0F9F-4472-9E34-E935EC2807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5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95CF-D394-4E77-9E11-4A6746B59C04}" type="datetimeFigureOut">
              <a:rPr lang="en-US" smtClean="0"/>
              <a:t>12/11/2022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6EDC-0F9F-4472-9E34-E935EC2807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8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95CF-D394-4E77-9E11-4A6746B59C04}" type="datetimeFigureOut">
              <a:rPr lang="en-US" smtClean="0"/>
              <a:t>12/11/2022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6EDC-0F9F-4472-9E34-E935EC2807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4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495CF-D394-4E77-9E11-4A6746B59C04}" type="datetimeFigureOut">
              <a:rPr lang="en-US" smtClean="0"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36EDC-0F9F-4472-9E34-E935EC2807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74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0" y="3317119"/>
            <a:ext cx="9144000" cy="687945"/>
          </a:xfrm>
        </p:spPr>
        <p:txBody>
          <a:bodyPr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el-GR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Μετάφραση και Γενετικός Κώδικας</a:t>
            </a:r>
            <a:endParaRPr lang="de-DE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75" name="Rectangle 25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196752"/>
            <a:ext cx="8640960" cy="1077218"/>
          </a:xfrm>
        </p:spPr>
        <p:txBody>
          <a:bodyPr>
            <a:spAutoFit/>
          </a:bodyPr>
          <a:lstStyle/>
          <a:p>
            <a:pPr marL="88900" indent="-88900">
              <a:spcBef>
                <a:spcPts val="600"/>
              </a:spcBef>
              <a:defRPr/>
            </a:pPr>
            <a:r>
              <a:rPr lang="el-GR" sz="1800" i="1" dirty="0">
                <a:solidFill>
                  <a:schemeClr val="tx1"/>
                </a:solidFill>
              </a:rPr>
              <a:t>Σχολή Θετικών Επιστημών</a:t>
            </a:r>
            <a:endParaRPr lang="en-US" sz="1800" i="1" dirty="0">
              <a:solidFill>
                <a:schemeClr val="tx1"/>
              </a:solidFill>
            </a:endParaRPr>
          </a:p>
          <a:p>
            <a:pPr marL="88900" indent="-88900">
              <a:spcBef>
                <a:spcPts val="600"/>
              </a:spcBef>
              <a:defRPr/>
            </a:pPr>
            <a:r>
              <a:rPr lang="el-GR" sz="1800" i="1" dirty="0">
                <a:solidFill>
                  <a:schemeClr val="tx1"/>
                </a:solidFill>
              </a:rPr>
              <a:t>Τμήμα Βιολογίας</a:t>
            </a:r>
            <a:endParaRPr lang="en-US" sz="1800" i="1" dirty="0">
              <a:solidFill>
                <a:schemeClr val="tx1"/>
              </a:solidFill>
            </a:endParaRPr>
          </a:p>
          <a:p>
            <a:pPr marL="88900" indent="-88900">
              <a:spcBef>
                <a:spcPts val="600"/>
              </a:spcBef>
              <a:defRPr/>
            </a:pPr>
            <a:r>
              <a:rPr lang="el-GR" sz="1800" i="1" dirty="0">
                <a:solidFill>
                  <a:schemeClr val="tx1"/>
                </a:solidFill>
              </a:rPr>
              <a:t>Τομέας Βιοχημείας και Μοριακής Βιολογίας</a:t>
            </a:r>
            <a:endParaRPr lang="en-US" sz="1800" i="1" dirty="0">
              <a:solidFill>
                <a:schemeClr val="tx1"/>
              </a:solidFill>
            </a:endParaRPr>
          </a:p>
        </p:txBody>
      </p:sp>
      <p:sp>
        <p:nvSpPr>
          <p:cNvPr id="3076" name="Text Box 26"/>
          <p:cNvSpPr txBox="1">
            <a:spLocks noChangeArrowheads="1"/>
          </p:cNvSpPr>
          <p:nvPr/>
        </p:nvSpPr>
        <p:spPr bwMode="auto">
          <a:xfrm>
            <a:off x="0" y="5622339"/>
            <a:ext cx="91440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l-G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Χρήστος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l-G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Κ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. </a:t>
            </a:r>
            <a:r>
              <a:rPr lang="el-G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Κοντός,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Ph.D.</a:t>
            </a:r>
          </a:p>
          <a:p>
            <a:pPr algn="ctr" eaLnBrk="0" hangingPunct="0">
              <a:lnSpc>
                <a:spcPct val="120000"/>
              </a:lnSpc>
              <a:defRPr/>
            </a:pPr>
            <a:r>
              <a:rPr lang="el-GR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Επίκουρος Καθηγητής, Τμήμα Βιολογίας, Ε.Κ.Π.Α.</a:t>
            </a:r>
            <a:endParaRPr lang="en-US" sz="2400" baseline="300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CD1139-C9C8-4B68-B6A0-816C98CD9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311" y="60792"/>
            <a:ext cx="3939377" cy="11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9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3F58B6-87C8-432E-A67B-D93214AC11A3}"/>
              </a:ext>
            </a:extLst>
          </p:cNvPr>
          <p:cNvSpPr txBox="1"/>
          <p:nvPr/>
        </p:nvSpPr>
        <p:spPr>
          <a:xfrm>
            <a:off x="432000" y="6237312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Ένα υποσύνολο τροποποιημένων </a:t>
            </a:r>
            <a:r>
              <a:rPr lang="el-GR" b="1" dirty="0" err="1"/>
              <a:t>νουκλεοσιδίων</a:t>
            </a:r>
            <a:r>
              <a:rPr lang="el-GR" b="1" dirty="0"/>
              <a:t> που απαντούν στο </a:t>
            </a:r>
            <a:r>
              <a:rPr lang="en-US" b="1" dirty="0"/>
              <a:t>tRNA.</a:t>
            </a:r>
            <a:endParaRPr lang="el-GR" b="1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49B8FA0-659F-4021-A16C-77B178D094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1860" y="250835"/>
            <a:ext cx="2520280" cy="591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1085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Τρεις κανόνες διέπουν το γενετικό κώδικα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71600" y="1484784"/>
            <a:ext cx="720080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Τρία είδη σημειακών μεταλλαγών αλλάζουν το γενετικό κώδικα.</a:t>
            </a:r>
          </a:p>
        </p:txBody>
      </p:sp>
    </p:spTree>
    <p:extLst>
      <p:ext uri="{BB962C8B-B14F-4D97-AF65-F5344CB8AC3E}">
        <p14:creationId xmlns:p14="http://schemas.microsoft.com/office/powerpoint/2010/main" val="243761840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Οι κατασταλτικές μεταλλαγές μπορούν να ανήκουν στο ίδιο ή σε διαφορετικό γονίδιο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71600" y="1484784"/>
            <a:ext cx="720080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Η </a:t>
            </a:r>
            <a:r>
              <a:rPr lang="el-GR" dirty="0" err="1">
                <a:solidFill>
                  <a:srgbClr val="0000FF"/>
                </a:solidFill>
              </a:rPr>
              <a:t>διαγονιδιακή</a:t>
            </a:r>
            <a:r>
              <a:rPr lang="el-GR" dirty="0">
                <a:solidFill>
                  <a:srgbClr val="0000FF"/>
                </a:solidFill>
              </a:rPr>
              <a:t> καταστολή περιλαμβάνει μεταλλαγμένα </a:t>
            </a:r>
            <a:r>
              <a:rPr lang="en-US" dirty="0">
                <a:solidFill>
                  <a:srgbClr val="0000FF"/>
                </a:solidFill>
              </a:rPr>
              <a:t>tRNA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41090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72B0C2-25A9-4FD9-B9A4-5301571511B8}"/>
              </a:ext>
            </a:extLst>
          </p:cNvPr>
          <p:cNvSpPr txBox="1"/>
          <p:nvPr/>
        </p:nvSpPr>
        <p:spPr>
          <a:xfrm>
            <a:off x="107504" y="2780928"/>
            <a:ext cx="333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Καταστολή των μεταλλαγών μετατόπισης του πλαισίου ανάγνωσης.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36AC1B9-B9F1-4D78-BD7E-5046135C60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5416" y="130324"/>
            <a:ext cx="2253167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832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7581659-FFBE-44EA-A344-9CD59E05E7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7518" y="166328"/>
            <a:ext cx="3868964" cy="65253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03F75B-BB5D-4C0B-884B-3A7C3BD3170A}"/>
              </a:ext>
            </a:extLst>
          </p:cNvPr>
          <p:cNvSpPr txBox="1"/>
          <p:nvPr/>
        </p:nvSpPr>
        <p:spPr>
          <a:xfrm>
            <a:off x="323528" y="2780928"/>
            <a:ext cx="2530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Μη νοηματική καταστολή.</a:t>
            </a:r>
          </a:p>
        </p:txBody>
      </p:sp>
    </p:spTree>
    <p:extLst>
      <p:ext uri="{BB962C8B-B14F-4D97-AF65-F5344CB8AC3E}">
        <p14:creationId xmlns:p14="http://schemas.microsoft.com/office/powerpoint/2010/main" val="306708835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Οι κατασταλτικές μεταλλαγές μπορούν να ανήκουν στο ίδιο ή σε διαφορετικό γονίδιο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71600" y="1484784"/>
            <a:ext cx="720080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Η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διαγονιδιακή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καταστολή περιλαμβάνει μεταλλαγμένα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tRNA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Οι μη νοηματικοί καταστολείς (</a:t>
            </a:r>
            <a:r>
              <a:rPr lang="en-US" dirty="0">
                <a:solidFill>
                  <a:srgbClr val="0000FF"/>
                </a:solidFill>
              </a:rPr>
              <a:t>Nonsense Suppressors</a:t>
            </a:r>
            <a:r>
              <a:rPr lang="el-GR" dirty="0">
                <a:solidFill>
                  <a:srgbClr val="0000FF"/>
                </a:solidFill>
              </a:rPr>
              <a:t>) διαβάζουν επίσης μη φυσιολογικά σήματα τερματισμού.</a:t>
            </a:r>
          </a:p>
        </p:txBody>
      </p:sp>
    </p:spTree>
    <p:extLst>
      <p:ext uri="{BB962C8B-B14F-4D97-AF65-F5344CB8AC3E}">
        <p14:creationId xmlns:p14="http://schemas.microsoft.com/office/powerpoint/2010/main" val="129081373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Γενετικός κώδικας των μιτοχονδρίων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947026"/>
            <a:ext cx="7272808" cy="586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Η </a:t>
            </a:r>
            <a:r>
              <a:rPr lang="el-GR" dirty="0" err="1">
                <a:solidFill>
                  <a:srgbClr val="0000FF"/>
                </a:solidFill>
              </a:rPr>
              <a:t>τριπλέτα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UGA </a:t>
            </a:r>
            <a:r>
              <a:rPr lang="el-GR" dirty="0">
                <a:solidFill>
                  <a:srgbClr val="0000FF"/>
                </a:solidFill>
              </a:rPr>
              <a:t>δεν είναι </a:t>
            </a:r>
            <a:r>
              <a:rPr lang="el-GR" dirty="0" err="1">
                <a:solidFill>
                  <a:srgbClr val="0000FF"/>
                </a:solidFill>
              </a:rPr>
              <a:t>κωδικόνιο</a:t>
            </a:r>
            <a:r>
              <a:rPr lang="el-GR" dirty="0">
                <a:solidFill>
                  <a:srgbClr val="0000FF"/>
                </a:solidFill>
              </a:rPr>
              <a:t> λήξης αλλά κωδικοποιεί το </a:t>
            </a:r>
            <a:r>
              <a:rPr lang="el-GR" dirty="0" err="1">
                <a:solidFill>
                  <a:srgbClr val="0000FF"/>
                </a:solidFill>
              </a:rPr>
              <a:t>αμινοξύ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l-GR" dirty="0" err="1">
                <a:solidFill>
                  <a:srgbClr val="0000FF"/>
                </a:solidFill>
              </a:rPr>
              <a:t>τρυπτοφάνη</a:t>
            </a:r>
            <a:r>
              <a:rPr lang="el-GR" dirty="0">
                <a:solidFill>
                  <a:srgbClr val="0000FF"/>
                </a:solidFill>
              </a:rPr>
              <a:t>. Ως εκ τούτου, το </a:t>
            </a:r>
            <a:r>
              <a:rPr lang="el-GR" dirty="0" err="1">
                <a:solidFill>
                  <a:srgbClr val="0000FF"/>
                </a:solidFill>
              </a:rPr>
              <a:t>αντικωδικόνιο</a:t>
            </a:r>
            <a:r>
              <a:rPr lang="el-GR" dirty="0">
                <a:solidFill>
                  <a:srgbClr val="0000FF"/>
                </a:solidFill>
              </a:rPr>
              <a:t> του </a:t>
            </a:r>
            <a:r>
              <a:rPr lang="el-GR" dirty="0" err="1">
                <a:solidFill>
                  <a:srgbClr val="0000FF"/>
                </a:solidFill>
              </a:rPr>
              <a:t>μιτοχονδριακού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tRNA</a:t>
            </a:r>
            <a:r>
              <a:rPr lang="en-US" baseline="30000" dirty="0" err="1">
                <a:solidFill>
                  <a:srgbClr val="0000FF"/>
                </a:solidFill>
              </a:rPr>
              <a:t>Trp</a:t>
            </a:r>
            <a:r>
              <a:rPr lang="en-US" baseline="30000" dirty="0">
                <a:solidFill>
                  <a:srgbClr val="0000FF"/>
                </a:solidFill>
              </a:rPr>
              <a:t> </a:t>
            </a:r>
            <a:r>
              <a:rPr lang="el-GR" baseline="30000" dirty="0">
                <a:solidFill>
                  <a:srgbClr val="0000FF"/>
                </a:solidFill>
              </a:rPr>
              <a:t> </a:t>
            </a:r>
            <a:r>
              <a:rPr lang="el-GR" dirty="0">
                <a:solidFill>
                  <a:srgbClr val="0000FF"/>
                </a:solidFill>
              </a:rPr>
              <a:t>αναγνωρίζει αμφότερες τις </a:t>
            </a:r>
            <a:r>
              <a:rPr lang="el-GR" dirty="0" err="1">
                <a:solidFill>
                  <a:srgbClr val="0000FF"/>
                </a:solidFill>
              </a:rPr>
              <a:t>τριπλέτες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UGG </a:t>
            </a:r>
            <a:r>
              <a:rPr lang="el-GR" dirty="0">
                <a:solidFill>
                  <a:srgbClr val="0000FF"/>
                </a:solidFill>
              </a:rPr>
              <a:t>και </a:t>
            </a:r>
            <a:r>
              <a:rPr lang="en-US" dirty="0">
                <a:solidFill>
                  <a:srgbClr val="0000FF"/>
                </a:solidFill>
              </a:rPr>
              <a:t>UGA</a:t>
            </a:r>
            <a:r>
              <a:rPr lang="el-GR" dirty="0">
                <a:solidFill>
                  <a:srgbClr val="0000FF"/>
                </a:solidFill>
              </a:rPr>
              <a:t>, ωσάν να υπακούει στους παραδοσιακούς κανόνες της ταλάντευσης (ή αλλιώς του ασταθούς ζευγαρώματος).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Η εσωτερική </a:t>
            </a:r>
            <a:r>
              <a:rPr lang="el-GR" dirty="0" err="1">
                <a:solidFill>
                  <a:srgbClr val="0000FF"/>
                </a:solidFill>
              </a:rPr>
              <a:t>μεθειονίνη</a:t>
            </a:r>
            <a:r>
              <a:rPr lang="el-GR" dirty="0">
                <a:solidFill>
                  <a:srgbClr val="0000FF"/>
                </a:solidFill>
              </a:rPr>
              <a:t> κωδικοποιείται από αμφότερες τις </a:t>
            </a:r>
            <a:r>
              <a:rPr lang="el-GR" dirty="0" err="1">
                <a:solidFill>
                  <a:srgbClr val="0000FF"/>
                </a:solidFill>
              </a:rPr>
              <a:t>τριπλέτες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AUG </a:t>
            </a:r>
            <a:r>
              <a:rPr lang="el-GR" dirty="0">
                <a:solidFill>
                  <a:srgbClr val="0000FF"/>
                </a:solidFill>
              </a:rPr>
              <a:t>και </a:t>
            </a:r>
            <a:r>
              <a:rPr lang="en-US" dirty="0">
                <a:solidFill>
                  <a:srgbClr val="0000FF"/>
                </a:solidFill>
              </a:rPr>
              <a:t>AUA.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u="sng" dirty="0">
                <a:solidFill>
                  <a:srgbClr val="0000FF"/>
                </a:solidFill>
              </a:rPr>
              <a:t>Στα μιτοχόνδρια των θηλαστικών</a:t>
            </a:r>
            <a:r>
              <a:rPr lang="el-GR" dirty="0">
                <a:solidFill>
                  <a:srgbClr val="0000FF"/>
                </a:solidFill>
              </a:rPr>
              <a:t>, οι </a:t>
            </a:r>
            <a:r>
              <a:rPr lang="el-GR" dirty="0" err="1">
                <a:solidFill>
                  <a:srgbClr val="0000FF"/>
                </a:solidFill>
              </a:rPr>
              <a:t>τριπλέτες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AGA </a:t>
            </a:r>
            <a:r>
              <a:rPr lang="el-GR" dirty="0">
                <a:solidFill>
                  <a:srgbClr val="0000FF"/>
                </a:solidFill>
              </a:rPr>
              <a:t>και </a:t>
            </a:r>
            <a:r>
              <a:rPr lang="en-US" dirty="0">
                <a:solidFill>
                  <a:srgbClr val="0000FF"/>
                </a:solidFill>
              </a:rPr>
              <a:t>ACG </a:t>
            </a:r>
            <a:r>
              <a:rPr lang="el-GR" dirty="0">
                <a:solidFill>
                  <a:srgbClr val="0000FF"/>
                </a:solidFill>
              </a:rPr>
              <a:t>δεν είναι </a:t>
            </a:r>
            <a:r>
              <a:rPr lang="el-GR" dirty="0" err="1">
                <a:solidFill>
                  <a:srgbClr val="0000FF"/>
                </a:solidFill>
              </a:rPr>
              <a:t>κωδικόνια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l-GR" dirty="0" err="1">
                <a:solidFill>
                  <a:srgbClr val="0000FF"/>
                </a:solidFill>
              </a:rPr>
              <a:t>αργινίνης</a:t>
            </a:r>
            <a:r>
              <a:rPr lang="el-GR" dirty="0">
                <a:solidFill>
                  <a:srgbClr val="0000FF"/>
                </a:solidFill>
              </a:rPr>
              <a:t> (</a:t>
            </a:r>
            <a:r>
              <a:rPr lang="el-GR" dirty="0" err="1">
                <a:solidFill>
                  <a:srgbClr val="0000FF"/>
                </a:solidFill>
              </a:rPr>
              <a:t>αμινοξύ</a:t>
            </a:r>
            <a:r>
              <a:rPr lang="el-GR" dirty="0">
                <a:solidFill>
                  <a:srgbClr val="0000FF"/>
                </a:solidFill>
              </a:rPr>
              <a:t> για το οποίο υπάρχουν έξι </a:t>
            </a:r>
            <a:r>
              <a:rPr lang="el-GR" dirty="0" err="1">
                <a:solidFill>
                  <a:srgbClr val="0000FF"/>
                </a:solidFill>
              </a:rPr>
              <a:t>κωδικόνια</a:t>
            </a:r>
            <a:r>
              <a:rPr lang="el-GR" dirty="0">
                <a:solidFill>
                  <a:srgbClr val="0000FF"/>
                </a:solidFill>
              </a:rPr>
              <a:t> στον «παγκόσμιο» κώδικα), αλλά ορίζουν τον τερματισμό της αλυσίδας. Επομένως, υπάρχουν τέσσερα </a:t>
            </a:r>
            <a:r>
              <a:rPr lang="el-GR" dirty="0" err="1">
                <a:solidFill>
                  <a:srgbClr val="0000FF"/>
                </a:solidFill>
              </a:rPr>
              <a:t>κωδικόνια</a:t>
            </a:r>
            <a:r>
              <a:rPr lang="el-GR" dirty="0">
                <a:solidFill>
                  <a:srgbClr val="0000FF"/>
                </a:solidFill>
              </a:rPr>
              <a:t> λήξης </a:t>
            </a:r>
            <a:r>
              <a:rPr lang="en-US" dirty="0">
                <a:solidFill>
                  <a:srgbClr val="0000FF"/>
                </a:solidFill>
              </a:rPr>
              <a:t>(UAA, UAG, AGA</a:t>
            </a:r>
            <a:r>
              <a:rPr lang="el-GR" dirty="0">
                <a:solidFill>
                  <a:srgbClr val="0000FF"/>
                </a:solidFill>
              </a:rPr>
              <a:t> και </a:t>
            </a:r>
            <a:r>
              <a:rPr lang="en-US" dirty="0">
                <a:solidFill>
                  <a:srgbClr val="0000FF"/>
                </a:solidFill>
              </a:rPr>
              <a:t>ACG</a:t>
            </a:r>
            <a:r>
              <a:rPr lang="el-GR" dirty="0">
                <a:solidFill>
                  <a:srgbClr val="0000FF"/>
                </a:solidFill>
              </a:rPr>
              <a:t>) στον </a:t>
            </a:r>
            <a:r>
              <a:rPr lang="el-GR" dirty="0" err="1">
                <a:solidFill>
                  <a:srgbClr val="0000FF"/>
                </a:solidFill>
              </a:rPr>
              <a:t>μιτοχονδριακό</a:t>
            </a:r>
            <a:r>
              <a:rPr lang="el-GR" dirty="0">
                <a:solidFill>
                  <a:srgbClr val="0000FF"/>
                </a:solidFill>
              </a:rPr>
              <a:t> κώδικα των θηλαστικών.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u="sng" dirty="0">
                <a:solidFill>
                  <a:srgbClr val="0000FF"/>
                </a:solidFill>
              </a:rPr>
              <a:t>Στα μιτοχόνδρια της μύγας των φρούτων</a:t>
            </a:r>
            <a:r>
              <a:rPr lang="el-GR" dirty="0">
                <a:solidFill>
                  <a:srgbClr val="0000FF"/>
                </a:solidFill>
              </a:rPr>
              <a:t>, οι </a:t>
            </a:r>
            <a:r>
              <a:rPr lang="el-GR" dirty="0" err="1">
                <a:solidFill>
                  <a:srgbClr val="0000FF"/>
                </a:solidFill>
              </a:rPr>
              <a:t>τριπλέτες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AGA </a:t>
            </a:r>
            <a:r>
              <a:rPr lang="el-GR" dirty="0">
                <a:solidFill>
                  <a:srgbClr val="0000FF"/>
                </a:solidFill>
              </a:rPr>
              <a:t>και </a:t>
            </a:r>
            <a:r>
              <a:rPr lang="en-US" dirty="0">
                <a:solidFill>
                  <a:srgbClr val="0000FF"/>
                </a:solidFill>
              </a:rPr>
              <a:t>ACG </a:t>
            </a:r>
            <a:r>
              <a:rPr lang="el-GR" dirty="0">
                <a:solidFill>
                  <a:srgbClr val="0000FF"/>
                </a:solidFill>
              </a:rPr>
              <a:t>επίσης δεν είναι </a:t>
            </a:r>
            <a:r>
              <a:rPr lang="el-GR" dirty="0" err="1">
                <a:solidFill>
                  <a:srgbClr val="0000FF"/>
                </a:solidFill>
              </a:rPr>
              <a:t>κωδικόνια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l-GR" dirty="0" err="1">
                <a:solidFill>
                  <a:srgbClr val="0000FF"/>
                </a:solidFill>
              </a:rPr>
              <a:t>αργινίνης</a:t>
            </a:r>
            <a:r>
              <a:rPr lang="el-GR" dirty="0">
                <a:solidFill>
                  <a:srgbClr val="0000FF"/>
                </a:solidFill>
              </a:rPr>
              <a:t>, αλλά ορίζουν τη </a:t>
            </a:r>
            <a:r>
              <a:rPr lang="el-GR" dirty="0" err="1">
                <a:solidFill>
                  <a:srgbClr val="0000FF"/>
                </a:solidFill>
              </a:rPr>
              <a:t>σερίνη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228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AF112E-DC1B-41E0-9F05-736F69E2F4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3708" y="332656"/>
            <a:ext cx="5256584" cy="57674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FC8FB7-611E-4C33-BBD4-C7D79F4CC45E}"/>
              </a:ext>
            </a:extLst>
          </p:cNvPr>
          <p:cNvSpPr txBox="1"/>
          <p:nvPr/>
        </p:nvSpPr>
        <p:spPr>
          <a:xfrm>
            <a:off x="432000" y="6300028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Γενετικός κώδικας των μιτοχονδρίων των θηλαστικών.</a:t>
            </a:r>
          </a:p>
        </p:txBody>
      </p:sp>
    </p:spTree>
    <p:extLst>
      <p:ext uri="{BB962C8B-B14F-4D97-AF65-F5344CB8AC3E}">
        <p14:creationId xmlns:p14="http://schemas.microsoft.com/office/powerpoint/2010/main" val="264890585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Βιβλιογραφία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720000" y="1484784"/>
            <a:ext cx="770400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l-GR" b="1" dirty="0"/>
              <a:t>Μοριακή Βιολογία του Γονιδίου</a:t>
            </a:r>
            <a:r>
              <a:rPr lang="el-GR" dirty="0"/>
              <a:t>, (</a:t>
            </a:r>
            <a:r>
              <a:rPr lang="el-GR" i="1" dirty="0"/>
              <a:t>2</a:t>
            </a:r>
            <a:r>
              <a:rPr lang="el-GR" i="1" baseline="30000" dirty="0"/>
              <a:t>η</a:t>
            </a:r>
            <a:r>
              <a:rPr lang="el-GR" i="1" dirty="0"/>
              <a:t> έκδοση</a:t>
            </a:r>
            <a:r>
              <a:rPr lang="el-GR" dirty="0"/>
              <a:t>), των </a:t>
            </a:r>
            <a:r>
              <a:rPr lang="en-US" dirty="0"/>
              <a:t>James D. Watson, Tania A. Baker, Stephen P. Bell, Alexander Gann, Michael Levine, Richard Losick</a:t>
            </a:r>
            <a:r>
              <a:rPr lang="el-GR" dirty="0"/>
              <a:t>. Εκδόσεις: </a:t>
            </a:r>
            <a:r>
              <a:rPr lang="en-US" i="1" dirty="0"/>
              <a:t>Utopia</a:t>
            </a:r>
            <a:r>
              <a:rPr lang="en-US" dirty="0"/>
              <a:t>, 2016. [</a:t>
            </a:r>
            <a:r>
              <a:rPr lang="el-GR" dirty="0"/>
              <a:t>μετάφραση του βιβλίου </a:t>
            </a:r>
            <a:r>
              <a:rPr lang="en-US" dirty="0"/>
              <a:t>“</a:t>
            </a:r>
            <a:r>
              <a:rPr lang="en-US" b="1" dirty="0"/>
              <a:t>Molecular Biology of the Gene</a:t>
            </a:r>
            <a:r>
              <a:rPr lang="en-US" dirty="0"/>
              <a:t>”, (</a:t>
            </a:r>
            <a:r>
              <a:rPr lang="en-US" i="1" dirty="0"/>
              <a:t>7</a:t>
            </a:r>
            <a:r>
              <a:rPr lang="en-US" i="1" baseline="30000" dirty="0"/>
              <a:t>th</a:t>
            </a:r>
            <a:r>
              <a:rPr lang="en-US" i="1" dirty="0"/>
              <a:t> ed.</a:t>
            </a:r>
            <a:r>
              <a:rPr lang="en-US" dirty="0"/>
              <a:t>)</a:t>
            </a:r>
            <a:r>
              <a:rPr lang="el-GR" dirty="0"/>
              <a:t>.</a:t>
            </a:r>
            <a:r>
              <a:rPr lang="en-US" dirty="0"/>
              <a:t> </a:t>
            </a:r>
            <a:r>
              <a:rPr lang="el-GR" dirty="0"/>
              <a:t>Εκδόσεις: </a:t>
            </a:r>
            <a:r>
              <a:rPr lang="en-US" dirty="0"/>
              <a:t>Pearson</a:t>
            </a:r>
            <a:r>
              <a:rPr lang="el-GR" dirty="0"/>
              <a:t>, 201</a:t>
            </a:r>
            <a:r>
              <a:rPr lang="en-US" dirty="0"/>
              <a:t>3.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01814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440" y="2092452"/>
            <a:ext cx="6675120" cy="267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70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Μεταφορικό </a:t>
            </a:r>
            <a:r>
              <a:rPr lang="en-US" altLang="el-GR" sz="3000" b="1" dirty="0"/>
              <a:t>RNA</a:t>
            </a:r>
            <a:endParaRPr lang="el-GR" altLang="el-GR" sz="3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71600" y="1484784"/>
            <a:ext cx="720080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tRNA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είναι προσαρμογείς μεταξύ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κωδικονίων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και αμινοξέων.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Τα </a:t>
            </a:r>
            <a:r>
              <a:rPr lang="el-GR" dirty="0" err="1">
                <a:solidFill>
                  <a:srgbClr val="0000FF"/>
                </a:solidFill>
              </a:rPr>
              <a:t>tRNA</a:t>
            </a:r>
            <a:r>
              <a:rPr lang="el-GR" dirty="0">
                <a:solidFill>
                  <a:srgbClr val="0000FF"/>
                </a:solidFill>
              </a:rPr>
              <a:t> μοιράζονται μια δευτεροταγή δομή που ομοιάζει με τριφύλλι.</a:t>
            </a:r>
          </a:p>
        </p:txBody>
      </p:sp>
    </p:spTree>
    <p:extLst>
      <p:ext uri="{BB962C8B-B14F-4D97-AF65-F5344CB8AC3E}">
        <p14:creationId xmlns:p14="http://schemas.microsoft.com/office/powerpoint/2010/main" val="293260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9D0C96-74FF-4F41-AF87-BCAEB2B01A0A}"/>
              </a:ext>
            </a:extLst>
          </p:cNvPr>
          <p:cNvSpPr txBox="1"/>
          <p:nvPr/>
        </p:nvSpPr>
        <p:spPr>
          <a:xfrm>
            <a:off x="432000" y="6011996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Αναπαράσταση της δευτεροταγούς δομής του </a:t>
            </a:r>
            <a:r>
              <a:rPr lang="en-US" b="1" dirty="0"/>
              <a:t>tRNA </a:t>
            </a:r>
            <a:r>
              <a:rPr lang="el-GR" b="1" dirty="0"/>
              <a:t>στη μορφή τριφυλλιού.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1402311-BA00-42FA-95BB-D285AA88D4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221" y="332656"/>
            <a:ext cx="460955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66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Μεταφορικό </a:t>
            </a:r>
            <a:r>
              <a:rPr lang="en-US" altLang="el-GR" sz="3000" b="1" dirty="0"/>
              <a:t>RNA</a:t>
            </a:r>
            <a:endParaRPr lang="el-GR" altLang="el-GR" sz="3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71600" y="1484784"/>
            <a:ext cx="720080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tRNA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είναι προσαρμογείς μεταξύ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κωδικονίων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και αμινοξέων.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μοιράζονται μια δευτεροταγή δομή που ομοιάζει με τριφύλλι.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Τα 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>
                <a:solidFill>
                  <a:srgbClr val="0000FF"/>
                </a:solidFill>
              </a:rPr>
              <a:t>έχουν μια τρισδιάστατη δομή σχήματος </a:t>
            </a:r>
            <a:r>
              <a:rPr lang="en-US" dirty="0">
                <a:solidFill>
                  <a:srgbClr val="0000FF"/>
                </a:solidFill>
              </a:rPr>
              <a:t>L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382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9D0C96-74FF-4F41-AF87-BCAEB2B01A0A}"/>
              </a:ext>
            </a:extLst>
          </p:cNvPr>
          <p:cNvSpPr txBox="1"/>
          <p:nvPr/>
        </p:nvSpPr>
        <p:spPr>
          <a:xfrm>
            <a:off x="432000" y="6165304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Μετατροπή της δομής τριφυλλιού στην πραγματική τρισδιάστατη δομή ενός </a:t>
            </a:r>
            <a:r>
              <a:rPr lang="en-US" b="1" dirty="0"/>
              <a:t>tRNA</a:t>
            </a:r>
            <a:r>
              <a:rPr lang="el-GR" b="1" dirty="0"/>
              <a:t>.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A51316F-5ADC-4277-9FAE-76A69AA8FD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6765" y="188640"/>
            <a:ext cx="2110470" cy="2448272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DD0DBD0C-C6BA-432E-B441-F60800E4BB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085" y="3015270"/>
            <a:ext cx="2736304" cy="2952328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F24BC0C7-9B4E-47A9-8AAC-1B01D32A4A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9554" y="3015270"/>
            <a:ext cx="324036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2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Πρόσδεση των αμινοξέων στο </a:t>
            </a:r>
            <a:r>
              <a:rPr lang="el-GR" altLang="el-GR" sz="3000" b="1" dirty="0" err="1"/>
              <a:t>tRNA</a:t>
            </a:r>
            <a:endParaRPr lang="el-GR" altLang="el-GR" sz="3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484784"/>
            <a:ext cx="7272808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Τα 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>
                <a:solidFill>
                  <a:srgbClr val="0000FF"/>
                </a:solidFill>
              </a:rPr>
              <a:t>φορτίζονται από την πρόσδεση ενός </a:t>
            </a:r>
            <a:r>
              <a:rPr lang="el-GR" dirty="0" err="1">
                <a:solidFill>
                  <a:srgbClr val="0000FF"/>
                </a:solidFill>
              </a:rPr>
              <a:t>αμινοξέος</a:t>
            </a:r>
            <a:r>
              <a:rPr lang="el-GR" dirty="0">
                <a:solidFill>
                  <a:srgbClr val="0000FF"/>
                </a:solidFill>
              </a:rPr>
              <a:t> στο 3’ τελικό </a:t>
            </a:r>
            <a:r>
              <a:rPr lang="el-GR" dirty="0" err="1">
                <a:solidFill>
                  <a:srgbClr val="0000FF"/>
                </a:solidFill>
              </a:rPr>
              <a:t>νουκλεοτίδιο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l-GR" dirty="0" err="1">
                <a:solidFill>
                  <a:srgbClr val="0000FF"/>
                </a:solidFill>
              </a:rPr>
              <a:t>αδενοσίνης</a:t>
            </a:r>
            <a:r>
              <a:rPr lang="el-GR" dirty="0">
                <a:solidFill>
                  <a:srgbClr val="0000FF"/>
                </a:solidFill>
              </a:rPr>
              <a:t> μέσω ενός δεσμού </a:t>
            </a:r>
            <a:r>
              <a:rPr lang="el-GR" dirty="0" err="1">
                <a:solidFill>
                  <a:srgbClr val="0000FF"/>
                </a:solidFill>
              </a:rPr>
              <a:t>ακυλίου</a:t>
            </a:r>
            <a:r>
              <a:rPr lang="el-GR" dirty="0">
                <a:solidFill>
                  <a:srgbClr val="0000FF"/>
                </a:solidFill>
              </a:rPr>
              <a:t> υψηλής ενέργειας.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Οι </a:t>
            </a:r>
            <a:r>
              <a:rPr lang="el-GR" dirty="0" err="1">
                <a:solidFill>
                  <a:srgbClr val="0000FF"/>
                </a:solidFill>
              </a:rPr>
              <a:t>αμινοάκυλο</a:t>
            </a:r>
            <a:r>
              <a:rPr lang="el-GR" dirty="0">
                <a:solidFill>
                  <a:srgbClr val="0000FF"/>
                </a:solidFill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 err="1">
                <a:solidFill>
                  <a:srgbClr val="0000FF"/>
                </a:solidFill>
              </a:rPr>
              <a:t>συνθετάσες</a:t>
            </a:r>
            <a:r>
              <a:rPr lang="el-GR" dirty="0">
                <a:solidFill>
                  <a:srgbClr val="0000FF"/>
                </a:solidFill>
              </a:rPr>
              <a:t> φορτίζουν τα 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>
                <a:solidFill>
                  <a:srgbClr val="0000FF"/>
                </a:solidFill>
              </a:rPr>
              <a:t>σε μια διαδικασία δύο βημάτων.</a:t>
            </a:r>
          </a:p>
        </p:txBody>
      </p:sp>
    </p:spTree>
    <p:extLst>
      <p:ext uri="{BB962C8B-B14F-4D97-AF65-F5344CB8AC3E}">
        <p14:creationId xmlns:p14="http://schemas.microsoft.com/office/powerpoint/2010/main" val="398789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9D0C96-74FF-4F41-AF87-BCAEB2B01A0A}"/>
              </a:ext>
            </a:extLst>
          </p:cNvPr>
          <p:cNvSpPr txBox="1"/>
          <p:nvPr/>
        </p:nvSpPr>
        <p:spPr>
          <a:xfrm>
            <a:off x="432000" y="6444044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Τα δύο βήματα της φόρτισης ενός </a:t>
            </a:r>
            <a:r>
              <a:rPr lang="el-GR" b="1" dirty="0" err="1"/>
              <a:t>αμινοάκυλο</a:t>
            </a:r>
            <a:r>
              <a:rPr lang="el-GR" b="1" dirty="0"/>
              <a:t>-</a:t>
            </a:r>
            <a:r>
              <a:rPr lang="en-US" b="1" dirty="0"/>
              <a:t>tRNA</a:t>
            </a:r>
            <a:r>
              <a:rPr lang="el-GR" b="1" dirty="0"/>
              <a:t>.</a:t>
            </a:r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E6128345-4232-48A4-B390-EA4814FA35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1873" y="188640"/>
            <a:ext cx="4560254" cy="618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29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527D9C-4B38-45F2-9D9F-055DE750E2F1}"/>
              </a:ext>
            </a:extLst>
          </p:cNvPr>
          <p:cNvSpPr txBox="1"/>
          <p:nvPr/>
        </p:nvSpPr>
        <p:spPr>
          <a:xfrm>
            <a:off x="432000" y="5291916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Κατηγορίες των </a:t>
            </a:r>
            <a:r>
              <a:rPr lang="el-GR" b="1" dirty="0" err="1"/>
              <a:t>αμινοάκυλο</a:t>
            </a:r>
            <a:r>
              <a:rPr lang="el-GR" b="1" dirty="0"/>
              <a:t>-</a:t>
            </a:r>
            <a:r>
              <a:rPr lang="en-US" b="1" dirty="0"/>
              <a:t>tRNA </a:t>
            </a:r>
            <a:r>
              <a:rPr lang="el-GR" b="1" dirty="0" err="1"/>
              <a:t>συνθετασών</a:t>
            </a:r>
            <a:r>
              <a:rPr lang="el-GR" b="1" dirty="0"/>
              <a:t>.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7B120E0C-03D5-4F7A-9563-2D6068BD4C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618" y="620688"/>
            <a:ext cx="695276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84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Πρόσδεση των αμινοξέων στο </a:t>
            </a:r>
            <a:r>
              <a:rPr lang="el-GR" altLang="el-GR" sz="3000" b="1" dirty="0" err="1"/>
              <a:t>tRNA</a:t>
            </a:r>
            <a:endParaRPr lang="el-GR" altLang="el-GR" sz="3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484784"/>
            <a:ext cx="7272808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φορτίζονται από την πρόσδεση ενός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αμινοξέος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στο 3’ τελικό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νουκλεοτίδιο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αδενοσίνης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μέσω ενός δεσμού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ακυλίου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υψηλής ενέργειας.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Οι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συνθετάσες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φορτίζουν τα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σε μια διαδικασία δύο βημάτων.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Κάθε </a:t>
            </a:r>
            <a:r>
              <a:rPr lang="el-GR" dirty="0" err="1">
                <a:solidFill>
                  <a:srgbClr val="0000FF"/>
                </a:solidFill>
              </a:rPr>
              <a:t>αμινοάκυλο</a:t>
            </a:r>
            <a:r>
              <a:rPr lang="el-GR" dirty="0">
                <a:solidFill>
                  <a:srgbClr val="0000FF"/>
                </a:solidFill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 err="1">
                <a:solidFill>
                  <a:srgbClr val="0000FF"/>
                </a:solidFill>
              </a:rPr>
              <a:t>συνθετάση</a:t>
            </a:r>
            <a:r>
              <a:rPr lang="el-GR" dirty="0">
                <a:solidFill>
                  <a:srgbClr val="0000FF"/>
                </a:solidFill>
              </a:rPr>
              <a:t> προσδένει ένα μονήρες </a:t>
            </a:r>
            <a:r>
              <a:rPr lang="el-GR" dirty="0" err="1">
                <a:solidFill>
                  <a:srgbClr val="0000FF"/>
                </a:solidFill>
              </a:rPr>
              <a:t>αμινοξύ</a:t>
            </a:r>
            <a:r>
              <a:rPr lang="el-GR" dirty="0">
                <a:solidFill>
                  <a:srgbClr val="0000FF"/>
                </a:solidFill>
              </a:rPr>
              <a:t> σε ένα ή περισσότερα μόρια </a:t>
            </a:r>
            <a:r>
              <a:rPr lang="en-US" dirty="0">
                <a:solidFill>
                  <a:srgbClr val="0000FF"/>
                </a:solidFill>
              </a:rPr>
              <a:t>tRNA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Οι 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 err="1">
                <a:solidFill>
                  <a:srgbClr val="0000FF"/>
                </a:solidFill>
              </a:rPr>
              <a:t>συνθετάσες</a:t>
            </a:r>
            <a:r>
              <a:rPr lang="el-GR" dirty="0">
                <a:solidFill>
                  <a:srgbClr val="0000FF"/>
                </a:solidFill>
              </a:rPr>
              <a:t> αναγνωρίζουν μοναδικά δομικά χαρακτηριστικά των αντίστοιχων </a:t>
            </a:r>
            <a:r>
              <a:rPr lang="en-US" dirty="0">
                <a:solidFill>
                  <a:srgbClr val="0000FF"/>
                </a:solidFill>
              </a:rPr>
              <a:t>tRNA.</a:t>
            </a:r>
            <a:endParaRPr lang="el-G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0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56095-D588-44EC-9619-C61AEFFAD5CD}"/>
              </a:ext>
            </a:extLst>
          </p:cNvPr>
          <p:cNvSpPr txBox="1"/>
          <p:nvPr/>
        </p:nvSpPr>
        <p:spPr>
          <a:xfrm>
            <a:off x="432000" y="5877272"/>
            <a:ext cx="82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Δομή του </a:t>
            </a:r>
            <a:r>
              <a:rPr lang="en-US" b="1" dirty="0"/>
              <a:t>tRNA: </a:t>
            </a:r>
            <a:r>
              <a:rPr lang="el-GR" b="1" dirty="0"/>
              <a:t>Στοιχεία απαιτούμενα για την αναγνώριση από την </a:t>
            </a:r>
            <a:r>
              <a:rPr lang="el-GR" b="1" dirty="0" err="1"/>
              <a:t>αμινοάκυλο</a:t>
            </a:r>
            <a:r>
              <a:rPr lang="el-GR" b="1" dirty="0"/>
              <a:t> </a:t>
            </a:r>
            <a:r>
              <a:rPr lang="el-GR" b="1" dirty="0" err="1"/>
              <a:t>συνθετάση</a:t>
            </a:r>
            <a:r>
              <a:rPr lang="el-GR" b="1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4BFC536-1F58-4B52-BD01-18F3CE53EF0D}"/>
              </a:ext>
            </a:extLst>
          </p:cNvPr>
          <p:cNvGrpSpPr/>
          <p:nvPr/>
        </p:nvGrpSpPr>
        <p:grpSpPr>
          <a:xfrm>
            <a:off x="1583668" y="692696"/>
            <a:ext cx="5976664" cy="4824536"/>
            <a:chOff x="2697480" y="1858518"/>
            <a:chExt cx="3749040" cy="3010642"/>
          </a:xfrm>
        </p:grpSpPr>
        <p:pic>
          <p:nvPicPr>
            <p:cNvPr id="4" name="Picture 3" descr="Diagram&#10;&#10;Description automatically generated">
              <a:extLst>
                <a:ext uri="{FF2B5EF4-FFF2-40B4-BE49-F238E27FC236}">
                  <a16:creationId xmlns:a16="http://schemas.microsoft.com/office/drawing/2014/main" id="{EF312D10-E949-45C5-AA78-4B8F99944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97480" y="1858518"/>
              <a:ext cx="3749040" cy="301064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4D77744-2227-4ADA-B195-A77D051233C5}"/>
                </a:ext>
              </a:extLst>
            </p:cNvPr>
            <p:cNvSpPr/>
            <p:nvPr/>
          </p:nvSpPr>
          <p:spPr>
            <a:xfrm>
              <a:off x="4788024" y="4622386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500" b="1" u="sng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43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Μετάφραση</a:t>
            </a:r>
            <a:endParaRPr lang="el-GR" altLang="el-GR" sz="2800" b="1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71600" y="1484784"/>
            <a:ext cx="7200800" cy="508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u="sng" dirty="0">
                <a:solidFill>
                  <a:srgbClr val="0000FF"/>
                </a:solidFill>
              </a:rPr>
              <a:t>Ενότητες</a:t>
            </a:r>
          </a:p>
          <a:p>
            <a:pPr algn="just">
              <a:lnSpc>
                <a:spcPct val="150000"/>
              </a:lnSpc>
            </a:pPr>
            <a:endParaRPr lang="el-G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Αγγελιοφόρο </a:t>
            </a:r>
            <a:r>
              <a:rPr lang="en-US" altLang="el-GR" dirty="0"/>
              <a:t>RNA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Μεταφορικό </a:t>
            </a:r>
            <a:r>
              <a:rPr lang="en-US" altLang="el-GR" dirty="0"/>
              <a:t>RNA</a:t>
            </a:r>
            <a:endParaRPr lang="el-GR" altLang="el-G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Πρόσδεση των αμινοξέων στο </a:t>
            </a:r>
            <a:r>
              <a:rPr lang="en-US" altLang="el-GR" dirty="0"/>
              <a:t>tRNA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/>
              <a:t>Το </a:t>
            </a:r>
            <a:r>
              <a:rPr lang="el-GR" dirty="0" err="1"/>
              <a:t>ριβόσωμα</a:t>
            </a:r>
            <a:endParaRPr lang="el-G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Έναρξη της μετάφρασης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Επιμήκυνση της μετάφρασης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Τερματισμός της μετάφρασης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Ρύθμιση της μετάφρασης</a:t>
            </a:r>
            <a:endParaRPr lang="en-US" altLang="el-G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Ρύθμιση του </a:t>
            </a:r>
            <a:r>
              <a:rPr lang="en-US" altLang="el-GR" dirty="0"/>
              <a:t>mRNA </a:t>
            </a:r>
            <a:r>
              <a:rPr lang="el-GR" altLang="el-GR" dirty="0"/>
              <a:t>και της σταθερότητας της πρωτεΐνης εξαρτώμενη από τη μετάφραση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EEBBBC-459F-439C-BB0E-A6AE307CF41C}"/>
              </a:ext>
            </a:extLst>
          </p:cNvPr>
          <p:cNvCxnSpPr/>
          <p:nvPr/>
        </p:nvCxnSpPr>
        <p:spPr>
          <a:xfrm>
            <a:off x="900000" y="5301208"/>
            <a:ext cx="7200000" cy="0"/>
          </a:xfrm>
          <a:prstGeom prst="line">
            <a:avLst/>
          </a:prstGeom>
          <a:ln w="317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727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56095-D588-44EC-9619-C61AEFFAD5CD}"/>
              </a:ext>
            </a:extLst>
          </p:cNvPr>
          <p:cNvSpPr txBox="1"/>
          <p:nvPr/>
        </p:nvSpPr>
        <p:spPr>
          <a:xfrm>
            <a:off x="179512" y="587727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Δομή </a:t>
            </a:r>
            <a:r>
              <a:rPr lang="el-GR" b="1" dirty="0" err="1"/>
              <a:t>συγκρυστάλλου</a:t>
            </a:r>
            <a:r>
              <a:rPr lang="el-GR" b="1" dirty="0"/>
              <a:t> της </a:t>
            </a:r>
            <a:r>
              <a:rPr lang="el-GR" b="1" dirty="0" err="1"/>
              <a:t>συνθετάσης</a:t>
            </a:r>
            <a:r>
              <a:rPr lang="el-GR" b="1" dirty="0"/>
              <a:t> του </a:t>
            </a:r>
            <a:r>
              <a:rPr lang="el-GR" b="1" dirty="0" err="1"/>
              <a:t>γλουταμίνυλο-αμινοάκυλο</a:t>
            </a:r>
            <a:r>
              <a:rPr lang="el-GR" b="1" dirty="0"/>
              <a:t>-</a:t>
            </a:r>
            <a:r>
              <a:rPr lang="en-US" b="1" dirty="0"/>
              <a:t>tRNA</a:t>
            </a:r>
            <a:r>
              <a:rPr lang="el-GR" b="1" dirty="0"/>
              <a:t> με το </a:t>
            </a:r>
            <a:r>
              <a:rPr lang="en-US" b="1" dirty="0" err="1"/>
              <a:t>tRNA</a:t>
            </a:r>
            <a:r>
              <a:rPr lang="en-US" b="1" baseline="30000" dirty="0" err="1"/>
              <a:t>Gln</a:t>
            </a:r>
            <a:r>
              <a:rPr lang="en-US" b="1" dirty="0"/>
              <a:t>.</a:t>
            </a:r>
            <a:endParaRPr lang="el-GR" b="1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95F2FAB-0B71-4903-B567-961D5CFF96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5615" y="332656"/>
            <a:ext cx="463277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14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Πρόσδεση των αμινοξέων στο </a:t>
            </a:r>
            <a:r>
              <a:rPr lang="el-GR" altLang="el-GR" sz="3000" b="1" dirty="0" err="1"/>
              <a:t>tRNA</a:t>
            </a:r>
            <a:endParaRPr lang="el-GR" altLang="el-GR" sz="3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484784"/>
            <a:ext cx="7272808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φορτίζονται από την πρόσδεση ενός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αμινοξέος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στο 3’ τελικό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νουκλεοτίδιο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αδενοσίνης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μέσω ενός δεσμού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ακυλίου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υψηλής ενέργειας.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Οι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συνθετάσες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φορτίζουν τα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σε μια διαδικασία δύο βημάτων.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Κάθε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συνθετάση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προσδένει ένα μονήρες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αμινοξύ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σε ένα ή περισσότερα μόρια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Οι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συνθετάσες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αναγνωρίζουν μοναδικά δομικά χαρακτηριστικά των αντίστοιχων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 σχηματισμός </a:t>
            </a:r>
            <a:r>
              <a:rPr lang="el-GR" dirty="0" err="1">
                <a:solidFill>
                  <a:srgbClr val="0000FF"/>
                </a:solidFill>
              </a:rPr>
              <a:t>αμινοάκυλο</a:t>
            </a:r>
            <a:r>
              <a:rPr lang="el-GR" dirty="0">
                <a:solidFill>
                  <a:srgbClr val="0000FF"/>
                </a:solidFill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>
                <a:solidFill>
                  <a:srgbClr val="0000FF"/>
                </a:solidFill>
              </a:rPr>
              <a:t>είναι πολύ ακριβής.</a:t>
            </a:r>
          </a:p>
        </p:txBody>
      </p:sp>
    </p:spTree>
    <p:extLst>
      <p:ext uri="{BB962C8B-B14F-4D97-AF65-F5344CB8AC3E}">
        <p14:creationId xmlns:p14="http://schemas.microsoft.com/office/powerpoint/2010/main" val="76172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56095-D588-44EC-9619-C61AEFFAD5CD}"/>
              </a:ext>
            </a:extLst>
          </p:cNvPr>
          <p:cNvSpPr txBox="1"/>
          <p:nvPr/>
        </p:nvSpPr>
        <p:spPr>
          <a:xfrm>
            <a:off x="432000" y="5877272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/>
              <a:t>Διαφοροποιά</a:t>
            </a:r>
            <a:r>
              <a:rPr lang="el-GR" b="1" dirty="0"/>
              <a:t> χαρακτηριστικά παρόμοιων αμινοξέων.</a:t>
            </a:r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7E63544E-E468-4B50-BA93-6DD45ADC93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792" y="404664"/>
            <a:ext cx="3744416" cy="509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79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Πρόσδεση των αμινοξέων στο </a:t>
            </a:r>
            <a:r>
              <a:rPr lang="el-GR" altLang="el-GR" sz="3000" b="1" dirty="0" err="1"/>
              <a:t>tRNA</a:t>
            </a:r>
            <a:endParaRPr lang="el-GR" altLang="el-GR" sz="3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947026"/>
            <a:ext cx="7272808" cy="586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φορτίζονται από την πρόσδεση ενός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αμινοξέος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στο 3’ τελικό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νουκλεοτίδιο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αδενοσίνης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μέσω ενός δεσμού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ακυλίου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υψηλής ενέργειας.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Οι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συνθετάσες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φορτίζουν τα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σε μια διαδικασία δύο βημάτων.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Κάθε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συνθετάση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προσδένει ένα μονήρες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αμινοξύ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σε ένα ή περισσότερα μόρια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Οι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συνθετάσες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αναγνωρίζουν μοναδικά δομικά χαρακτηριστικά των αντίστοιχων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 σχηματισμός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είναι πολύ ακριβής.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Ορισμένες </a:t>
            </a:r>
            <a:r>
              <a:rPr lang="el-GR" dirty="0" err="1">
                <a:solidFill>
                  <a:srgbClr val="0000FF"/>
                </a:solidFill>
              </a:rPr>
              <a:t>αμινοάκυλο</a:t>
            </a:r>
            <a:r>
              <a:rPr lang="el-GR" dirty="0">
                <a:solidFill>
                  <a:srgbClr val="0000FF"/>
                </a:solidFill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 err="1">
                <a:solidFill>
                  <a:srgbClr val="0000FF"/>
                </a:solidFill>
              </a:rPr>
              <a:t>συνθετάσες</a:t>
            </a:r>
            <a:r>
              <a:rPr lang="el-GR" dirty="0">
                <a:solidFill>
                  <a:srgbClr val="0000FF"/>
                </a:solidFill>
              </a:rPr>
              <a:t> χρησιμοποιούν ένα θύλακο επιμέλειας για να φορτίζουν τα μόρια 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>
                <a:solidFill>
                  <a:srgbClr val="0000FF"/>
                </a:solidFill>
              </a:rPr>
              <a:t>με υψηλή ακρίβεια.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Το </a:t>
            </a:r>
            <a:r>
              <a:rPr lang="el-GR" dirty="0" err="1">
                <a:solidFill>
                  <a:srgbClr val="0000FF"/>
                </a:solidFill>
              </a:rPr>
              <a:t>ριβόσωμα</a:t>
            </a:r>
            <a:r>
              <a:rPr lang="el-GR" dirty="0">
                <a:solidFill>
                  <a:srgbClr val="0000FF"/>
                </a:solidFill>
              </a:rPr>
              <a:t> δεν είναι σε θέση να κάνει διάκριση μεταξύ των μορίων 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>
                <a:solidFill>
                  <a:srgbClr val="0000FF"/>
                </a:solidFill>
              </a:rPr>
              <a:t>που είναι φορτισμένα με το σωστό </a:t>
            </a:r>
            <a:r>
              <a:rPr lang="el-GR" dirty="0" err="1">
                <a:solidFill>
                  <a:srgbClr val="0000FF"/>
                </a:solidFill>
              </a:rPr>
              <a:t>αμινοξύ</a:t>
            </a:r>
            <a:r>
              <a:rPr lang="el-GR" dirty="0">
                <a:solidFill>
                  <a:srgbClr val="0000FF"/>
                </a:solidFill>
              </a:rPr>
              <a:t> και εκείνων που είναι φορτισμένα με λανθασμένο </a:t>
            </a:r>
            <a:r>
              <a:rPr lang="el-GR" dirty="0" err="1">
                <a:solidFill>
                  <a:srgbClr val="0000FF"/>
                </a:solidFill>
              </a:rPr>
              <a:t>αμινοξύ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428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56095-D588-44EC-9619-C61AEFFAD5CD}"/>
              </a:ext>
            </a:extLst>
          </p:cNvPr>
          <p:cNvSpPr txBox="1"/>
          <p:nvPr/>
        </p:nvSpPr>
        <p:spPr>
          <a:xfrm>
            <a:off x="432000" y="5877272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Χημική αναγωγή </a:t>
            </a:r>
            <a:r>
              <a:rPr lang="el-GR" b="1" dirty="0" err="1"/>
              <a:t>κυστεΐνο</a:t>
            </a:r>
            <a:r>
              <a:rPr lang="el-GR" b="1" dirty="0"/>
              <a:t>-</a:t>
            </a:r>
            <a:r>
              <a:rPr lang="en-US" b="1" dirty="0" err="1"/>
              <a:t>tRNA</a:t>
            </a:r>
            <a:r>
              <a:rPr lang="en-US" b="1" baseline="30000" dirty="0" err="1"/>
              <a:t>Cys</a:t>
            </a:r>
            <a:r>
              <a:rPr lang="el-GR" b="1" dirty="0"/>
              <a:t> σε </a:t>
            </a:r>
            <a:r>
              <a:rPr lang="el-GR" b="1" dirty="0" err="1"/>
              <a:t>αλάνινο</a:t>
            </a:r>
            <a:r>
              <a:rPr lang="el-GR" b="1" dirty="0"/>
              <a:t>-</a:t>
            </a:r>
            <a:r>
              <a:rPr lang="en-US" b="1" dirty="0" err="1"/>
              <a:t>tRNA</a:t>
            </a:r>
            <a:r>
              <a:rPr lang="en-US" b="1" baseline="30000" dirty="0" err="1"/>
              <a:t>Cys</a:t>
            </a:r>
            <a:r>
              <a:rPr lang="el-GR" b="1" dirty="0"/>
              <a:t>.</a:t>
            </a:r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164F1CB5-6B8F-4B0E-A8FD-604D0DD883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8601" y="476672"/>
            <a:ext cx="3786797" cy="51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93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432000" y="5877272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/>
              <a:t>Προκαρυωτική</a:t>
            </a:r>
            <a:r>
              <a:rPr lang="el-GR" b="1" dirty="0"/>
              <a:t> </a:t>
            </a:r>
            <a:r>
              <a:rPr lang="en-US" b="1" dirty="0"/>
              <a:t>RNA </a:t>
            </a:r>
            <a:r>
              <a:rPr lang="el-GR" b="1" dirty="0" err="1"/>
              <a:t>πολυμεράση</a:t>
            </a:r>
            <a:r>
              <a:rPr lang="el-GR" b="1" dirty="0"/>
              <a:t> και </a:t>
            </a:r>
            <a:r>
              <a:rPr lang="el-GR" b="1" dirty="0" err="1"/>
              <a:t>ριβοσώματα</a:t>
            </a:r>
            <a:r>
              <a:rPr lang="el-GR" b="1" dirty="0"/>
              <a:t> εν δράσει στο ίδιο </a:t>
            </a:r>
            <a:r>
              <a:rPr lang="en-US" b="1" dirty="0"/>
              <a:t>mRNA.</a:t>
            </a:r>
            <a:endParaRPr lang="el-GR" b="1" dirty="0"/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28F78A79-C150-4E70-82F1-C91C75041A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0920" y="1412776"/>
            <a:ext cx="516215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0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947026"/>
            <a:ext cx="7272808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Το </a:t>
            </a:r>
            <a:r>
              <a:rPr lang="el-GR" dirty="0" err="1">
                <a:solidFill>
                  <a:srgbClr val="0000FF"/>
                </a:solidFill>
              </a:rPr>
              <a:t>ριβόσωμα</a:t>
            </a:r>
            <a:r>
              <a:rPr lang="el-GR" dirty="0">
                <a:solidFill>
                  <a:srgbClr val="0000FF"/>
                </a:solidFill>
              </a:rPr>
              <a:t> αποτελείται από μια μεγάλη και μια μικρή </a:t>
            </a:r>
            <a:r>
              <a:rPr lang="el-GR" dirty="0" err="1">
                <a:solidFill>
                  <a:srgbClr val="0000FF"/>
                </a:solidFill>
              </a:rPr>
              <a:t>υπομονάδα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130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432000" y="5517232"/>
            <a:ext cx="82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Η καθίζηση με </a:t>
            </a:r>
            <a:r>
              <a:rPr lang="el-GR" b="1" dirty="0" err="1"/>
              <a:t>υπερφυγοκέντρηση</a:t>
            </a:r>
            <a:r>
              <a:rPr lang="el-GR" b="1" dirty="0"/>
              <a:t> διαχωρίζει τις μεμονωμένες </a:t>
            </a:r>
            <a:r>
              <a:rPr lang="el-GR" b="1" dirty="0" err="1"/>
              <a:t>υπομονάδες</a:t>
            </a:r>
            <a:r>
              <a:rPr lang="el-GR" b="1" dirty="0"/>
              <a:t> του </a:t>
            </a:r>
            <a:r>
              <a:rPr lang="el-GR" b="1" dirty="0" err="1"/>
              <a:t>βακτηριακού</a:t>
            </a:r>
            <a:r>
              <a:rPr lang="el-GR" b="1" dirty="0"/>
              <a:t> </a:t>
            </a:r>
            <a:r>
              <a:rPr lang="el-GR" b="1" dirty="0" err="1"/>
              <a:t>ριβοσώματος</a:t>
            </a:r>
            <a:r>
              <a:rPr lang="el-GR" b="1" dirty="0"/>
              <a:t> από το πλήρες </a:t>
            </a:r>
            <a:r>
              <a:rPr lang="el-GR" b="1" dirty="0" err="1"/>
              <a:t>ριβόσωμα</a:t>
            </a:r>
            <a:r>
              <a:rPr lang="el-GR" b="1" dirty="0"/>
              <a:t>.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C495286-00DB-40EC-B284-1E8FBC9FB0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3628" y="1808820"/>
            <a:ext cx="669674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74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432000" y="5877272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Σύνθεση των </a:t>
            </a:r>
            <a:r>
              <a:rPr lang="el-GR" b="1" dirty="0" err="1"/>
              <a:t>προκαρυωτικών</a:t>
            </a:r>
            <a:r>
              <a:rPr lang="el-GR" b="1" dirty="0"/>
              <a:t> και των </a:t>
            </a:r>
            <a:r>
              <a:rPr lang="el-GR" b="1" dirty="0" err="1"/>
              <a:t>ευκαρυωτικών</a:t>
            </a:r>
            <a:r>
              <a:rPr lang="el-GR" b="1" dirty="0"/>
              <a:t> </a:t>
            </a:r>
            <a:r>
              <a:rPr lang="el-GR" b="1" dirty="0" err="1"/>
              <a:t>ριβοσωμάτων</a:t>
            </a:r>
            <a:r>
              <a:rPr lang="el-GR" b="1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92AD86-C482-4312-A17A-5475F6A13CDA}"/>
              </a:ext>
            </a:extLst>
          </p:cNvPr>
          <p:cNvGrpSpPr/>
          <p:nvPr/>
        </p:nvGrpSpPr>
        <p:grpSpPr>
          <a:xfrm>
            <a:off x="341760" y="1484784"/>
            <a:ext cx="8460480" cy="3888432"/>
            <a:chOff x="251520" y="1484784"/>
            <a:chExt cx="7560840" cy="3240360"/>
          </a:xfrm>
        </p:grpSpPr>
        <p:pic>
          <p:nvPicPr>
            <p:cNvPr id="5" name="Picture 4" descr="Diagram, bubble chart&#10;&#10;Description automatically generated">
              <a:extLst>
                <a:ext uri="{FF2B5EF4-FFF2-40B4-BE49-F238E27FC236}">
                  <a16:creationId xmlns:a16="http://schemas.microsoft.com/office/drawing/2014/main" id="{0F839325-C468-45B1-83BE-0663238B0A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1520" y="1484784"/>
              <a:ext cx="7560840" cy="324036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84B957-B39B-420C-B0D8-0CB025A366A5}"/>
                </a:ext>
              </a:extLst>
            </p:cNvPr>
            <p:cNvSpPr/>
            <p:nvPr/>
          </p:nvSpPr>
          <p:spPr>
            <a:xfrm>
              <a:off x="6084168" y="4437112"/>
              <a:ext cx="165618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500" b="1" u="sng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039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484784"/>
            <a:ext cx="7272808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ριβόσωμα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αποτελείται από μια μεγάλη και μια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Η μεγάλη και η μικρή </a:t>
            </a:r>
            <a:r>
              <a:rPr lang="el-GR" dirty="0" err="1">
                <a:solidFill>
                  <a:srgbClr val="0000FF"/>
                </a:solidFill>
              </a:rPr>
              <a:t>υπομονάδα</a:t>
            </a:r>
            <a:r>
              <a:rPr lang="el-GR" dirty="0">
                <a:solidFill>
                  <a:srgbClr val="0000FF"/>
                </a:solidFill>
              </a:rPr>
              <a:t> ενώνονται και διαχωρίζονται κατά τη διάρκεια ενός κύκλου μετάφρασης.</a:t>
            </a:r>
          </a:p>
        </p:txBody>
      </p:sp>
    </p:spTree>
    <p:extLst>
      <p:ext uri="{BB962C8B-B14F-4D97-AF65-F5344CB8AC3E}">
        <p14:creationId xmlns:p14="http://schemas.microsoft.com/office/powerpoint/2010/main" val="246007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Μετάφραση</a:t>
            </a:r>
            <a:endParaRPr lang="el-GR" altLang="el-GR" sz="2800" b="1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71600" y="836712"/>
            <a:ext cx="7200800" cy="591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u="sng" dirty="0">
                <a:solidFill>
                  <a:srgbClr val="0000FF"/>
                </a:solidFill>
              </a:rPr>
              <a:t>Έννοιες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Μετάφραση</a:t>
            </a:r>
            <a:endParaRPr lang="en-US" altLang="el-G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4 κύρια συστατικά: </a:t>
            </a:r>
            <a:r>
              <a:rPr lang="en-US" altLang="el-GR" dirty="0"/>
              <a:t>mRNA, tRNA, </a:t>
            </a:r>
            <a:r>
              <a:rPr lang="el-GR" altLang="el-GR" dirty="0" err="1"/>
              <a:t>αμινο-ακυλο</a:t>
            </a:r>
            <a:r>
              <a:rPr lang="el-GR" altLang="el-GR" dirty="0"/>
              <a:t>-</a:t>
            </a:r>
            <a:r>
              <a:rPr lang="en-US" altLang="el-GR" dirty="0"/>
              <a:t>tRNA </a:t>
            </a:r>
            <a:r>
              <a:rPr lang="el-GR" altLang="el-GR" dirty="0" err="1"/>
              <a:t>συνθετάσες</a:t>
            </a:r>
            <a:r>
              <a:rPr lang="el-GR" altLang="el-GR" dirty="0"/>
              <a:t> και </a:t>
            </a:r>
            <a:r>
              <a:rPr lang="el-GR" altLang="el-GR" dirty="0" err="1"/>
              <a:t>ριβόσωμα</a:t>
            </a:r>
            <a:endParaRPr lang="el-GR" altLang="el-G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 err="1"/>
              <a:t>Κωδικόνιο</a:t>
            </a:r>
            <a:endParaRPr lang="en-US" altLang="el-G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/>
              <a:t>Ανοιχτό πλαίσιο ανάγνωσης </a:t>
            </a:r>
            <a:r>
              <a:rPr lang="en-US" dirty="0"/>
              <a:t>(ORF)</a:t>
            </a:r>
            <a:endParaRPr lang="el-G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 err="1"/>
              <a:t>Κωδικόνια</a:t>
            </a:r>
            <a:r>
              <a:rPr lang="el-GR" altLang="el-GR" dirty="0"/>
              <a:t> έναρξης και λήξης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 err="1"/>
              <a:t>Πολυσιστρονικό</a:t>
            </a:r>
            <a:r>
              <a:rPr lang="el-GR" altLang="el-GR" dirty="0"/>
              <a:t> </a:t>
            </a:r>
            <a:r>
              <a:rPr lang="en-US" altLang="el-GR" dirty="0"/>
              <a:t>mRNA / </a:t>
            </a:r>
            <a:r>
              <a:rPr lang="el-GR" altLang="el-GR" dirty="0" err="1"/>
              <a:t>Μονοσιστρονικό</a:t>
            </a:r>
            <a:r>
              <a:rPr lang="el-GR" altLang="el-GR" dirty="0"/>
              <a:t> </a:t>
            </a:r>
            <a:r>
              <a:rPr lang="en-US" altLang="el-GR" dirty="0"/>
              <a:t>mRNA</a:t>
            </a:r>
            <a:r>
              <a:rPr lang="el-GR" altLang="el-GR" dirty="0"/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Θέσεις δέσμευσης </a:t>
            </a:r>
            <a:r>
              <a:rPr lang="el-GR" altLang="el-GR" dirty="0" err="1"/>
              <a:t>ριβοσώματος</a:t>
            </a:r>
            <a:endParaRPr lang="el-GR" altLang="el-G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Αλληλουχία </a:t>
            </a:r>
            <a:r>
              <a:rPr lang="en-US" altLang="el-GR" dirty="0"/>
              <a:t>Shine-Dalgarno</a:t>
            </a:r>
            <a:endParaRPr lang="el-GR" altLang="el-GR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Μεταφραστική σύζευξη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5’ καλύπτρα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Σάρωση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Αλληλουχία </a:t>
            </a:r>
            <a:r>
              <a:rPr lang="en-US" altLang="el-GR" dirty="0"/>
              <a:t>Kozak: 5’-</a:t>
            </a:r>
            <a:r>
              <a:rPr lang="en-US" altLang="el-GR" u="sng" dirty="0"/>
              <a:t>G/A</a:t>
            </a:r>
            <a:r>
              <a:rPr lang="en-US" altLang="el-GR" dirty="0"/>
              <a:t>NN</a:t>
            </a:r>
            <a:r>
              <a:rPr lang="en-US" altLang="el-GR" i="1" dirty="0"/>
              <a:t>AUG</a:t>
            </a:r>
            <a:r>
              <a:rPr lang="en-US" altLang="el-GR" u="sng" dirty="0"/>
              <a:t>G</a:t>
            </a:r>
            <a:r>
              <a:rPr lang="en-US" altLang="el-GR" dirty="0"/>
              <a:t>-3’  /   </a:t>
            </a:r>
            <a:r>
              <a:rPr lang="el-GR" altLang="el-GR" dirty="0"/>
              <a:t>πολύ-</a:t>
            </a:r>
            <a:r>
              <a:rPr lang="en-US" altLang="el-GR" dirty="0"/>
              <a:t>A </a:t>
            </a:r>
            <a:r>
              <a:rPr lang="el-GR" altLang="el-GR" dirty="0"/>
              <a:t>ουρά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2992213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432000" y="6011996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Επισκόπηση των γεγονότων της μετάφρασης: Ο κύκλος του </a:t>
            </a:r>
            <a:r>
              <a:rPr lang="el-GR" b="1" dirty="0" err="1"/>
              <a:t>ριβοσώματος</a:t>
            </a:r>
            <a:r>
              <a:rPr lang="el-GR" b="1" dirty="0"/>
              <a:t>.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76FE785-8BB6-48DF-AB81-F4AE9F7639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006" y="1356556"/>
            <a:ext cx="8443987" cy="430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23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432000" y="4581128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Ένα </a:t>
            </a:r>
            <a:r>
              <a:rPr lang="el-GR" b="1" dirty="0" err="1"/>
              <a:t>πολυριβόσωμα</a:t>
            </a:r>
            <a:r>
              <a:rPr lang="el-GR" b="1" dirty="0"/>
              <a:t>.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6376605-4CA2-4D2A-A1DB-D651FF2161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450" y="2276872"/>
            <a:ext cx="87871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16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484784"/>
            <a:ext cx="7272808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ριβόσωμα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αποτελείται από μια μεγάλη και μια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Η μεγάλη και η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ενώνονται και διαχωρίζονται κατά τη διάρκεια ενός κύκλου μετάφρασης.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Τα νέα αμινοξέα συνδέονται στο </a:t>
            </a:r>
            <a:r>
              <a:rPr lang="el-GR" dirty="0" err="1">
                <a:solidFill>
                  <a:srgbClr val="0000FF"/>
                </a:solidFill>
              </a:rPr>
              <a:t>καρβοξυτελικό</a:t>
            </a:r>
            <a:r>
              <a:rPr lang="el-GR" dirty="0">
                <a:solidFill>
                  <a:srgbClr val="0000FF"/>
                </a:solidFill>
              </a:rPr>
              <a:t> άκρο της αυξανόμενης </a:t>
            </a:r>
            <a:r>
              <a:rPr lang="el-GR" dirty="0" err="1">
                <a:solidFill>
                  <a:srgbClr val="0000FF"/>
                </a:solidFill>
              </a:rPr>
              <a:t>πολυπεπτιδικής</a:t>
            </a:r>
            <a:r>
              <a:rPr lang="el-GR" dirty="0">
                <a:solidFill>
                  <a:srgbClr val="0000FF"/>
                </a:solidFill>
              </a:rPr>
              <a:t> αλυσίδας.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Οι </a:t>
            </a:r>
            <a:r>
              <a:rPr lang="el-GR" dirty="0" err="1">
                <a:solidFill>
                  <a:srgbClr val="0000FF"/>
                </a:solidFill>
              </a:rPr>
              <a:t>πεπτιδικοί</a:t>
            </a:r>
            <a:r>
              <a:rPr lang="el-GR" dirty="0">
                <a:solidFill>
                  <a:srgbClr val="0000FF"/>
                </a:solidFill>
              </a:rPr>
              <a:t> δεσμοί σχηματίζονται μέσω μεταφοράς της αυξανόμενης </a:t>
            </a:r>
            <a:r>
              <a:rPr lang="el-GR" dirty="0" err="1">
                <a:solidFill>
                  <a:srgbClr val="0000FF"/>
                </a:solidFill>
              </a:rPr>
              <a:t>πολυπεπτιδικής</a:t>
            </a:r>
            <a:r>
              <a:rPr lang="el-GR" dirty="0">
                <a:solidFill>
                  <a:srgbClr val="0000FF"/>
                </a:solidFill>
              </a:rPr>
              <a:t> αλυσίδας από το ένα 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>
                <a:solidFill>
                  <a:srgbClr val="0000FF"/>
                </a:solidFill>
              </a:rPr>
              <a:t>στο άλλο.</a:t>
            </a:r>
          </a:p>
        </p:txBody>
      </p:sp>
    </p:spTree>
    <p:extLst>
      <p:ext uri="{BB962C8B-B14F-4D97-AF65-F5344CB8AC3E}">
        <p14:creationId xmlns:p14="http://schemas.microsoft.com/office/powerpoint/2010/main" val="359190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432000" y="6372036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Η αντίδραση της </a:t>
            </a:r>
            <a:r>
              <a:rPr lang="el-GR" b="1" dirty="0" err="1"/>
              <a:t>πεπτιδυλικής</a:t>
            </a:r>
            <a:r>
              <a:rPr lang="el-GR" b="1" dirty="0"/>
              <a:t> </a:t>
            </a:r>
            <a:r>
              <a:rPr lang="el-GR" b="1" dirty="0" err="1"/>
              <a:t>τρανσφεράσης</a:t>
            </a:r>
            <a:r>
              <a:rPr lang="el-GR" b="1" dirty="0"/>
              <a:t>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011C547-C559-4603-A7EF-B068C83AA4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7026" y="1070959"/>
            <a:ext cx="3349948" cy="520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37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484784"/>
            <a:ext cx="7272808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ριβόσωμα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αποτελείται από μια μεγάλη και μια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Η μεγάλη και η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ενώνονται και διαχωρίζονται κατά τη διάρκεια ενός κύκλου μετάφρασης.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νέα αμινοξέα συνδέονται στο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καρβοξυτελικό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άκρο της αυξανόμενης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πολυπεπτιδικής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αλυσίδας.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Οι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πεπτιδικοί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δεσμοί σχηματίζονται μέσω μεταφοράς της αυξανόμενης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πολυπεπτιδικής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αλυσίδας από το ένα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στο άλλο.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Τα μόρια του </a:t>
            </a:r>
            <a:r>
              <a:rPr lang="el-GR" dirty="0" err="1">
                <a:solidFill>
                  <a:srgbClr val="0000FF"/>
                </a:solidFill>
              </a:rPr>
              <a:t>ριβοσωματικού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RNA </a:t>
            </a:r>
            <a:r>
              <a:rPr lang="el-GR" dirty="0">
                <a:solidFill>
                  <a:srgbClr val="0000FF"/>
                </a:solidFill>
              </a:rPr>
              <a:t>είναι και δομικοί και καταλυτικοί </a:t>
            </a:r>
            <a:r>
              <a:rPr lang="el-GR" dirty="0" err="1">
                <a:solidFill>
                  <a:srgbClr val="0000FF"/>
                </a:solidFill>
              </a:rPr>
              <a:t>καθοριστές</a:t>
            </a:r>
            <a:r>
              <a:rPr lang="el-GR" dirty="0">
                <a:solidFill>
                  <a:srgbClr val="0000FF"/>
                </a:solidFill>
              </a:rPr>
              <a:t> του </a:t>
            </a:r>
            <a:r>
              <a:rPr lang="el-GR" dirty="0" err="1">
                <a:solidFill>
                  <a:srgbClr val="0000FF"/>
                </a:solidFill>
              </a:rPr>
              <a:t>ριβοσώματος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712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432000" y="5877272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Δύο όψεις του </a:t>
            </a:r>
            <a:r>
              <a:rPr lang="el-GR" b="1" dirty="0" err="1"/>
              <a:t>ριβοσώματος</a:t>
            </a:r>
            <a:r>
              <a:rPr lang="el-GR" b="1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BFB46D-0DBB-452C-B92E-272BA0CB3AB9}"/>
              </a:ext>
            </a:extLst>
          </p:cNvPr>
          <p:cNvGrpSpPr/>
          <p:nvPr/>
        </p:nvGrpSpPr>
        <p:grpSpPr>
          <a:xfrm>
            <a:off x="300065" y="1268760"/>
            <a:ext cx="8543870" cy="4320480"/>
            <a:chOff x="300065" y="1268760"/>
            <a:chExt cx="8543870" cy="4320480"/>
          </a:xfrm>
        </p:grpSpPr>
        <p:pic>
          <p:nvPicPr>
            <p:cNvPr id="3" name="Picture 2" descr="A picture containing map&#10;&#10;Description automatically generated">
              <a:extLst>
                <a:ext uri="{FF2B5EF4-FFF2-40B4-BE49-F238E27FC236}">
                  <a16:creationId xmlns:a16="http://schemas.microsoft.com/office/drawing/2014/main" id="{58EBF5C9-14D9-4021-955F-F3740D52D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065" y="1268760"/>
              <a:ext cx="8543870" cy="432048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A25823-5276-4B61-9685-FF16A1D98F7C}"/>
                </a:ext>
              </a:extLst>
            </p:cNvPr>
            <p:cNvSpPr/>
            <p:nvPr/>
          </p:nvSpPr>
          <p:spPr>
            <a:xfrm>
              <a:off x="539552" y="5157192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500" b="1" u="sng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2863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484784"/>
            <a:ext cx="7272808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ριβόσωμα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αποτελείται από μια μεγάλη και μια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Η μεγάλη και η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ενώνονται και διαχωρίζονται κατά τη διάρκεια ενός κύκλου μετάφρασης.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νέα αμινοξέα συνδέονται στο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καρβοξυτελικό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άκρο της αυξανόμενης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πολυπεπτιδικής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αλυσίδας.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Οι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πεπτιδικοί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δεσμοί σχηματίζονται μέσω μεταφοράς της αυξανόμενης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πολυπεπτιδικής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αλυσίδας από το ένα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στο άλλο.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μόρια του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ριβοσωματικού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είναι και δομικοί και καταλυτικοί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καθοριστές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του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ριβοσώματος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Το </a:t>
            </a:r>
            <a:r>
              <a:rPr lang="el-GR" dirty="0" err="1">
                <a:solidFill>
                  <a:srgbClr val="0000FF"/>
                </a:solidFill>
              </a:rPr>
              <a:t>ριβόσωμα</a:t>
            </a:r>
            <a:r>
              <a:rPr lang="el-GR" dirty="0">
                <a:solidFill>
                  <a:srgbClr val="0000FF"/>
                </a:solidFill>
              </a:rPr>
              <a:t> έχει τρεις θέσεις δέσμευσης για το </a:t>
            </a:r>
            <a:r>
              <a:rPr lang="en-US" dirty="0">
                <a:solidFill>
                  <a:srgbClr val="0000FF"/>
                </a:solidFill>
              </a:rPr>
              <a:t>tRNA.</a:t>
            </a:r>
            <a:endParaRPr lang="el-G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6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432000" y="4643844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Το </a:t>
            </a:r>
            <a:r>
              <a:rPr lang="el-GR" b="1" dirty="0" err="1"/>
              <a:t>ριβόσωμα</a:t>
            </a:r>
            <a:r>
              <a:rPr lang="el-GR" b="1" dirty="0"/>
              <a:t> έχει τρεις θέσεις δέσμευσης.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8A0057D-1434-4408-A7F2-B5E8522C98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3758" y="1982599"/>
            <a:ext cx="4436483" cy="233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86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54868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432000" y="6239053"/>
            <a:ext cx="82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Όψεις της τρισδιάστατης δομής του </a:t>
            </a:r>
            <a:r>
              <a:rPr lang="el-GR" b="1" dirty="0" err="1"/>
              <a:t>ριβοσώματος</a:t>
            </a:r>
            <a:r>
              <a:rPr lang="el-GR" b="1" dirty="0"/>
              <a:t>, συμπεριλαμβανομένων τριών συνδεδεμένων μορίων </a:t>
            </a:r>
            <a:r>
              <a:rPr lang="en-US" b="1" dirty="0"/>
              <a:t>tRNA</a:t>
            </a:r>
            <a:r>
              <a:rPr lang="el-GR" b="1" dirty="0"/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0ED76F8-7173-4A33-B5C7-325217C2079C}"/>
              </a:ext>
            </a:extLst>
          </p:cNvPr>
          <p:cNvGrpSpPr/>
          <p:nvPr/>
        </p:nvGrpSpPr>
        <p:grpSpPr>
          <a:xfrm>
            <a:off x="1376172" y="618324"/>
            <a:ext cx="6391656" cy="5618988"/>
            <a:chOff x="1376172" y="836712"/>
            <a:chExt cx="6391656" cy="5618988"/>
          </a:xfrm>
        </p:grpSpPr>
        <p:pic>
          <p:nvPicPr>
            <p:cNvPr id="5" name="Picture 4" descr="A picture containing map&#10;&#10;Description automatically generated">
              <a:extLst>
                <a:ext uri="{FF2B5EF4-FFF2-40B4-BE49-F238E27FC236}">
                  <a16:creationId xmlns:a16="http://schemas.microsoft.com/office/drawing/2014/main" id="{F7B6BD0F-8B11-49A6-904F-A206E20DE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6172" y="836712"/>
              <a:ext cx="6391656" cy="561898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3B1F17-2DCB-4342-AAE6-20EA84077AD7}"/>
                </a:ext>
              </a:extLst>
            </p:cNvPr>
            <p:cNvSpPr/>
            <p:nvPr/>
          </p:nvSpPr>
          <p:spPr>
            <a:xfrm>
              <a:off x="5539614" y="6101201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500" b="1" u="sng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029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ριβόσωμα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αποτελείται από μια μεγάλη και μια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Η μεγάλη και η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ενώνονται και διαχωρίζονται κατά τη διάρκεια ενός κύκλου μετάφρασης.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νέα αμινοξέα συνδέονται στο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καρβοξυτελικό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άκρο της αυξανόμενης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πολυπεπτιδικής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αλυσίδας.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Οι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πεπτιδικοί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δεσμοί σχηματίζονται μέσω μεταφοράς της αυξανόμενης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πολυπεπτιδικής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αλυσίδας από το ένα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στο άλλο.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μόρια του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ριβοσωματικού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είναι και δομικοί και καταλυτικοί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καθοριστές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του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ριβοσώματος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ριβόσωμα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έχει τρεις θέσεις δέσμευσης για το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tRNA.</a:t>
            </a:r>
            <a:endParaRPr lang="el-GR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Δίαυλοι διαμέσου του </a:t>
            </a:r>
            <a:r>
              <a:rPr lang="el-GR" dirty="0" err="1">
                <a:solidFill>
                  <a:srgbClr val="0000FF"/>
                </a:solidFill>
              </a:rPr>
              <a:t>ριβοσώματος</a:t>
            </a:r>
            <a:r>
              <a:rPr lang="el-GR" dirty="0">
                <a:solidFill>
                  <a:srgbClr val="0000FF"/>
                </a:solidFill>
              </a:rPr>
              <a:t> επιτρέπουν στο </a:t>
            </a:r>
            <a:r>
              <a:rPr lang="en-US" dirty="0">
                <a:solidFill>
                  <a:srgbClr val="0000FF"/>
                </a:solidFill>
              </a:rPr>
              <a:t>mRNA </a:t>
            </a:r>
            <a:r>
              <a:rPr lang="el-GR" dirty="0">
                <a:solidFill>
                  <a:srgbClr val="0000FF"/>
                </a:solidFill>
              </a:rPr>
              <a:t>και στο αυξανόμενο πολυπεπτίδιο να εισέρχονται στο </a:t>
            </a:r>
            <a:r>
              <a:rPr lang="el-GR" dirty="0" err="1">
                <a:solidFill>
                  <a:srgbClr val="0000FF"/>
                </a:solidFill>
              </a:rPr>
              <a:t>ριβόσωμα</a:t>
            </a:r>
            <a:r>
              <a:rPr lang="el-GR" dirty="0">
                <a:solidFill>
                  <a:srgbClr val="0000FF"/>
                </a:solidFill>
              </a:rPr>
              <a:t> και/ή να εξέρχονται από αυτό.</a:t>
            </a:r>
          </a:p>
        </p:txBody>
      </p:sp>
    </p:spTree>
    <p:extLst>
      <p:ext uri="{BB962C8B-B14F-4D97-AF65-F5344CB8AC3E}">
        <p14:creationId xmlns:p14="http://schemas.microsoft.com/office/powerpoint/2010/main" val="422854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Μετάφραση</a:t>
            </a:r>
            <a:endParaRPr lang="el-GR" altLang="el-GR" sz="2800" b="1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71600" y="836712"/>
            <a:ext cx="7200800" cy="54970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u="sng" dirty="0">
                <a:solidFill>
                  <a:srgbClr val="0000FF"/>
                </a:solidFill>
              </a:rPr>
              <a:t>Έννοιες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>
                <a:cs typeface="Calibri"/>
              </a:rPr>
              <a:t>Αφόρτιστο </a:t>
            </a:r>
            <a:r>
              <a:rPr lang="el-GR" altLang="el-GR" dirty="0" err="1">
                <a:cs typeface="Calibri"/>
              </a:rPr>
              <a:t>tRNA</a:t>
            </a:r>
            <a:endParaRPr lang="el-GR" altLang="el-GR" dirty="0">
              <a:cs typeface="Calibri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 err="1">
                <a:cs typeface="Calibri"/>
              </a:rPr>
              <a:t>Αδενυλυλίωση</a:t>
            </a:r>
            <a:endParaRPr lang="el-GR" altLang="el-GR" dirty="0">
              <a:cs typeface="Calibri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>
                <a:cs typeface="Calibri"/>
              </a:rPr>
              <a:t>Φόρτιση του </a:t>
            </a:r>
            <a:r>
              <a:rPr lang="el-GR" dirty="0" err="1">
                <a:ea typeface="+mn-lt"/>
                <a:cs typeface="+mn-lt"/>
              </a:rPr>
              <a:t>tRNA</a:t>
            </a:r>
            <a:endParaRPr lang="el-GR" dirty="0">
              <a:ea typeface="+mn-lt"/>
              <a:cs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cs typeface="Calibri"/>
              </a:rPr>
              <a:t>Βάση-διαλογέας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err="1">
                <a:cs typeface="Calibri"/>
              </a:rPr>
              <a:t>Ριβόσωμα</a:t>
            </a:r>
            <a:endParaRPr lang="el-GR" dirty="0">
              <a:cs typeface="Calibri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cs typeface="Calibri"/>
              </a:rPr>
              <a:t>Ενεργό κέντρο της </a:t>
            </a:r>
            <a:r>
              <a:rPr lang="el-GR" dirty="0" err="1">
                <a:cs typeface="Calibri"/>
              </a:rPr>
              <a:t>πεπτιδυλικής</a:t>
            </a:r>
            <a:r>
              <a:rPr lang="el-GR" dirty="0">
                <a:cs typeface="Calibri"/>
              </a:rPr>
              <a:t> </a:t>
            </a:r>
            <a:r>
              <a:rPr lang="el-GR" dirty="0" err="1">
                <a:cs typeface="Calibri"/>
              </a:rPr>
              <a:t>τρανσφεράσης</a:t>
            </a:r>
            <a:endParaRPr lang="el-GR" dirty="0">
              <a:cs typeface="Calibri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ea typeface="+mn-lt"/>
                <a:cs typeface="+mn-lt"/>
              </a:rPr>
              <a:t>Ενεργό κέντρο αποκωδικοποίησης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cs typeface="Calibri"/>
              </a:rPr>
              <a:t>Κύκλος του </a:t>
            </a:r>
            <a:r>
              <a:rPr lang="el-GR" dirty="0" err="1">
                <a:cs typeface="Calibri"/>
              </a:rPr>
              <a:t>ριβοσώματος</a:t>
            </a:r>
            <a:endParaRPr lang="el-GR" dirty="0">
              <a:cs typeface="Calibri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err="1">
                <a:cs typeface="Calibri"/>
              </a:rPr>
              <a:t>Πολυριβόσωμα</a:t>
            </a:r>
            <a:r>
              <a:rPr lang="el-GR" dirty="0">
                <a:cs typeface="Calibri"/>
              </a:rPr>
              <a:t> ή </a:t>
            </a:r>
            <a:r>
              <a:rPr lang="el-GR" dirty="0" err="1">
                <a:cs typeface="Calibri"/>
              </a:rPr>
              <a:t>πολύσωμα</a:t>
            </a:r>
            <a:endParaRPr lang="el-GR" dirty="0">
              <a:cs typeface="Calibri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err="1">
                <a:cs typeface="Calibri"/>
              </a:rPr>
              <a:t>Πεπτίδυλο-tRNA</a:t>
            </a:r>
            <a:endParaRPr lang="el-GR" dirty="0">
              <a:cs typeface="Calibri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cs typeface="Calibri"/>
              </a:rPr>
              <a:t>Αντίδραση της </a:t>
            </a:r>
            <a:r>
              <a:rPr lang="el-GR" dirty="0" err="1">
                <a:ea typeface="+mn-lt"/>
                <a:cs typeface="+mn-lt"/>
              </a:rPr>
              <a:t>πεπτιδυλικής</a:t>
            </a:r>
            <a:r>
              <a:rPr lang="el-GR" dirty="0">
                <a:ea typeface="+mn-lt"/>
                <a:cs typeface="+mn-lt"/>
              </a:rPr>
              <a:t> </a:t>
            </a:r>
            <a:r>
              <a:rPr lang="el-GR" dirty="0" err="1">
                <a:ea typeface="+mn-lt"/>
                <a:cs typeface="+mn-lt"/>
              </a:rPr>
              <a:t>τρανσφεράσης</a:t>
            </a:r>
            <a:endParaRPr lang="el-GR" dirty="0">
              <a:ea typeface="+mn-lt"/>
              <a:cs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cs typeface="Calibri"/>
              </a:rPr>
              <a:t>Θέσεις Α, Ρ και Ε</a:t>
            </a:r>
          </a:p>
        </p:txBody>
      </p:sp>
    </p:spTree>
    <p:extLst>
      <p:ext uri="{BB962C8B-B14F-4D97-AF65-F5344CB8AC3E}">
        <p14:creationId xmlns:p14="http://schemas.microsoft.com/office/powerpoint/2010/main" val="903757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432000" y="5877272"/>
            <a:ext cx="82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Η αλληλεπίδραση μεταξύ των </a:t>
            </a:r>
            <a:r>
              <a:rPr lang="en-US" b="1" dirty="0"/>
              <a:t>tRNA </a:t>
            </a:r>
            <a:r>
              <a:rPr lang="el-GR" b="1" dirty="0"/>
              <a:t>των θέσεων </a:t>
            </a:r>
            <a:r>
              <a:rPr lang="en-US" b="1" dirty="0"/>
              <a:t>A </a:t>
            </a:r>
            <a:r>
              <a:rPr lang="el-GR" b="1" dirty="0"/>
              <a:t>και </a:t>
            </a:r>
            <a:r>
              <a:rPr lang="en-US" b="1" dirty="0"/>
              <a:t>P </a:t>
            </a:r>
            <a:r>
              <a:rPr lang="el-GR" b="1" dirty="0"/>
              <a:t>και του </a:t>
            </a:r>
            <a:r>
              <a:rPr lang="en-US" b="1" dirty="0"/>
              <a:t>mRNA </a:t>
            </a:r>
            <a:r>
              <a:rPr lang="el-GR" b="1" dirty="0"/>
              <a:t>εντός του </a:t>
            </a:r>
            <a:r>
              <a:rPr lang="el-GR" b="1" dirty="0" err="1"/>
              <a:t>ριβοσώματος</a:t>
            </a:r>
            <a:r>
              <a:rPr lang="el-GR" b="1" dirty="0"/>
              <a:t>. Δύο όψεις της δομής του </a:t>
            </a:r>
            <a:r>
              <a:rPr lang="en-US" b="1" dirty="0"/>
              <a:t>mRNA</a:t>
            </a:r>
            <a:r>
              <a:rPr lang="el-GR" b="1" dirty="0"/>
              <a:t> και των </a:t>
            </a:r>
            <a:r>
              <a:rPr lang="en-US" b="1" dirty="0"/>
              <a:t>tRNA </a:t>
            </a:r>
            <a:r>
              <a:rPr lang="el-GR" b="1" dirty="0"/>
              <a:t>όπως απαντώνται στο </a:t>
            </a:r>
            <a:r>
              <a:rPr lang="el-GR" b="1" dirty="0" err="1"/>
              <a:t>ριβόσωμα</a:t>
            </a:r>
            <a:r>
              <a:rPr lang="el-GR" b="1" dirty="0"/>
              <a:t>.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FF8D870-B74F-40FC-8422-2A6278DBF2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784" y="995344"/>
            <a:ext cx="3888432" cy="473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192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Το </a:t>
            </a:r>
            <a:r>
              <a:rPr lang="el-GR" altLang="el-GR" sz="3000" b="1" dirty="0" err="1"/>
              <a:t>ριβόσωμα</a:t>
            </a:r>
            <a:endParaRPr lang="el-GR" altLang="el-GR" sz="3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432000" y="6228020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Σήραγγα εξόδου του πολυπεπτιδίου.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3F7028-0F52-41D5-B2C1-755B8A8BF74F}"/>
              </a:ext>
            </a:extLst>
          </p:cNvPr>
          <p:cNvGrpSpPr/>
          <p:nvPr/>
        </p:nvGrpSpPr>
        <p:grpSpPr>
          <a:xfrm>
            <a:off x="1835696" y="1165394"/>
            <a:ext cx="5472608" cy="4783886"/>
            <a:chOff x="1475656" y="1237402"/>
            <a:chExt cx="5037267" cy="4383196"/>
          </a:xfrm>
        </p:grpSpPr>
        <p:pic>
          <p:nvPicPr>
            <p:cNvPr id="3" name="Picture 2" descr="Map&#10;&#10;Description automatically generated">
              <a:extLst>
                <a:ext uri="{FF2B5EF4-FFF2-40B4-BE49-F238E27FC236}">
                  <a16:creationId xmlns:a16="http://schemas.microsoft.com/office/drawing/2014/main" id="{391FAE72-FC63-4DA9-8F2A-BF2973E51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75656" y="1237402"/>
              <a:ext cx="5037267" cy="43831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E8168AD-2DD8-4768-B161-600B7CB14E2E}"/>
                </a:ext>
              </a:extLst>
            </p:cNvPr>
            <p:cNvSpPr/>
            <p:nvPr/>
          </p:nvSpPr>
          <p:spPr>
            <a:xfrm>
              <a:off x="6084168" y="4437112"/>
              <a:ext cx="360040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500" b="1" u="sng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02274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0" y="2329817"/>
            <a:ext cx="9144000" cy="687945"/>
          </a:xfrm>
        </p:spPr>
        <p:txBody>
          <a:bodyPr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el-GR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Έναρξη της μετάφρασης</a:t>
            </a:r>
            <a:endParaRPr lang="de-DE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585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Έναρξη της μετάφρασης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0BC0B4B-2295-4192-8AB8-9E9F5A2EFB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7844" y="1052736"/>
            <a:ext cx="2808312" cy="50111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5611C1-2C61-4331-AC15-036E0F62F9F1}"/>
              </a:ext>
            </a:extLst>
          </p:cNvPr>
          <p:cNvSpPr txBox="1"/>
          <p:nvPr/>
        </p:nvSpPr>
        <p:spPr>
          <a:xfrm>
            <a:off x="432000" y="6228020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Μια επισκόπηση των γεγονότων έναρξης της μετάφρασης.</a:t>
            </a:r>
          </a:p>
        </p:txBody>
      </p:sp>
    </p:spTree>
    <p:extLst>
      <p:ext uri="{BB962C8B-B14F-4D97-AF65-F5344CB8AC3E}">
        <p14:creationId xmlns:p14="http://schemas.microsoft.com/office/powerpoint/2010/main" val="9865514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Έναρξη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947026"/>
            <a:ext cx="727280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Τα </a:t>
            </a:r>
            <a:r>
              <a:rPr lang="el-GR" dirty="0" err="1">
                <a:solidFill>
                  <a:srgbClr val="0000FF"/>
                </a:solidFill>
              </a:rPr>
              <a:t>προκαρυωτικά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mRNA </a:t>
            </a:r>
            <a:r>
              <a:rPr lang="el-GR" dirty="0">
                <a:solidFill>
                  <a:srgbClr val="0000FF"/>
                </a:solidFill>
              </a:rPr>
              <a:t>αρχικά </a:t>
            </a:r>
            <a:r>
              <a:rPr lang="el-GR" dirty="0" err="1">
                <a:solidFill>
                  <a:srgbClr val="0000FF"/>
                </a:solidFill>
              </a:rPr>
              <a:t>στρατολογούνται</a:t>
            </a:r>
            <a:r>
              <a:rPr lang="el-GR" dirty="0">
                <a:solidFill>
                  <a:srgbClr val="0000FF"/>
                </a:solidFill>
              </a:rPr>
              <a:t> στη μικρή </a:t>
            </a:r>
            <a:r>
              <a:rPr lang="el-GR" dirty="0" err="1">
                <a:solidFill>
                  <a:srgbClr val="0000FF"/>
                </a:solidFill>
              </a:rPr>
              <a:t>υπομονάδα</a:t>
            </a:r>
            <a:r>
              <a:rPr lang="el-GR" dirty="0">
                <a:solidFill>
                  <a:srgbClr val="0000FF"/>
                </a:solidFill>
              </a:rPr>
              <a:t> μέσω ζευγαρώματος βάσεων με το </a:t>
            </a:r>
            <a:r>
              <a:rPr lang="en-US" dirty="0">
                <a:solidFill>
                  <a:srgbClr val="0000FF"/>
                </a:solidFill>
              </a:rPr>
              <a:t>rRNA.</a:t>
            </a:r>
          </a:p>
        </p:txBody>
      </p:sp>
    </p:spTree>
    <p:extLst>
      <p:ext uri="{BB962C8B-B14F-4D97-AF65-F5344CB8AC3E}">
        <p14:creationId xmlns:p14="http://schemas.microsoft.com/office/powerpoint/2010/main" val="36286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Έναρξη της μετάφρασης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233748" y="5370716"/>
            <a:ext cx="867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 16S rRNA </a:t>
            </a:r>
            <a:r>
              <a:rPr lang="el-GR" b="1" dirty="0" err="1"/>
              <a:t>αλληλεπιδρά</a:t>
            </a:r>
            <a:r>
              <a:rPr lang="el-GR" b="1" dirty="0"/>
              <a:t> με την </a:t>
            </a:r>
            <a:r>
              <a:rPr lang="en-US" b="1" dirty="0"/>
              <a:t>RBS </a:t>
            </a:r>
            <a:r>
              <a:rPr lang="el-GR" b="1" dirty="0"/>
              <a:t>για να τοποθετήσει το </a:t>
            </a:r>
            <a:r>
              <a:rPr lang="el-GR" b="1" dirty="0" err="1"/>
              <a:t>κωδικόνιο</a:t>
            </a:r>
            <a:r>
              <a:rPr lang="el-GR" b="1" dirty="0"/>
              <a:t> </a:t>
            </a:r>
            <a:r>
              <a:rPr lang="en-US" b="1" dirty="0"/>
              <a:t>AUG </a:t>
            </a:r>
            <a:r>
              <a:rPr lang="el-GR" b="1" dirty="0"/>
              <a:t>στη θέση </a:t>
            </a:r>
            <a:r>
              <a:rPr lang="en-US" b="1" dirty="0"/>
              <a:t>P. </a:t>
            </a:r>
            <a:endParaRPr lang="el-GR" b="1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8B1331A-90CD-447D-85AE-C51853054B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1595" y="1629148"/>
            <a:ext cx="5040810" cy="359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26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Έναρξη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προκαρυωτικά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mRNA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αρχικά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στρατολογούνται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στη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μέσω ζευγαρώματος βάσεων με 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rRNA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Ένα εξειδικευμένο 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>
                <a:solidFill>
                  <a:srgbClr val="0000FF"/>
                </a:solidFill>
              </a:rPr>
              <a:t>φορτισμένο με μια τροποποιημένη </a:t>
            </a:r>
            <a:r>
              <a:rPr lang="el-GR" dirty="0" err="1">
                <a:solidFill>
                  <a:srgbClr val="0000FF"/>
                </a:solidFill>
              </a:rPr>
              <a:t>μεθειονίνη</a:t>
            </a:r>
            <a:r>
              <a:rPr lang="el-GR" dirty="0">
                <a:solidFill>
                  <a:srgbClr val="0000FF"/>
                </a:solidFill>
              </a:rPr>
              <a:t> προσδένεται απευθείας στη μικρή </a:t>
            </a:r>
            <a:r>
              <a:rPr lang="el-GR" dirty="0" err="1">
                <a:solidFill>
                  <a:srgbClr val="0000FF"/>
                </a:solidFill>
              </a:rPr>
              <a:t>υπομονάδα</a:t>
            </a:r>
            <a:r>
              <a:rPr lang="el-GR" dirty="0">
                <a:solidFill>
                  <a:srgbClr val="0000FF"/>
                </a:solidFill>
              </a:rPr>
              <a:t> του </a:t>
            </a:r>
            <a:r>
              <a:rPr lang="el-GR" dirty="0" err="1">
                <a:solidFill>
                  <a:srgbClr val="0000FF"/>
                </a:solidFill>
              </a:rPr>
              <a:t>προκαρυωτικού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l-GR" dirty="0" err="1">
                <a:solidFill>
                  <a:srgbClr val="0000FF"/>
                </a:solidFill>
              </a:rPr>
              <a:t>ριβοσώματος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61809F34-C93D-48F9-BC90-77F90B31F4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1168" y="3619987"/>
            <a:ext cx="4961663" cy="25453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C2810A-C66D-4620-A100-7325F1CF2F13}"/>
              </a:ext>
            </a:extLst>
          </p:cNvPr>
          <p:cNvSpPr txBox="1"/>
          <p:nvPr/>
        </p:nvSpPr>
        <p:spPr>
          <a:xfrm>
            <a:off x="432000" y="6228020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/>
              <a:t>Μεθειονίνη</a:t>
            </a:r>
            <a:r>
              <a:rPr lang="el-GR" b="1" dirty="0"/>
              <a:t> και </a:t>
            </a:r>
            <a:r>
              <a:rPr lang="en-US" b="1" i="1" dirty="0"/>
              <a:t>N</a:t>
            </a:r>
            <a:r>
              <a:rPr lang="en-US" b="1" dirty="0"/>
              <a:t>-</a:t>
            </a:r>
            <a:r>
              <a:rPr lang="el-GR" b="1" dirty="0" err="1"/>
              <a:t>φορμυλομεθειονίνη</a:t>
            </a:r>
            <a:r>
              <a:rPr lang="el-G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647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Έναρξη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προκαρυωτικά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mRNA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αρχικά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στρατολογούνται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στη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μέσω ζευγαρώματος βάσεων με 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rRNA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Ένα εξειδικευμένο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φορτισμένο με μια τροποποιημένη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μεθειονίνη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προσδένεται απευθείας στη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του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προκαρυωτικού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ριβοσώματος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Τρεις παράγοντες έναρξης κατευθύνουν τη συγκρότηση ενός εναρκτήριου </a:t>
            </a:r>
            <a:r>
              <a:rPr lang="el-GR" dirty="0" err="1">
                <a:solidFill>
                  <a:srgbClr val="0000FF"/>
                </a:solidFill>
              </a:rPr>
              <a:t>συμπλόκου</a:t>
            </a:r>
            <a:r>
              <a:rPr lang="el-GR" dirty="0">
                <a:solidFill>
                  <a:srgbClr val="0000FF"/>
                </a:solidFill>
              </a:rPr>
              <a:t> το οποίο περιέχει </a:t>
            </a:r>
            <a:r>
              <a:rPr lang="en-US" dirty="0">
                <a:solidFill>
                  <a:srgbClr val="0000FF"/>
                </a:solidFill>
              </a:rPr>
              <a:t>mRNA </a:t>
            </a:r>
            <a:r>
              <a:rPr lang="el-GR" dirty="0">
                <a:solidFill>
                  <a:srgbClr val="0000FF"/>
                </a:solidFill>
              </a:rPr>
              <a:t>και το 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 err="1">
                <a:solidFill>
                  <a:srgbClr val="0000FF"/>
                </a:solidFill>
              </a:rPr>
              <a:t>εναρκτή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179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323528" y="2708920"/>
            <a:ext cx="2836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Μια σύνοψη της έναρξης της μετάφρασης στους </a:t>
            </a:r>
            <a:r>
              <a:rPr lang="el-GR" b="1" dirty="0" err="1"/>
              <a:t>προκαρυώτες</a:t>
            </a:r>
            <a:r>
              <a:rPr lang="el-GR" b="1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19CF68-B155-45D5-B90C-0D9AC44064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1154" y="72008"/>
            <a:ext cx="2721691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638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Έναρξη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προκαρυωτικά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mRNA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αρχικά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στρατολογούνται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στη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μέσω ζευγαρώματος βάσεων με 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rRNA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Ένα εξειδικευμένο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φορτισμένο με μια τροποποιημένη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μεθειονίνη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προσδένεται απευθείας στη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του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προκαρυωτικού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ριβοσώματος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Τρεις παράγοντες έναρξης κατευθύνουν τη συγκρότηση ενός εναρκτήριου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συμπλόκου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το οποίο περιέχει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και το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εναρκτή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Τα </a:t>
            </a:r>
            <a:r>
              <a:rPr lang="el-GR" dirty="0" err="1">
                <a:solidFill>
                  <a:srgbClr val="0000FF"/>
                </a:solidFill>
              </a:rPr>
              <a:t>ευκαρυωτικά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l-GR" dirty="0" err="1">
                <a:solidFill>
                  <a:srgbClr val="0000FF"/>
                </a:solidFill>
              </a:rPr>
              <a:t>ριβοσώματα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l-GR" dirty="0" err="1">
                <a:solidFill>
                  <a:srgbClr val="0000FF"/>
                </a:solidFill>
              </a:rPr>
              <a:t>στρατολογούνται</a:t>
            </a:r>
            <a:r>
              <a:rPr lang="el-GR" dirty="0">
                <a:solidFill>
                  <a:srgbClr val="0000FF"/>
                </a:solidFill>
              </a:rPr>
              <a:t> στο </a:t>
            </a:r>
            <a:r>
              <a:rPr lang="en-US" dirty="0">
                <a:solidFill>
                  <a:srgbClr val="0000FF"/>
                </a:solidFill>
              </a:rPr>
              <a:t>mRNA </a:t>
            </a:r>
            <a:r>
              <a:rPr lang="el-GR" dirty="0">
                <a:solidFill>
                  <a:srgbClr val="0000FF"/>
                </a:solidFill>
              </a:rPr>
              <a:t>από την 5’ καλύπτρα.</a:t>
            </a:r>
          </a:p>
        </p:txBody>
      </p:sp>
    </p:spTree>
    <p:extLst>
      <p:ext uri="{BB962C8B-B14F-4D97-AF65-F5344CB8AC3E}">
        <p14:creationId xmlns:p14="http://schemas.microsoft.com/office/powerpoint/2010/main" val="16472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Αγγελιοφόρο </a:t>
            </a:r>
            <a:r>
              <a:rPr lang="en-US" altLang="el-GR" sz="3000" b="1" dirty="0"/>
              <a:t>RNA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71600" y="1484784"/>
            <a:ext cx="720080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Οι </a:t>
            </a:r>
            <a:r>
              <a:rPr lang="el-GR" dirty="0" err="1">
                <a:solidFill>
                  <a:srgbClr val="0000FF"/>
                </a:solidFill>
              </a:rPr>
              <a:t>πολυπεπτιδικές</a:t>
            </a:r>
            <a:r>
              <a:rPr lang="el-GR" dirty="0">
                <a:solidFill>
                  <a:srgbClr val="0000FF"/>
                </a:solidFill>
              </a:rPr>
              <a:t> αλυσίδες καθορίζονται από ανοικτά πλαίσια ανάγνωσης</a:t>
            </a:r>
            <a:r>
              <a:rPr lang="en-US" dirty="0">
                <a:solidFill>
                  <a:srgbClr val="0000FF"/>
                </a:solidFill>
              </a:rPr>
              <a:t>.</a:t>
            </a:r>
            <a:endParaRPr lang="el-G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417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179512" y="2636912"/>
            <a:ext cx="2116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Συγκρότηση της </a:t>
            </a:r>
            <a:r>
              <a:rPr lang="el-GR" b="1" dirty="0" err="1"/>
              <a:t>ευκαρυωτικής</a:t>
            </a:r>
            <a:r>
              <a:rPr lang="el-GR" b="1" dirty="0"/>
              <a:t> μικρής </a:t>
            </a:r>
            <a:r>
              <a:rPr lang="el-GR" b="1" dirty="0" err="1"/>
              <a:t>ριβοσωμικής</a:t>
            </a:r>
            <a:r>
              <a:rPr lang="el-GR" b="1" dirty="0"/>
              <a:t> </a:t>
            </a:r>
            <a:r>
              <a:rPr lang="el-GR" b="1" dirty="0" err="1"/>
              <a:t>υπομονάδας</a:t>
            </a:r>
            <a:r>
              <a:rPr lang="el-GR" b="1" dirty="0"/>
              <a:t> και του </a:t>
            </a:r>
            <a:r>
              <a:rPr lang="en-US" b="1" dirty="0"/>
              <a:t>tRNA </a:t>
            </a:r>
            <a:r>
              <a:rPr lang="el-GR" b="1" dirty="0" err="1"/>
              <a:t>εναρκτή</a:t>
            </a:r>
            <a:r>
              <a:rPr lang="el-GR" b="1" dirty="0"/>
              <a:t> επάνω στο </a:t>
            </a:r>
            <a:r>
              <a:rPr lang="en-US" b="1" dirty="0"/>
              <a:t>mRNA.</a:t>
            </a:r>
            <a:endParaRPr lang="el-GR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CBBEDD9-607A-40D0-9E75-A48CDD89460F}"/>
              </a:ext>
            </a:extLst>
          </p:cNvPr>
          <p:cNvGrpSpPr/>
          <p:nvPr/>
        </p:nvGrpSpPr>
        <p:grpSpPr>
          <a:xfrm>
            <a:off x="2339752" y="188640"/>
            <a:ext cx="5472608" cy="6480720"/>
            <a:chOff x="2107692" y="521208"/>
            <a:chExt cx="4928616" cy="5815584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40576AEA-C314-48FE-95F5-FEA5C7FD5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7692" y="521208"/>
              <a:ext cx="4928616" cy="58155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08B902-F536-41EC-8CC7-4753FC3037DA}"/>
                </a:ext>
              </a:extLst>
            </p:cNvPr>
            <p:cNvSpPr/>
            <p:nvPr/>
          </p:nvSpPr>
          <p:spPr>
            <a:xfrm>
              <a:off x="2267744" y="6021288"/>
              <a:ext cx="136815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500" b="1" u="sng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59706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Έναρξη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προκαρυωτικά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mRNA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αρχικά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στρατολογούνται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στη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μέσω ζευγαρώματος βάσεων με 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rRNA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Ένα εξειδικευμένο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φορτισμένο με μια τροποποιημένη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μεθειονίνη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προσδένεται απευθείας στη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του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προκαρυωτικού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ριβοσώματος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Τρεις παράγοντες έναρξης κατευθύνουν τη συγκρότηση ενός εναρκτήριου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συμπλόκου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το οποίο περιέχει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και το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εναρκτή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ευκαρυωτικά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ριβοσώματα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στρατολογούνται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στο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από την 5’ καλύπτρα.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Οι παράγοντες έναρξης της μετάφρασης συγκρατούν τα </a:t>
            </a:r>
            <a:r>
              <a:rPr lang="el-GR" dirty="0" err="1">
                <a:solidFill>
                  <a:srgbClr val="0000FF"/>
                </a:solidFill>
              </a:rPr>
              <a:t>ευκαρυωτικά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mRNA </a:t>
            </a:r>
            <a:r>
              <a:rPr lang="el-GR" dirty="0">
                <a:solidFill>
                  <a:srgbClr val="0000FF"/>
                </a:solidFill>
              </a:rPr>
              <a:t>σε κύκλους.</a:t>
            </a:r>
          </a:p>
        </p:txBody>
      </p:sp>
    </p:spTree>
    <p:extLst>
      <p:ext uri="{BB962C8B-B14F-4D97-AF65-F5344CB8AC3E}">
        <p14:creationId xmlns:p14="http://schemas.microsoft.com/office/powerpoint/2010/main" val="284959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107504" y="2852936"/>
            <a:ext cx="233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Μοντέλο της </a:t>
            </a:r>
            <a:r>
              <a:rPr lang="el-GR" b="1" dirty="0" err="1"/>
              <a:t>κυκλοποίησης</a:t>
            </a:r>
            <a:r>
              <a:rPr lang="el-GR" b="1" dirty="0"/>
              <a:t> του </a:t>
            </a:r>
            <a:r>
              <a:rPr lang="el-GR" b="1" dirty="0" err="1"/>
              <a:t>ευκαρυωτικού</a:t>
            </a:r>
            <a:r>
              <a:rPr lang="el-GR" b="1" dirty="0"/>
              <a:t> </a:t>
            </a:r>
            <a:r>
              <a:rPr lang="en-US" b="1" dirty="0"/>
              <a:t>mRNA.</a:t>
            </a:r>
            <a:endParaRPr lang="el-GR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98B93B-96EC-4B4F-ADFA-48776B022A43}"/>
              </a:ext>
            </a:extLst>
          </p:cNvPr>
          <p:cNvGrpSpPr/>
          <p:nvPr/>
        </p:nvGrpSpPr>
        <p:grpSpPr>
          <a:xfrm>
            <a:off x="2555776" y="980728"/>
            <a:ext cx="5328592" cy="4517100"/>
            <a:chOff x="2295144" y="1504188"/>
            <a:chExt cx="4553712" cy="3849624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60C10403-832B-468A-B265-47CE6A395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5144" y="1504188"/>
              <a:ext cx="4553712" cy="384962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6858CF-8EBF-4B74-8DAF-D7204DA5F920}"/>
                </a:ext>
              </a:extLst>
            </p:cNvPr>
            <p:cNvSpPr/>
            <p:nvPr/>
          </p:nvSpPr>
          <p:spPr>
            <a:xfrm>
              <a:off x="2295144" y="5013176"/>
              <a:ext cx="162878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500" b="1" u="sng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17709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Έναρξη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προκαρυωτικά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mRNA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αρχικά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στρατολογούνται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στη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μέσω ζευγαρώματος βάσεων με 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rRNA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Ένα εξειδικευμένο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φορτισμένο με μια τροποποιημένη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μεθειονίνη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προσδένεται απευθείας στη μικρή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υπομονάδα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του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προκαρυωτικού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ριβοσώματος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Τρεις παράγοντες έναρξης κατευθύνουν τη συγκρότηση ενός εναρκτήριου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συμπλόκου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το οποίο περιέχει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και το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εναρκτή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ευκαρυωτικά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ριβοσώματα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στρατολογούνται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στο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από την 5’ καλύπτρα.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Οι παράγοντες έναρξης της μετάφρασης συγκρατούν 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ευκαρυωτικά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σε κύκλους.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Το </a:t>
            </a:r>
            <a:r>
              <a:rPr lang="el-GR" dirty="0" err="1">
                <a:solidFill>
                  <a:srgbClr val="0000FF"/>
                </a:solidFill>
              </a:rPr>
              <a:t>κωδικόνιο</a:t>
            </a:r>
            <a:r>
              <a:rPr lang="el-GR" dirty="0">
                <a:solidFill>
                  <a:srgbClr val="0000FF"/>
                </a:solidFill>
              </a:rPr>
              <a:t> έναρξης εντοπίζεται με σάρωση καθοδικά του </a:t>
            </a:r>
            <a:r>
              <a:rPr lang="en-US" dirty="0">
                <a:solidFill>
                  <a:srgbClr val="0000FF"/>
                </a:solidFill>
              </a:rPr>
              <a:t>5’ </a:t>
            </a:r>
            <a:r>
              <a:rPr lang="el-GR" dirty="0">
                <a:solidFill>
                  <a:srgbClr val="0000FF"/>
                </a:solidFill>
              </a:rPr>
              <a:t>άκρου του </a:t>
            </a:r>
            <a:r>
              <a:rPr lang="en-US" dirty="0">
                <a:solidFill>
                  <a:srgbClr val="0000FF"/>
                </a:solidFill>
              </a:rPr>
              <a:t>mRNA.</a:t>
            </a:r>
            <a:endParaRPr lang="el-G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4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323528" y="2274838"/>
            <a:ext cx="2987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Αναγνώριση του </a:t>
            </a:r>
            <a:r>
              <a:rPr lang="el-GR" b="1" dirty="0" err="1"/>
              <a:t>εναρκτηρίου</a:t>
            </a:r>
            <a:r>
              <a:rPr lang="el-GR" b="1" dirty="0"/>
              <a:t> </a:t>
            </a:r>
            <a:r>
              <a:rPr lang="el-GR" b="1" dirty="0" err="1"/>
              <a:t>κωδικονίου</a:t>
            </a:r>
            <a:r>
              <a:rPr lang="el-GR" b="1" dirty="0"/>
              <a:t> </a:t>
            </a:r>
            <a:r>
              <a:rPr lang="en-US" b="1" dirty="0"/>
              <a:t>AUG </a:t>
            </a:r>
            <a:r>
              <a:rPr lang="el-GR" b="1" dirty="0"/>
              <a:t>από το </a:t>
            </a:r>
            <a:r>
              <a:rPr lang="el-GR" b="1" dirty="0" err="1"/>
              <a:t>προεναρκτήριο</a:t>
            </a:r>
            <a:r>
              <a:rPr lang="el-GR" b="1" dirty="0"/>
              <a:t> </a:t>
            </a:r>
            <a:r>
              <a:rPr lang="el-GR" b="1" dirty="0" err="1"/>
              <a:t>σύμπλοκο</a:t>
            </a:r>
            <a:r>
              <a:rPr lang="el-GR" b="1" dirty="0"/>
              <a:t> </a:t>
            </a:r>
            <a:r>
              <a:rPr lang="en-US" b="1" dirty="0"/>
              <a:t>43S </a:t>
            </a:r>
            <a:r>
              <a:rPr lang="el-GR" b="1" dirty="0"/>
              <a:t>και προσθήκη της μεγάλης </a:t>
            </a:r>
            <a:r>
              <a:rPr lang="el-GR" b="1" dirty="0" err="1"/>
              <a:t>ριβοσωμικής</a:t>
            </a:r>
            <a:r>
              <a:rPr lang="el-GR" b="1" dirty="0"/>
              <a:t> </a:t>
            </a:r>
            <a:r>
              <a:rPr lang="el-GR" b="1" dirty="0" err="1"/>
              <a:t>υπομονάδας</a:t>
            </a:r>
            <a:r>
              <a:rPr lang="el-GR" b="1" dirty="0"/>
              <a:t> κατά τη διάρκεια της </a:t>
            </a:r>
            <a:r>
              <a:rPr lang="el-GR" b="1" dirty="0" err="1"/>
              <a:t>ευκαρυωτικής</a:t>
            </a:r>
            <a:r>
              <a:rPr lang="el-GR" b="1" dirty="0"/>
              <a:t> έναρξης της μετάφρασης.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9512487-DD06-42C0-A819-F759E5CED1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3773" y="141480"/>
            <a:ext cx="2481470" cy="657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601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25B619C1-4A54-2394-8AF1-FA73292AD3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44624"/>
            <a:ext cx="5160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988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age of a book&#10;&#10;Description automatically generated with medium confidence">
            <a:extLst>
              <a:ext uri="{FF2B5EF4-FFF2-40B4-BE49-F238E27FC236}">
                <a16:creationId xmlns:a16="http://schemas.microsoft.com/office/drawing/2014/main" id="{3D902567-3AC1-F5E2-F5A7-33663BFD0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852" y="404664"/>
            <a:ext cx="6690295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74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&#10;&#10;Description automatically generated">
            <a:extLst>
              <a:ext uri="{FF2B5EF4-FFF2-40B4-BE49-F238E27FC236}">
                <a16:creationId xmlns:a16="http://schemas.microsoft.com/office/drawing/2014/main" id="{87530F26-7C33-F5D5-690B-E299CB898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488" y="43543"/>
            <a:ext cx="6699023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517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134D694C-ECA6-4F19-A316-540211D01C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516" y="332656"/>
            <a:ext cx="6970967" cy="568863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1F72B0C2-25A9-4FD9-B9A4-5301571511B8}"/>
              </a:ext>
            </a:extLst>
          </p:cNvPr>
          <p:cNvSpPr txBox="1"/>
          <p:nvPr/>
        </p:nvSpPr>
        <p:spPr>
          <a:xfrm>
            <a:off x="432000" y="6228020"/>
            <a:ext cx="82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b="1" dirty="0"/>
              <a:t>Τα </a:t>
            </a:r>
            <a:r>
              <a:rPr lang="en-US" b="1" dirty="0" err="1"/>
              <a:t>uORF</a:t>
            </a:r>
            <a:r>
              <a:rPr lang="en-US" b="1" dirty="0"/>
              <a:t> </a:t>
            </a:r>
            <a:r>
              <a:rPr lang="el-GR" b="1" dirty="0"/>
              <a:t>(</a:t>
            </a:r>
            <a:r>
              <a:rPr lang="en-US" b="1" dirty="0"/>
              <a:t>upstream Open Reading Frames</a:t>
            </a:r>
            <a:r>
              <a:rPr lang="el-GR" b="1" dirty="0"/>
              <a:t>) ρυθμίζουν τη μετάφραση των </a:t>
            </a:r>
            <a:r>
              <a:rPr lang="en-US" b="1" dirty="0"/>
              <a:t>ORF</a:t>
            </a:r>
          </a:p>
          <a:p>
            <a:pPr algn="ctr"/>
            <a:r>
              <a:rPr lang="en-US" b="1" dirty="0"/>
              <a:t>(Open Reading Frames) </a:t>
            </a:r>
            <a:r>
              <a:rPr lang="el-GR" b="1" dirty="0"/>
              <a:t>που βρίσκονται καθοδικά.</a:t>
            </a:r>
          </a:p>
        </p:txBody>
      </p:sp>
    </p:spTree>
    <p:extLst>
      <p:ext uri="{BB962C8B-B14F-4D97-AF65-F5344CB8AC3E}">
        <p14:creationId xmlns:p14="http://schemas.microsoft.com/office/powerpoint/2010/main" val="34393786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4CC869-4EE9-44E2-9D2A-7E4AD0E5BAED}"/>
              </a:ext>
            </a:extLst>
          </p:cNvPr>
          <p:cNvGrpSpPr/>
          <p:nvPr/>
        </p:nvGrpSpPr>
        <p:grpSpPr>
          <a:xfrm>
            <a:off x="1655676" y="116632"/>
            <a:ext cx="5832648" cy="6120680"/>
            <a:chOff x="1403648" y="188640"/>
            <a:chExt cx="6264696" cy="6264696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44B0DDF5-90BB-4B28-9F9D-3E3AE08369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3648" y="188640"/>
              <a:ext cx="6264696" cy="6264696"/>
            </a:xfrm>
            <a:prstGeom prst="rect">
              <a:avLst/>
            </a:prstGeom>
          </p:spPr>
        </p:pic>
        <p:pic>
          <p:nvPicPr>
            <p:cNvPr id="6" name="Picture 5" descr="Diagram&#10;&#10;Description automatically generated">
              <a:extLst>
                <a:ext uri="{FF2B5EF4-FFF2-40B4-BE49-F238E27FC236}">
                  <a16:creationId xmlns:a16="http://schemas.microsoft.com/office/drawing/2014/main" id="{C531B2DC-59DE-4C37-9574-D00F8E7A38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3648" y="5945919"/>
              <a:ext cx="2095538" cy="474931"/>
            </a:xfrm>
            <a:prstGeom prst="rect">
              <a:avLst/>
            </a:prstGeom>
          </p:spPr>
        </p:pic>
      </p:grpSp>
      <p:sp>
        <p:nvSpPr>
          <p:cNvPr id="4" name="TextBox 5">
            <a:extLst>
              <a:ext uri="{FF2B5EF4-FFF2-40B4-BE49-F238E27FC236}">
                <a16:creationId xmlns:a16="http://schemas.microsoft.com/office/drawing/2014/main" id="{C6843E36-3425-D00A-6795-71202E7440C5}"/>
              </a:ext>
            </a:extLst>
          </p:cNvPr>
          <p:cNvSpPr txBox="1"/>
          <p:nvPr/>
        </p:nvSpPr>
        <p:spPr>
          <a:xfrm>
            <a:off x="0" y="6300028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700" b="1" dirty="0"/>
              <a:t>Οι </a:t>
            </a:r>
            <a:r>
              <a:rPr lang="en-US" sz="1700" b="1" dirty="0"/>
              <a:t>IRES (Internal Ribosome Entry Sites) </a:t>
            </a:r>
            <a:r>
              <a:rPr lang="el-GR" sz="1700" b="1" dirty="0"/>
              <a:t>παρακάμπτουν τις απαιτήσεις έναρξης της μετάφρασης.</a:t>
            </a:r>
          </a:p>
        </p:txBody>
      </p:sp>
    </p:spTree>
    <p:extLst>
      <p:ext uri="{BB962C8B-B14F-4D97-AF65-F5344CB8AC3E}">
        <p14:creationId xmlns:p14="http://schemas.microsoft.com/office/powerpoint/2010/main" val="389526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72B0C2-25A9-4FD9-B9A4-5301571511B8}"/>
              </a:ext>
            </a:extLst>
          </p:cNvPr>
          <p:cNvSpPr txBox="1"/>
          <p:nvPr/>
        </p:nvSpPr>
        <p:spPr>
          <a:xfrm>
            <a:off x="432000" y="5301208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Τρία πιθανά πλαίσια ανάγνωσης της οδηγού αλληλουχίας </a:t>
            </a:r>
            <a:r>
              <a:rPr lang="en-US" b="1" i="1" dirty="0" err="1"/>
              <a:t>trp</a:t>
            </a:r>
            <a:r>
              <a:rPr lang="en-US" b="1" dirty="0"/>
              <a:t> </a:t>
            </a:r>
            <a:r>
              <a:rPr lang="el-GR" b="1" dirty="0"/>
              <a:t>της </a:t>
            </a:r>
            <a:r>
              <a:rPr lang="en-US" b="1" i="1" dirty="0"/>
              <a:t>Escherichia coli</a:t>
            </a:r>
            <a:r>
              <a:rPr lang="en-US" b="1" dirty="0"/>
              <a:t>.</a:t>
            </a:r>
            <a:endParaRPr lang="el-GR" b="1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46FA306-2F94-461B-8C29-F101FF61C3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112" y="1772816"/>
            <a:ext cx="870377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951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493F3676-3A22-51CD-20F7-A84A24DE6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06" y="116632"/>
            <a:ext cx="7737587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394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84CA80F3-1D4E-1809-4CF0-51F005086D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4"/>
          <a:stretch/>
        </p:blipFill>
        <p:spPr>
          <a:xfrm>
            <a:off x="288000" y="476672"/>
            <a:ext cx="856800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561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0" y="2329817"/>
            <a:ext cx="9144000" cy="687945"/>
          </a:xfrm>
        </p:spPr>
        <p:txBody>
          <a:bodyPr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el-GR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Επιμήκυνση της μετάφρασης</a:t>
            </a:r>
            <a:endParaRPr lang="de-DE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7026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539552" y="2577678"/>
            <a:ext cx="2458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Σύνοψη των βημάτων της επιμήκυνσης της μετάφρασης. 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DEA74AB-3CFC-4A53-8737-6EF096EDAB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4690" y="94320"/>
            <a:ext cx="2674620" cy="657504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83B93E12-57E7-4F2B-B5A7-32F9D65337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23469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Επιμήκυνση της μετάφρασης</a:t>
            </a:r>
          </a:p>
        </p:txBody>
      </p:sp>
    </p:spTree>
    <p:extLst>
      <p:ext uri="{BB962C8B-B14F-4D97-AF65-F5344CB8AC3E}">
        <p14:creationId xmlns:p14="http://schemas.microsoft.com/office/powerpoint/2010/main" val="16843355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Επιμήκυνση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Τα </a:t>
            </a:r>
            <a:r>
              <a:rPr lang="el-GR" dirty="0" err="1">
                <a:solidFill>
                  <a:srgbClr val="0000FF"/>
                </a:solidFill>
              </a:rPr>
              <a:t>αμινοάκυλο</a:t>
            </a:r>
            <a:r>
              <a:rPr lang="el-GR" dirty="0">
                <a:solidFill>
                  <a:srgbClr val="0000FF"/>
                </a:solidFill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>
                <a:solidFill>
                  <a:srgbClr val="0000FF"/>
                </a:solidFill>
              </a:rPr>
              <a:t>παραδίδονται στη θέση </a:t>
            </a:r>
            <a:r>
              <a:rPr lang="en-US" dirty="0">
                <a:solidFill>
                  <a:srgbClr val="0000FF"/>
                </a:solidFill>
              </a:rPr>
              <a:t>A </a:t>
            </a:r>
            <a:r>
              <a:rPr lang="el-GR" dirty="0">
                <a:solidFill>
                  <a:srgbClr val="0000FF"/>
                </a:solidFill>
              </a:rPr>
              <a:t>από τον παράγοντα επιμήκυνσης </a:t>
            </a:r>
            <a:r>
              <a:rPr lang="en-US" dirty="0">
                <a:solidFill>
                  <a:srgbClr val="0000FF"/>
                </a:solidFill>
              </a:rPr>
              <a:t>EF-Tu.</a:t>
            </a:r>
            <a:endParaRPr lang="el-G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4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323528" y="2274838"/>
            <a:ext cx="2674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Ο EF-</a:t>
            </a:r>
            <a:r>
              <a:rPr lang="el-GR" b="1" dirty="0" err="1"/>
              <a:t>Tu</a:t>
            </a:r>
            <a:r>
              <a:rPr lang="el-GR" b="1" dirty="0"/>
              <a:t> συνοδεύει το </a:t>
            </a:r>
            <a:r>
              <a:rPr lang="el-GR" b="1" dirty="0" err="1"/>
              <a:t>αμινοάκυλο-tRNA</a:t>
            </a:r>
            <a:r>
              <a:rPr lang="el-GR" b="1" dirty="0"/>
              <a:t> στη θέση A του </a:t>
            </a:r>
            <a:r>
              <a:rPr lang="el-GR" b="1" dirty="0" err="1"/>
              <a:t>ριβοσώματος</a:t>
            </a:r>
            <a:r>
              <a:rPr lang="el-GR" b="1" dirty="0"/>
              <a:t>.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7C98FD5-53CF-488F-A839-4222695348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40" y="116632"/>
            <a:ext cx="2880320" cy="652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157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Επιμήκυνση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παραδίδονται στη θέση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από τον παράγοντα επιμήκυνσης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EF-Tu.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Το </a:t>
            </a:r>
            <a:r>
              <a:rPr lang="el-GR" dirty="0" err="1">
                <a:solidFill>
                  <a:srgbClr val="0000FF"/>
                </a:solidFill>
              </a:rPr>
              <a:t>ριβόσωμα</a:t>
            </a:r>
            <a:r>
              <a:rPr lang="el-GR" dirty="0">
                <a:solidFill>
                  <a:srgbClr val="0000FF"/>
                </a:solidFill>
              </a:rPr>
              <a:t> χρησιμοποιεί πολλαπλούς μηχανισμούς προκειμένου να μην επιλέγει λανθασμένα </a:t>
            </a:r>
            <a:r>
              <a:rPr lang="el-GR" dirty="0" err="1">
                <a:solidFill>
                  <a:srgbClr val="0000FF"/>
                </a:solidFill>
              </a:rPr>
              <a:t>αμινοάκυλο</a:t>
            </a:r>
            <a:r>
              <a:rPr lang="en-US" dirty="0">
                <a:solidFill>
                  <a:srgbClr val="0000FF"/>
                </a:solidFill>
              </a:rPr>
              <a:t>-tRNA.</a:t>
            </a:r>
          </a:p>
        </p:txBody>
      </p:sp>
    </p:spTree>
    <p:extLst>
      <p:ext uri="{BB962C8B-B14F-4D97-AF65-F5344CB8AC3E}">
        <p14:creationId xmlns:p14="http://schemas.microsoft.com/office/powerpoint/2010/main" val="56486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0B6C5A9-009B-489F-8A57-B4B00DA64D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792" y="166328"/>
            <a:ext cx="5472608" cy="65253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35496" y="2348880"/>
            <a:ext cx="2674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Τρεις μηχανισμοί εξασφάλισης της σωστής ζεύξης μεταξύ του </a:t>
            </a:r>
            <a:r>
              <a:rPr lang="en-US" b="1" dirty="0"/>
              <a:t>tRNA </a:t>
            </a:r>
            <a:r>
              <a:rPr lang="el-GR" b="1" dirty="0"/>
              <a:t>και του </a:t>
            </a:r>
            <a:r>
              <a:rPr lang="en-US" b="1" dirty="0"/>
              <a:t>mRNA.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0786504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Επιμήκυνση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παραδίδονται στη θέση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από τον παράγοντα επιμήκυνσης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EF-Tu.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ριβόσωμα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χρησιμοποιεί πολλαπλούς μηχανισμούς προκειμένου να μην επιλέγει λανθασμένα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-tRNA.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Το </a:t>
            </a:r>
            <a:r>
              <a:rPr lang="el-GR" dirty="0" err="1">
                <a:solidFill>
                  <a:srgbClr val="0000FF"/>
                </a:solidFill>
              </a:rPr>
              <a:t>ριβόσωμα</a:t>
            </a:r>
            <a:r>
              <a:rPr lang="el-GR" dirty="0">
                <a:solidFill>
                  <a:srgbClr val="0000FF"/>
                </a:solidFill>
              </a:rPr>
              <a:t> είναι ένα </a:t>
            </a:r>
            <a:r>
              <a:rPr lang="el-GR" dirty="0" err="1">
                <a:solidFill>
                  <a:srgbClr val="0000FF"/>
                </a:solidFill>
              </a:rPr>
              <a:t>ριβοένζυμο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131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899592" y="6095037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 RNA </a:t>
            </a:r>
            <a:r>
              <a:rPr lang="el-GR" b="1" dirty="0"/>
              <a:t>περιβάλλει το κέντρο της </a:t>
            </a:r>
            <a:r>
              <a:rPr lang="el-GR" b="1" dirty="0" err="1"/>
              <a:t>πεπτιδυλικής</a:t>
            </a:r>
            <a:r>
              <a:rPr lang="el-GR" b="1" dirty="0"/>
              <a:t> </a:t>
            </a:r>
            <a:r>
              <a:rPr lang="el-GR" b="1" dirty="0" err="1"/>
              <a:t>τρανσφεράσης</a:t>
            </a:r>
            <a:r>
              <a:rPr lang="el-GR" b="1" dirty="0"/>
              <a:t> της μεγάλης </a:t>
            </a:r>
            <a:r>
              <a:rPr lang="el-GR" b="1" dirty="0" err="1"/>
              <a:t>ριβοσωμικής</a:t>
            </a:r>
            <a:r>
              <a:rPr lang="el-GR" b="1" dirty="0"/>
              <a:t> </a:t>
            </a:r>
            <a:r>
              <a:rPr lang="el-GR" b="1" dirty="0" err="1"/>
              <a:t>υπομονάδας</a:t>
            </a:r>
            <a:r>
              <a:rPr lang="el-GR" b="1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C44A54-5AB5-4A94-850F-4F966390CC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928" y="165517"/>
            <a:ext cx="7330144" cy="58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4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72B0C2-25A9-4FD9-B9A4-5301571511B8}"/>
              </a:ext>
            </a:extLst>
          </p:cNvPr>
          <p:cNvSpPr txBox="1"/>
          <p:nvPr/>
        </p:nvSpPr>
        <p:spPr>
          <a:xfrm>
            <a:off x="432000" y="6309320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Δομή του αγγελιοφόρου </a:t>
            </a:r>
            <a:r>
              <a:rPr lang="en-US" b="1" dirty="0"/>
              <a:t>RNA</a:t>
            </a:r>
            <a:r>
              <a:rPr lang="el-GR" b="1" dirty="0"/>
              <a:t>.</a:t>
            </a:r>
            <a:endParaRPr lang="en-US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860422-88EB-4370-AD17-DC17C4561B21}"/>
              </a:ext>
            </a:extLst>
          </p:cNvPr>
          <p:cNvGrpSpPr/>
          <p:nvPr/>
        </p:nvGrpSpPr>
        <p:grpSpPr>
          <a:xfrm>
            <a:off x="546570" y="476672"/>
            <a:ext cx="8050860" cy="5688632"/>
            <a:chOff x="597525" y="620688"/>
            <a:chExt cx="8050860" cy="5688632"/>
          </a:xfrm>
        </p:grpSpPr>
        <p:pic>
          <p:nvPicPr>
            <p:cNvPr id="5" name="Picture 4" descr="Diagram, timeline&#10;&#10;Description automatically generated">
              <a:extLst>
                <a:ext uri="{FF2B5EF4-FFF2-40B4-BE49-F238E27FC236}">
                  <a16:creationId xmlns:a16="http://schemas.microsoft.com/office/drawing/2014/main" id="{328D6E3F-C52F-488A-A6C4-C599B97A3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525" y="620688"/>
              <a:ext cx="8050860" cy="568863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D3C41FE-3191-463E-A06A-84EB1FBDDE67}"/>
                </a:ext>
              </a:extLst>
            </p:cNvPr>
            <p:cNvSpPr/>
            <p:nvPr/>
          </p:nvSpPr>
          <p:spPr>
            <a:xfrm>
              <a:off x="5940152" y="5661248"/>
              <a:ext cx="244827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500" b="1" u="sng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93196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899592" y="544522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Προτεινόμενος ρόλος του </a:t>
            </a:r>
            <a:r>
              <a:rPr lang="en-US" b="1" dirty="0"/>
              <a:t>2’-OH </a:t>
            </a:r>
            <a:r>
              <a:rPr lang="el-GR" b="1" dirty="0"/>
              <a:t>του </a:t>
            </a:r>
            <a:r>
              <a:rPr lang="en-US" b="1" dirty="0"/>
              <a:t>tRNA </a:t>
            </a:r>
            <a:r>
              <a:rPr lang="el-GR" b="1" dirty="0"/>
              <a:t>της θέσης </a:t>
            </a:r>
            <a:r>
              <a:rPr lang="en-US" b="1" dirty="0"/>
              <a:t>P </a:t>
            </a:r>
            <a:r>
              <a:rPr lang="el-GR" b="1" dirty="0"/>
              <a:t>στο σχηματισμό </a:t>
            </a:r>
            <a:r>
              <a:rPr lang="el-GR" b="1" dirty="0" err="1"/>
              <a:t>πεπτιδικού</a:t>
            </a:r>
            <a:r>
              <a:rPr lang="el-GR" b="1" dirty="0"/>
              <a:t> δεσμού.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30A4BA8-EF73-4FFC-AF16-0868F7EFBF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70" y="1052736"/>
            <a:ext cx="840345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068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Επιμήκυνση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παραδίδονται στη θέση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από τον παράγοντα επιμήκυνσης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EF-Tu.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ριβόσωμα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χρησιμοποιεί πολλαπλούς μηχανισμούς προκειμένου να μην επιλέγει λανθασμένα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-tRNA.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ριβόσωμα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είναι ένα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ριβοένζυμο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 σχηματισμός </a:t>
            </a:r>
            <a:r>
              <a:rPr lang="el-GR" dirty="0" err="1">
                <a:solidFill>
                  <a:srgbClr val="0000FF"/>
                </a:solidFill>
              </a:rPr>
              <a:t>πεπτιδικού</a:t>
            </a:r>
            <a:r>
              <a:rPr lang="el-GR" dirty="0">
                <a:solidFill>
                  <a:srgbClr val="0000FF"/>
                </a:solidFill>
              </a:rPr>
              <a:t> δεσμού και ο παράγοντας επιμήκυνσης </a:t>
            </a:r>
            <a:r>
              <a:rPr lang="en-US" dirty="0">
                <a:solidFill>
                  <a:srgbClr val="0000FF"/>
                </a:solidFill>
              </a:rPr>
              <a:t>EF-G </a:t>
            </a:r>
            <a:r>
              <a:rPr lang="el-GR" dirty="0">
                <a:solidFill>
                  <a:srgbClr val="0000FF"/>
                </a:solidFill>
              </a:rPr>
              <a:t>οδηγούν τη μετατόπιση των 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>
                <a:solidFill>
                  <a:srgbClr val="0000FF"/>
                </a:solidFill>
              </a:rPr>
              <a:t>και του </a:t>
            </a:r>
            <a:r>
              <a:rPr lang="en-US" dirty="0">
                <a:solidFill>
                  <a:srgbClr val="0000FF"/>
                </a:solidFill>
              </a:rPr>
              <a:t>mRNA.</a:t>
            </a:r>
          </a:p>
        </p:txBody>
      </p:sp>
    </p:spTree>
    <p:extLst>
      <p:ext uri="{BB962C8B-B14F-4D97-AF65-F5344CB8AC3E}">
        <p14:creationId xmlns:p14="http://schemas.microsoft.com/office/powerpoint/2010/main" val="81241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B353CFF-FE0C-4D6C-A959-6DC593BFBA67}"/>
              </a:ext>
            </a:extLst>
          </p:cNvPr>
          <p:cNvGrpSpPr/>
          <p:nvPr/>
        </p:nvGrpSpPr>
        <p:grpSpPr>
          <a:xfrm>
            <a:off x="2153693" y="0"/>
            <a:ext cx="4836613" cy="6741368"/>
            <a:chOff x="2153693" y="0"/>
            <a:chExt cx="4836613" cy="6741368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72F1CE58-5823-433C-A5FD-9D4BCCC7EE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53693" y="0"/>
              <a:ext cx="4836613" cy="674136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182500-6A79-46B9-9FF1-D70C57BAE982}"/>
                </a:ext>
              </a:extLst>
            </p:cNvPr>
            <p:cNvSpPr/>
            <p:nvPr/>
          </p:nvSpPr>
          <p:spPr>
            <a:xfrm>
              <a:off x="5292080" y="6381328"/>
              <a:ext cx="129614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500" b="1" u="sng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4788024" y="2621331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Η διέγερση της μετατόπισης από τον </a:t>
            </a:r>
            <a:r>
              <a:rPr lang="en-US" b="1"/>
              <a:t>EF-G </a:t>
            </a:r>
            <a:r>
              <a:rPr lang="el-GR" b="1" dirty="0"/>
              <a:t>απαιτεί την υδρόλυση </a:t>
            </a:r>
            <a:r>
              <a:rPr lang="en-US" b="1" dirty="0"/>
              <a:t>GTP.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0790571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Επιμήκυνση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παραδίδονται στη θέση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από τον παράγοντα επιμήκυνσης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EF-Tu.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ριβόσωμα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χρησιμοποιεί πολλαπλούς μηχανισμούς προκειμένου να μην επιλέγει λανθασμένα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-tRNA.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ριβόσωμα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είναι ένα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ριβοένζυμο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 σχηματισμός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πεπτιδικού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δεσμού και ο παράγοντας επιμήκυνσης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EF-G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οδηγούν τη μετατόπιση των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και του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mRNA.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 παράγοντας </a:t>
            </a:r>
            <a:r>
              <a:rPr lang="en-US" dirty="0">
                <a:solidFill>
                  <a:srgbClr val="0000FF"/>
                </a:solidFill>
              </a:rPr>
              <a:t>EF-G</a:t>
            </a:r>
            <a:r>
              <a:rPr lang="el-GR" dirty="0">
                <a:solidFill>
                  <a:srgbClr val="0000FF"/>
                </a:solidFill>
              </a:rPr>
              <a:t> οδηγεί τη μετατόπιση, εκτοπίζοντας το 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>
                <a:solidFill>
                  <a:srgbClr val="0000FF"/>
                </a:solidFill>
              </a:rPr>
              <a:t>που είναι δεσμευμένο στη θέση </a:t>
            </a:r>
            <a:r>
              <a:rPr lang="en-US" dirty="0">
                <a:solidFill>
                  <a:srgbClr val="0000FF"/>
                </a:solidFill>
              </a:rPr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96656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AF9F27FF-D4AB-4C97-8566-04AB98112F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3" y="105540"/>
            <a:ext cx="2592288" cy="66469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179513" y="256490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Δομική σύγκριση των παραγόντων επιμήκυνσης.</a:t>
            </a:r>
          </a:p>
        </p:txBody>
      </p:sp>
    </p:spTree>
    <p:extLst>
      <p:ext uri="{BB962C8B-B14F-4D97-AF65-F5344CB8AC3E}">
        <p14:creationId xmlns:p14="http://schemas.microsoft.com/office/powerpoint/2010/main" val="7883602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Επιμήκυνση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παραδίδονται στη θέση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από τον παράγοντα επιμήκυνσης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EF-Tu.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ριβόσωμα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χρησιμοποιεί πολλαπλούς μηχανισμούς προκειμένου να μην επιλέγει λανθασμένα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-tRNA.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ριβόσωμα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είναι ένα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ριβοένζυμο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 σχηματισμός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πεπτιδικού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δεσμού και ο παράγοντας επιμήκυνσης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EF-G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οδηγούν τη μετατόπιση των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και του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mRNA.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 παράγοντας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EF-G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οδηγεί τη μετατόπιση, εκτοπίζοντας το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που είναι δεσμευμένο στη θέση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Οι παράγοντες </a:t>
            </a:r>
            <a:r>
              <a:rPr lang="en-US" dirty="0">
                <a:solidFill>
                  <a:srgbClr val="0000FF"/>
                </a:solidFill>
              </a:rPr>
              <a:t>EF-Tu – GDP </a:t>
            </a:r>
            <a:r>
              <a:rPr lang="el-GR" dirty="0">
                <a:solidFill>
                  <a:srgbClr val="0000FF"/>
                </a:solidFill>
              </a:rPr>
              <a:t>και </a:t>
            </a:r>
            <a:r>
              <a:rPr lang="en-US" dirty="0">
                <a:solidFill>
                  <a:srgbClr val="0000FF"/>
                </a:solidFill>
              </a:rPr>
              <a:t>EF-G – GDP </a:t>
            </a:r>
            <a:r>
              <a:rPr lang="el-GR" dirty="0">
                <a:solidFill>
                  <a:srgbClr val="0000FF"/>
                </a:solidFill>
              </a:rPr>
              <a:t>πρέπει να ανταλλάξουν τη </a:t>
            </a:r>
            <a:r>
              <a:rPr lang="en-US" dirty="0">
                <a:solidFill>
                  <a:srgbClr val="0000FF"/>
                </a:solidFill>
              </a:rPr>
              <a:t>GDP </a:t>
            </a:r>
            <a:r>
              <a:rPr lang="el-GR" dirty="0">
                <a:solidFill>
                  <a:srgbClr val="0000FF"/>
                </a:solidFill>
              </a:rPr>
              <a:t>με τη </a:t>
            </a:r>
            <a:r>
              <a:rPr lang="en-US" dirty="0">
                <a:solidFill>
                  <a:srgbClr val="0000FF"/>
                </a:solidFill>
              </a:rPr>
              <a:t>GTP </a:t>
            </a:r>
            <a:r>
              <a:rPr lang="el-GR" dirty="0">
                <a:solidFill>
                  <a:srgbClr val="0000FF"/>
                </a:solidFill>
              </a:rPr>
              <a:t>προτού συμμετάσχουν σε ένα νέο κύκλο επιμήκυνσης.</a:t>
            </a:r>
          </a:p>
        </p:txBody>
      </p:sp>
    </p:spTree>
    <p:extLst>
      <p:ext uri="{BB962C8B-B14F-4D97-AF65-F5344CB8AC3E}">
        <p14:creationId xmlns:p14="http://schemas.microsoft.com/office/powerpoint/2010/main" val="222140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323528" y="256490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Ο </a:t>
            </a:r>
            <a:r>
              <a:rPr lang="en-US" b="1" dirty="0"/>
              <a:t>EF-Ts </a:t>
            </a:r>
            <a:r>
              <a:rPr lang="el-GR" b="1" dirty="0"/>
              <a:t>υποκινεί την απελευθέρωση της </a:t>
            </a:r>
            <a:r>
              <a:rPr lang="en-US" b="1" dirty="0"/>
              <a:t>GDP </a:t>
            </a:r>
            <a:r>
              <a:rPr lang="el-GR" b="1" dirty="0"/>
              <a:t>από</a:t>
            </a:r>
            <a:r>
              <a:rPr lang="en-US" b="1" dirty="0"/>
              <a:t> </a:t>
            </a:r>
            <a:r>
              <a:rPr lang="el-GR" b="1" dirty="0"/>
              <a:t>τον </a:t>
            </a:r>
            <a:r>
              <a:rPr lang="en-US" b="1" dirty="0"/>
              <a:t>EF-Tu.</a:t>
            </a:r>
            <a:endParaRPr lang="el-GR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D4C297-D0A0-4AA2-9DAD-1D11C18DD7C3}"/>
              </a:ext>
            </a:extLst>
          </p:cNvPr>
          <p:cNvGrpSpPr/>
          <p:nvPr/>
        </p:nvGrpSpPr>
        <p:grpSpPr>
          <a:xfrm>
            <a:off x="3347864" y="404665"/>
            <a:ext cx="3456384" cy="6048672"/>
            <a:chOff x="3347864" y="404665"/>
            <a:chExt cx="3456384" cy="60486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920B03-B444-401A-8217-7CBD197D3D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47864" y="404665"/>
              <a:ext cx="3456384" cy="604867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0B32F1-F472-4CFF-AF7D-43DBAE8784E1}"/>
                </a:ext>
              </a:extLst>
            </p:cNvPr>
            <p:cNvSpPr/>
            <p:nvPr/>
          </p:nvSpPr>
          <p:spPr>
            <a:xfrm>
              <a:off x="4716016" y="6093296"/>
              <a:ext cx="2088232" cy="360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500" b="1" u="sng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3314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9B589C-77BE-BC25-4ECA-9F2995A0C22B}"/>
              </a:ext>
            </a:extLst>
          </p:cNvPr>
          <p:cNvSpPr txBox="1"/>
          <p:nvPr/>
        </p:nvSpPr>
        <p:spPr>
          <a:xfrm>
            <a:off x="431539" y="566124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EF-Ts</a:t>
            </a:r>
            <a:r>
              <a:rPr lang="en-US" dirty="0"/>
              <a:t> (elongation factor </a:t>
            </a:r>
            <a:r>
              <a:rPr lang="en-US" dirty="0" err="1"/>
              <a:t>thermo</a:t>
            </a:r>
            <a:r>
              <a:rPr lang="en-US" dirty="0"/>
              <a:t> stable) serves as the </a:t>
            </a:r>
            <a:r>
              <a:rPr lang="en-US" b="1" dirty="0"/>
              <a:t>guanine nucleotide exchange factor for EF-Tu</a:t>
            </a:r>
            <a:r>
              <a:rPr lang="en-US" dirty="0"/>
              <a:t> (elongation factor </a:t>
            </a:r>
            <a:r>
              <a:rPr lang="en-US" dirty="0" err="1"/>
              <a:t>thermo</a:t>
            </a:r>
            <a:r>
              <a:rPr lang="en-US" dirty="0"/>
              <a:t> unstable), catalyzing the release of </a:t>
            </a:r>
            <a:r>
              <a:rPr lang="en-US" b="1" dirty="0"/>
              <a:t>guanosine diphosphate</a:t>
            </a:r>
            <a:r>
              <a:rPr lang="en-US" dirty="0"/>
              <a:t> from EF-Tu. This enables EF-Tu to bind to a new </a:t>
            </a:r>
            <a:r>
              <a:rPr lang="en-US" b="1" dirty="0"/>
              <a:t>guanosine triphosphate</a:t>
            </a:r>
            <a:r>
              <a:rPr lang="en-US" dirty="0"/>
              <a:t> molecule, release EF-Ts, and … </a:t>
            </a:r>
            <a:r>
              <a:rPr lang="en-US" i="1" dirty="0">
                <a:solidFill>
                  <a:srgbClr val="FF0000"/>
                </a:solidFill>
              </a:rPr>
              <a:t>[see next slide]</a:t>
            </a:r>
            <a:endParaRPr lang="el-GR" b="1" i="1" dirty="0">
              <a:solidFill>
                <a:srgbClr val="FF0000"/>
              </a:solidFill>
            </a:endParaRPr>
          </a:p>
        </p:txBody>
      </p:sp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B43D1B5F-B4B4-46B1-4C00-DDB2161AA1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399" y="116632"/>
            <a:ext cx="7085202" cy="551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917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9B589C-77BE-BC25-4ECA-9F2995A0C22B}"/>
              </a:ext>
            </a:extLst>
          </p:cNvPr>
          <p:cNvSpPr txBox="1"/>
          <p:nvPr/>
        </p:nvSpPr>
        <p:spPr>
          <a:xfrm>
            <a:off x="431539" y="630932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[see previous slide] </a:t>
            </a:r>
            <a:r>
              <a:rPr lang="en-US" dirty="0"/>
              <a:t>… and go on to catalyze another aminoacyl tRNA addition.</a:t>
            </a:r>
            <a:endParaRPr lang="el-GR" b="1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3F68659-DDFD-4654-0051-05B43CDD48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6480" y="116632"/>
            <a:ext cx="6051039" cy="59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38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Επιμήκυνση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παραδίδονται στη θέση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από τον παράγοντα επιμήκυνσης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EF-Tu.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ριβόσωμα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χρησιμοποιεί πολλαπλούς μηχανισμούς προκειμένου να μην επιλέγει λανθασμένα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αμινοάκυλο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-tRNA.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ριβόσωμα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είναι ένα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ριβοένζυμο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 σχηματισμός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πεπτιδικού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δεσμού και ο παράγοντας επιμήκυνσης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EF-G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οδηγούν τη μετατόπιση των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και του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mRNA.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 παράγοντας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EF-G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οδηγεί τη μετατόπιση, εκτοπίζοντας το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tRNA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που είναι δεσμευμένο στη θέση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Οι παράγοντες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EF-Tu – GDP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και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EF-G – GDP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πρέπει να ανταλλάξουν τη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GDP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με τη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GTP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προτού συμμετάσχουν σε ένα νέο κύκλο επιμήκυνσης.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Ένας κύκλος σχηματισμού </a:t>
            </a:r>
            <a:r>
              <a:rPr lang="el-GR" dirty="0" err="1">
                <a:solidFill>
                  <a:srgbClr val="0000FF"/>
                </a:solidFill>
              </a:rPr>
              <a:t>πεπτιδικού</a:t>
            </a:r>
            <a:r>
              <a:rPr lang="el-GR" dirty="0">
                <a:solidFill>
                  <a:srgbClr val="0000FF"/>
                </a:solidFill>
              </a:rPr>
              <a:t> δεσμού καταναλώνει δύο μόρια </a:t>
            </a:r>
            <a:r>
              <a:rPr lang="en-US" dirty="0">
                <a:solidFill>
                  <a:srgbClr val="0000FF"/>
                </a:solidFill>
              </a:rPr>
              <a:t>GTP </a:t>
            </a:r>
            <a:r>
              <a:rPr lang="el-GR" dirty="0">
                <a:solidFill>
                  <a:srgbClr val="0000FF"/>
                </a:solidFill>
              </a:rPr>
              <a:t>και ένα μόριο </a:t>
            </a:r>
            <a:r>
              <a:rPr lang="en-US" dirty="0">
                <a:solidFill>
                  <a:srgbClr val="0000FF"/>
                </a:solidFill>
              </a:rPr>
              <a:t>ATP.</a:t>
            </a:r>
            <a:endParaRPr lang="el-G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2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Αγγελιοφόρο </a:t>
            </a:r>
            <a:r>
              <a:rPr lang="en-US" altLang="el-GR" sz="3000" b="1" dirty="0"/>
              <a:t>RNA</a:t>
            </a:r>
            <a:endParaRPr lang="el-GR" altLang="el-GR" sz="3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71600" y="1484784"/>
            <a:ext cx="7200800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Οι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πολυπεπτιδικές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αλυσίδες καθορίζονται από ανοικτά πλαίσια ανάγνωσης.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Τα </a:t>
            </a:r>
            <a:r>
              <a:rPr lang="el-GR" dirty="0" err="1">
                <a:solidFill>
                  <a:srgbClr val="0000FF"/>
                </a:solidFill>
              </a:rPr>
              <a:t>προκαρυωτικά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mRNA </a:t>
            </a:r>
            <a:r>
              <a:rPr lang="el-GR" dirty="0">
                <a:solidFill>
                  <a:srgbClr val="0000FF"/>
                </a:solidFill>
              </a:rPr>
              <a:t>έχουν μια θέση δέσμευσης στο </a:t>
            </a:r>
            <a:r>
              <a:rPr lang="el-GR" dirty="0" err="1">
                <a:solidFill>
                  <a:srgbClr val="0000FF"/>
                </a:solidFill>
              </a:rPr>
              <a:t>ριβόσωμα</a:t>
            </a:r>
            <a:r>
              <a:rPr lang="el-GR" dirty="0">
                <a:solidFill>
                  <a:srgbClr val="0000FF"/>
                </a:solidFill>
              </a:rPr>
              <a:t>, η οποία στρατολογεί τη μεταφραστική μηχανή.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Τα </a:t>
            </a:r>
            <a:r>
              <a:rPr lang="el-GR" dirty="0" err="1">
                <a:solidFill>
                  <a:srgbClr val="0000FF"/>
                </a:solidFill>
              </a:rPr>
              <a:t>ευκαρυωτικά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mRNA </a:t>
            </a:r>
            <a:r>
              <a:rPr lang="el-GR" dirty="0">
                <a:solidFill>
                  <a:srgbClr val="0000FF"/>
                </a:solidFill>
              </a:rPr>
              <a:t>τροποποιούνται στα 5’ και 3’ άκρα τους για να διευκολύνουν τη μετάφραση.</a:t>
            </a:r>
          </a:p>
        </p:txBody>
      </p:sp>
    </p:spTree>
    <p:extLst>
      <p:ext uri="{BB962C8B-B14F-4D97-AF65-F5344CB8AC3E}">
        <p14:creationId xmlns:p14="http://schemas.microsoft.com/office/powerpoint/2010/main" val="19087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0" y="2329817"/>
            <a:ext cx="9144000" cy="687945"/>
          </a:xfrm>
        </p:spPr>
        <p:txBody>
          <a:bodyPr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el-GR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Τερματισμός της μετάφρασης</a:t>
            </a:r>
            <a:endParaRPr lang="de-DE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803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Τερματισμός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Οι παράγοντες απελευθέρωσης τερματίζουν τη μετάφραση σε απόκριση προς τα </a:t>
            </a:r>
            <a:r>
              <a:rPr lang="el-GR" dirty="0" err="1">
                <a:solidFill>
                  <a:srgbClr val="0000FF"/>
                </a:solidFill>
              </a:rPr>
              <a:t>κωδικόνια</a:t>
            </a:r>
            <a:r>
              <a:rPr lang="el-GR" dirty="0">
                <a:solidFill>
                  <a:srgbClr val="0000FF"/>
                </a:solidFill>
              </a:rPr>
              <a:t> λήξης.</a:t>
            </a:r>
          </a:p>
        </p:txBody>
      </p:sp>
    </p:spTree>
    <p:extLst>
      <p:ext uri="{BB962C8B-B14F-4D97-AF65-F5344CB8AC3E}">
        <p14:creationId xmlns:p14="http://schemas.microsoft.com/office/powerpoint/2010/main" val="95331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Τερματισμός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947026"/>
            <a:ext cx="7272808" cy="586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Τα </a:t>
            </a:r>
            <a:r>
              <a:rPr lang="el-GR" dirty="0" err="1">
                <a:solidFill>
                  <a:srgbClr val="0000FF"/>
                </a:solidFill>
              </a:rPr>
              <a:t>κωδικόνια</a:t>
            </a:r>
            <a:r>
              <a:rPr lang="el-GR" dirty="0">
                <a:solidFill>
                  <a:srgbClr val="0000FF"/>
                </a:solidFill>
              </a:rPr>
              <a:t> λήξης αναγνωρίζονται από πρωτεΐνες που καλούνται παράγοντες απελευθέρωσης (</a:t>
            </a:r>
            <a:r>
              <a:rPr lang="en-US" dirty="0">
                <a:solidFill>
                  <a:srgbClr val="0000FF"/>
                </a:solidFill>
              </a:rPr>
              <a:t>release factors, RF)</a:t>
            </a:r>
            <a:r>
              <a:rPr lang="el-GR" dirty="0">
                <a:solidFill>
                  <a:srgbClr val="0000FF"/>
                </a:solidFill>
              </a:rPr>
              <a:t> και οι οποίοι ενεργοποιούν την υδρόλυση του πολυπεπτιδίου από το </a:t>
            </a:r>
            <a:r>
              <a:rPr lang="el-GR" dirty="0" err="1">
                <a:solidFill>
                  <a:srgbClr val="0000FF"/>
                </a:solidFill>
              </a:rPr>
              <a:t>πεπτίδυλο</a:t>
            </a:r>
            <a:r>
              <a:rPr lang="el-GR" dirty="0">
                <a:solidFill>
                  <a:srgbClr val="0000FF"/>
                </a:solidFill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tRNA.</a:t>
            </a:r>
          </a:p>
          <a:p>
            <a:pPr marL="265113" indent="-26511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Υπάρχουν δύο τάξεις παραγόντων απελευθέρωσης.</a:t>
            </a:r>
          </a:p>
          <a:p>
            <a:pPr marL="265113" indent="-26511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Οι παράγοντες απελευθέρωσης τάξης </a:t>
            </a:r>
            <a:r>
              <a:rPr lang="en-US" dirty="0">
                <a:solidFill>
                  <a:srgbClr val="0000FF"/>
                </a:solidFill>
              </a:rPr>
              <a:t>I </a:t>
            </a:r>
            <a:r>
              <a:rPr lang="el-GR" dirty="0">
                <a:solidFill>
                  <a:srgbClr val="0000FF"/>
                </a:solidFill>
              </a:rPr>
              <a:t>αναγνωρίζουν τα </a:t>
            </a:r>
            <a:r>
              <a:rPr lang="el-GR" dirty="0" err="1">
                <a:solidFill>
                  <a:srgbClr val="0000FF"/>
                </a:solidFill>
              </a:rPr>
              <a:t>κωδικόνια</a:t>
            </a:r>
            <a:r>
              <a:rPr lang="el-GR" dirty="0">
                <a:solidFill>
                  <a:srgbClr val="0000FF"/>
                </a:solidFill>
              </a:rPr>
              <a:t> λήξης και πυροδοτούν την υδρόλυση της </a:t>
            </a:r>
            <a:r>
              <a:rPr lang="el-GR" dirty="0" err="1">
                <a:solidFill>
                  <a:srgbClr val="0000FF"/>
                </a:solidFill>
              </a:rPr>
              <a:t>πεπτιδικής</a:t>
            </a:r>
            <a:r>
              <a:rPr lang="el-GR" dirty="0">
                <a:solidFill>
                  <a:srgbClr val="0000FF"/>
                </a:solidFill>
              </a:rPr>
              <a:t> αλυσίδας από το 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>
                <a:solidFill>
                  <a:srgbClr val="0000FF"/>
                </a:solidFill>
              </a:rPr>
              <a:t>στη θέση Ρ.</a:t>
            </a:r>
          </a:p>
          <a:p>
            <a:pPr marL="265113" indent="-26511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Οι </a:t>
            </a:r>
            <a:r>
              <a:rPr lang="el-GR" dirty="0" err="1">
                <a:solidFill>
                  <a:srgbClr val="0000FF"/>
                </a:solidFill>
              </a:rPr>
              <a:t>προκαρυώτες</a:t>
            </a:r>
            <a:r>
              <a:rPr lang="el-GR" dirty="0">
                <a:solidFill>
                  <a:srgbClr val="0000FF"/>
                </a:solidFill>
              </a:rPr>
              <a:t> έχουν δύο παράγοντες απελευθέρωσης τάξης Ι που καλούνται </a:t>
            </a:r>
            <a:r>
              <a:rPr lang="en-US" dirty="0">
                <a:solidFill>
                  <a:srgbClr val="0000FF"/>
                </a:solidFill>
              </a:rPr>
              <a:t>RF1 </a:t>
            </a:r>
            <a:r>
              <a:rPr lang="el-GR" dirty="0">
                <a:solidFill>
                  <a:srgbClr val="0000FF"/>
                </a:solidFill>
              </a:rPr>
              <a:t>και </a:t>
            </a:r>
            <a:r>
              <a:rPr lang="en-US" dirty="0">
                <a:solidFill>
                  <a:srgbClr val="0000FF"/>
                </a:solidFill>
              </a:rPr>
              <a:t>RF</a:t>
            </a:r>
            <a:r>
              <a:rPr lang="el-GR" dirty="0">
                <a:solidFill>
                  <a:srgbClr val="0000FF"/>
                </a:solidFill>
              </a:rPr>
              <a:t>2.</a:t>
            </a:r>
          </a:p>
          <a:p>
            <a:pPr marL="265113" indent="-26511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 </a:t>
            </a:r>
            <a:r>
              <a:rPr lang="en-US" dirty="0">
                <a:solidFill>
                  <a:srgbClr val="0000FF"/>
                </a:solidFill>
              </a:rPr>
              <a:t>RF1</a:t>
            </a:r>
            <a:r>
              <a:rPr lang="el-GR" dirty="0">
                <a:solidFill>
                  <a:srgbClr val="0000FF"/>
                </a:solidFill>
              </a:rPr>
              <a:t> αναγνωρίζει το </a:t>
            </a:r>
            <a:r>
              <a:rPr lang="el-GR" dirty="0" err="1">
                <a:solidFill>
                  <a:srgbClr val="0000FF"/>
                </a:solidFill>
              </a:rPr>
              <a:t>κωδικόνιο</a:t>
            </a:r>
            <a:r>
              <a:rPr lang="el-GR" dirty="0">
                <a:solidFill>
                  <a:srgbClr val="0000FF"/>
                </a:solidFill>
              </a:rPr>
              <a:t> λήξης </a:t>
            </a:r>
            <a:r>
              <a:rPr lang="en-US" dirty="0">
                <a:solidFill>
                  <a:srgbClr val="0000FF"/>
                </a:solidFill>
              </a:rPr>
              <a:t>UAG </a:t>
            </a:r>
            <a:r>
              <a:rPr lang="el-GR" dirty="0">
                <a:solidFill>
                  <a:srgbClr val="0000FF"/>
                </a:solidFill>
              </a:rPr>
              <a:t>και ο </a:t>
            </a:r>
            <a:r>
              <a:rPr lang="en-US" dirty="0">
                <a:solidFill>
                  <a:srgbClr val="0000FF"/>
                </a:solidFill>
              </a:rPr>
              <a:t>RF</a:t>
            </a:r>
            <a:r>
              <a:rPr lang="el-GR" dirty="0">
                <a:solidFill>
                  <a:srgbClr val="0000FF"/>
                </a:solidFill>
              </a:rPr>
              <a:t>2 αναγνωρίζει το </a:t>
            </a:r>
            <a:r>
              <a:rPr lang="el-GR" dirty="0" err="1">
                <a:solidFill>
                  <a:srgbClr val="0000FF"/>
                </a:solidFill>
              </a:rPr>
              <a:t>κωδικόνιο</a:t>
            </a:r>
            <a:r>
              <a:rPr lang="el-GR" dirty="0">
                <a:solidFill>
                  <a:srgbClr val="0000FF"/>
                </a:solidFill>
              </a:rPr>
              <a:t> λήξης </a:t>
            </a:r>
            <a:r>
              <a:rPr lang="en-US" dirty="0">
                <a:solidFill>
                  <a:srgbClr val="0000FF"/>
                </a:solidFill>
              </a:rPr>
              <a:t>UGA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  <a:p>
            <a:pPr marL="265113" indent="-26511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Το τρίτο </a:t>
            </a:r>
            <a:r>
              <a:rPr lang="el-GR" dirty="0" err="1">
                <a:solidFill>
                  <a:srgbClr val="0000FF"/>
                </a:solidFill>
              </a:rPr>
              <a:t>κωδικόνιο</a:t>
            </a:r>
            <a:r>
              <a:rPr lang="el-GR" dirty="0">
                <a:solidFill>
                  <a:srgbClr val="0000FF"/>
                </a:solidFill>
              </a:rPr>
              <a:t> λήξης, </a:t>
            </a:r>
            <a:r>
              <a:rPr lang="en-US" dirty="0">
                <a:solidFill>
                  <a:srgbClr val="0000FF"/>
                </a:solidFill>
              </a:rPr>
              <a:t>UAA</a:t>
            </a:r>
            <a:r>
              <a:rPr lang="el-GR" dirty="0">
                <a:solidFill>
                  <a:srgbClr val="0000FF"/>
                </a:solidFill>
              </a:rPr>
              <a:t>, αναγνωρίζεται και από τον </a:t>
            </a:r>
            <a:r>
              <a:rPr lang="en-US" dirty="0">
                <a:solidFill>
                  <a:srgbClr val="0000FF"/>
                </a:solidFill>
              </a:rPr>
              <a:t>RF1 </a:t>
            </a:r>
            <a:r>
              <a:rPr lang="el-GR" dirty="0">
                <a:solidFill>
                  <a:srgbClr val="0000FF"/>
                </a:solidFill>
              </a:rPr>
              <a:t>και από τον </a:t>
            </a:r>
            <a:r>
              <a:rPr lang="en-US" dirty="0">
                <a:solidFill>
                  <a:srgbClr val="0000FF"/>
                </a:solidFill>
              </a:rPr>
              <a:t>RF</a:t>
            </a:r>
            <a:r>
              <a:rPr lang="el-GR" dirty="0">
                <a:solidFill>
                  <a:srgbClr val="0000FF"/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08670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Τερματισμός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947026"/>
            <a:ext cx="7272808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Στα </a:t>
            </a:r>
            <a:r>
              <a:rPr lang="el-GR" dirty="0" err="1">
                <a:solidFill>
                  <a:srgbClr val="0000FF"/>
                </a:solidFill>
              </a:rPr>
              <a:t>ευκαρυωτικά</a:t>
            </a:r>
            <a:r>
              <a:rPr lang="el-GR" dirty="0">
                <a:solidFill>
                  <a:srgbClr val="0000FF"/>
                </a:solidFill>
              </a:rPr>
              <a:t> κύτταρα υπάρχει μόνο ένας παράγοντας απελευθέρωσης τάξης Ι, ο οποίος καλείται </a:t>
            </a:r>
            <a:r>
              <a:rPr lang="en-US" dirty="0">
                <a:solidFill>
                  <a:srgbClr val="0000FF"/>
                </a:solidFill>
              </a:rPr>
              <a:t>eRF1</a:t>
            </a:r>
            <a:r>
              <a:rPr lang="el-GR" dirty="0">
                <a:solidFill>
                  <a:srgbClr val="0000FF"/>
                </a:solidFill>
              </a:rPr>
              <a:t> και αναγνωρίζει και τα τρία </a:t>
            </a:r>
            <a:r>
              <a:rPr lang="el-GR" dirty="0" err="1">
                <a:solidFill>
                  <a:srgbClr val="0000FF"/>
                </a:solidFill>
              </a:rPr>
              <a:t>κωδικόνια</a:t>
            </a:r>
            <a:r>
              <a:rPr lang="el-GR" dirty="0">
                <a:solidFill>
                  <a:srgbClr val="0000FF"/>
                </a:solidFill>
              </a:rPr>
              <a:t> λήξης.</a:t>
            </a:r>
          </a:p>
          <a:p>
            <a:pPr marL="265113" indent="-26511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Οι παράγοντες απελευθέρωσης τάξης </a:t>
            </a:r>
            <a:r>
              <a:rPr lang="en-US" dirty="0">
                <a:solidFill>
                  <a:srgbClr val="0000FF"/>
                </a:solidFill>
              </a:rPr>
              <a:t>I</a:t>
            </a:r>
            <a:r>
              <a:rPr lang="el-GR" dirty="0">
                <a:solidFill>
                  <a:srgbClr val="0000FF"/>
                </a:solidFill>
              </a:rPr>
              <a:t>Ι πυροδοτούν την αποσύνδεση των παραγόντων τάξης </a:t>
            </a:r>
            <a:r>
              <a:rPr lang="en-US" dirty="0">
                <a:solidFill>
                  <a:srgbClr val="0000FF"/>
                </a:solidFill>
              </a:rPr>
              <a:t>I </a:t>
            </a:r>
            <a:r>
              <a:rPr lang="el-GR" dirty="0">
                <a:solidFill>
                  <a:srgbClr val="0000FF"/>
                </a:solidFill>
              </a:rPr>
              <a:t>από το </a:t>
            </a:r>
            <a:r>
              <a:rPr lang="el-GR" dirty="0" err="1">
                <a:solidFill>
                  <a:srgbClr val="0000FF"/>
                </a:solidFill>
              </a:rPr>
              <a:t>ριβόσωμα</a:t>
            </a:r>
            <a:r>
              <a:rPr lang="el-GR" dirty="0">
                <a:solidFill>
                  <a:srgbClr val="0000FF"/>
                </a:solidFill>
              </a:rPr>
              <a:t> μετά την απελευθέρωση της </a:t>
            </a:r>
            <a:r>
              <a:rPr lang="el-GR" dirty="0" err="1">
                <a:solidFill>
                  <a:srgbClr val="0000FF"/>
                </a:solidFill>
              </a:rPr>
              <a:t>πολυπεπτιδικής</a:t>
            </a:r>
            <a:r>
              <a:rPr lang="el-GR" dirty="0">
                <a:solidFill>
                  <a:srgbClr val="0000FF"/>
                </a:solidFill>
              </a:rPr>
              <a:t> αλυσίδας.</a:t>
            </a:r>
          </a:p>
          <a:p>
            <a:pPr marL="265113" indent="-26511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Οι </a:t>
            </a:r>
            <a:r>
              <a:rPr lang="el-GR" dirty="0" err="1">
                <a:solidFill>
                  <a:srgbClr val="0000FF"/>
                </a:solidFill>
              </a:rPr>
              <a:t>προκαρυώτες</a:t>
            </a:r>
            <a:r>
              <a:rPr lang="el-GR" dirty="0">
                <a:solidFill>
                  <a:srgbClr val="0000FF"/>
                </a:solidFill>
              </a:rPr>
              <a:t> και οι </a:t>
            </a:r>
            <a:r>
              <a:rPr lang="el-GR" dirty="0" err="1">
                <a:solidFill>
                  <a:srgbClr val="0000FF"/>
                </a:solidFill>
              </a:rPr>
              <a:t>ευκαρυώτες</a:t>
            </a:r>
            <a:r>
              <a:rPr lang="el-GR" dirty="0">
                <a:solidFill>
                  <a:srgbClr val="0000FF"/>
                </a:solidFill>
              </a:rPr>
              <a:t> έχουν μόνο έναν παράγοντα απελευθέρωσης τάξης ΙΙ καλούμενο </a:t>
            </a:r>
            <a:r>
              <a:rPr lang="en-US" dirty="0">
                <a:solidFill>
                  <a:srgbClr val="0000FF"/>
                </a:solidFill>
              </a:rPr>
              <a:t>RF3 </a:t>
            </a:r>
            <a:r>
              <a:rPr lang="el-GR" dirty="0">
                <a:solidFill>
                  <a:srgbClr val="0000FF"/>
                </a:solidFill>
              </a:rPr>
              <a:t>και </a:t>
            </a:r>
            <a:r>
              <a:rPr lang="en-US" dirty="0">
                <a:solidFill>
                  <a:srgbClr val="0000FF"/>
                </a:solidFill>
              </a:rPr>
              <a:t>eRF3, </a:t>
            </a:r>
            <a:r>
              <a:rPr lang="el-GR" dirty="0">
                <a:solidFill>
                  <a:srgbClr val="0000FF"/>
                </a:solidFill>
              </a:rPr>
              <a:t>αντίστοιχα.</a:t>
            </a:r>
          </a:p>
          <a:p>
            <a:pPr marL="265113" indent="-26511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Όπως οι </a:t>
            </a:r>
            <a:r>
              <a:rPr lang="en-US" dirty="0">
                <a:solidFill>
                  <a:srgbClr val="0000FF"/>
                </a:solidFill>
              </a:rPr>
              <a:t>EF-G, IF2 </a:t>
            </a:r>
            <a:r>
              <a:rPr lang="el-GR" dirty="0">
                <a:solidFill>
                  <a:srgbClr val="0000FF"/>
                </a:solidFill>
              </a:rPr>
              <a:t>και </a:t>
            </a:r>
            <a:r>
              <a:rPr lang="en-US" dirty="0">
                <a:solidFill>
                  <a:srgbClr val="0000FF"/>
                </a:solidFill>
              </a:rPr>
              <a:t>EF-Tu,</a:t>
            </a:r>
            <a:r>
              <a:rPr lang="el-GR" dirty="0">
                <a:solidFill>
                  <a:srgbClr val="0000FF"/>
                </a:solidFill>
              </a:rPr>
              <a:t> οι παράγοντες απελευθέρωσης τάξης </a:t>
            </a:r>
            <a:r>
              <a:rPr lang="en-US" dirty="0">
                <a:solidFill>
                  <a:srgbClr val="0000FF"/>
                </a:solidFill>
              </a:rPr>
              <a:t>I</a:t>
            </a:r>
            <a:r>
              <a:rPr lang="el-GR" dirty="0">
                <a:solidFill>
                  <a:srgbClr val="0000FF"/>
                </a:solidFill>
              </a:rPr>
              <a:t>Ι ρυθμίζονται από τη δέσμευση και την υδρόλυση της </a:t>
            </a:r>
            <a:r>
              <a:rPr lang="en-US" dirty="0">
                <a:solidFill>
                  <a:srgbClr val="0000FF"/>
                </a:solidFill>
              </a:rPr>
              <a:t>GTP.</a:t>
            </a:r>
            <a:endParaRPr lang="el-G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6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Τερματισμός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Οι παράγοντες απελευθέρωσης τερματίζουν τη μετάφραση σε απόκριση προς 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κωδικόνια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λήξης.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Βραχείες περιοχές των παραγόντων απελευθέρωσης τάξης </a:t>
            </a:r>
            <a:r>
              <a:rPr lang="en-US" dirty="0">
                <a:solidFill>
                  <a:srgbClr val="0000FF"/>
                </a:solidFill>
              </a:rPr>
              <a:t>I </a:t>
            </a:r>
            <a:r>
              <a:rPr lang="el-GR" dirty="0">
                <a:solidFill>
                  <a:srgbClr val="0000FF"/>
                </a:solidFill>
              </a:rPr>
              <a:t>αναγνωρίζουν τα </a:t>
            </a:r>
            <a:r>
              <a:rPr lang="el-GR" dirty="0" err="1">
                <a:solidFill>
                  <a:srgbClr val="0000FF"/>
                </a:solidFill>
              </a:rPr>
              <a:t>κωδικόνια</a:t>
            </a:r>
            <a:r>
              <a:rPr lang="el-GR" dirty="0">
                <a:solidFill>
                  <a:srgbClr val="0000FF"/>
                </a:solidFill>
              </a:rPr>
              <a:t> λήξης και πυροδοτούν την απελευθέρωση της </a:t>
            </a:r>
            <a:r>
              <a:rPr lang="el-GR" dirty="0" err="1">
                <a:solidFill>
                  <a:srgbClr val="0000FF"/>
                </a:solidFill>
              </a:rPr>
              <a:t>πολυπεπτιδικής</a:t>
            </a:r>
            <a:r>
              <a:rPr lang="el-GR" dirty="0">
                <a:solidFill>
                  <a:srgbClr val="0000FF"/>
                </a:solidFill>
              </a:rPr>
              <a:t> αλυσίδας.</a:t>
            </a:r>
          </a:p>
        </p:txBody>
      </p:sp>
    </p:spTree>
    <p:extLst>
      <p:ext uri="{BB962C8B-B14F-4D97-AF65-F5344CB8AC3E}">
        <p14:creationId xmlns:p14="http://schemas.microsoft.com/office/powerpoint/2010/main" val="18074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899592" y="579597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Σύγκριση της δομής του </a:t>
            </a:r>
            <a:r>
              <a:rPr lang="en-US" b="1" dirty="0"/>
              <a:t>RF1 </a:t>
            </a:r>
            <a:r>
              <a:rPr lang="el-GR" b="1" dirty="0"/>
              <a:t>με εκείνη ενός </a:t>
            </a:r>
            <a:r>
              <a:rPr lang="en-US" b="1" dirty="0"/>
              <a:t>tRNA.</a:t>
            </a:r>
            <a:endParaRPr lang="el-GR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BF53D2-79EB-40EC-86B2-A7A8200934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5091" y="683404"/>
            <a:ext cx="499381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7932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Τερματισμός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Οι παράγοντες απελευθέρωσης τερματίζουν τη μετάφραση σε απόκριση προς 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κωδικόνια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λήξης.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Βραχείες περιοχές των παραγόντων απελευθέρωσης τάξης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αναγνωρίζουν 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κωδικόνια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λήξης και πυροδοτούν την απελευθέρωση της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πολυπεπτιδικής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αλυσίδας.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Η ανταλλαγή </a:t>
            </a:r>
            <a:r>
              <a:rPr lang="en-US" dirty="0">
                <a:solidFill>
                  <a:srgbClr val="0000FF"/>
                </a:solidFill>
              </a:rPr>
              <a:t>GDP/GTP </a:t>
            </a:r>
            <a:r>
              <a:rPr lang="el-GR" dirty="0">
                <a:solidFill>
                  <a:srgbClr val="0000FF"/>
                </a:solidFill>
              </a:rPr>
              <a:t>και η υδρόλυση της </a:t>
            </a:r>
            <a:r>
              <a:rPr lang="en-US" dirty="0">
                <a:solidFill>
                  <a:srgbClr val="0000FF"/>
                </a:solidFill>
              </a:rPr>
              <a:t>GTP </a:t>
            </a:r>
            <a:r>
              <a:rPr lang="el-GR" dirty="0">
                <a:solidFill>
                  <a:srgbClr val="0000FF"/>
                </a:solidFill>
              </a:rPr>
              <a:t>ελέγχουν τη λειτουργία  του παράγοντα απελευθέρωσης τάξης </a:t>
            </a:r>
            <a:r>
              <a:rPr lang="en-US" dirty="0">
                <a:solidFill>
                  <a:srgbClr val="0000FF"/>
                </a:solidFill>
              </a:rPr>
              <a:t>II.</a:t>
            </a:r>
            <a:endParaRPr lang="el-G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2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323528" y="2564904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Η απελευθέρωση του πολυπεπτιδίου καταλύεται από δύο παράγοντες απελευθέρωσης.</a:t>
            </a:r>
          </a:p>
        </p:txBody>
      </p:sp>
      <p:pic>
        <p:nvPicPr>
          <p:cNvPr id="3" name="Picture 2" descr="Diagram, map&#10;&#10;Description automatically generated">
            <a:extLst>
              <a:ext uri="{FF2B5EF4-FFF2-40B4-BE49-F238E27FC236}">
                <a16:creationId xmlns:a16="http://schemas.microsoft.com/office/drawing/2014/main" id="{D38C757B-216D-4E8B-AD72-4DB2C0336F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4073" y="125094"/>
            <a:ext cx="2275853" cy="660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8799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Τερματισμός της μετάφρασης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35596" y="1218509"/>
            <a:ext cx="7272808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Οι παράγοντες απελευθέρωσης τερματίζουν τη μετάφραση σε απόκριση προς 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κωδικόνια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λήξης.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Βραχείες περιοχές των παραγόντων απελευθέρωσης τάξης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αναγνωρίζουν τα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κωδικόνια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λήξης και πυροδοτούν την απελευθέρωση της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πολυπεπτιδικής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αλυσίδας.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Η ανταλλαγή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GDP/GTP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και η υδρόλυση της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GTP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ελέγχουν τη λειτουργία  του παράγοντα απελευθέρωσης τάξης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Ο παράγοντας ανακύκλωσης των </a:t>
            </a:r>
            <a:r>
              <a:rPr lang="el-GR" dirty="0" err="1">
                <a:solidFill>
                  <a:srgbClr val="0000FF"/>
                </a:solidFill>
              </a:rPr>
              <a:t>ριβοσωμάτων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(RRF)</a:t>
            </a:r>
            <a:r>
              <a:rPr lang="el-GR" dirty="0">
                <a:solidFill>
                  <a:srgbClr val="0000FF"/>
                </a:solidFill>
              </a:rPr>
              <a:t> μιμείται ένα </a:t>
            </a:r>
            <a:r>
              <a:rPr lang="en-US" dirty="0">
                <a:solidFill>
                  <a:srgbClr val="0000FF"/>
                </a:solidFill>
              </a:rPr>
              <a:t>tRNA.</a:t>
            </a:r>
            <a:endParaRPr lang="el-G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827583" y="2564904"/>
            <a:ext cx="3293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Ο </a:t>
            </a:r>
            <a:r>
              <a:rPr lang="en-US" b="1" dirty="0"/>
              <a:t>RRF </a:t>
            </a:r>
            <a:r>
              <a:rPr lang="el-GR" b="1" dirty="0"/>
              <a:t>και ο </a:t>
            </a:r>
            <a:r>
              <a:rPr lang="en-US" b="1" dirty="0"/>
              <a:t>EF-G </a:t>
            </a:r>
            <a:r>
              <a:rPr lang="el-GR" b="1" dirty="0"/>
              <a:t>συνδυάζονται για να υποκινήσουν την απελευθέρωση του </a:t>
            </a:r>
            <a:r>
              <a:rPr lang="en-US" b="1" dirty="0"/>
              <a:t>tRNA </a:t>
            </a:r>
            <a:r>
              <a:rPr lang="el-GR" b="1" dirty="0"/>
              <a:t>και του </a:t>
            </a:r>
            <a:r>
              <a:rPr lang="en-US" b="1" dirty="0"/>
              <a:t>mRNA </a:t>
            </a:r>
            <a:r>
              <a:rPr lang="el-GR" b="1" dirty="0"/>
              <a:t>από ένα </a:t>
            </a:r>
            <a:r>
              <a:rPr lang="el-GR" b="1" dirty="0" err="1"/>
              <a:t>ριβόσωμα</a:t>
            </a:r>
            <a:r>
              <a:rPr lang="el-GR" b="1" dirty="0"/>
              <a:t> που έχει φτάσει στο τέλος της διαδικασίας της μετάφρασης.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3F06083-1C45-4616-973A-9718B31ED3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8839" y="152636"/>
            <a:ext cx="2827457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79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Μεταφορικό </a:t>
            </a:r>
            <a:r>
              <a:rPr lang="en-US" altLang="el-GR" sz="3000" b="1" dirty="0"/>
              <a:t>RNA</a:t>
            </a:r>
            <a:endParaRPr lang="el-GR" altLang="el-GR" sz="3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71600" y="1484784"/>
            <a:ext cx="720080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Τα </a:t>
            </a:r>
            <a:r>
              <a:rPr lang="en-US" dirty="0">
                <a:solidFill>
                  <a:srgbClr val="0000FF"/>
                </a:solidFill>
              </a:rPr>
              <a:t>tRNA </a:t>
            </a:r>
            <a:r>
              <a:rPr lang="el-GR" dirty="0">
                <a:solidFill>
                  <a:srgbClr val="0000FF"/>
                </a:solidFill>
              </a:rPr>
              <a:t>είναι προσαρμογείς μεταξύ </a:t>
            </a:r>
            <a:r>
              <a:rPr lang="el-GR" dirty="0" err="1">
                <a:solidFill>
                  <a:srgbClr val="0000FF"/>
                </a:solidFill>
              </a:rPr>
              <a:t>κωδικονίων</a:t>
            </a:r>
            <a:r>
              <a:rPr lang="el-GR" dirty="0">
                <a:solidFill>
                  <a:srgbClr val="0000FF"/>
                </a:solidFill>
              </a:rPr>
              <a:t> και αμινοξέων.</a:t>
            </a:r>
          </a:p>
        </p:txBody>
      </p:sp>
    </p:spTree>
    <p:extLst>
      <p:ext uri="{BB962C8B-B14F-4D97-AF65-F5344CB8AC3E}">
        <p14:creationId xmlns:p14="http://schemas.microsoft.com/office/powerpoint/2010/main" val="293104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984DA-8696-4F62-AB7E-924222CD4AF8}"/>
              </a:ext>
            </a:extLst>
          </p:cNvPr>
          <p:cNvSpPr txBox="1"/>
          <p:nvPr/>
        </p:nvSpPr>
        <p:spPr>
          <a:xfrm>
            <a:off x="323528" y="256490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Λήξη της μετάφρασης στους </a:t>
            </a:r>
            <a:r>
              <a:rPr lang="el-GR" b="1" dirty="0" err="1"/>
              <a:t>ευκαρυώτες</a:t>
            </a:r>
            <a:r>
              <a:rPr lang="el-GR" b="1" dirty="0"/>
              <a:t> και ανακύκλωση </a:t>
            </a:r>
            <a:r>
              <a:rPr lang="el-GR" b="1" dirty="0" err="1"/>
              <a:t>ριβοσωμάτων</a:t>
            </a:r>
            <a:r>
              <a:rPr lang="el-GR" b="1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193A79-EE20-4422-BE0F-CD88431C7F6D}"/>
              </a:ext>
            </a:extLst>
          </p:cNvPr>
          <p:cNvGrpSpPr/>
          <p:nvPr/>
        </p:nvGrpSpPr>
        <p:grpSpPr>
          <a:xfrm>
            <a:off x="3310448" y="58316"/>
            <a:ext cx="4933960" cy="6741368"/>
            <a:chOff x="2014303" y="0"/>
            <a:chExt cx="5115393" cy="6858000"/>
          </a:xfrm>
        </p:grpSpPr>
        <p:pic>
          <p:nvPicPr>
            <p:cNvPr id="5" name="Picture 4" descr="Diagram, map&#10;&#10;Description automatically generated">
              <a:extLst>
                <a:ext uri="{FF2B5EF4-FFF2-40B4-BE49-F238E27FC236}">
                  <a16:creationId xmlns:a16="http://schemas.microsoft.com/office/drawing/2014/main" id="{3BE8F067-C1CA-4853-9C22-7B0D7AC9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4303" y="0"/>
              <a:ext cx="5115393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A5A913-A5BA-4C20-9F38-A47181C50BFA}"/>
                </a:ext>
              </a:extLst>
            </p:cNvPr>
            <p:cNvSpPr/>
            <p:nvPr/>
          </p:nvSpPr>
          <p:spPr>
            <a:xfrm>
              <a:off x="5580112" y="6525344"/>
              <a:ext cx="129614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500" b="1" u="sng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158807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0" y="2329817"/>
            <a:ext cx="9144000" cy="687945"/>
          </a:xfrm>
        </p:spPr>
        <p:txBody>
          <a:bodyPr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el-GR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Ο Γενετικός Κώδικας</a:t>
            </a:r>
            <a:endParaRPr lang="de-DE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99540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Ο Γενετικός Κώδικας</a:t>
            </a:r>
            <a:endParaRPr lang="el-GR" altLang="el-GR" sz="2800" b="1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71600" y="1484784"/>
            <a:ext cx="7200800" cy="300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u="sng" dirty="0">
                <a:solidFill>
                  <a:srgbClr val="0000FF"/>
                </a:solidFill>
              </a:rPr>
              <a:t>Ενότητες</a:t>
            </a:r>
          </a:p>
          <a:p>
            <a:pPr algn="just">
              <a:lnSpc>
                <a:spcPct val="150000"/>
              </a:lnSpc>
            </a:pPr>
            <a:endParaRPr lang="el-G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Ο κώδικας είναι εκφυλισμένος</a:t>
            </a:r>
            <a:endParaRPr lang="en-US" altLang="el-G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Τρεις κανόνες διέπουν το γενετικό κώδικα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Οι κατασταλτικές μεταλλαγές μπορούν να ανήκουν στο ίδιο ή σε διαφορετικό γονίδιο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altLang="el-GR" dirty="0"/>
              <a:t>Ο κώδικας είναι σχεδόν παγκόσμιος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102065452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Ο κώδικας είναι εκφυλισμένος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E10A1571-EB53-45D6-94C8-8FE2D53195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1650" y="980728"/>
            <a:ext cx="5260699" cy="5319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5443C8-8CFF-4325-ABF6-65E83BCD41A6}"/>
              </a:ext>
            </a:extLst>
          </p:cNvPr>
          <p:cNvSpPr txBox="1"/>
          <p:nvPr/>
        </p:nvSpPr>
        <p:spPr>
          <a:xfrm>
            <a:off x="432000" y="6300028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Ο γενετικός κώδικας.</a:t>
            </a:r>
          </a:p>
        </p:txBody>
      </p:sp>
    </p:spTree>
    <p:extLst>
      <p:ext uri="{BB962C8B-B14F-4D97-AF65-F5344CB8AC3E}">
        <p14:creationId xmlns:p14="http://schemas.microsoft.com/office/powerpoint/2010/main" val="323129917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9FFFA91-37C8-443F-B112-59FA6628A239}"/>
              </a:ext>
            </a:extLst>
          </p:cNvPr>
          <p:cNvGrpSpPr/>
          <p:nvPr/>
        </p:nvGrpSpPr>
        <p:grpSpPr>
          <a:xfrm>
            <a:off x="575556" y="980728"/>
            <a:ext cx="7992888" cy="5040560"/>
            <a:chOff x="1323594" y="1607058"/>
            <a:chExt cx="6496812" cy="3643884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2084BA89-B5CF-4DC9-A332-4BA948EA0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3594" y="1607058"/>
              <a:ext cx="6496812" cy="364388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CC3E3A-46C9-4001-A53D-36997CBFED3C}"/>
                </a:ext>
              </a:extLst>
            </p:cNvPr>
            <p:cNvSpPr/>
            <p:nvPr/>
          </p:nvSpPr>
          <p:spPr>
            <a:xfrm>
              <a:off x="6228184" y="5013176"/>
              <a:ext cx="1440160" cy="237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500" b="1" u="sng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13E5640-127D-42A2-B540-8F05A31772FD}"/>
              </a:ext>
            </a:extLst>
          </p:cNvPr>
          <p:cNvSpPr txBox="1"/>
          <p:nvPr/>
        </p:nvSpPr>
        <p:spPr>
          <a:xfrm>
            <a:off x="432000" y="6300028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Ζευγάρωμα </a:t>
            </a:r>
            <a:r>
              <a:rPr lang="el-GR" b="1" dirty="0" err="1"/>
              <a:t>κωδικονίου</a:t>
            </a:r>
            <a:r>
              <a:rPr lang="en-US" b="1" dirty="0"/>
              <a:t> </a:t>
            </a:r>
            <a:r>
              <a:rPr lang="el-GR" b="1" dirty="0"/>
              <a:t>–</a:t>
            </a:r>
            <a:r>
              <a:rPr lang="en-US" b="1" dirty="0"/>
              <a:t> </a:t>
            </a:r>
            <a:r>
              <a:rPr lang="el-GR" b="1" dirty="0" err="1"/>
              <a:t>αντικωδικονίου</a:t>
            </a:r>
            <a:r>
              <a:rPr lang="el-GR" b="1" dirty="0"/>
              <a:t> δυο μορίων </a:t>
            </a:r>
            <a:r>
              <a:rPr lang="en-US" b="1" dirty="0"/>
              <a:t>tRNA Leu.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99341711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Ο κώδικας είναι εκφυλισμένος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71600" y="1484784"/>
            <a:ext cx="720080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Αντίληψη τάξης στη σύσταση του κώδικα.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Ταλάντευση στο </a:t>
            </a:r>
            <a:r>
              <a:rPr lang="el-GR" dirty="0" err="1">
                <a:solidFill>
                  <a:srgbClr val="0000FF"/>
                </a:solidFill>
              </a:rPr>
              <a:t>αντικωδικόνιο</a:t>
            </a:r>
            <a:r>
              <a:rPr lang="el-GR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792471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2B0EEC87-3B1B-474F-93FA-E90F645939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9026" y="2132856"/>
            <a:ext cx="5365947" cy="2232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BFE867-B5D2-4406-B721-AB6FB79743A4}"/>
              </a:ext>
            </a:extLst>
          </p:cNvPr>
          <p:cNvSpPr txBox="1"/>
          <p:nvPr/>
        </p:nvSpPr>
        <p:spPr>
          <a:xfrm>
            <a:off x="432000" y="4571836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Συνδυασμοί ζευγαρώματος με βάση την αρχή της ταλάντευσης</a:t>
            </a:r>
            <a:r>
              <a:rPr lang="en-US" b="1" dirty="0"/>
              <a:t>.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00018809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8C65B85-33D1-4409-84FB-D243FB4E5D35}"/>
              </a:ext>
            </a:extLst>
          </p:cNvPr>
          <p:cNvGrpSpPr/>
          <p:nvPr/>
        </p:nvGrpSpPr>
        <p:grpSpPr>
          <a:xfrm>
            <a:off x="1151620" y="116632"/>
            <a:ext cx="6840760" cy="6255404"/>
            <a:chOff x="1298448" y="518922"/>
            <a:chExt cx="6547104" cy="5820156"/>
          </a:xfrm>
        </p:grpSpPr>
        <p:pic>
          <p:nvPicPr>
            <p:cNvPr id="4" name="Picture 3" descr="Diagram&#10;&#10;Description automatically generated">
              <a:extLst>
                <a:ext uri="{FF2B5EF4-FFF2-40B4-BE49-F238E27FC236}">
                  <a16:creationId xmlns:a16="http://schemas.microsoft.com/office/drawing/2014/main" id="{0CA348EC-ED53-45FF-B5D7-D2F24B0EE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8448" y="518922"/>
              <a:ext cx="6547104" cy="582015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A6C860-B614-40BC-89A7-CD852906ECD0}"/>
                </a:ext>
              </a:extLst>
            </p:cNvPr>
            <p:cNvSpPr/>
            <p:nvPr/>
          </p:nvSpPr>
          <p:spPr>
            <a:xfrm>
              <a:off x="5940152" y="5517232"/>
              <a:ext cx="158417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500" b="1" u="sng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2F9EE1A-ABB6-437C-82D7-84A64F65BC5B}"/>
              </a:ext>
            </a:extLst>
          </p:cNvPr>
          <p:cNvSpPr txBox="1"/>
          <p:nvPr/>
        </p:nvSpPr>
        <p:spPr>
          <a:xfrm>
            <a:off x="432000" y="6372036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Ταλάντευση ζευγαρώματος βάσεων</a:t>
            </a:r>
            <a:r>
              <a:rPr lang="en-US" b="1" dirty="0"/>
              <a:t>.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00896594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2F9EE1A-ABB6-437C-82D7-84A64F65BC5B}"/>
              </a:ext>
            </a:extLst>
          </p:cNvPr>
          <p:cNvSpPr txBox="1"/>
          <p:nvPr/>
        </p:nvSpPr>
        <p:spPr>
          <a:xfrm>
            <a:off x="432000" y="6300028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Δομή του </a:t>
            </a:r>
            <a:r>
              <a:rPr lang="en-US" b="1" dirty="0" err="1"/>
              <a:t>tRNA</a:t>
            </a:r>
            <a:r>
              <a:rPr lang="en-US" b="1" baseline="30000" dirty="0" err="1"/>
              <a:t>Phe</a:t>
            </a:r>
            <a:r>
              <a:rPr lang="en-US" b="1" dirty="0"/>
              <a:t> </a:t>
            </a:r>
            <a:r>
              <a:rPr lang="el-GR" b="1" dirty="0"/>
              <a:t>του ζυμομύκητα.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A1F8D4A-2431-4E57-9A97-2F4862BA54C8}"/>
              </a:ext>
            </a:extLst>
          </p:cNvPr>
          <p:cNvGrpSpPr/>
          <p:nvPr/>
        </p:nvGrpSpPr>
        <p:grpSpPr>
          <a:xfrm>
            <a:off x="863588" y="1124744"/>
            <a:ext cx="7416824" cy="4752528"/>
            <a:chOff x="1475656" y="1563624"/>
            <a:chExt cx="6480720" cy="3730752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2E6F5067-7712-436E-AE53-7FBD78B0E3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75656" y="1563624"/>
              <a:ext cx="6480720" cy="373075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E4AA255-030E-455C-B2A2-AE1B99CD993C}"/>
                </a:ext>
              </a:extLst>
            </p:cNvPr>
            <p:cNvSpPr/>
            <p:nvPr/>
          </p:nvSpPr>
          <p:spPr>
            <a:xfrm>
              <a:off x="6444208" y="4797152"/>
              <a:ext cx="144016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500" b="1" u="sng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59038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altLang="el-GR" sz="3000" b="1" dirty="0"/>
              <a:t>Ο κώδικας είναι εκφυλισμένος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4CF031-088B-42B5-A738-2ADE4CADE714}"/>
              </a:ext>
            </a:extLst>
          </p:cNvPr>
          <p:cNvSpPr txBox="1"/>
          <p:nvPr/>
        </p:nvSpPr>
        <p:spPr>
          <a:xfrm>
            <a:off x="971600" y="1484784"/>
            <a:ext cx="720080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Αντίληψη τάξης στη σύσταση του κώδικα.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Ταλάντευση στο </a:t>
            </a:r>
            <a:r>
              <a:rPr lang="el-GR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αντικωδικόνιο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0000FF"/>
                </a:solidFill>
              </a:rPr>
              <a:t>Τρία </a:t>
            </a:r>
            <a:r>
              <a:rPr lang="el-GR" dirty="0" err="1">
                <a:solidFill>
                  <a:srgbClr val="0000FF"/>
                </a:solidFill>
              </a:rPr>
              <a:t>κωδικόνια</a:t>
            </a:r>
            <a:r>
              <a:rPr lang="el-GR" dirty="0">
                <a:solidFill>
                  <a:srgbClr val="0000FF"/>
                </a:solidFill>
              </a:rPr>
              <a:t> κατευθύνουν τον τερματισμό της αλυσίδας.</a:t>
            </a:r>
          </a:p>
        </p:txBody>
      </p:sp>
    </p:spTree>
    <p:extLst>
      <p:ext uri="{BB962C8B-B14F-4D97-AF65-F5344CB8AC3E}">
        <p14:creationId xmlns:p14="http://schemas.microsoft.com/office/powerpoint/2010/main" val="282292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tIns="0" bIns="0" rtlCol="0" anchor="ctr"/>
      <a:lstStyle>
        <a:defPPr algn="ctr">
          <a:defRPr sz="1500" b="1" u="sng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8161</TotalTime>
  <Words>3163</Words>
  <Application>Microsoft Office PowerPoint</Application>
  <PresentationFormat>On-screen Show (4:3)</PresentationFormat>
  <Paragraphs>410</Paragraphs>
  <Slides>108</Slides>
  <Notes>107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2" baseType="lpstr">
      <vt:lpstr>Arial</vt:lpstr>
      <vt:lpstr>Calibri</vt:lpstr>
      <vt:lpstr>Wingdings</vt:lpstr>
      <vt:lpstr>Office Theme</vt:lpstr>
      <vt:lpstr>Μετάφραση και Γενετικός Κώδικας</vt:lpstr>
      <vt:lpstr>Μετάφραση</vt:lpstr>
      <vt:lpstr>Μετάφραση</vt:lpstr>
      <vt:lpstr>Μετάφραση</vt:lpstr>
      <vt:lpstr>Αγγελιοφόρο RNA</vt:lpstr>
      <vt:lpstr>PowerPoint Presentation</vt:lpstr>
      <vt:lpstr>PowerPoint Presentation</vt:lpstr>
      <vt:lpstr>Αγγελιοφόρο RNA</vt:lpstr>
      <vt:lpstr>Μεταφορικό RNA</vt:lpstr>
      <vt:lpstr>PowerPoint Presentation</vt:lpstr>
      <vt:lpstr>Μεταφορικό RNA</vt:lpstr>
      <vt:lpstr>PowerPoint Presentation</vt:lpstr>
      <vt:lpstr>Μεταφορικό RNA</vt:lpstr>
      <vt:lpstr>PowerPoint Presentation</vt:lpstr>
      <vt:lpstr>Πρόσδεση των αμινοξέων στο tRNA</vt:lpstr>
      <vt:lpstr>PowerPoint Presentation</vt:lpstr>
      <vt:lpstr>PowerPoint Presentation</vt:lpstr>
      <vt:lpstr>Πρόσδεση των αμινοξέων στο tRNA</vt:lpstr>
      <vt:lpstr>PowerPoint Presentation</vt:lpstr>
      <vt:lpstr>PowerPoint Presentation</vt:lpstr>
      <vt:lpstr>Πρόσδεση των αμινοξέων στο tRNA</vt:lpstr>
      <vt:lpstr>PowerPoint Presentation</vt:lpstr>
      <vt:lpstr>Πρόσδεση των αμινοξέων στο tRNA</vt:lpstr>
      <vt:lpstr>PowerPoint Presentation</vt:lpstr>
      <vt:lpstr>Το ριβόσωμα</vt:lpstr>
      <vt:lpstr>Το ριβόσωμα</vt:lpstr>
      <vt:lpstr>Το ριβόσωμα</vt:lpstr>
      <vt:lpstr>Το ριβόσωμα</vt:lpstr>
      <vt:lpstr>Το ριβόσωμα</vt:lpstr>
      <vt:lpstr>Το ριβόσωμα</vt:lpstr>
      <vt:lpstr>Το ριβόσωμα</vt:lpstr>
      <vt:lpstr>Το ριβόσωμα</vt:lpstr>
      <vt:lpstr>Το ριβόσωμα</vt:lpstr>
      <vt:lpstr>Το ριβόσωμα</vt:lpstr>
      <vt:lpstr>Το ριβόσωμα</vt:lpstr>
      <vt:lpstr>Το ριβόσωμα</vt:lpstr>
      <vt:lpstr>Το ριβόσωμα</vt:lpstr>
      <vt:lpstr>Το ριβόσωμα</vt:lpstr>
      <vt:lpstr>Το ριβόσωμα</vt:lpstr>
      <vt:lpstr>Το ριβόσωμα</vt:lpstr>
      <vt:lpstr>Το ριβόσωμα</vt:lpstr>
      <vt:lpstr>Έναρξη της μετάφρασης</vt:lpstr>
      <vt:lpstr>Έναρξη της μετάφρασης</vt:lpstr>
      <vt:lpstr>Έναρξη της μετάφρασης</vt:lpstr>
      <vt:lpstr>Έναρξη της μετάφρασης</vt:lpstr>
      <vt:lpstr>Έναρξη της μετάφρασης</vt:lpstr>
      <vt:lpstr>Έναρξη της μετάφρασης</vt:lpstr>
      <vt:lpstr>PowerPoint Presentation</vt:lpstr>
      <vt:lpstr>Έναρξη της μετάφρασης</vt:lpstr>
      <vt:lpstr>PowerPoint Presentation</vt:lpstr>
      <vt:lpstr>Έναρξη της μετάφρασης</vt:lpstr>
      <vt:lpstr>PowerPoint Presentation</vt:lpstr>
      <vt:lpstr>Έναρξη της μετάφρασης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Επιμήκυνση της μετάφρασης</vt:lpstr>
      <vt:lpstr>Επιμήκυνση της μετάφρασης</vt:lpstr>
      <vt:lpstr>Επιμήκυνση της μετάφρασης</vt:lpstr>
      <vt:lpstr>PowerPoint Presentation</vt:lpstr>
      <vt:lpstr>Επιμήκυνση της μετάφρασης</vt:lpstr>
      <vt:lpstr>PowerPoint Presentation</vt:lpstr>
      <vt:lpstr>Επιμήκυνση της μετάφρασης</vt:lpstr>
      <vt:lpstr>PowerPoint Presentation</vt:lpstr>
      <vt:lpstr>PowerPoint Presentation</vt:lpstr>
      <vt:lpstr>Επιμήκυνση της μετάφρασης</vt:lpstr>
      <vt:lpstr>PowerPoint Presentation</vt:lpstr>
      <vt:lpstr>Επιμήκυνση της μετάφρασης</vt:lpstr>
      <vt:lpstr>PowerPoint Presentation</vt:lpstr>
      <vt:lpstr>Επιμήκυνση της μετάφρασης</vt:lpstr>
      <vt:lpstr>PowerPoint Presentation</vt:lpstr>
      <vt:lpstr>PowerPoint Presentation</vt:lpstr>
      <vt:lpstr>PowerPoint Presentation</vt:lpstr>
      <vt:lpstr>Επιμήκυνση της μετάφρασης</vt:lpstr>
      <vt:lpstr>Τερματισμός της μετάφρασης</vt:lpstr>
      <vt:lpstr>Τερματισμός της μετάφρασης</vt:lpstr>
      <vt:lpstr>Τερματισμός της μετάφρασης</vt:lpstr>
      <vt:lpstr>Τερματισμός της μετάφρασης</vt:lpstr>
      <vt:lpstr>Τερματισμός της μετάφρασης</vt:lpstr>
      <vt:lpstr>PowerPoint Presentation</vt:lpstr>
      <vt:lpstr>Τερματισμός της μετάφρασης</vt:lpstr>
      <vt:lpstr>PowerPoint Presentation</vt:lpstr>
      <vt:lpstr>Τερματισμός της μετάφρασης</vt:lpstr>
      <vt:lpstr>PowerPoint Presentation</vt:lpstr>
      <vt:lpstr>PowerPoint Presentation</vt:lpstr>
      <vt:lpstr>Ο Γενετικός Κώδικας</vt:lpstr>
      <vt:lpstr>Ο Γενετικός Κώδικας</vt:lpstr>
      <vt:lpstr>Ο κώδικας είναι εκφυλισμένος</vt:lpstr>
      <vt:lpstr>PowerPoint Presentation</vt:lpstr>
      <vt:lpstr>Ο κώδικας είναι εκφυλισμένος</vt:lpstr>
      <vt:lpstr>PowerPoint Presentation</vt:lpstr>
      <vt:lpstr>PowerPoint Presentation</vt:lpstr>
      <vt:lpstr>PowerPoint Presentation</vt:lpstr>
      <vt:lpstr>Ο κώδικας είναι εκφυλισμένος</vt:lpstr>
      <vt:lpstr>Τρεις κανόνες διέπουν το γενετικό κώδικα</vt:lpstr>
      <vt:lpstr>Οι κατασταλτικές μεταλλαγές μπορούν να ανήκουν στο ίδιο ή σε διαφορετικό γονίδιο</vt:lpstr>
      <vt:lpstr>PowerPoint Presentation</vt:lpstr>
      <vt:lpstr>PowerPoint Presentation</vt:lpstr>
      <vt:lpstr>Οι κατασταλτικές μεταλλαγές μπορούν να ανήκουν στο ίδιο ή σε διαφορετικό γονίδιο</vt:lpstr>
      <vt:lpstr>Γενετικός κώδικας των μιτοχονδρίων</vt:lpstr>
      <vt:lpstr>PowerPoint Presentation</vt:lpstr>
      <vt:lpstr>Βιβλιογραφία</vt:lpstr>
      <vt:lpstr>PowerPoint Presentation</vt:lpstr>
    </vt:vector>
  </TitlesOfParts>
  <Company>University of Athens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Christos Kontos</dc:creator>
  <cp:lastModifiedBy>Christos Kontos</cp:lastModifiedBy>
  <cp:revision>616</cp:revision>
  <dcterms:created xsi:type="dcterms:W3CDTF">2013-05-26T20:29:32Z</dcterms:created>
  <dcterms:modified xsi:type="dcterms:W3CDTF">2022-12-11T15:06:24Z</dcterms:modified>
</cp:coreProperties>
</file>