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3" r:id="rId3"/>
    <p:sldId id="284" r:id="rId4"/>
    <p:sldId id="286" r:id="rId5"/>
    <p:sldId id="2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16" y="132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5208-7A45-4DF8-84C8-65FAE59DAB55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AA03A-7941-441F-B8CE-FEE800FB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5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AA03A-7941-441F-B8CE-FEE800FB40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3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9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6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5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9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7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0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2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CD3D-7F05-4E84-8A5D-A1ED4517C7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5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5291" y="191589"/>
            <a:ext cx="9144000" cy="9061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Virtualization and the Cloud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89" y="953998"/>
            <a:ext cx="11773988" cy="580741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Virtualization Requirements: Safety, Fidelity, Efficiency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u="sng" dirty="0" smtClean="0">
                <a:solidFill>
                  <a:schemeClr val="accent5">
                    <a:lumMod val="75000"/>
                  </a:schemeClr>
                </a:solidFill>
              </a:rPr>
              <a:t>Sensitive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Instructions: different effects in: a) user b)kernel, modes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u="sng" dirty="0" smtClean="0">
                <a:solidFill>
                  <a:schemeClr val="accent5">
                    <a:lumMod val="75000"/>
                  </a:schemeClr>
                </a:solidFill>
              </a:rPr>
              <a:t>Privileged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Instructions: lead to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trap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in user mode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Virtualization Technology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Intel: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Virtualization Technology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AMD: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Secure Virtual Machine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create containers in which virtual machines can be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run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guest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operating system runs in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container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until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it causes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an exception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and traps to the hypervisor,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e.g.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by executing an I/O instruction.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set of operations that trap is controlled by a hardware bitmap set by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hypervisor With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these extensions the classical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trap-and-emulate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virtual machine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approach becomes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possible.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1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395"/>
            <a:ext cx="12192000" cy="2275044"/>
          </a:xfrm>
        </p:spPr>
        <p:txBody>
          <a:bodyPr>
            <a:normAutofit fontScale="90000"/>
          </a:bodyPr>
          <a:lstStyle/>
          <a:p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</a:rPr>
              <a:t>Hypervisors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Type 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: the only program running in the most privileged mode. support multiple copies of the actual hardware, called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virtual machines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(run on bare metal)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Type 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 a program relying on the OS to allocate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and schedule resources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The OS over the Hypervisor (both) is 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guest OS. </a:t>
            </a:r>
            <a:b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For type 2 the OS over the hardware is the 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host OS</a:t>
            </a:r>
            <a:b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46" y="2198118"/>
            <a:ext cx="11616889" cy="465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Virtualizing Memory: Shadow page tables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52599"/>
            <a:ext cx="8460346" cy="520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8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79" y="13311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Virtualizing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3" y="1253330"/>
            <a:ext cx="12045287" cy="5502311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Today’s hardware supports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nested page tables (AMD)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or called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extended page tables (Intel) ERT.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 addition to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guest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virtual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addresses, we now also have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guest physical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addresses and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subsequently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host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physical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addresses (sometimes referred to as machine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physical addresses).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With EPT, the hypervisor still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has an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additional set of page tables, but now the CPU is able to handle much of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intermediate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level in hardware also.</a:t>
            </a:r>
          </a:p>
        </p:txBody>
      </p:sp>
    </p:spTree>
    <p:extLst>
      <p:ext uri="{BB962C8B-B14F-4D97-AF65-F5344CB8AC3E}">
        <p14:creationId xmlns:p14="http://schemas.microsoft.com/office/powerpoint/2010/main" val="233961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530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Bauhaus 93" panose="04030905020B02020C02" pitchFamily="82" charset="0"/>
              </a:rPr>
              <a:t>Clouds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5306"/>
            <a:ext cx="12192000" cy="625269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National Institute of Standards and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Technology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On-demand self-service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Broad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network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access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Resource pooling:  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assign resources dynamically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Rapid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elasticity: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acquire 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and release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resources elastically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Measured service: 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conform to the contracts</a:t>
            </a:r>
          </a:p>
          <a:p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Provide: </a:t>
            </a:r>
          </a:p>
          <a:p>
            <a:pPr lvl="1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Infrastructure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As A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Service (IAAS)</a:t>
            </a:r>
          </a:p>
          <a:p>
            <a:pPr lvl="1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Seamless live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migration: move/change/replace machines while they </a:t>
            </a:r>
            <a:r>
              <a:rPr lang="en-US" sz="2800" smtClean="0">
                <a:solidFill>
                  <a:schemeClr val="accent5">
                    <a:lumMod val="75000"/>
                  </a:schemeClr>
                </a:solidFill>
              </a:rPr>
              <a:t>are operational.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1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7020</TotalTime>
  <Words>260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Bauhaus 93</vt:lpstr>
      <vt:lpstr>Calibri</vt:lpstr>
      <vt:lpstr>Calibri Light</vt:lpstr>
      <vt:lpstr>Wingdings</vt:lpstr>
      <vt:lpstr>Office Theme</vt:lpstr>
      <vt:lpstr>Virtualization and the Cloud</vt:lpstr>
      <vt:lpstr>Hypervisors Type 1: the only program running in the most privileged mode. support multiple copies of the actual hardware, called virtual machines (run on bare metal) Type 2: a program relying on the OS to allocate and schedule resources The OS over the Hypervisor (both) is guest OS.  For type 2 the OS over the hardware is the host OS </vt:lpstr>
      <vt:lpstr>Virtualizing Memory: Shadow page tables</vt:lpstr>
      <vt:lpstr>Virtualizing Memory</vt:lpstr>
      <vt:lpstr>Clouds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</dc:title>
  <dc:creator>Dionysis Reisis</dc:creator>
  <cp:lastModifiedBy>Dionysis Reisis</cp:lastModifiedBy>
  <cp:revision>130</cp:revision>
  <dcterms:created xsi:type="dcterms:W3CDTF">2019-10-15T15:59:52Z</dcterms:created>
  <dcterms:modified xsi:type="dcterms:W3CDTF">2021-05-30T16:50:18Z</dcterms:modified>
</cp:coreProperties>
</file>