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handoutMasterIdLst>
    <p:handoutMasterId r:id="rId13"/>
  </p:handoutMasterIdLst>
  <p:sldIdLst>
    <p:sldId id="265" r:id="rId2"/>
    <p:sldId id="257" r:id="rId3"/>
    <p:sldId id="267" r:id="rId4"/>
    <p:sldId id="258" r:id="rId5"/>
    <p:sldId id="259" r:id="rId6"/>
    <p:sldId id="264" r:id="rId7"/>
    <p:sldId id="260" r:id="rId8"/>
    <p:sldId id="262" r:id="rId9"/>
    <p:sldId id="266" r:id="rId10"/>
    <p:sldId id="263" r:id="rId11"/>
  </p:sldIdLst>
  <p:sldSz cx="10058400" cy="77724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6" autoAdjust="0"/>
  </p:normalViewPr>
  <p:slideViewPr>
    <p:cSldViewPr snapToGrid="0">
      <p:cViewPr varScale="1">
        <p:scale>
          <a:sx n="71" d="100"/>
          <a:sy n="71" d="100"/>
        </p:scale>
        <p:origin x="960" y="64"/>
      </p:cViewPr>
      <p:guideLst/>
    </p:cSldViewPr>
  </p:slideViewPr>
  <p:notesTextViewPr>
    <p:cViewPr>
      <p:scale>
        <a:sx n="1" d="1"/>
        <a:sy n="1" d="1"/>
      </p:scale>
      <p:origin x="0" y="0"/>
    </p:cViewPr>
  </p:notesTextViewPr>
  <p:notesViewPr>
    <p:cSldViewPr snapToGrid="0">
      <p:cViewPr varScale="1">
        <p:scale>
          <a:sx n="81" d="100"/>
          <a:sy n="81" d="100"/>
        </p:scale>
        <p:origin x="397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tdespo@o365.uoa.gr" userId="675ecd67-d539-4644-89de-f4ff11899b70" providerId="ADAL" clId="{69DFDE0B-FA9B-4A8B-80C0-5DD47E60D51C}"/>
    <pc:docChg chg="custSel addSld modSld">
      <pc:chgData name="sotdespo@o365.uoa.gr" userId="675ecd67-d539-4644-89de-f4ff11899b70" providerId="ADAL" clId="{69DFDE0B-FA9B-4A8B-80C0-5DD47E60D51C}" dt="2023-04-17T15:24:58.320" v="31" actId="14100"/>
      <pc:docMkLst>
        <pc:docMk/>
      </pc:docMkLst>
      <pc:sldChg chg="delSp modSp new mod">
        <pc:chgData name="sotdespo@o365.uoa.gr" userId="675ecd67-d539-4644-89de-f4ff11899b70" providerId="ADAL" clId="{69DFDE0B-FA9B-4A8B-80C0-5DD47E60D51C}" dt="2023-04-17T15:24:58.320" v="31" actId="14100"/>
        <pc:sldMkLst>
          <pc:docMk/>
          <pc:sldMk cId="67758049" sldId="267"/>
        </pc:sldMkLst>
        <pc:spChg chg="mod">
          <ac:chgData name="sotdespo@o365.uoa.gr" userId="675ecd67-d539-4644-89de-f4ff11899b70" providerId="ADAL" clId="{69DFDE0B-FA9B-4A8B-80C0-5DD47E60D51C}" dt="2023-04-17T15:24:44.875" v="29" actId="20577"/>
          <ac:spMkLst>
            <pc:docMk/>
            <pc:sldMk cId="67758049" sldId="267"/>
            <ac:spMk id="2" creationId="{9C2238BC-0349-E1F8-D885-502B59D6A976}"/>
          </ac:spMkLst>
        </pc:spChg>
        <pc:spChg chg="mod">
          <ac:chgData name="sotdespo@o365.uoa.gr" userId="675ecd67-d539-4644-89de-f4ff11899b70" providerId="ADAL" clId="{69DFDE0B-FA9B-4A8B-80C0-5DD47E60D51C}" dt="2023-04-17T15:24:58.320" v="31" actId="14100"/>
          <ac:spMkLst>
            <pc:docMk/>
            <pc:sldMk cId="67758049" sldId="267"/>
            <ac:spMk id="3" creationId="{50148FA2-52EE-22FB-E41C-A89E6F7B9CE6}"/>
          </ac:spMkLst>
        </pc:spChg>
        <pc:spChg chg="del">
          <ac:chgData name="sotdespo@o365.uoa.gr" userId="675ecd67-d539-4644-89de-f4ff11899b70" providerId="ADAL" clId="{69DFDE0B-FA9B-4A8B-80C0-5DD47E60D51C}" dt="2023-04-17T15:24:53.334" v="30" actId="478"/>
          <ac:spMkLst>
            <pc:docMk/>
            <pc:sldMk cId="67758049" sldId="267"/>
            <ac:spMk id="4" creationId="{D3DC9B5F-F676-6F1F-A582-992EAB4FD8D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3FF47F-42FF-450A-8253-B1442C6910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833FB9C4-09C7-4A1E-BE11-39B577FC37B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C12F5EDD-2D67-41E7-8D03-36EA9A6E0629}" type="datetime1">
              <a:rPr lang="en-GB" smtClean="0"/>
              <a:t>17/04/2023</a:t>
            </a:fld>
            <a:endParaRPr lang="en-GB"/>
          </a:p>
        </p:txBody>
      </p:sp>
      <p:sp>
        <p:nvSpPr>
          <p:cNvPr id="4" name="Footer Placeholder 3">
            <a:extLst>
              <a:ext uri="{FF2B5EF4-FFF2-40B4-BE49-F238E27FC236}">
                <a16:creationId xmlns:a16="http://schemas.microsoft.com/office/drawing/2014/main" id="{ABA01650-A7EE-4E10-9230-8DD147057DA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36AE6EF4-8758-41BA-920E-45D570F0EA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0CC1A13-6C33-4F62-AF90-07D2D61E68FC}" type="slidenum">
              <a:rPr lang="en-GB" smtClean="0"/>
              <a:t>‹#›</a:t>
            </a:fld>
            <a:endParaRPr lang="en-GB"/>
          </a:p>
        </p:txBody>
      </p:sp>
    </p:spTree>
    <p:extLst>
      <p:ext uri="{BB962C8B-B14F-4D97-AF65-F5344CB8AC3E}">
        <p14:creationId xmlns:p14="http://schemas.microsoft.com/office/powerpoint/2010/main" val="18709326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A76BC78C-3B96-4F0C-BDEC-B9524B9DDB96}" type="datetime1">
              <a:rPr lang="en-GB" noProof="0" smtClean="0"/>
              <a:t>17/04/2023</a:t>
            </a:fld>
            <a:endParaRPr lang="en-GB" noProof="0"/>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6484CCF-A275-48CD-9D14-26B47F5E9B73}" type="slidenum">
              <a:rPr lang="en-GB" noProof="0" smtClean="0"/>
              <a:t>‹#›</a:t>
            </a:fld>
            <a:endParaRPr lang="en-GB" noProof="0"/>
          </a:p>
        </p:txBody>
      </p:sp>
    </p:spTree>
    <p:extLst>
      <p:ext uri="{BB962C8B-B14F-4D97-AF65-F5344CB8AC3E}">
        <p14:creationId xmlns:p14="http://schemas.microsoft.com/office/powerpoint/2010/main" val="341961850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46484CCF-A275-48CD-9D14-26B47F5E9B73}" type="slidenum">
              <a:rPr lang="en-GB" smtClean="0"/>
              <a:t>2</a:t>
            </a:fld>
            <a:endParaRPr lang="en-GB"/>
          </a:p>
        </p:txBody>
      </p:sp>
    </p:spTree>
    <p:extLst>
      <p:ext uri="{BB962C8B-B14F-4D97-AF65-F5344CB8AC3E}">
        <p14:creationId xmlns:p14="http://schemas.microsoft.com/office/powerpoint/2010/main" val="1581519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46484CCF-A275-48CD-9D14-26B47F5E9B73}" type="slidenum">
              <a:rPr lang="en-GB" smtClean="0"/>
              <a:t>4</a:t>
            </a:fld>
            <a:endParaRPr lang="en-GB"/>
          </a:p>
        </p:txBody>
      </p:sp>
    </p:spTree>
    <p:extLst>
      <p:ext uri="{BB962C8B-B14F-4D97-AF65-F5344CB8AC3E}">
        <p14:creationId xmlns:p14="http://schemas.microsoft.com/office/powerpoint/2010/main" val="3067288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46484CCF-A275-48CD-9D14-26B47F5E9B73}" type="slidenum">
              <a:rPr lang="en-GB" smtClean="0"/>
              <a:t>5</a:t>
            </a:fld>
            <a:endParaRPr lang="en-GB"/>
          </a:p>
        </p:txBody>
      </p:sp>
    </p:spTree>
    <p:extLst>
      <p:ext uri="{BB962C8B-B14F-4D97-AF65-F5344CB8AC3E}">
        <p14:creationId xmlns:p14="http://schemas.microsoft.com/office/powerpoint/2010/main" val="305792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46484CCF-A275-48CD-9D14-26B47F5E9B73}" type="slidenum">
              <a:rPr lang="en-GB" smtClean="0"/>
              <a:t>6</a:t>
            </a:fld>
            <a:endParaRPr lang="en-GB"/>
          </a:p>
        </p:txBody>
      </p:sp>
    </p:spTree>
    <p:extLst>
      <p:ext uri="{BB962C8B-B14F-4D97-AF65-F5344CB8AC3E}">
        <p14:creationId xmlns:p14="http://schemas.microsoft.com/office/powerpoint/2010/main" val="3962482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46484CCF-A275-48CD-9D14-26B47F5E9B73}" type="slidenum">
              <a:rPr lang="en-GB" smtClean="0"/>
              <a:t>7</a:t>
            </a:fld>
            <a:endParaRPr lang="en-GB"/>
          </a:p>
        </p:txBody>
      </p:sp>
    </p:spTree>
    <p:extLst>
      <p:ext uri="{BB962C8B-B14F-4D97-AF65-F5344CB8AC3E}">
        <p14:creationId xmlns:p14="http://schemas.microsoft.com/office/powerpoint/2010/main" val="3199361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46484CCF-A275-48CD-9D14-26B47F5E9B73}" type="slidenum">
              <a:rPr lang="en-GB" smtClean="0"/>
              <a:t>10</a:t>
            </a:fld>
            <a:endParaRPr lang="en-GB"/>
          </a:p>
        </p:txBody>
      </p:sp>
    </p:spTree>
    <p:extLst>
      <p:ext uri="{BB962C8B-B14F-4D97-AF65-F5344CB8AC3E}">
        <p14:creationId xmlns:p14="http://schemas.microsoft.com/office/powerpoint/2010/main" val="103941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Layout Opt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D62240-1E88-4AF1-B533-E4A44C81DEF1}"/>
              </a:ext>
            </a:extLst>
          </p:cNvPr>
          <p:cNvSpPr/>
          <p:nvPr userDrawn="1"/>
        </p:nvSpPr>
        <p:spPr>
          <a:xfrm>
            <a:off x="3346707" y="3886200"/>
            <a:ext cx="3374136" cy="388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39818D87-9017-48E8-9B89-B4C276E5C06B}"/>
              </a:ext>
            </a:extLst>
          </p:cNvPr>
          <p:cNvSpPr>
            <a:spLocks noGrp="1"/>
          </p:cNvSpPr>
          <p:nvPr>
            <p:ph type="ctrTitle" hasCustomPrompt="1"/>
          </p:nvPr>
        </p:nvSpPr>
        <p:spPr>
          <a:xfrm>
            <a:off x="3575304" y="768096"/>
            <a:ext cx="2907792" cy="365760"/>
          </a:xfrm>
          <a:prstGeom prst="rect">
            <a:avLst/>
          </a:prstGeom>
        </p:spPr>
        <p:txBody>
          <a:bodyPr vert="horz" lIns="0" tIns="45720" rIns="0" bIns="45720" rtlCol="0" anchor="ctr">
            <a:noAutofit/>
          </a:bodyPr>
          <a:lstStyle>
            <a:lvl1pPr>
              <a:defRPr lang="en-US" sz="2000" b="1" i="0" spc="0" baseline="0" dirty="0">
                <a:solidFill>
                  <a:schemeClr val="accent1"/>
                </a:solidFill>
                <a:ea typeface="+mn-ea"/>
                <a:cs typeface="+mn-cs"/>
              </a:defRPr>
            </a:lvl1pPr>
          </a:lstStyle>
          <a:p>
            <a:pPr marL="0" lvl="0" indent="0" defTabSz="914400" rtl="0">
              <a:lnSpc>
                <a:spcPct val="100000"/>
              </a:lnSpc>
              <a:spcBef>
                <a:spcPts val="1000"/>
              </a:spcBef>
              <a:buFont typeface="Arial" panose="020B0604020202020204" pitchFamily="34" charset="0"/>
            </a:pPr>
            <a:r>
              <a:rPr lang="en-GB" noProof="0"/>
              <a:t>Add title here</a:t>
            </a:r>
          </a:p>
        </p:txBody>
      </p:sp>
      <p:sp>
        <p:nvSpPr>
          <p:cNvPr id="8" name="Rectangle 7">
            <a:extLst>
              <a:ext uri="{FF2B5EF4-FFF2-40B4-BE49-F238E27FC236}">
                <a16:creationId xmlns:a16="http://schemas.microsoft.com/office/drawing/2014/main" id="{0F0B1261-A13A-4E9E-AA95-EED10F4CFA0E}"/>
              </a:ext>
            </a:extLst>
          </p:cNvPr>
          <p:cNvSpPr/>
          <p:nvPr userDrawn="1"/>
        </p:nvSpPr>
        <p:spPr>
          <a:xfrm>
            <a:off x="-9141" y="0"/>
            <a:ext cx="3355848"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1" name="Straight Connector 10">
            <a:extLst>
              <a:ext uri="{FF2B5EF4-FFF2-40B4-BE49-F238E27FC236}">
                <a16:creationId xmlns:a16="http://schemas.microsoft.com/office/drawing/2014/main" id="{A1A4A6AC-F3AF-4832-AD1D-6D835E5EEB44}"/>
              </a:ext>
            </a:extLst>
          </p:cNvPr>
          <p:cNvCxnSpPr/>
          <p:nvPr userDrawn="1"/>
        </p:nvCxnSpPr>
        <p:spPr>
          <a:xfrm>
            <a:off x="391886" y="555171"/>
            <a:ext cx="914400"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C02D408-24F0-48D9-9651-58EF6575D3CA}"/>
              </a:ext>
            </a:extLst>
          </p:cNvPr>
          <p:cNvCxnSpPr>
            <a:cxnSpLocks/>
          </p:cNvCxnSpPr>
          <p:nvPr userDrawn="1"/>
        </p:nvCxnSpPr>
        <p:spPr>
          <a:xfrm>
            <a:off x="3639312" y="555171"/>
            <a:ext cx="914400" cy="0"/>
          </a:xfrm>
          <a:prstGeom prst="line">
            <a:avLst/>
          </a:prstGeom>
          <a:ln w="6032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E684CA-499F-49C1-B233-507FE44E7C65}"/>
              </a:ext>
            </a:extLst>
          </p:cNvPr>
          <p:cNvCxnSpPr>
            <a:cxnSpLocks/>
          </p:cNvCxnSpPr>
          <p:nvPr userDrawn="1"/>
        </p:nvCxnSpPr>
        <p:spPr>
          <a:xfrm>
            <a:off x="3639312" y="4310742"/>
            <a:ext cx="914400"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8A2F17EA-EFE7-4229-8CC7-1811C56350FC}"/>
              </a:ext>
            </a:extLst>
          </p:cNvPr>
          <p:cNvSpPr>
            <a:spLocks noGrp="1"/>
          </p:cNvSpPr>
          <p:nvPr>
            <p:ph type="body" sz="quarter" idx="10" hasCustomPrompt="1"/>
          </p:nvPr>
        </p:nvSpPr>
        <p:spPr>
          <a:xfrm>
            <a:off x="3575304" y="4663440"/>
            <a:ext cx="2907792" cy="365760"/>
          </a:xfrm>
        </p:spPr>
        <p:txBody>
          <a:bodyPr vert="horz" lIns="0" tIns="45720" rIns="0" bIns="45720" rtlCol="0" anchor="ctr">
            <a:noAutofit/>
          </a:bodyPr>
          <a:lstStyle>
            <a:lvl1pPr marL="0" indent="0">
              <a:buNone/>
              <a:defRPr lang="en-US" sz="2000" b="1" i="0" spc="0" baseline="0" dirty="0">
                <a:solidFill>
                  <a:schemeClr val="bg1"/>
                </a:solidFill>
                <a:latin typeface="+mj-lt"/>
              </a:defRPr>
            </a:lvl1pPr>
          </a:lstStyle>
          <a:p>
            <a:pPr marL="230292" lvl="0" indent="-342900" defTabSz="914400" rtl="0">
              <a:lnSpc>
                <a:spcPct val="100000"/>
              </a:lnSpc>
              <a:spcBef>
                <a:spcPts val="1000"/>
              </a:spcBef>
            </a:pPr>
            <a:r>
              <a:rPr lang="en-GB" noProof="0"/>
              <a:t>Add title here</a:t>
            </a:r>
          </a:p>
        </p:txBody>
      </p:sp>
      <p:sp>
        <p:nvSpPr>
          <p:cNvPr id="22" name="Text Placeholder 21">
            <a:extLst>
              <a:ext uri="{FF2B5EF4-FFF2-40B4-BE49-F238E27FC236}">
                <a16:creationId xmlns:a16="http://schemas.microsoft.com/office/drawing/2014/main" id="{55B5E731-82EE-4BF9-9BBF-10AE838CC47C}"/>
              </a:ext>
            </a:extLst>
          </p:cNvPr>
          <p:cNvSpPr>
            <a:spLocks noGrp="1"/>
          </p:cNvSpPr>
          <p:nvPr>
            <p:ph type="body" sz="quarter" idx="11"/>
          </p:nvPr>
        </p:nvSpPr>
        <p:spPr>
          <a:xfrm>
            <a:off x="3575304" y="1133856"/>
            <a:ext cx="2898648" cy="2670048"/>
          </a:xfrm>
        </p:spPr>
        <p:txBody>
          <a:bodyPr vert="horz" lIns="0" tIns="45720" rIns="0" bIns="45720" rtlCol="0">
            <a:normAutofit/>
          </a:bodyPr>
          <a:lstStyle>
            <a:lvl1pPr marL="0" indent="0">
              <a:lnSpc>
                <a:spcPct val="150000"/>
              </a:lnSpc>
              <a:buNone/>
              <a:defRPr lang="en-US" sz="1100" b="0" spc="0" baseline="0" dirty="0"/>
            </a:lvl1pPr>
          </a:lstStyle>
          <a:p>
            <a:pPr marL="112608" lvl="0" indent="-112608" defTabSz="457200" rtl="0">
              <a:lnSpc>
                <a:spcPct val="150000"/>
              </a:lnSpc>
              <a:spcBef>
                <a:spcPts val="0"/>
              </a:spcBef>
            </a:pPr>
            <a:r>
              <a:rPr lang="en-US" noProof="0"/>
              <a:t>Click to edit Master text styles</a:t>
            </a:r>
          </a:p>
        </p:txBody>
      </p:sp>
      <p:sp>
        <p:nvSpPr>
          <p:cNvPr id="23" name="Text Placeholder 21">
            <a:extLst>
              <a:ext uri="{FF2B5EF4-FFF2-40B4-BE49-F238E27FC236}">
                <a16:creationId xmlns:a16="http://schemas.microsoft.com/office/drawing/2014/main" id="{47551B2B-39F7-4786-993B-A2D8AA16C81C}"/>
              </a:ext>
            </a:extLst>
          </p:cNvPr>
          <p:cNvSpPr>
            <a:spLocks noGrp="1"/>
          </p:cNvSpPr>
          <p:nvPr>
            <p:ph type="body" sz="quarter" idx="12"/>
          </p:nvPr>
        </p:nvSpPr>
        <p:spPr>
          <a:xfrm>
            <a:off x="3584448" y="5065776"/>
            <a:ext cx="2898648" cy="1874520"/>
          </a:xfrm>
        </p:spPr>
        <p:txBody>
          <a:bodyPr vert="horz" lIns="0" tIns="45720" rIns="0" bIns="45720" rtlCol="0">
            <a:normAutofit/>
          </a:bodyPr>
          <a:lstStyle>
            <a:lvl1pPr marL="0" indent="0">
              <a:buNone/>
              <a:defRPr lang="en-US" sz="1100" b="0" spc="0" baseline="0" dirty="0">
                <a:solidFill>
                  <a:schemeClr val="bg1"/>
                </a:solidFill>
              </a:defRPr>
            </a:lvl1pPr>
          </a:lstStyle>
          <a:p>
            <a:pPr marL="112608" lvl="0" indent="-112608" defTabSz="457200" rtl="0">
              <a:lnSpc>
                <a:spcPct val="150000"/>
              </a:lnSpc>
              <a:spcBef>
                <a:spcPts val="0"/>
              </a:spcBef>
            </a:pPr>
            <a:r>
              <a:rPr lang="en-US" noProof="0"/>
              <a:t>Click to edit Master text styles</a:t>
            </a:r>
          </a:p>
        </p:txBody>
      </p:sp>
      <p:sp>
        <p:nvSpPr>
          <p:cNvPr id="25" name="Picture Placeholder 24">
            <a:extLst>
              <a:ext uri="{FF2B5EF4-FFF2-40B4-BE49-F238E27FC236}">
                <a16:creationId xmlns:a16="http://schemas.microsoft.com/office/drawing/2014/main" id="{719DC747-7CF6-4CCB-AD63-815D60FC6F3E}"/>
              </a:ext>
            </a:extLst>
          </p:cNvPr>
          <p:cNvSpPr>
            <a:spLocks noGrp="1"/>
          </p:cNvSpPr>
          <p:nvPr>
            <p:ph type="pic" sz="quarter" idx="13"/>
          </p:nvPr>
        </p:nvSpPr>
        <p:spPr>
          <a:xfrm>
            <a:off x="0" y="3886200"/>
            <a:ext cx="3337557" cy="3886200"/>
          </a:xfrm>
        </p:spPr>
        <p:txBody>
          <a:bodyPr rtlCol="0" anchor="ctr"/>
          <a:lstStyle>
            <a:lvl1pPr marL="0" indent="0" algn="ctr">
              <a:buFont typeface="Arial" panose="020B0604020202020204" pitchFamily="34" charset="0"/>
              <a:buNone/>
              <a:defRPr/>
            </a:lvl1pPr>
          </a:lstStyle>
          <a:p>
            <a:pPr rtl="0"/>
            <a:r>
              <a:rPr lang="en-US" noProof="0"/>
              <a:t>Click icon to add picture</a:t>
            </a:r>
            <a:endParaRPr lang="en-GB" noProof="0"/>
          </a:p>
        </p:txBody>
      </p:sp>
      <p:sp>
        <p:nvSpPr>
          <p:cNvPr id="26" name="Picture Placeholder 24">
            <a:extLst>
              <a:ext uri="{FF2B5EF4-FFF2-40B4-BE49-F238E27FC236}">
                <a16:creationId xmlns:a16="http://schemas.microsoft.com/office/drawing/2014/main" id="{A1AE2DD5-B409-4195-BCAA-51F07D05C90F}"/>
              </a:ext>
            </a:extLst>
          </p:cNvPr>
          <p:cNvSpPr>
            <a:spLocks noGrp="1"/>
          </p:cNvSpPr>
          <p:nvPr>
            <p:ph type="pic" sz="quarter" idx="14"/>
          </p:nvPr>
        </p:nvSpPr>
        <p:spPr>
          <a:xfrm>
            <a:off x="6720843" y="-1"/>
            <a:ext cx="3337557" cy="7772395"/>
          </a:xfrm>
        </p:spPr>
        <p:txBody>
          <a:bodyPr rtlCol="0" anchor="ctr"/>
          <a:lstStyle>
            <a:lvl1pPr marL="0" indent="0" algn="ctr">
              <a:buFont typeface="Arial" panose="020B0604020202020204" pitchFamily="34" charset="0"/>
              <a:buNone/>
              <a:defRPr/>
            </a:lvl1pPr>
          </a:lstStyle>
          <a:p>
            <a:pPr rtl="0"/>
            <a:r>
              <a:rPr lang="en-US" noProof="0"/>
              <a:t>Click icon to add picture</a:t>
            </a:r>
            <a:endParaRPr lang="en-GB" noProof="0"/>
          </a:p>
        </p:txBody>
      </p:sp>
      <p:sp>
        <p:nvSpPr>
          <p:cNvPr id="32" name="Picture Placeholder 31">
            <a:extLst>
              <a:ext uri="{FF2B5EF4-FFF2-40B4-BE49-F238E27FC236}">
                <a16:creationId xmlns:a16="http://schemas.microsoft.com/office/drawing/2014/main" id="{88E211B8-8563-4519-9AEE-21923AF1C651}"/>
              </a:ext>
            </a:extLst>
          </p:cNvPr>
          <p:cNvSpPr>
            <a:spLocks noGrp="1" noChangeAspect="1"/>
          </p:cNvSpPr>
          <p:nvPr>
            <p:ph type="pic" sz="quarter" idx="18" hasCustomPrompt="1"/>
          </p:nvPr>
        </p:nvSpPr>
        <p:spPr>
          <a:xfrm>
            <a:off x="7827264" y="3922776"/>
            <a:ext cx="1078992" cy="1078992"/>
          </a:xfrm>
          <a:prstGeom prst="ellipse">
            <a:avLst/>
          </a:prstGeom>
          <a:noFill/>
        </p:spPr>
        <p:txBody>
          <a:bodyPr vert="horz" lIns="91440" tIns="45720" rIns="91440" bIns="45720" rtlCol="0" anchor="ctr">
            <a:normAutofit/>
          </a:bodyPr>
          <a:lstStyle>
            <a:lvl1pPr marL="0" indent="0">
              <a:buNone/>
              <a:defRPr lang="en-US" sz="1800" b="1">
                <a:ln>
                  <a:noFill/>
                </a:ln>
                <a:solidFill>
                  <a:schemeClr val="accent1"/>
                </a:solidFill>
              </a:defRPr>
            </a:lvl1pPr>
          </a:lstStyle>
          <a:p>
            <a:pPr marL="112608" lvl="0" indent="-112608" algn="ctr" defTabSz="914400" rtl="0">
              <a:spcBef>
                <a:spcPts val="1000"/>
              </a:spcBef>
            </a:pPr>
            <a:r>
              <a:rPr lang="en-GB" noProof="0"/>
              <a:t>Add Icon</a:t>
            </a:r>
          </a:p>
        </p:txBody>
      </p:sp>
      <p:sp>
        <p:nvSpPr>
          <p:cNvPr id="4" name="Text Placeholder 3">
            <a:extLst>
              <a:ext uri="{FF2B5EF4-FFF2-40B4-BE49-F238E27FC236}">
                <a16:creationId xmlns:a16="http://schemas.microsoft.com/office/drawing/2014/main" id="{F0938E77-266C-48C7-80FE-F935050BE8CC}"/>
              </a:ext>
            </a:extLst>
          </p:cNvPr>
          <p:cNvSpPr>
            <a:spLocks noGrp="1"/>
          </p:cNvSpPr>
          <p:nvPr>
            <p:ph type="body" sz="quarter" idx="19"/>
          </p:nvPr>
        </p:nvSpPr>
        <p:spPr>
          <a:xfrm>
            <a:off x="250858" y="768350"/>
            <a:ext cx="2807208" cy="2670048"/>
          </a:xfrm>
        </p:spPr>
        <p:txBody>
          <a:bodyPr rtlCol="0">
            <a:normAutofit/>
          </a:bodyPr>
          <a:lstStyle>
            <a:lvl1pPr marL="0" indent="0">
              <a:lnSpc>
                <a:spcPts val="2600"/>
              </a:lnSpc>
              <a:buFont typeface="Arial" panose="020B0604020202020204" pitchFamily="34" charset="0"/>
              <a:buNone/>
              <a:defRPr sz="2000" b="1" i="1">
                <a:solidFill>
                  <a:schemeClr val="bg1"/>
                </a:solidFill>
              </a:defRPr>
            </a:lvl1pPr>
          </a:lstStyle>
          <a:p>
            <a:pPr lvl="0" rtl="0"/>
            <a:r>
              <a:rPr lang="en-US" noProof="0"/>
              <a:t>Click to edit Master text styles</a:t>
            </a:r>
          </a:p>
        </p:txBody>
      </p:sp>
      <p:sp>
        <p:nvSpPr>
          <p:cNvPr id="24" name="Text Placeholder 5">
            <a:extLst>
              <a:ext uri="{FF2B5EF4-FFF2-40B4-BE49-F238E27FC236}">
                <a16:creationId xmlns:a16="http://schemas.microsoft.com/office/drawing/2014/main" id="{1D9B5B59-BC60-4443-AB00-3CA587F70CC5}"/>
              </a:ext>
            </a:extLst>
          </p:cNvPr>
          <p:cNvSpPr>
            <a:spLocks noGrp="1"/>
          </p:cNvSpPr>
          <p:nvPr>
            <p:ph type="body" sz="quarter" idx="20" hasCustomPrompt="1"/>
          </p:nvPr>
        </p:nvSpPr>
        <p:spPr>
          <a:xfrm>
            <a:off x="6958013" y="5138420"/>
            <a:ext cx="2816225" cy="1554480"/>
          </a:xfrm>
        </p:spPr>
        <p:txBody>
          <a:bodyPr rtlCol="0"/>
          <a:lstStyle>
            <a:lvl1pPr marL="0" indent="0" algn="ctr">
              <a:lnSpc>
                <a:spcPts val="5200"/>
              </a:lnSpc>
              <a:buFont typeface="Arial" panose="020B0604020202020204" pitchFamily="34" charset="0"/>
              <a:buNone/>
              <a:defRPr sz="4800" b="1" cap="all" baseline="0">
                <a:solidFill>
                  <a:schemeClr val="bg1"/>
                </a:solidFill>
                <a:latin typeface="+mj-lt"/>
              </a:defRPr>
            </a:lvl1pPr>
          </a:lstStyle>
          <a:p>
            <a:pPr lvl="0" rtl="0"/>
            <a:r>
              <a:rPr lang="en-GB" noProof="0"/>
              <a:t>Add Title</a:t>
            </a:r>
          </a:p>
        </p:txBody>
      </p:sp>
      <p:sp>
        <p:nvSpPr>
          <p:cNvPr id="28" name="Text Placeholder 9">
            <a:extLst>
              <a:ext uri="{FF2B5EF4-FFF2-40B4-BE49-F238E27FC236}">
                <a16:creationId xmlns:a16="http://schemas.microsoft.com/office/drawing/2014/main" id="{90882617-F0AB-428F-85CF-B87E0D6BC73F}"/>
              </a:ext>
            </a:extLst>
          </p:cNvPr>
          <p:cNvSpPr>
            <a:spLocks noGrp="1"/>
          </p:cNvSpPr>
          <p:nvPr>
            <p:ph type="body" sz="quarter" idx="21"/>
          </p:nvPr>
        </p:nvSpPr>
        <p:spPr>
          <a:xfrm>
            <a:off x="6958013" y="6923314"/>
            <a:ext cx="2816225" cy="609374"/>
          </a:xfrm>
        </p:spPr>
        <p:txBody>
          <a:bodyPr rtlCol="0"/>
          <a:lstStyle>
            <a:lvl1pPr marL="0" indent="0" algn="ctr">
              <a:lnSpc>
                <a:spcPct val="130000"/>
              </a:lnSpc>
              <a:spcBef>
                <a:spcPts val="1000"/>
              </a:spcBef>
              <a:buFont typeface="Arial" panose="020B0604020202020204" pitchFamily="34" charset="0"/>
              <a:buNone/>
              <a:defRPr sz="1300" cap="all" baseline="0">
                <a:solidFill>
                  <a:schemeClr val="bg1"/>
                </a:solidFill>
              </a:defRPr>
            </a:lvl1pPr>
          </a:lstStyle>
          <a:p>
            <a:pPr lvl="0" rtl="0"/>
            <a:r>
              <a:rPr lang="en-US" noProof="0"/>
              <a:t>Click to edit Master text styles</a:t>
            </a:r>
          </a:p>
        </p:txBody>
      </p:sp>
    </p:spTree>
    <p:extLst>
      <p:ext uri="{BB962C8B-B14F-4D97-AF65-F5344CB8AC3E}">
        <p14:creationId xmlns:p14="http://schemas.microsoft.com/office/powerpoint/2010/main" val="3012847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ide Opt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D62240-1E88-4AF1-B533-E4A44C81DEF1}"/>
              </a:ext>
            </a:extLst>
          </p:cNvPr>
          <p:cNvSpPr/>
          <p:nvPr userDrawn="1"/>
        </p:nvSpPr>
        <p:spPr>
          <a:xfrm>
            <a:off x="0" y="3886194"/>
            <a:ext cx="3355848" cy="388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39818D87-9017-48E8-9B89-B4C276E5C06B}"/>
              </a:ext>
            </a:extLst>
          </p:cNvPr>
          <p:cNvSpPr>
            <a:spLocks noGrp="1"/>
          </p:cNvSpPr>
          <p:nvPr>
            <p:ph type="ctrTitle" hasCustomPrompt="1"/>
          </p:nvPr>
        </p:nvSpPr>
        <p:spPr>
          <a:xfrm>
            <a:off x="3575304" y="768096"/>
            <a:ext cx="6251448" cy="365760"/>
          </a:xfrm>
          <a:prstGeom prst="rect">
            <a:avLst/>
          </a:prstGeom>
        </p:spPr>
        <p:txBody>
          <a:bodyPr vert="horz" lIns="0" tIns="45720" rIns="0" bIns="45720" rtlCol="0" anchor="ctr">
            <a:noAutofit/>
          </a:bodyPr>
          <a:lstStyle>
            <a:lvl1pPr>
              <a:defRPr lang="en-US" sz="2000" b="1" i="0" cap="none" spc="0" baseline="0" dirty="0">
                <a:solidFill>
                  <a:schemeClr val="tx2"/>
                </a:solidFill>
                <a:ea typeface="+mn-ea"/>
                <a:cs typeface="+mn-cs"/>
              </a:defRPr>
            </a:lvl1pPr>
          </a:lstStyle>
          <a:p>
            <a:pPr marL="0" lvl="0" indent="0" defTabSz="914400" rtl="0">
              <a:lnSpc>
                <a:spcPct val="100000"/>
              </a:lnSpc>
              <a:spcBef>
                <a:spcPts val="1000"/>
              </a:spcBef>
              <a:buFont typeface="Arial" panose="020B0604020202020204" pitchFamily="34" charset="0"/>
            </a:pPr>
            <a:r>
              <a:rPr lang="en-GB" noProof="0"/>
              <a:t>Add title here</a:t>
            </a:r>
          </a:p>
        </p:txBody>
      </p:sp>
      <p:cxnSp>
        <p:nvCxnSpPr>
          <p:cNvPr id="15" name="Straight Connector 14">
            <a:extLst>
              <a:ext uri="{FF2B5EF4-FFF2-40B4-BE49-F238E27FC236}">
                <a16:creationId xmlns:a16="http://schemas.microsoft.com/office/drawing/2014/main" id="{4C02D408-24F0-48D9-9651-58EF6575D3CA}"/>
              </a:ext>
            </a:extLst>
          </p:cNvPr>
          <p:cNvCxnSpPr>
            <a:cxnSpLocks/>
          </p:cNvCxnSpPr>
          <p:nvPr userDrawn="1"/>
        </p:nvCxnSpPr>
        <p:spPr>
          <a:xfrm>
            <a:off x="3639312" y="555171"/>
            <a:ext cx="914400" cy="0"/>
          </a:xfrm>
          <a:prstGeom prst="line">
            <a:avLst/>
          </a:prstGeom>
          <a:ln w="6032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E684CA-499F-49C1-B233-507FE44E7C65}"/>
              </a:ext>
            </a:extLst>
          </p:cNvPr>
          <p:cNvCxnSpPr>
            <a:cxnSpLocks/>
          </p:cNvCxnSpPr>
          <p:nvPr userDrawn="1"/>
        </p:nvCxnSpPr>
        <p:spPr>
          <a:xfrm>
            <a:off x="292605" y="4310736"/>
            <a:ext cx="914400"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55B5E731-82EE-4BF9-9BBF-10AE838CC47C}"/>
              </a:ext>
            </a:extLst>
          </p:cNvPr>
          <p:cNvSpPr>
            <a:spLocks noGrp="1"/>
          </p:cNvSpPr>
          <p:nvPr>
            <p:ph type="body" sz="quarter" idx="11"/>
          </p:nvPr>
        </p:nvSpPr>
        <p:spPr>
          <a:xfrm>
            <a:off x="3575304" y="1133856"/>
            <a:ext cx="3081528" cy="2496312"/>
          </a:xfrm>
        </p:spPr>
        <p:txBody>
          <a:bodyPr vert="horz" lIns="0" tIns="45720" rIns="45720" bIns="45720" rtlCol="0">
            <a:normAutofit/>
          </a:bodyPr>
          <a:lstStyle>
            <a:lvl1pPr marL="0" indent="0">
              <a:spcBef>
                <a:spcPts val="1000"/>
              </a:spcBef>
              <a:buNone/>
              <a:defRPr lang="en-US" sz="1100" b="0" spc="0" baseline="0" dirty="0"/>
            </a:lvl1pPr>
          </a:lstStyle>
          <a:p>
            <a:pPr marL="112608" lvl="0" indent="-112608" defTabSz="457200" rtl="0">
              <a:lnSpc>
                <a:spcPct val="150000"/>
              </a:lnSpc>
              <a:spcBef>
                <a:spcPts val="0"/>
              </a:spcBef>
            </a:pPr>
            <a:r>
              <a:rPr lang="en-US" noProof="0"/>
              <a:t>Click to edit Master text styles</a:t>
            </a:r>
          </a:p>
        </p:txBody>
      </p:sp>
      <p:sp>
        <p:nvSpPr>
          <p:cNvPr id="23" name="Text Placeholder 21">
            <a:extLst>
              <a:ext uri="{FF2B5EF4-FFF2-40B4-BE49-F238E27FC236}">
                <a16:creationId xmlns:a16="http://schemas.microsoft.com/office/drawing/2014/main" id="{47551B2B-39F7-4786-993B-A2D8AA16C81C}"/>
              </a:ext>
            </a:extLst>
          </p:cNvPr>
          <p:cNvSpPr>
            <a:spLocks noGrp="1"/>
          </p:cNvSpPr>
          <p:nvPr>
            <p:ph type="body" sz="quarter" idx="12"/>
          </p:nvPr>
        </p:nvSpPr>
        <p:spPr>
          <a:xfrm>
            <a:off x="6928104" y="1133856"/>
            <a:ext cx="2898648" cy="2496312"/>
          </a:xfrm>
        </p:spPr>
        <p:txBody>
          <a:bodyPr vert="horz" lIns="45720" tIns="45720" rIns="45720" bIns="45720" rtlCol="0">
            <a:normAutofit/>
          </a:bodyPr>
          <a:lstStyle>
            <a:lvl1pPr marL="0" indent="0">
              <a:spcBef>
                <a:spcPts val="1000"/>
              </a:spcBef>
              <a:buNone/>
              <a:defRPr lang="en-US" sz="1100" b="0" spc="0" baseline="0" dirty="0">
                <a:solidFill>
                  <a:schemeClr val="tx1"/>
                </a:solidFill>
              </a:defRPr>
            </a:lvl1pPr>
          </a:lstStyle>
          <a:p>
            <a:pPr marL="112608" lvl="0" indent="-112608" defTabSz="457200" rtl="0">
              <a:lnSpc>
                <a:spcPct val="150000"/>
              </a:lnSpc>
              <a:spcBef>
                <a:spcPts val="0"/>
              </a:spcBef>
            </a:pPr>
            <a:r>
              <a:rPr lang="en-US" noProof="0"/>
              <a:t>Click to edit Master text styles</a:t>
            </a:r>
          </a:p>
        </p:txBody>
      </p:sp>
      <p:sp>
        <p:nvSpPr>
          <p:cNvPr id="25" name="Picture Placeholder 24">
            <a:extLst>
              <a:ext uri="{FF2B5EF4-FFF2-40B4-BE49-F238E27FC236}">
                <a16:creationId xmlns:a16="http://schemas.microsoft.com/office/drawing/2014/main" id="{719DC747-7CF6-4CCB-AD63-815D60FC6F3E}"/>
              </a:ext>
            </a:extLst>
          </p:cNvPr>
          <p:cNvSpPr>
            <a:spLocks noGrp="1"/>
          </p:cNvSpPr>
          <p:nvPr>
            <p:ph type="pic" sz="quarter" idx="13"/>
          </p:nvPr>
        </p:nvSpPr>
        <p:spPr>
          <a:xfrm>
            <a:off x="0" y="0"/>
            <a:ext cx="3337557" cy="3886200"/>
          </a:xfrm>
        </p:spPr>
        <p:txBody>
          <a:bodyPr rtlCol="0" anchor="ctr"/>
          <a:lstStyle>
            <a:lvl1pPr marL="0" indent="0" algn="ctr">
              <a:buNone/>
              <a:defRPr/>
            </a:lvl1pPr>
          </a:lstStyle>
          <a:p>
            <a:pPr rtl="0"/>
            <a:r>
              <a:rPr lang="en-US" noProof="0"/>
              <a:t>Click icon to add picture</a:t>
            </a:r>
            <a:endParaRPr lang="en-GB" noProof="0"/>
          </a:p>
        </p:txBody>
      </p:sp>
      <p:sp>
        <p:nvSpPr>
          <p:cNvPr id="26" name="Picture Placeholder 24">
            <a:extLst>
              <a:ext uri="{FF2B5EF4-FFF2-40B4-BE49-F238E27FC236}">
                <a16:creationId xmlns:a16="http://schemas.microsoft.com/office/drawing/2014/main" id="{A1AE2DD5-B409-4195-BCAA-51F07D05C90F}"/>
              </a:ext>
            </a:extLst>
          </p:cNvPr>
          <p:cNvSpPr>
            <a:spLocks noGrp="1"/>
          </p:cNvSpPr>
          <p:nvPr>
            <p:ph type="pic" sz="quarter" idx="14"/>
          </p:nvPr>
        </p:nvSpPr>
        <p:spPr>
          <a:xfrm>
            <a:off x="3337557" y="3886194"/>
            <a:ext cx="6720843" cy="3886200"/>
          </a:xfrm>
        </p:spPr>
        <p:txBody>
          <a:bodyPr rtlCol="0" anchor="ctr"/>
          <a:lstStyle>
            <a:lvl1pPr marL="0" indent="0" algn="ctr">
              <a:buNone/>
              <a:defRPr/>
            </a:lvl1pPr>
          </a:lstStyle>
          <a:p>
            <a:pPr rtl="0"/>
            <a:r>
              <a:rPr lang="en-US" noProof="0"/>
              <a:t>Click icon to add picture</a:t>
            </a:r>
            <a:endParaRPr lang="en-GB" noProof="0"/>
          </a:p>
        </p:txBody>
      </p:sp>
      <p:sp>
        <p:nvSpPr>
          <p:cNvPr id="16" name="Text Placeholder 19">
            <a:extLst>
              <a:ext uri="{FF2B5EF4-FFF2-40B4-BE49-F238E27FC236}">
                <a16:creationId xmlns:a16="http://schemas.microsoft.com/office/drawing/2014/main" id="{6EA9E0F0-2EA0-4D8C-A4E2-A7862C2E6D3D}"/>
              </a:ext>
            </a:extLst>
          </p:cNvPr>
          <p:cNvSpPr>
            <a:spLocks noGrp="1"/>
          </p:cNvSpPr>
          <p:nvPr>
            <p:ph type="body" sz="quarter" idx="18" hasCustomPrompt="1"/>
          </p:nvPr>
        </p:nvSpPr>
        <p:spPr>
          <a:xfrm>
            <a:off x="258645" y="4663440"/>
            <a:ext cx="2907792" cy="365760"/>
          </a:xfrm>
        </p:spPr>
        <p:txBody>
          <a:bodyPr vert="horz" lIns="0" tIns="45720" rIns="0" bIns="45720" rtlCol="0">
            <a:noAutofit/>
          </a:bodyPr>
          <a:lstStyle>
            <a:lvl1pPr marL="0" indent="0">
              <a:lnSpc>
                <a:spcPct val="100000"/>
              </a:lnSpc>
              <a:spcBef>
                <a:spcPts val="0"/>
              </a:spcBef>
              <a:buNone/>
              <a:defRPr lang="en-US" sz="2000" b="1" dirty="0">
                <a:solidFill>
                  <a:schemeClr val="bg1"/>
                </a:solidFill>
                <a:latin typeface="+mj-lt"/>
              </a:defRPr>
            </a:lvl1pPr>
          </a:lstStyle>
          <a:p>
            <a:pPr marL="112608" lvl="0" indent="-112608" defTabSz="914400" rtl="0">
              <a:spcBef>
                <a:spcPts val="1000"/>
              </a:spcBef>
            </a:pPr>
            <a:r>
              <a:rPr lang="en-GB" noProof="0"/>
              <a:t>Add title here</a:t>
            </a:r>
          </a:p>
        </p:txBody>
      </p:sp>
      <p:sp>
        <p:nvSpPr>
          <p:cNvPr id="14" name="Text Placeholder 3">
            <a:extLst>
              <a:ext uri="{FF2B5EF4-FFF2-40B4-BE49-F238E27FC236}">
                <a16:creationId xmlns:a16="http://schemas.microsoft.com/office/drawing/2014/main" id="{29B90121-EE03-4CB9-B6B4-085C61698D01}"/>
              </a:ext>
            </a:extLst>
          </p:cNvPr>
          <p:cNvSpPr>
            <a:spLocks noGrp="1"/>
          </p:cNvSpPr>
          <p:nvPr>
            <p:ph type="body" sz="quarter" idx="20"/>
          </p:nvPr>
        </p:nvSpPr>
        <p:spPr>
          <a:xfrm>
            <a:off x="258763" y="5065713"/>
            <a:ext cx="2898775" cy="2497137"/>
          </a:xfrm>
        </p:spPr>
        <p:txBody>
          <a:bodyPr lIns="0" rIns="0" rtlCol="0"/>
          <a:lstStyle>
            <a:lvl1pPr marL="0" indent="0">
              <a:spcBef>
                <a:spcPts val="1000"/>
              </a:spcBef>
              <a:buFont typeface="Arial" panose="020B0604020202020204" pitchFamily="34" charset="0"/>
              <a:buNone/>
              <a:defRPr sz="1100">
                <a:solidFill>
                  <a:schemeClr val="bg1"/>
                </a:solidFill>
              </a:defRPr>
            </a:lvl1pPr>
          </a:lstStyle>
          <a:p>
            <a:pPr lvl="0" rtl="0"/>
            <a:r>
              <a:rPr lang="en-US" noProof="0"/>
              <a:t>Click to edit Master text styles</a:t>
            </a:r>
          </a:p>
        </p:txBody>
      </p:sp>
    </p:spTree>
    <p:extLst>
      <p:ext uri="{BB962C8B-B14F-4D97-AF65-F5344CB8AC3E}">
        <p14:creationId xmlns:p14="http://schemas.microsoft.com/office/powerpoint/2010/main" val="1990582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Layout Opt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D62240-1E88-4AF1-B533-E4A44C81DEF1}"/>
              </a:ext>
            </a:extLst>
          </p:cNvPr>
          <p:cNvSpPr/>
          <p:nvPr userDrawn="1"/>
        </p:nvSpPr>
        <p:spPr>
          <a:xfrm>
            <a:off x="0" y="3886200"/>
            <a:ext cx="3355848" cy="388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39818D87-9017-48E8-9B89-B4C276E5C06B}"/>
              </a:ext>
            </a:extLst>
          </p:cNvPr>
          <p:cNvSpPr>
            <a:spLocks noGrp="1"/>
          </p:cNvSpPr>
          <p:nvPr>
            <p:ph type="ctrTitle" hasCustomPrompt="1"/>
          </p:nvPr>
        </p:nvSpPr>
        <p:spPr>
          <a:xfrm>
            <a:off x="3575304" y="768096"/>
            <a:ext cx="2907792" cy="365760"/>
          </a:xfrm>
          <a:prstGeom prst="rect">
            <a:avLst/>
          </a:prstGeom>
        </p:spPr>
        <p:txBody>
          <a:bodyPr vert="horz" lIns="0" tIns="45720" rIns="0" bIns="45720" rtlCol="0" anchor="ctr">
            <a:noAutofit/>
          </a:bodyPr>
          <a:lstStyle>
            <a:lvl1pPr>
              <a:defRPr lang="en-US" sz="2000" b="1" i="0" cap="all" spc="0" baseline="0" dirty="0">
                <a:solidFill>
                  <a:schemeClr val="tx2"/>
                </a:solidFill>
                <a:ea typeface="+mn-ea"/>
                <a:cs typeface="+mn-cs"/>
              </a:defRPr>
            </a:lvl1pPr>
          </a:lstStyle>
          <a:p>
            <a:pPr marL="0" lvl="0" indent="0" defTabSz="914400" rtl="0">
              <a:lnSpc>
                <a:spcPct val="100000"/>
              </a:lnSpc>
              <a:spcBef>
                <a:spcPts val="1000"/>
              </a:spcBef>
              <a:buFont typeface="Arial" panose="020B0604020202020204" pitchFamily="34" charset="0"/>
            </a:pPr>
            <a:r>
              <a:rPr lang="en-GB" noProof="0"/>
              <a:t>Add title here</a:t>
            </a:r>
          </a:p>
        </p:txBody>
      </p:sp>
      <p:cxnSp>
        <p:nvCxnSpPr>
          <p:cNvPr id="15" name="Straight Connector 14">
            <a:extLst>
              <a:ext uri="{FF2B5EF4-FFF2-40B4-BE49-F238E27FC236}">
                <a16:creationId xmlns:a16="http://schemas.microsoft.com/office/drawing/2014/main" id="{4C02D408-24F0-48D9-9651-58EF6575D3CA}"/>
              </a:ext>
            </a:extLst>
          </p:cNvPr>
          <p:cNvCxnSpPr>
            <a:cxnSpLocks/>
          </p:cNvCxnSpPr>
          <p:nvPr userDrawn="1"/>
        </p:nvCxnSpPr>
        <p:spPr>
          <a:xfrm>
            <a:off x="3639312" y="555171"/>
            <a:ext cx="914400" cy="0"/>
          </a:xfrm>
          <a:prstGeom prst="line">
            <a:avLst/>
          </a:prstGeom>
          <a:ln w="6032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E684CA-499F-49C1-B233-507FE44E7C65}"/>
              </a:ext>
            </a:extLst>
          </p:cNvPr>
          <p:cNvCxnSpPr>
            <a:cxnSpLocks/>
          </p:cNvCxnSpPr>
          <p:nvPr userDrawn="1"/>
        </p:nvCxnSpPr>
        <p:spPr>
          <a:xfrm>
            <a:off x="292605" y="4310736"/>
            <a:ext cx="914400"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55B5E731-82EE-4BF9-9BBF-10AE838CC47C}"/>
              </a:ext>
            </a:extLst>
          </p:cNvPr>
          <p:cNvSpPr>
            <a:spLocks noGrp="1"/>
          </p:cNvSpPr>
          <p:nvPr>
            <p:ph type="body" sz="quarter" idx="11"/>
          </p:nvPr>
        </p:nvSpPr>
        <p:spPr>
          <a:xfrm>
            <a:off x="3575304" y="1133856"/>
            <a:ext cx="2898648" cy="2670048"/>
          </a:xfrm>
        </p:spPr>
        <p:txBody>
          <a:bodyPr vert="horz" lIns="0" tIns="45720" rIns="0" bIns="45720" rtlCol="0">
            <a:normAutofit/>
          </a:bodyPr>
          <a:lstStyle>
            <a:lvl1pPr marL="0" indent="0" algn="l">
              <a:buNone/>
              <a:defRPr lang="en-US" sz="1100" b="0" spc="0" baseline="0" dirty="0"/>
            </a:lvl1pPr>
          </a:lstStyle>
          <a:p>
            <a:pPr marL="112608" lvl="0" indent="-112608" defTabSz="457200" rtl="0">
              <a:lnSpc>
                <a:spcPct val="150000"/>
              </a:lnSpc>
              <a:spcBef>
                <a:spcPts val="0"/>
              </a:spcBef>
            </a:pPr>
            <a:r>
              <a:rPr lang="en-US" noProof="0"/>
              <a:t>Click to edit Master text styles</a:t>
            </a:r>
          </a:p>
        </p:txBody>
      </p:sp>
      <p:sp>
        <p:nvSpPr>
          <p:cNvPr id="23" name="Text Placeholder 21">
            <a:extLst>
              <a:ext uri="{FF2B5EF4-FFF2-40B4-BE49-F238E27FC236}">
                <a16:creationId xmlns:a16="http://schemas.microsoft.com/office/drawing/2014/main" id="{47551B2B-39F7-4786-993B-A2D8AA16C81C}"/>
              </a:ext>
            </a:extLst>
          </p:cNvPr>
          <p:cNvSpPr>
            <a:spLocks noGrp="1"/>
          </p:cNvSpPr>
          <p:nvPr>
            <p:ph type="body" sz="quarter" idx="12"/>
          </p:nvPr>
        </p:nvSpPr>
        <p:spPr>
          <a:xfrm>
            <a:off x="3584448" y="5065776"/>
            <a:ext cx="2898648" cy="1874520"/>
          </a:xfrm>
        </p:spPr>
        <p:txBody>
          <a:bodyPr vert="horz" lIns="0" tIns="45720" rIns="0" bIns="45720" rtlCol="0">
            <a:normAutofit/>
          </a:bodyPr>
          <a:lstStyle>
            <a:lvl1pPr marL="0" indent="0">
              <a:buNone/>
              <a:defRPr lang="en-US" sz="1100" b="0" spc="0" baseline="0" dirty="0">
                <a:solidFill>
                  <a:schemeClr val="tx1"/>
                </a:solidFill>
              </a:defRPr>
            </a:lvl1pPr>
          </a:lstStyle>
          <a:p>
            <a:pPr marL="112608" lvl="0" indent="-112608" defTabSz="457200" rtl="0">
              <a:lnSpc>
                <a:spcPct val="150000"/>
              </a:lnSpc>
              <a:spcBef>
                <a:spcPts val="0"/>
              </a:spcBef>
            </a:pPr>
            <a:r>
              <a:rPr lang="en-US" noProof="0"/>
              <a:t>Click to edit Master text styles</a:t>
            </a:r>
          </a:p>
        </p:txBody>
      </p:sp>
      <p:sp>
        <p:nvSpPr>
          <p:cNvPr id="25" name="Picture Placeholder 24">
            <a:extLst>
              <a:ext uri="{FF2B5EF4-FFF2-40B4-BE49-F238E27FC236}">
                <a16:creationId xmlns:a16="http://schemas.microsoft.com/office/drawing/2014/main" id="{719DC747-7CF6-4CCB-AD63-815D60FC6F3E}"/>
              </a:ext>
            </a:extLst>
          </p:cNvPr>
          <p:cNvSpPr>
            <a:spLocks noGrp="1"/>
          </p:cNvSpPr>
          <p:nvPr>
            <p:ph type="pic" sz="quarter" idx="13"/>
          </p:nvPr>
        </p:nvSpPr>
        <p:spPr>
          <a:xfrm>
            <a:off x="0" y="0"/>
            <a:ext cx="3355848" cy="3886200"/>
          </a:xfrm>
        </p:spPr>
        <p:txBody>
          <a:bodyPr rtlCol="0" anchor="ctr"/>
          <a:lstStyle>
            <a:lvl1pPr marL="0" indent="0" algn="ctr">
              <a:buNone/>
              <a:defRPr/>
            </a:lvl1pPr>
          </a:lstStyle>
          <a:p>
            <a:pPr rtl="0"/>
            <a:r>
              <a:rPr lang="en-US" noProof="0"/>
              <a:t>Click icon to add picture</a:t>
            </a:r>
            <a:endParaRPr lang="en-GB" noProof="0"/>
          </a:p>
        </p:txBody>
      </p:sp>
      <p:sp>
        <p:nvSpPr>
          <p:cNvPr id="26" name="Picture Placeholder 24">
            <a:extLst>
              <a:ext uri="{FF2B5EF4-FFF2-40B4-BE49-F238E27FC236}">
                <a16:creationId xmlns:a16="http://schemas.microsoft.com/office/drawing/2014/main" id="{A1AE2DD5-B409-4195-BCAA-51F07D05C90F}"/>
              </a:ext>
            </a:extLst>
          </p:cNvPr>
          <p:cNvSpPr>
            <a:spLocks noGrp="1"/>
          </p:cNvSpPr>
          <p:nvPr>
            <p:ph type="pic" sz="quarter" idx="14"/>
          </p:nvPr>
        </p:nvSpPr>
        <p:spPr>
          <a:xfrm>
            <a:off x="6720843" y="-1"/>
            <a:ext cx="3337557" cy="7772395"/>
          </a:xfrm>
        </p:spPr>
        <p:txBody>
          <a:bodyPr rtlCol="0" anchor="ctr"/>
          <a:lstStyle>
            <a:lvl1pPr marL="0" indent="0" algn="ctr">
              <a:buNone/>
              <a:defRPr/>
            </a:lvl1pPr>
          </a:lstStyle>
          <a:p>
            <a:pPr rtl="0"/>
            <a:r>
              <a:rPr lang="en-US" noProof="0"/>
              <a:t>Click icon to add picture</a:t>
            </a:r>
            <a:endParaRPr lang="en-GB" noProof="0"/>
          </a:p>
        </p:txBody>
      </p:sp>
      <p:cxnSp>
        <p:nvCxnSpPr>
          <p:cNvPr id="3" name="Straight Connector 2">
            <a:extLst>
              <a:ext uri="{FF2B5EF4-FFF2-40B4-BE49-F238E27FC236}">
                <a16:creationId xmlns:a16="http://schemas.microsoft.com/office/drawing/2014/main" id="{EAFCE613-3382-4B90-98DA-A2097D8A4302}"/>
              </a:ext>
            </a:extLst>
          </p:cNvPr>
          <p:cNvCxnSpPr>
            <a:cxnSpLocks/>
          </p:cNvCxnSpPr>
          <p:nvPr userDrawn="1"/>
        </p:nvCxnSpPr>
        <p:spPr>
          <a:xfrm>
            <a:off x="3639312" y="4310736"/>
            <a:ext cx="914400" cy="0"/>
          </a:xfrm>
          <a:prstGeom prst="line">
            <a:avLst/>
          </a:prstGeom>
          <a:ln w="6032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71EAD859-FE34-49EB-A804-E7817DB94EA8}"/>
              </a:ext>
            </a:extLst>
          </p:cNvPr>
          <p:cNvSpPr>
            <a:spLocks noGrp="1"/>
          </p:cNvSpPr>
          <p:nvPr>
            <p:ph type="body" sz="quarter" idx="19"/>
          </p:nvPr>
        </p:nvSpPr>
        <p:spPr>
          <a:xfrm>
            <a:off x="250858" y="4809744"/>
            <a:ext cx="2807208" cy="2670048"/>
          </a:xfrm>
        </p:spPr>
        <p:txBody>
          <a:bodyPr rtlCol="0">
            <a:normAutofit/>
          </a:bodyPr>
          <a:lstStyle>
            <a:lvl1pPr marL="0" indent="0">
              <a:lnSpc>
                <a:spcPct val="100000"/>
              </a:lnSpc>
              <a:buFont typeface="Arial" panose="020B0604020202020204" pitchFamily="34" charset="0"/>
              <a:buNone/>
              <a:defRPr sz="2400" b="1" i="0" cap="all" baseline="0">
                <a:solidFill>
                  <a:schemeClr val="bg1"/>
                </a:solidFill>
                <a:latin typeface="+mj-lt"/>
              </a:defRPr>
            </a:lvl1pPr>
          </a:lstStyle>
          <a:p>
            <a:pPr lvl="0" rtl="0"/>
            <a:r>
              <a:rPr lang="en-US" noProof="0"/>
              <a:t>Click to edit Master text styles</a:t>
            </a:r>
          </a:p>
        </p:txBody>
      </p:sp>
      <p:sp>
        <p:nvSpPr>
          <p:cNvPr id="19" name="Text Placeholder 5">
            <a:extLst>
              <a:ext uri="{FF2B5EF4-FFF2-40B4-BE49-F238E27FC236}">
                <a16:creationId xmlns:a16="http://schemas.microsoft.com/office/drawing/2014/main" id="{FCF709D0-1556-44AD-8AD3-AE1EACEE7C49}"/>
              </a:ext>
            </a:extLst>
          </p:cNvPr>
          <p:cNvSpPr>
            <a:spLocks noGrp="1"/>
          </p:cNvSpPr>
          <p:nvPr>
            <p:ph type="body" sz="quarter" idx="20" hasCustomPrompt="1"/>
          </p:nvPr>
        </p:nvSpPr>
        <p:spPr>
          <a:xfrm>
            <a:off x="6931152" y="5029200"/>
            <a:ext cx="2825496" cy="1289304"/>
          </a:xfrm>
        </p:spPr>
        <p:txBody>
          <a:bodyPr rtlCol="0"/>
          <a:lstStyle>
            <a:lvl1pPr marL="0" indent="0" algn="ctr">
              <a:lnSpc>
                <a:spcPts val="4000"/>
              </a:lnSpc>
              <a:buFont typeface="Arial" panose="020B0604020202020204" pitchFamily="34" charset="0"/>
              <a:buNone/>
              <a:defRPr sz="4000" b="1" cap="all" baseline="0">
                <a:solidFill>
                  <a:schemeClr val="bg1"/>
                </a:solidFill>
                <a:latin typeface="+mj-lt"/>
              </a:defRPr>
            </a:lvl1pPr>
          </a:lstStyle>
          <a:p>
            <a:pPr lvl="0" rtl="0"/>
            <a:r>
              <a:rPr lang="en-GB" noProof="0"/>
              <a:t>Add Title</a:t>
            </a:r>
          </a:p>
        </p:txBody>
      </p:sp>
      <p:sp>
        <p:nvSpPr>
          <p:cNvPr id="21" name="Text Placeholder 9">
            <a:extLst>
              <a:ext uri="{FF2B5EF4-FFF2-40B4-BE49-F238E27FC236}">
                <a16:creationId xmlns:a16="http://schemas.microsoft.com/office/drawing/2014/main" id="{827ED6DE-9EB2-4349-BED5-EF5DA84DC072}"/>
              </a:ext>
            </a:extLst>
          </p:cNvPr>
          <p:cNvSpPr>
            <a:spLocks noGrp="1"/>
          </p:cNvSpPr>
          <p:nvPr>
            <p:ph type="body" sz="quarter" idx="21"/>
          </p:nvPr>
        </p:nvSpPr>
        <p:spPr>
          <a:xfrm>
            <a:off x="6931152" y="6757416"/>
            <a:ext cx="2825496" cy="429768"/>
          </a:xfrm>
        </p:spPr>
        <p:txBody>
          <a:bodyPr rtlCol="0"/>
          <a:lstStyle>
            <a:lvl1pPr marL="0" indent="0" algn="ctr">
              <a:lnSpc>
                <a:spcPct val="110000"/>
              </a:lnSpc>
              <a:spcBef>
                <a:spcPts val="1000"/>
              </a:spcBef>
              <a:buFont typeface="Arial" panose="020B0604020202020204" pitchFamily="34" charset="0"/>
              <a:buNone/>
              <a:defRPr sz="1400" cap="all" baseline="0">
                <a:solidFill>
                  <a:schemeClr val="bg1"/>
                </a:solidFill>
              </a:defRPr>
            </a:lvl1pPr>
          </a:lstStyle>
          <a:p>
            <a:pPr lvl="0" rtl="0"/>
            <a:r>
              <a:rPr lang="en-US" noProof="0"/>
              <a:t>Click to edit Master text styles</a:t>
            </a:r>
          </a:p>
        </p:txBody>
      </p:sp>
      <p:sp>
        <p:nvSpPr>
          <p:cNvPr id="24" name="Text Placeholder 19">
            <a:extLst>
              <a:ext uri="{FF2B5EF4-FFF2-40B4-BE49-F238E27FC236}">
                <a16:creationId xmlns:a16="http://schemas.microsoft.com/office/drawing/2014/main" id="{FC9D06D3-2BFE-45BA-8196-3AA6CC98E3E1}"/>
              </a:ext>
            </a:extLst>
          </p:cNvPr>
          <p:cNvSpPr>
            <a:spLocks noGrp="1"/>
          </p:cNvSpPr>
          <p:nvPr>
            <p:ph type="body" sz="quarter" idx="10" hasCustomPrompt="1"/>
          </p:nvPr>
        </p:nvSpPr>
        <p:spPr>
          <a:xfrm>
            <a:off x="3575304" y="4663440"/>
            <a:ext cx="2907792" cy="365760"/>
          </a:xfrm>
        </p:spPr>
        <p:txBody>
          <a:bodyPr vert="horz" lIns="0" tIns="45720" rIns="0" bIns="45720" rtlCol="0" anchor="ctr">
            <a:noAutofit/>
          </a:bodyPr>
          <a:lstStyle>
            <a:lvl1pPr marL="0" indent="0">
              <a:buNone/>
              <a:defRPr lang="en-US" sz="2000" b="1" i="0" cap="all" spc="0" baseline="0" dirty="0">
                <a:solidFill>
                  <a:schemeClr val="tx2"/>
                </a:solidFill>
                <a:latin typeface="+mj-lt"/>
              </a:defRPr>
            </a:lvl1pPr>
          </a:lstStyle>
          <a:p>
            <a:pPr marL="230292" lvl="0" indent="-342900" defTabSz="914400" rtl="0">
              <a:lnSpc>
                <a:spcPct val="100000"/>
              </a:lnSpc>
              <a:spcBef>
                <a:spcPts val="1000"/>
              </a:spcBef>
            </a:pPr>
            <a:r>
              <a:rPr lang="en-GB" noProof="0"/>
              <a:t>Add title here</a:t>
            </a:r>
          </a:p>
        </p:txBody>
      </p:sp>
    </p:spTree>
    <p:extLst>
      <p:ext uri="{BB962C8B-B14F-4D97-AF65-F5344CB8AC3E}">
        <p14:creationId xmlns:p14="http://schemas.microsoft.com/office/powerpoint/2010/main" val="484907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side Op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0B1261-A13A-4E9E-AA95-EED10F4CFA0E}"/>
              </a:ext>
            </a:extLst>
          </p:cNvPr>
          <p:cNvSpPr/>
          <p:nvPr userDrawn="1"/>
        </p:nvSpPr>
        <p:spPr>
          <a:xfrm>
            <a:off x="-9141" y="0"/>
            <a:ext cx="3355848"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1" name="Straight Connector 10">
            <a:extLst>
              <a:ext uri="{FF2B5EF4-FFF2-40B4-BE49-F238E27FC236}">
                <a16:creationId xmlns:a16="http://schemas.microsoft.com/office/drawing/2014/main" id="{A1A4A6AC-F3AF-4832-AD1D-6D835E5EEB44}"/>
              </a:ext>
            </a:extLst>
          </p:cNvPr>
          <p:cNvCxnSpPr/>
          <p:nvPr userDrawn="1"/>
        </p:nvCxnSpPr>
        <p:spPr>
          <a:xfrm>
            <a:off x="391886" y="555171"/>
            <a:ext cx="914400"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E684CA-499F-49C1-B233-507FE44E7C65}"/>
              </a:ext>
            </a:extLst>
          </p:cNvPr>
          <p:cNvCxnSpPr>
            <a:cxnSpLocks/>
          </p:cNvCxnSpPr>
          <p:nvPr userDrawn="1"/>
        </p:nvCxnSpPr>
        <p:spPr>
          <a:xfrm>
            <a:off x="3639312" y="4310742"/>
            <a:ext cx="914400" cy="0"/>
          </a:xfrm>
          <a:prstGeom prst="line">
            <a:avLst/>
          </a:prstGeom>
          <a:ln w="6032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19DC747-7CF6-4CCB-AD63-815D60FC6F3E}"/>
              </a:ext>
            </a:extLst>
          </p:cNvPr>
          <p:cNvSpPr>
            <a:spLocks noGrp="1"/>
          </p:cNvSpPr>
          <p:nvPr>
            <p:ph type="pic" sz="quarter" idx="13"/>
          </p:nvPr>
        </p:nvSpPr>
        <p:spPr>
          <a:xfrm>
            <a:off x="0" y="3886200"/>
            <a:ext cx="3337557" cy="3886200"/>
          </a:xfrm>
        </p:spPr>
        <p:txBody>
          <a:bodyPr rtlCol="0" anchor="ctr"/>
          <a:lstStyle>
            <a:lvl1pPr marL="0" indent="0" algn="ctr">
              <a:buNone/>
              <a:defRPr/>
            </a:lvl1pPr>
          </a:lstStyle>
          <a:p>
            <a:pPr rtl="0"/>
            <a:r>
              <a:rPr lang="en-US" noProof="0"/>
              <a:t>Click icon to add picture</a:t>
            </a:r>
            <a:endParaRPr lang="en-GB" noProof="0"/>
          </a:p>
        </p:txBody>
      </p:sp>
      <p:sp>
        <p:nvSpPr>
          <p:cNvPr id="26" name="Picture Placeholder 24">
            <a:extLst>
              <a:ext uri="{FF2B5EF4-FFF2-40B4-BE49-F238E27FC236}">
                <a16:creationId xmlns:a16="http://schemas.microsoft.com/office/drawing/2014/main" id="{A1AE2DD5-B409-4195-BCAA-51F07D05C90F}"/>
              </a:ext>
            </a:extLst>
          </p:cNvPr>
          <p:cNvSpPr>
            <a:spLocks noGrp="1"/>
          </p:cNvSpPr>
          <p:nvPr>
            <p:ph type="pic" sz="quarter" idx="14"/>
          </p:nvPr>
        </p:nvSpPr>
        <p:spPr>
          <a:xfrm>
            <a:off x="3337557" y="0"/>
            <a:ext cx="6720844" cy="3886200"/>
          </a:xfrm>
        </p:spPr>
        <p:txBody>
          <a:bodyPr rtlCol="0" anchor="ctr"/>
          <a:lstStyle>
            <a:lvl1pPr marL="0" indent="0" algn="ctr">
              <a:buNone/>
              <a:defRPr/>
            </a:lvl1pPr>
          </a:lstStyle>
          <a:p>
            <a:pPr rtl="0"/>
            <a:r>
              <a:rPr lang="en-US" noProof="0"/>
              <a:t>Click icon to add picture</a:t>
            </a:r>
            <a:endParaRPr lang="en-GB" noProof="0"/>
          </a:p>
        </p:txBody>
      </p:sp>
      <p:sp>
        <p:nvSpPr>
          <p:cNvPr id="21" name="Text Placeholder 21">
            <a:extLst>
              <a:ext uri="{FF2B5EF4-FFF2-40B4-BE49-F238E27FC236}">
                <a16:creationId xmlns:a16="http://schemas.microsoft.com/office/drawing/2014/main" id="{A0DE9D14-70A5-499A-8477-B8B31FF61257}"/>
              </a:ext>
            </a:extLst>
          </p:cNvPr>
          <p:cNvSpPr>
            <a:spLocks noGrp="1"/>
          </p:cNvSpPr>
          <p:nvPr>
            <p:ph type="body" sz="quarter" idx="11"/>
          </p:nvPr>
        </p:nvSpPr>
        <p:spPr>
          <a:xfrm>
            <a:off x="3575304" y="5020056"/>
            <a:ext cx="2898648" cy="2496312"/>
          </a:xfrm>
        </p:spPr>
        <p:txBody>
          <a:bodyPr vert="horz" lIns="0" tIns="45720" rIns="45720" bIns="45720" rtlCol="0">
            <a:normAutofit/>
          </a:bodyPr>
          <a:lstStyle>
            <a:lvl1pPr marL="0" indent="0">
              <a:buNone/>
              <a:defRPr lang="en-US" sz="1100" b="0" spc="0" baseline="0" dirty="0"/>
            </a:lvl1pPr>
          </a:lstStyle>
          <a:p>
            <a:pPr marL="112608" lvl="0" indent="-112608" defTabSz="457200" rtl="0">
              <a:lnSpc>
                <a:spcPct val="150000"/>
              </a:lnSpc>
              <a:spcBef>
                <a:spcPts val="0"/>
              </a:spcBef>
            </a:pPr>
            <a:r>
              <a:rPr lang="en-US" noProof="0"/>
              <a:t>Click to edit Master text styles</a:t>
            </a:r>
          </a:p>
        </p:txBody>
      </p:sp>
      <p:sp>
        <p:nvSpPr>
          <p:cNvPr id="24" name="Text Placeholder 21">
            <a:extLst>
              <a:ext uri="{FF2B5EF4-FFF2-40B4-BE49-F238E27FC236}">
                <a16:creationId xmlns:a16="http://schemas.microsoft.com/office/drawing/2014/main" id="{F6196E76-A393-420A-AC0B-D85E23CABF81}"/>
              </a:ext>
            </a:extLst>
          </p:cNvPr>
          <p:cNvSpPr>
            <a:spLocks noGrp="1"/>
          </p:cNvSpPr>
          <p:nvPr>
            <p:ph type="body" sz="quarter" idx="12"/>
          </p:nvPr>
        </p:nvSpPr>
        <p:spPr>
          <a:xfrm>
            <a:off x="6928104" y="5020056"/>
            <a:ext cx="2898648" cy="2496312"/>
          </a:xfrm>
        </p:spPr>
        <p:txBody>
          <a:bodyPr vert="horz" lIns="0" tIns="45720" rIns="45720" bIns="45720" rtlCol="0">
            <a:normAutofit/>
          </a:bodyPr>
          <a:lstStyle>
            <a:lvl1pPr marL="0" indent="0">
              <a:buNone/>
              <a:defRPr lang="en-US" sz="1100" b="0" spc="0" baseline="0" dirty="0">
                <a:solidFill>
                  <a:schemeClr val="tx1"/>
                </a:solidFill>
              </a:defRPr>
            </a:lvl1pPr>
          </a:lstStyle>
          <a:p>
            <a:pPr marL="112608" lvl="0" indent="-112608" defTabSz="457200" rtl="0">
              <a:lnSpc>
                <a:spcPct val="150000"/>
              </a:lnSpc>
              <a:spcBef>
                <a:spcPts val="0"/>
              </a:spcBef>
            </a:pPr>
            <a:r>
              <a:rPr lang="en-US" noProof="0"/>
              <a:t>Click to edit Master text styles</a:t>
            </a:r>
          </a:p>
        </p:txBody>
      </p:sp>
      <p:sp>
        <p:nvSpPr>
          <p:cNvPr id="3" name="Title 2">
            <a:extLst>
              <a:ext uri="{FF2B5EF4-FFF2-40B4-BE49-F238E27FC236}">
                <a16:creationId xmlns:a16="http://schemas.microsoft.com/office/drawing/2014/main" id="{D46EEC80-D9AF-431C-AB25-980960CCD2B8}"/>
              </a:ext>
            </a:extLst>
          </p:cNvPr>
          <p:cNvSpPr>
            <a:spLocks noGrp="1"/>
          </p:cNvSpPr>
          <p:nvPr>
            <p:ph type="title"/>
          </p:nvPr>
        </p:nvSpPr>
        <p:spPr>
          <a:xfrm>
            <a:off x="228600" y="786385"/>
            <a:ext cx="2944368" cy="676656"/>
          </a:xfrm>
        </p:spPr>
        <p:txBody>
          <a:bodyPr rtlCol="0" anchor="t"/>
          <a:lstStyle>
            <a:lvl1pPr>
              <a:lnSpc>
                <a:spcPct val="100000"/>
              </a:lnSpc>
              <a:defRPr sz="2000" b="1" cap="all" baseline="0">
                <a:solidFill>
                  <a:schemeClr val="bg1"/>
                </a:solidFill>
              </a:defRPr>
            </a:lvl1pPr>
          </a:lstStyle>
          <a:p>
            <a:pPr rtl="0"/>
            <a:r>
              <a:rPr lang="en-US" noProof="0"/>
              <a:t>Click to edit Master title style</a:t>
            </a:r>
            <a:endParaRPr lang="en-GB" noProof="0"/>
          </a:p>
        </p:txBody>
      </p:sp>
      <p:sp>
        <p:nvSpPr>
          <p:cNvPr id="7" name="Text Placeholder 6">
            <a:extLst>
              <a:ext uri="{FF2B5EF4-FFF2-40B4-BE49-F238E27FC236}">
                <a16:creationId xmlns:a16="http://schemas.microsoft.com/office/drawing/2014/main" id="{FABB5356-8B51-4274-9C90-A80A18EAC00B}"/>
              </a:ext>
            </a:extLst>
          </p:cNvPr>
          <p:cNvSpPr>
            <a:spLocks noGrp="1"/>
          </p:cNvSpPr>
          <p:nvPr>
            <p:ph type="body" sz="quarter" idx="15"/>
          </p:nvPr>
        </p:nvSpPr>
        <p:spPr>
          <a:xfrm>
            <a:off x="228600" y="1566863"/>
            <a:ext cx="2944813" cy="2124075"/>
          </a:xfrm>
        </p:spPr>
        <p:txBody>
          <a:bodyPr rtlCol="0"/>
          <a:lstStyle>
            <a:lvl1pPr marL="173736" indent="-173736">
              <a:lnSpc>
                <a:spcPts val="1800"/>
              </a:lnSpc>
              <a:spcBef>
                <a:spcPts val="1000"/>
              </a:spcBef>
              <a:defRPr sz="1100">
                <a:solidFill>
                  <a:schemeClr val="bg1"/>
                </a:solidFill>
              </a:defRPr>
            </a:lvl1pPr>
          </a:lstStyle>
          <a:p>
            <a:pPr lvl="0" rtl="0"/>
            <a:r>
              <a:rPr lang="en-US" noProof="0"/>
              <a:t>Click to edit Master text styles</a:t>
            </a:r>
          </a:p>
        </p:txBody>
      </p:sp>
      <p:sp>
        <p:nvSpPr>
          <p:cNvPr id="12" name="Text Placeholder 11">
            <a:extLst>
              <a:ext uri="{FF2B5EF4-FFF2-40B4-BE49-F238E27FC236}">
                <a16:creationId xmlns:a16="http://schemas.microsoft.com/office/drawing/2014/main" id="{FBBDB168-B4B2-4C61-A824-4FB0C315A18E}"/>
              </a:ext>
            </a:extLst>
          </p:cNvPr>
          <p:cNvSpPr>
            <a:spLocks noGrp="1"/>
          </p:cNvSpPr>
          <p:nvPr>
            <p:ph type="body" sz="quarter" idx="16"/>
          </p:nvPr>
        </p:nvSpPr>
        <p:spPr>
          <a:xfrm>
            <a:off x="3575050" y="4572000"/>
            <a:ext cx="6251575" cy="447675"/>
          </a:xfrm>
        </p:spPr>
        <p:txBody>
          <a:bodyPr lIns="0" rtlCol="0" anchor="ctr"/>
          <a:lstStyle>
            <a:lvl1pPr marL="0" indent="0">
              <a:lnSpc>
                <a:spcPct val="100000"/>
              </a:lnSpc>
              <a:buFont typeface="Arial" panose="020B0604020202020204" pitchFamily="34" charset="0"/>
              <a:buNone/>
              <a:defRPr sz="2000" b="1" cap="all" baseline="0">
                <a:solidFill>
                  <a:schemeClr val="tx2"/>
                </a:solidFill>
                <a:latin typeface="+mj-lt"/>
              </a:defRPr>
            </a:lvl1pPr>
          </a:lstStyle>
          <a:p>
            <a:pPr lvl="0" rtl="0"/>
            <a:r>
              <a:rPr lang="en-US" noProof="0"/>
              <a:t>Click to edit Master text styles</a:t>
            </a:r>
          </a:p>
        </p:txBody>
      </p:sp>
    </p:spTree>
    <p:extLst>
      <p:ext uri="{BB962C8B-B14F-4D97-AF65-F5344CB8AC3E}">
        <p14:creationId xmlns:p14="http://schemas.microsoft.com/office/powerpoint/2010/main" val="31978283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26C1C5-FE16-4334-B2CE-6E14152A805E}"/>
              </a:ext>
            </a:extLst>
          </p:cNvPr>
          <p:cNvSpPr>
            <a:spLocks noGrp="1"/>
          </p:cNvSpPr>
          <p:nvPr>
            <p:ph type="title"/>
          </p:nvPr>
        </p:nvSpPr>
        <p:spPr>
          <a:xfrm>
            <a:off x="228600" y="228600"/>
            <a:ext cx="9601200" cy="1502305"/>
          </a:xfrm>
          <a:prstGeom prst="rect">
            <a:avLst/>
          </a:prstGeom>
        </p:spPr>
        <p:txBody>
          <a:bodyPr vert="horz" lIns="91440" tIns="45720" rIns="91440" bIns="45720" rtlCol="0" anchor="ctr">
            <a:noAutofit/>
          </a:body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59FE8901-EFD1-440F-841B-77938232DFB1}"/>
              </a:ext>
            </a:extLst>
          </p:cNvPr>
          <p:cNvSpPr>
            <a:spLocks noGrp="1"/>
          </p:cNvSpPr>
          <p:nvPr>
            <p:ph type="body" idx="1"/>
          </p:nvPr>
        </p:nvSpPr>
        <p:spPr>
          <a:xfrm>
            <a:off x="228600" y="2368296"/>
            <a:ext cx="9601200" cy="5184648"/>
          </a:xfrm>
          <a:prstGeom prst="rect">
            <a:avLst/>
          </a:prstGeom>
        </p:spPr>
        <p:txBody>
          <a:bodyPr vert="horz" lIns="91440" tIns="45720" rIns="91440" bIns="45720" rtlCol="0">
            <a:noAutofit/>
          </a:bodyPr>
          <a:lstStyle/>
          <a:p>
            <a:pPr marL="228600" lvl="0" indent="-228600" algn="l" defTabSz="914400" rtl="0" eaLnBrk="1" latinLnBrk="0" hangingPunct="1">
              <a:lnSpc>
                <a:spcPct val="90000"/>
              </a:lnSpc>
              <a:spcBef>
                <a:spcPts val="1000"/>
              </a:spcBef>
              <a:buFont typeface="Arial" panose="020B0604020202020204" pitchFamily="34" charset="0"/>
              <a:buChar char="•"/>
            </a:pPr>
            <a:r>
              <a:rPr lang="en-US" noProof="0"/>
              <a:t>Click to edit Master text styles</a:t>
            </a:r>
          </a:p>
          <a:p>
            <a:pPr marL="228600" lvl="1" indent="-228600" algn="l" defTabSz="914400" rtl="0" eaLnBrk="1" latinLnBrk="0" hangingPunct="1">
              <a:lnSpc>
                <a:spcPct val="90000"/>
              </a:lnSpc>
              <a:spcBef>
                <a:spcPts val="1000"/>
              </a:spcBef>
              <a:buFont typeface="Arial" panose="020B0604020202020204" pitchFamily="34" charset="0"/>
              <a:buChar char="•"/>
            </a:pPr>
            <a:r>
              <a:rPr lang="en-US" noProof="0"/>
              <a:t>Second level</a:t>
            </a:r>
          </a:p>
          <a:p>
            <a:pPr marL="228600" lvl="2" indent="-228600" algn="l" defTabSz="914400" rtl="0" eaLnBrk="1" latinLnBrk="0" hangingPunct="1">
              <a:lnSpc>
                <a:spcPct val="90000"/>
              </a:lnSpc>
              <a:spcBef>
                <a:spcPts val="1000"/>
              </a:spcBef>
              <a:buFont typeface="Arial" panose="020B0604020202020204" pitchFamily="34" charset="0"/>
              <a:buChar char="•"/>
            </a:pPr>
            <a:r>
              <a:rPr lang="en-US" noProof="0"/>
              <a:t>Third level</a:t>
            </a:r>
          </a:p>
          <a:p>
            <a:pPr marL="228600" lvl="3" indent="-228600" algn="l" defTabSz="914400" rtl="0" eaLnBrk="1" latinLnBrk="0" hangingPunct="1">
              <a:lnSpc>
                <a:spcPct val="90000"/>
              </a:lnSpc>
              <a:spcBef>
                <a:spcPts val="1000"/>
              </a:spcBef>
              <a:buFont typeface="Arial" panose="020B0604020202020204" pitchFamily="34" charset="0"/>
              <a:buChar char="•"/>
            </a:pPr>
            <a:r>
              <a:rPr lang="en-US" noProof="0"/>
              <a:t>Fourth level</a:t>
            </a:r>
          </a:p>
          <a:p>
            <a:pPr marL="228600" lvl="4" indent="-228600" algn="l" defTabSz="914400" rtl="0" eaLnBrk="1" latinLnBrk="0" hangingPunct="1">
              <a:lnSpc>
                <a:spcPct val="90000"/>
              </a:lnSpc>
              <a:spcBef>
                <a:spcPts val="1000"/>
              </a:spcBef>
              <a:buFont typeface="Arial" panose="020B0604020202020204" pitchFamily="34" charset="0"/>
              <a:buChar char="•"/>
            </a:pPr>
            <a:r>
              <a:rPr lang="en-US" noProof="0"/>
              <a:t>Fifth level</a:t>
            </a:r>
            <a:endParaRPr lang="en-GB" noProof="0"/>
          </a:p>
        </p:txBody>
      </p:sp>
    </p:spTree>
    <p:extLst>
      <p:ext uri="{BB962C8B-B14F-4D97-AF65-F5344CB8AC3E}">
        <p14:creationId xmlns:p14="http://schemas.microsoft.com/office/powerpoint/2010/main" val="884428154"/>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3" r:id="rId3"/>
    <p:sldLayoutId id="2147483655" r:id="rId4"/>
  </p:sldLayoutIdLst>
  <p:txStyles>
    <p:titleStyle>
      <a:lvl1pPr algn="l" defTabSz="45043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112608" indent="-112608" algn="l" defTabSz="450430" rtl="0" eaLnBrk="1" latinLnBrk="0" hangingPunct="1">
        <a:lnSpc>
          <a:spcPct val="150000"/>
        </a:lnSpc>
        <a:spcBef>
          <a:spcPts val="0"/>
        </a:spcBef>
        <a:buFont typeface="Arial" panose="020B0604020202020204" pitchFamily="34" charset="0"/>
        <a:buChar char="•"/>
        <a:defRPr lang="en-US" sz="2800" kern="1200" dirty="0" smtClean="0">
          <a:solidFill>
            <a:schemeClr val="tx1">
              <a:lumMod val="75000"/>
              <a:lumOff val="25000"/>
            </a:schemeClr>
          </a:solidFill>
          <a:latin typeface="+mn-lt"/>
          <a:ea typeface="+mn-ea"/>
          <a:cs typeface="+mn-cs"/>
        </a:defRPr>
      </a:lvl1pPr>
      <a:lvl2pPr marL="800100" indent="-342900" algn="l" defTabSz="450430" rtl="0" eaLnBrk="1" latinLnBrk="0" hangingPunct="1">
        <a:lnSpc>
          <a:spcPct val="150000"/>
        </a:lnSpc>
        <a:spcBef>
          <a:spcPts val="0"/>
        </a:spcBef>
        <a:buFont typeface="Arial" panose="020B0604020202020204" pitchFamily="34" charset="0"/>
        <a:buChar char="•"/>
        <a:defRPr lang="en-US" sz="2400" kern="1200" dirty="0" smtClean="0">
          <a:solidFill>
            <a:schemeClr val="tx1">
              <a:lumMod val="75000"/>
              <a:lumOff val="25000"/>
            </a:schemeClr>
          </a:solidFill>
          <a:latin typeface="+mn-lt"/>
          <a:ea typeface="+mn-ea"/>
          <a:cs typeface="+mn-cs"/>
        </a:defRPr>
      </a:lvl2pPr>
      <a:lvl3pPr marL="1257300" indent="-342900" algn="l" defTabSz="450430" rtl="0" eaLnBrk="1" latinLnBrk="0" hangingPunct="1">
        <a:lnSpc>
          <a:spcPct val="150000"/>
        </a:lnSpc>
        <a:spcBef>
          <a:spcPts val="0"/>
        </a:spcBef>
        <a:buFont typeface="Arial" panose="020B0604020202020204" pitchFamily="34" charset="0"/>
        <a:buChar char="•"/>
        <a:defRPr lang="en-US" sz="2000" kern="1200" dirty="0" smtClean="0">
          <a:solidFill>
            <a:schemeClr val="tx1">
              <a:lumMod val="75000"/>
              <a:lumOff val="25000"/>
            </a:schemeClr>
          </a:solidFill>
          <a:latin typeface="+mn-lt"/>
          <a:ea typeface="+mn-ea"/>
          <a:cs typeface="+mn-cs"/>
        </a:defRPr>
      </a:lvl3pPr>
      <a:lvl4pPr marL="1657350" indent="-285750" algn="l" defTabSz="450430" rtl="0" eaLnBrk="1" latinLnBrk="0" hangingPunct="1">
        <a:lnSpc>
          <a:spcPct val="150000"/>
        </a:lnSpc>
        <a:spcBef>
          <a:spcPts val="0"/>
        </a:spcBef>
        <a:buFont typeface="Arial" panose="020B0604020202020204" pitchFamily="34" charset="0"/>
        <a:buChar char="•"/>
        <a:defRPr lang="en-US" sz="1800" kern="1200" dirty="0" smtClean="0">
          <a:solidFill>
            <a:schemeClr val="tx1">
              <a:lumMod val="75000"/>
              <a:lumOff val="25000"/>
            </a:schemeClr>
          </a:solidFill>
          <a:latin typeface="+mn-lt"/>
          <a:ea typeface="+mn-ea"/>
          <a:cs typeface="+mn-cs"/>
        </a:defRPr>
      </a:lvl4pPr>
      <a:lvl5pPr marL="2114550" indent="-285750" algn="l" defTabSz="450430" rtl="0" eaLnBrk="1" latinLnBrk="0" hangingPunct="1">
        <a:lnSpc>
          <a:spcPct val="150000"/>
        </a:lnSpc>
        <a:spcBef>
          <a:spcPts val="0"/>
        </a:spcBef>
        <a:buFont typeface="Arial" panose="020B0604020202020204" pitchFamily="34" charset="0"/>
        <a:buChar char="•"/>
        <a:defRPr lang="en-US" sz="1800" kern="1200" dirty="0">
          <a:solidFill>
            <a:schemeClr val="tx1">
              <a:lumMod val="75000"/>
              <a:lumOff val="25000"/>
            </a:schemeClr>
          </a:solidFill>
          <a:latin typeface="+mn-lt"/>
          <a:ea typeface="+mn-ea"/>
          <a:cs typeface="+mn-cs"/>
        </a:defRPr>
      </a:lvl5pPr>
      <a:lvl6pPr marL="1238683"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6pPr>
      <a:lvl7pPr marL="1463898"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7pPr>
      <a:lvl8pPr marL="1689113"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8pPr>
      <a:lvl9pPr marL="1914328"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9pPr>
    </p:bodyStyle>
    <p:otherStyle>
      <a:defPPr>
        <a:defRPr lang="en-US"/>
      </a:defPPr>
      <a:lvl1pPr marL="0" algn="l" defTabSz="450430" rtl="0" eaLnBrk="1" latinLnBrk="0" hangingPunct="1">
        <a:defRPr sz="887" kern="1200">
          <a:solidFill>
            <a:schemeClr val="tx1"/>
          </a:solidFill>
          <a:latin typeface="+mn-lt"/>
          <a:ea typeface="+mn-ea"/>
          <a:cs typeface="+mn-cs"/>
        </a:defRPr>
      </a:lvl1pPr>
      <a:lvl2pPr marL="225215" algn="l" defTabSz="450430" rtl="0" eaLnBrk="1" latinLnBrk="0" hangingPunct="1">
        <a:defRPr sz="887" kern="1200">
          <a:solidFill>
            <a:schemeClr val="tx1"/>
          </a:solidFill>
          <a:latin typeface="+mn-lt"/>
          <a:ea typeface="+mn-ea"/>
          <a:cs typeface="+mn-cs"/>
        </a:defRPr>
      </a:lvl2pPr>
      <a:lvl3pPr marL="450430" algn="l" defTabSz="450430" rtl="0" eaLnBrk="1" latinLnBrk="0" hangingPunct="1">
        <a:defRPr sz="887" kern="1200">
          <a:solidFill>
            <a:schemeClr val="tx1"/>
          </a:solidFill>
          <a:latin typeface="+mn-lt"/>
          <a:ea typeface="+mn-ea"/>
          <a:cs typeface="+mn-cs"/>
        </a:defRPr>
      </a:lvl3pPr>
      <a:lvl4pPr marL="675645" algn="l" defTabSz="450430" rtl="0" eaLnBrk="1" latinLnBrk="0" hangingPunct="1">
        <a:defRPr sz="887" kern="1200">
          <a:solidFill>
            <a:schemeClr val="tx1"/>
          </a:solidFill>
          <a:latin typeface="+mn-lt"/>
          <a:ea typeface="+mn-ea"/>
          <a:cs typeface="+mn-cs"/>
        </a:defRPr>
      </a:lvl4pPr>
      <a:lvl5pPr marL="900860" algn="l" defTabSz="450430" rtl="0" eaLnBrk="1" latinLnBrk="0" hangingPunct="1">
        <a:defRPr sz="887" kern="1200">
          <a:solidFill>
            <a:schemeClr val="tx1"/>
          </a:solidFill>
          <a:latin typeface="+mn-lt"/>
          <a:ea typeface="+mn-ea"/>
          <a:cs typeface="+mn-cs"/>
        </a:defRPr>
      </a:lvl5pPr>
      <a:lvl6pPr marL="1126075" algn="l" defTabSz="450430" rtl="0" eaLnBrk="1" latinLnBrk="0" hangingPunct="1">
        <a:defRPr sz="887" kern="1200">
          <a:solidFill>
            <a:schemeClr val="tx1"/>
          </a:solidFill>
          <a:latin typeface="+mn-lt"/>
          <a:ea typeface="+mn-ea"/>
          <a:cs typeface="+mn-cs"/>
        </a:defRPr>
      </a:lvl6pPr>
      <a:lvl7pPr marL="1351290" algn="l" defTabSz="450430" rtl="0" eaLnBrk="1" latinLnBrk="0" hangingPunct="1">
        <a:defRPr sz="887" kern="1200">
          <a:solidFill>
            <a:schemeClr val="tx1"/>
          </a:solidFill>
          <a:latin typeface="+mn-lt"/>
          <a:ea typeface="+mn-ea"/>
          <a:cs typeface="+mn-cs"/>
        </a:defRPr>
      </a:lvl7pPr>
      <a:lvl8pPr marL="1576505" algn="l" defTabSz="450430" rtl="0" eaLnBrk="1" latinLnBrk="0" hangingPunct="1">
        <a:defRPr sz="887" kern="1200">
          <a:solidFill>
            <a:schemeClr val="tx1"/>
          </a:solidFill>
          <a:latin typeface="+mn-lt"/>
          <a:ea typeface="+mn-ea"/>
          <a:cs typeface="+mn-cs"/>
        </a:defRPr>
      </a:lvl8pPr>
      <a:lvl9pPr marL="1801720" algn="l" defTabSz="450430" rtl="0" eaLnBrk="1" latinLnBrk="0" hangingPunct="1">
        <a:defRPr sz="88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hyperlink" Target="https://www.soctheol.uoa.gr/e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hyperlink" Target="https://www.soctheol.uoa.gr/"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hyperlink" Target="https://deantheol.uoa.gr/thsch/facilities/" TargetMode="Externa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8" Type="http://schemas.openxmlformats.org/officeDocument/2006/relationships/hyperlink" Target="https://ebrl.soctheol.uoa.gr/" TargetMode="External"/><Relationship Id="rId3" Type="http://schemas.openxmlformats.org/officeDocument/2006/relationships/image" Target="../media/image10.jpg"/><Relationship Id="rId7" Type="http://schemas.openxmlformats.org/officeDocument/2006/relationships/hyperlink" Target="https://epraetpemre.soctheol.uoa.gr/"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cll.soctheol.uoa.gr/" TargetMode="External"/><Relationship Id="rId11" Type="http://schemas.openxmlformats.org/officeDocument/2006/relationships/hyperlink" Target="https://www.uoa.gr/ereyna/kentra_aristeias/" TargetMode="External"/><Relationship Id="rId5" Type="http://schemas.openxmlformats.org/officeDocument/2006/relationships/hyperlink" Target="https://www.soctheol.uoa.gr/http:/" TargetMode="External"/><Relationship Id="rId10" Type="http://schemas.openxmlformats.org/officeDocument/2006/relationships/hyperlink" Target="https://www.soctheol.uoa.gr/coexcel/" TargetMode="External"/><Relationship Id="rId4" Type="http://schemas.openxmlformats.org/officeDocument/2006/relationships/hyperlink" Target="https://www.soctheol.uoa.gr/coexcel/about_us/" TargetMode="External"/><Relationship Id="rId9" Type="http://schemas.openxmlformats.org/officeDocument/2006/relationships/hyperlink" Target="https://rsl.soctheol.uoa.gr/"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soctheol.uoa.gr/eventgate/edu_events/" TargetMode="External"/><Relationship Id="rId13" Type="http://schemas.openxmlformats.org/officeDocument/2006/relationships/hyperlink" Target="https://www.soctheol.uoa.gr/eventgate/synergasia_toy_synodikoy_grafeioy_tis_ekklisias_tis_ellados_me_germanikoys_kai_alloys_eyropaikoys_foreis_gia_tin_anadeixi_kai_proothisi_ton_monastiriakon_proionton/" TargetMode="External"/><Relationship Id="rId3" Type="http://schemas.openxmlformats.org/officeDocument/2006/relationships/image" Target="../media/image11.JPG"/><Relationship Id="rId7" Type="http://schemas.openxmlformats.org/officeDocument/2006/relationships/hyperlink" Target="https://www.soctheol.uoa.gr/eventgate/internationalising/" TargetMode="External"/><Relationship Id="rId12" Type="http://schemas.openxmlformats.org/officeDocument/2006/relationships/hyperlink" Target="https://www.soctheol.uoa.gr/eventgate/fieldwork/"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www.soctheol.uoa.gr/eventgate/conf/" TargetMode="External"/><Relationship Id="rId11" Type="http://schemas.openxmlformats.org/officeDocument/2006/relationships/hyperlink" Target="https://www.soctheol.uoa.gr/eventgate/presentations/" TargetMode="External"/><Relationship Id="rId5" Type="http://schemas.openxmlformats.org/officeDocument/2006/relationships/hyperlink" Target="https://www.soctheol.uoa.gr/eventgate/publishing/" TargetMode="External"/><Relationship Id="rId10" Type="http://schemas.openxmlformats.org/officeDocument/2006/relationships/hyperlink" Target="https://www.soctheol.uoa.gr/eventgate/stpaul/" TargetMode="External"/><Relationship Id="rId4" Type="http://schemas.openxmlformats.org/officeDocument/2006/relationships/hyperlink" Target="https://www.youtube.com/channel/UC3wwu0M1XAPtjP1erS5Ig-w" TargetMode="External"/><Relationship Id="rId9" Type="http://schemas.openxmlformats.org/officeDocument/2006/relationships/hyperlink" Target="https://www.soctheol.uoa.gr/eventgate/outward/" TargetMode="External"/><Relationship Id="rId14" Type="http://schemas.openxmlformats.org/officeDocument/2006/relationships/hyperlink" Target="https://www.soctheol.uoa.gr/eventgat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W4pJpxMxnzE&amp;t=1s" TargetMode="External"/><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W4pJpxMxnzE&amp;t=1s" TargetMode="External"/><Relationship Id="rId7" Type="http://schemas.openxmlformats.org/officeDocument/2006/relationships/image" Target="../media/image18.jpg"/><Relationship Id="rId2" Type="http://schemas.openxmlformats.org/officeDocument/2006/relationships/image" Target="../media/image14.jpg"/><Relationship Id="rId1" Type="http://schemas.openxmlformats.org/officeDocument/2006/relationships/slideLayout" Target="../slideLayouts/slideLayout4.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6F7201-4B5C-4354-F8BC-765E15921463}"/>
              </a:ext>
            </a:extLst>
          </p:cNvPr>
          <p:cNvSpPr>
            <a:spLocks noGrp="1"/>
          </p:cNvSpPr>
          <p:nvPr>
            <p:ph type="body" sz="quarter" idx="11"/>
          </p:nvPr>
        </p:nvSpPr>
        <p:spPr>
          <a:xfrm>
            <a:off x="3575304" y="0"/>
            <a:ext cx="2898648" cy="3678263"/>
          </a:xfrm>
          <a:solidFill>
            <a:schemeClr val="accent1">
              <a:lumMod val="75000"/>
            </a:schemeClr>
          </a:solidFill>
        </p:spPr>
        <p:txBody>
          <a:bodyPr>
            <a:normAutofit fontScale="25000" lnSpcReduction="20000"/>
          </a:bodyPr>
          <a:lstStyle/>
          <a:p>
            <a:pPr algn="ctr">
              <a:lnSpc>
                <a:spcPct val="120000"/>
              </a:lnSpc>
            </a:pPr>
            <a:endParaRPr lang="el-GR" sz="12600" b="1" dirty="0">
              <a:solidFill>
                <a:schemeClr val="accent5">
                  <a:lumMod val="50000"/>
                </a:schemeClr>
              </a:solidFill>
              <a:latin typeface="Arial" panose="020B0604020202020204" pitchFamily="34" charset="0"/>
              <a:cs typeface="Arial" panose="020B0604020202020204" pitchFamily="34" charset="0"/>
            </a:endParaRPr>
          </a:p>
          <a:p>
            <a:pPr algn="ctr">
              <a:lnSpc>
                <a:spcPct val="120000"/>
              </a:lnSpc>
            </a:pPr>
            <a:r>
              <a:rPr lang="el-GR" sz="12600" b="1" dirty="0">
                <a:solidFill>
                  <a:schemeClr val="accent6">
                    <a:lumMod val="20000"/>
                    <a:lumOff val="80000"/>
                  </a:schemeClr>
                </a:solidFill>
                <a:latin typeface="Arial" panose="020B0604020202020204" pitchFamily="34" charset="0"/>
                <a:cs typeface="Arial" panose="020B0604020202020204" pitchFamily="34" charset="0"/>
              </a:rPr>
              <a:t>Τ</a:t>
            </a:r>
            <a:r>
              <a:rPr lang="en-US" sz="12600" b="1" dirty="0">
                <a:solidFill>
                  <a:schemeClr val="accent6">
                    <a:lumMod val="20000"/>
                    <a:lumOff val="80000"/>
                  </a:schemeClr>
                </a:solidFill>
                <a:latin typeface="Arial" panose="020B0604020202020204" pitchFamily="34" charset="0"/>
                <a:cs typeface="Arial" panose="020B0604020202020204" pitchFamily="34" charset="0"/>
              </a:rPr>
              <a:t> </a:t>
            </a:r>
            <a:r>
              <a:rPr lang="el-GR" sz="12600" b="1" dirty="0">
                <a:solidFill>
                  <a:schemeClr val="accent6">
                    <a:lumMod val="20000"/>
                    <a:lumOff val="80000"/>
                  </a:schemeClr>
                </a:solidFill>
                <a:latin typeface="Arial" panose="020B0604020202020204" pitchFamily="34" charset="0"/>
                <a:cs typeface="Arial" panose="020B0604020202020204" pitchFamily="34" charset="0"/>
              </a:rPr>
              <a:t>Μ</a:t>
            </a:r>
            <a:r>
              <a:rPr lang="en-US" sz="12600" b="1" dirty="0">
                <a:solidFill>
                  <a:schemeClr val="accent6">
                    <a:lumMod val="20000"/>
                    <a:lumOff val="80000"/>
                  </a:schemeClr>
                </a:solidFill>
                <a:latin typeface="Arial" panose="020B0604020202020204" pitchFamily="34" charset="0"/>
                <a:cs typeface="Arial" panose="020B0604020202020204" pitchFamily="34" charset="0"/>
              </a:rPr>
              <a:t> </a:t>
            </a:r>
            <a:r>
              <a:rPr lang="el-GR" sz="12600" b="1" dirty="0">
                <a:solidFill>
                  <a:schemeClr val="accent6">
                    <a:lumMod val="20000"/>
                    <a:lumOff val="80000"/>
                  </a:schemeClr>
                </a:solidFill>
                <a:latin typeface="Arial" panose="020B0604020202020204" pitchFamily="34" charset="0"/>
                <a:cs typeface="Arial" panose="020B0604020202020204" pitchFamily="34" charset="0"/>
              </a:rPr>
              <a:t>Η</a:t>
            </a:r>
            <a:r>
              <a:rPr lang="en-US" sz="12600" b="1" dirty="0">
                <a:solidFill>
                  <a:schemeClr val="accent6">
                    <a:lumMod val="20000"/>
                    <a:lumOff val="80000"/>
                  </a:schemeClr>
                </a:solidFill>
                <a:latin typeface="Arial" panose="020B0604020202020204" pitchFamily="34" charset="0"/>
                <a:cs typeface="Arial" panose="020B0604020202020204" pitchFamily="34" charset="0"/>
              </a:rPr>
              <a:t> </a:t>
            </a:r>
            <a:r>
              <a:rPr lang="el-GR" sz="12600" b="1" dirty="0">
                <a:solidFill>
                  <a:schemeClr val="accent6">
                    <a:lumMod val="20000"/>
                    <a:lumOff val="80000"/>
                  </a:schemeClr>
                </a:solidFill>
                <a:latin typeface="Arial" panose="020B0604020202020204" pitchFamily="34" charset="0"/>
                <a:cs typeface="Arial" panose="020B0604020202020204" pitchFamily="34" charset="0"/>
              </a:rPr>
              <a:t>Μ</a:t>
            </a:r>
            <a:r>
              <a:rPr lang="en-US" sz="12600" b="1" dirty="0">
                <a:solidFill>
                  <a:schemeClr val="accent6">
                    <a:lumMod val="20000"/>
                    <a:lumOff val="80000"/>
                  </a:schemeClr>
                </a:solidFill>
                <a:latin typeface="Arial" panose="020B0604020202020204" pitchFamily="34" charset="0"/>
                <a:cs typeface="Arial" panose="020B0604020202020204" pitchFamily="34" charset="0"/>
              </a:rPr>
              <a:t> </a:t>
            </a:r>
            <a:r>
              <a:rPr lang="el-GR" sz="12600" b="1" dirty="0">
                <a:solidFill>
                  <a:schemeClr val="accent6">
                    <a:lumMod val="20000"/>
                    <a:lumOff val="80000"/>
                  </a:schemeClr>
                </a:solidFill>
                <a:latin typeface="Arial" panose="020B0604020202020204" pitchFamily="34" charset="0"/>
                <a:cs typeface="Arial" panose="020B0604020202020204" pitchFamily="34" charset="0"/>
              </a:rPr>
              <a:t>Α</a:t>
            </a:r>
            <a:endParaRPr lang="el-GR" sz="11100" b="1" i="0" dirty="0">
              <a:solidFill>
                <a:schemeClr val="accent6">
                  <a:lumMod val="20000"/>
                  <a:lumOff val="80000"/>
                </a:schemeClr>
              </a:solidFill>
            </a:endParaRPr>
          </a:p>
          <a:p>
            <a:pPr algn="ctr">
              <a:lnSpc>
                <a:spcPct val="120000"/>
              </a:lnSpc>
            </a:pPr>
            <a:endParaRPr lang="el-GR" sz="4000" b="1" dirty="0">
              <a:solidFill>
                <a:schemeClr val="accent6">
                  <a:lumMod val="20000"/>
                  <a:lumOff val="80000"/>
                </a:schemeClr>
              </a:solidFill>
            </a:endParaRPr>
          </a:p>
          <a:p>
            <a:pPr algn="ctr">
              <a:lnSpc>
                <a:spcPct val="120000"/>
              </a:lnSpc>
            </a:pPr>
            <a:r>
              <a:rPr lang="el-GR" sz="11100" b="1" i="0" dirty="0">
                <a:solidFill>
                  <a:schemeClr val="accent6">
                    <a:lumMod val="20000"/>
                    <a:lumOff val="80000"/>
                  </a:schemeClr>
                </a:solidFill>
              </a:rPr>
              <a:t>ΚΟΙΝΩΝΙΚΗΣ ΘΕΟΛΟΓΙΑΣ</a:t>
            </a:r>
            <a:r>
              <a:rPr lang="en-US" sz="11100" b="1" i="0" dirty="0">
                <a:solidFill>
                  <a:schemeClr val="accent6">
                    <a:lumMod val="20000"/>
                    <a:lumOff val="80000"/>
                  </a:schemeClr>
                </a:solidFill>
              </a:rPr>
              <a:t> </a:t>
            </a:r>
            <a:r>
              <a:rPr lang="el-GR" sz="11100" i="0" dirty="0">
                <a:solidFill>
                  <a:schemeClr val="accent6">
                    <a:lumMod val="20000"/>
                    <a:lumOff val="80000"/>
                  </a:schemeClr>
                </a:solidFill>
              </a:rPr>
              <a:t>&amp;</a:t>
            </a:r>
            <a:endParaRPr lang="en-US" sz="11100" i="0" dirty="0">
              <a:solidFill>
                <a:schemeClr val="accent6">
                  <a:lumMod val="20000"/>
                  <a:lumOff val="80000"/>
                </a:schemeClr>
              </a:solidFill>
            </a:endParaRPr>
          </a:p>
          <a:p>
            <a:pPr algn="ctr"/>
            <a:r>
              <a:rPr lang="el-GR" sz="11100" b="1" dirty="0">
                <a:solidFill>
                  <a:schemeClr val="accent6">
                    <a:lumMod val="20000"/>
                    <a:lumOff val="80000"/>
                  </a:schemeClr>
                </a:solidFill>
              </a:rPr>
              <a:t>ΘΡΗΣΚΕΙΟΛΟΓΙΑΣ</a:t>
            </a:r>
          </a:p>
          <a:p>
            <a:pPr algn="ctr"/>
            <a:r>
              <a:rPr lang="el-GR" sz="11100" b="1" dirty="0">
                <a:solidFill>
                  <a:schemeClr val="accent6">
                    <a:lumMod val="20000"/>
                    <a:lumOff val="80000"/>
                  </a:schemeClr>
                </a:solidFill>
              </a:rPr>
              <a:t>ΕΚΠΑ</a:t>
            </a:r>
            <a:endParaRPr lang="en-GB" sz="11100" b="1" dirty="0">
              <a:solidFill>
                <a:schemeClr val="accent6">
                  <a:lumMod val="20000"/>
                  <a:lumOff val="80000"/>
                </a:schemeClr>
              </a:solidFill>
            </a:endParaRPr>
          </a:p>
          <a:p>
            <a:pPr algn="ctr"/>
            <a:endParaRPr lang="en-GB" sz="5400" i="0" dirty="0"/>
          </a:p>
          <a:p>
            <a:pPr algn="ctr"/>
            <a:endParaRPr lang="el-GR" sz="5400" dirty="0">
              <a:latin typeface="Arial" panose="020B0604020202020204" pitchFamily="34" charset="0"/>
              <a:cs typeface="Arial" panose="020B0604020202020204" pitchFamily="34" charset="0"/>
            </a:endParaRPr>
          </a:p>
        </p:txBody>
      </p:sp>
      <p:pic>
        <p:nvPicPr>
          <p:cNvPr id="25" name="Picture Placeholder 24" descr="Diagram&#10;&#10;Description automatically generated">
            <a:extLst>
              <a:ext uri="{FF2B5EF4-FFF2-40B4-BE49-F238E27FC236}">
                <a16:creationId xmlns:a16="http://schemas.microsoft.com/office/drawing/2014/main" id="{340D187F-4CCB-33D6-7BE4-B5E201AD7AE7}"/>
              </a:ext>
            </a:extLst>
          </p:cNvPr>
          <p:cNvPicPr>
            <a:picLocks noGrp="1" noChangeAspect="1"/>
          </p:cNvPicPr>
          <p:nvPr>
            <p:ph type="pic" sz="quarter" idx="13"/>
          </p:nvPr>
        </p:nvPicPr>
        <p:blipFill>
          <a:blip r:embed="rId2"/>
          <a:srcRect t="9449" b="9449"/>
          <a:stretch>
            <a:fillRect/>
          </a:stretch>
        </p:blipFill>
        <p:spPr/>
      </p:pic>
      <p:pic>
        <p:nvPicPr>
          <p:cNvPr id="15" name="Picture Placeholder 14" descr="A picture containing person, person, several&#10;&#10;Description automatically generated">
            <a:extLst>
              <a:ext uri="{FF2B5EF4-FFF2-40B4-BE49-F238E27FC236}">
                <a16:creationId xmlns:a16="http://schemas.microsoft.com/office/drawing/2014/main" id="{15395DFF-11AC-464E-31FD-70229DE89873}"/>
              </a:ext>
            </a:extLst>
          </p:cNvPr>
          <p:cNvPicPr>
            <a:picLocks noGrp="1" noChangeAspect="1"/>
          </p:cNvPicPr>
          <p:nvPr>
            <p:ph type="pic" sz="quarter" idx="14"/>
          </p:nvPr>
        </p:nvPicPr>
        <p:blipFill>
          <a:blip r:embed="rId3"/>
          <a:srcRect l="38837" r="38837"/>
          <a:stretch>
            <a:fillRect/>
          </a:stretch>
        </p:blipFill>
        <p:spPr/>
      </p:pic>
      <p:pic>
        <p:nvPicPr>
          <p:cNvPr id="26" name="Picture Placeholder 24">
            <a:extLst>
              <a:ext uri="{FF2B5EF4-FFF2-40B4-BE49-F238E27FC236}">
                <a16:creationId xmlns:a16="http://schemas.microsoft.com/office/drawing/2014/main" id="{32174E5D-FF44-E335-C966-5EADF3EADD1B}"/>
              </a:ext>
            </a:extLst>
          </p:cNvPr>
          <p:cNvPicPr>
            <a:picLocks noChangeAspect="1"/>
          </p:cNvPicPr>
          <p:nvPr/>
        </p:nvPicPr>
        <p:blipFill>
          <a:blip r:embed="rId4"/>
          <a:srcRect l="30397" r="30397"/>
          <a:stretch/>
        </p:blipFill>
        <p:spPr>
          <a:xfrm>
            <a:off x="-2965" y="-4"/>
            <a:ext cx="3340522" cy="3886200"/>
          </a:xfrm>
          <a:prstGeom prst="rect">
            <a:avLst/>
          </a:prstGeom>
        </p:spPr>
      </p:pic>
      <p:pic>
        <p:nvPicPr>
          <p:cNvPr id="27" name="Picture Placeholder 24">
            <a:extLst>
              <a:ext uri="{FF2B5EF4-FFF2-40B4-BE49-F238E27FC236}">
                <a16:creationId xmlns:a16="http://schemas.microsoft.com/office/drawing/2014/main" id="{999BE429-5274-7675-DF9C-D24BEA5BA320}"/>
              </a:ext>
            </a:extLst>
          </p:cNvPr>
          <p:cNvPicPr>
            <a:picLocks noChangeAspect="1"/>
          </p:cNvPicPr>
          <p:nvPr/>
        </p:nvPicPr>
        <p:blipFill>
          <a:blip r:embed="rId5"/>
          <a:srcRect l="13272" r="13272"/>
          <a:stretch/>
        </p:blipFill>
        <p:spPr>
          <a:xfrm>
            <a:off x="3594329" y="4184542"/>
            <a:ext cx="2876161" cy="3303692"/>
          </a:xfrm>
          <a:prstGeom prst="rect">
            <a:avLst/>
          </a:prstGeom>
        </p:spPr>
      </p:pic>
    </p:spTree>
    <p:extLst>
      <p:ext uri="{BB962C8B-B14F-4D97-AF65-F5344CB8AC3E}">
        <p14:creationId xmlns:p14="http://schemas.microsoft.com/office/powerpoint/2010/main" val="325125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4D939ECF-AD87-4C79-AD99-C89EBC8965B8}"/>
              </a:ext>
            </a:extLst>
          </p:cNvPr>
          <p:cNvSpPr>
            <a:spLocks noGrp="1"/>
          </p:cNvSpPr>
          <p:nvPr>
            <p:ph type="title"/>
          </p:nvPr>
        </p:nvSpPr>
        <p:spPr>
          <a:xfrm>
            <a:off x="228600" y="786384"/>
            <a:ext cx="2944368" cy="2850551"/>
          </a:xfrm>
        </p:spPr>
        <p:txBody>
          <a:bodyPr rtlCol="0"/>
          <a:lstStyle/>
          <a:p>
            <a:pPr rtl="0"/>
            <a:r>
              <a:rPr lang="el-GR" sz="2400" dirty="0"/>
              <a:t>ΔΥΝΑΜΙΚΗ ΑΚΑΔΗΜΑΪΚΗ &amp; ΚΟΙΝΩΝΙΚΗ </a:t>
            </a:r>
            <a:br>
              <a:rPr lang="el-GR" sz="2400" dirty="0"/>
            </a:br>
            <a:r>
              <a:rPr lang="el-GR" sz="2400" dirty="0"/>
              <a:t>ΔΙΚΤΥΩΣΗ ΕΡΕΥΝΗΤΩΝ, ΦΟΙΤΗΤΩΝ &amp; ΑΠΟΦΟΙΤΩΝ</a:t>
            </a:r>
            <a:endParaRPr lang="en-GB" sz="2400" dirty="0"/>
          </a:p>
        </p:txBody>
      </p:sp>
      <p:pic>
        <p:nvPicPr>
          <p:cNvPr id="64" name="Picture Placeholder 10">
            <a:extLst>
              <a:ext uri="{FF2B5EF4-FFF2-40B4-BE49-F238E27FC236}">
                <a16:creationId xmlns:a16="http://schemas.microsoft.com/office/drawing/2014/main" id="{A04FC361-1D94-4AC0-B641-3C71D202779A}"/>
              </a:ext>
            </a:extLst>
          </p:cNvPr>
          <p:cNvPicPr>
            <a:picLocks noGrp="1" noChangeAspect="1"/>
          </p:cNvPicPr>
          <p:nvPr>
            <p:ph type="pic" sz="quarter" idx="13"/>
          </p:nvPr>
        </p:nvPicPr>
        <p:blipFill>
          <a:blip r:embed="rId3"/>
          <a:srcRect l="25198" r="25198"/>
          <a:stretch/>
        </p:blipFill>
        <p:spPr>
          <a:xfrm>
            <a:off x="506279" y="4325016"/>
            <a:ext cx="2274952" cy="2648919"/>
          </a:xfrm>
        </p:spPr>
      </p:pic>
      <p:pic>
        <p:nvPicPr>
          <p:cNvPr id="63" name="Picture Placeholder 9">
            <a:hlinkClick r:id="rId4"/>
            <a:extLst>
              <a:ext uri="{FF2B5EF4-FFF2-40B4-BE49-F238E27FC236}">
                <a16:creationId xmlns:a16="http://schemas.microsoft.com/office/drawing/2014/main" id="{747537DA-757D-426B-9D5B-C382381ED408}"/>
              </a:ext>
            </a:extLst>
          </p:cNvPr>
          <p:cNvPicPr>
            <a:picLocks noGrp="1" noChangeAspect="1"/>
          </p:cNvPicPr>
          <p:nvPr>
            <p:ph type="pic" sz="quarter" idx="14"/>
          </p:nvPr>
        </p:nvPicPr>
        <p:blipFill>
          <a:blip r:embed="rId5"/>
          <a:srcRect l="1371" r="1371"/>
          <a:stretch/>
        </p:blipFill>
        <p:spPr/>
      </p:pic>
      <p:sp>
        <p:nvSpPr>
          <p:cNvPr id="3" name="Text Placeholder 2">
            <a:extLst>
              <a:ext uri="{FF2B5EF4-FFF2-40B4-BE49-F238E27FC236}">
                <a16:creationId xmlns:a16="http://schemas.microsoft.com/office/drawing/2014/main" id="{2BBD3BB7-6942-9702-F341-B072153D86D2}"/>
              </a:ext>
            </a:extLst>
          </p:cNvPr>
          <p:cNvSpPr>
            <a:spLocks noGrp="1"/>
          </p:cNvSpPr>
          <p:nvPr>
            <p:ph type="body" sz="quarter" idx="11"/>
          </p:nvPr>
        </p:nvSpPr>
        <p:spPr>
          <a:xfrm>
            <a:off x="3575303" y="4477623"/>
            <a:ext cx="6043977" cy="2496312"/>
          </a:xfrm>
        </p:spPr>
        <p:txBody>
          <a:bodyPr>
            <a:normAutofit fontScale="92500"/>
          </a:bodyPr>
          <a:lstStyle/>
          <a:p>
            <a:pPr algn="just">
              <a:lnSpc>
                <a:spcPct val="100000"/>
              </a:lnSpc>
            </a:pPr>
            <a:r>
              <a:rPr lang="el-GR" sz="2000" b="1" dirty="0">
                <a:solidFill>
                  <a:schemeClr val="accent5">
                    <a:lumMod val="75000"/>
                  </a:schemeClr>
                </a:solidFill>
                <a:latin typeface="Arial" panose="020B0604020202020204" pitchFamily="34" charset="0"/>
                <a:cs typeface="Arial" panose="020B0604020202020204" pitchFamily="34" charset="0"/>
              </a:rPr>
              <a:t>Το Τμήμα Κοινωνικής Θεολογίας και Θρησκειολογίας</a:t>
            </a:r>
            <a:r>
              <a:rPr lang="en-US" sz="2000" b="1" dirty="0">
                <a:solidFill>
                  <a:schemeClr val="accent5">
                    <a:lumMod val="75000"/>
                  </a:schemeClr>
                </a:solidFill>
                <a:latin typeface="Arial" panose="020B0604020202020204" pitchFamily="34" charset="0"/>
                <a:cs typeface="Arial" panose="020B0604020202020204" pitchFamily="34" charset="0"/>
              </a:rPr>
              <a:t> </a:t>
            </a:r>
            <a:r>
              <a:rPr lang="el-GR" sz="2000" b="1" dirty="0">
                <a:solidFill>
                  <a:schemeClr val="accent5">
                    <a:lumMod val="75000"/>
                  </a:schemeClr>
                </a:solidFill>
                <a:latin typeface="Arial" panose="020B0604020202020204" pitchFamily="34" charset="0"/>
                <a:cs typeface="Arial" panose="020B0604020202020204" pitchFamily="34" charset="0"/>
              </a:rPr>
              <a:t>διαθέτει άρτια οργανωμένο δίκτυο κοινοτήτων συνεργασίας στο </a:t>
            </a:r>
            <a:r>
              <a:rPr lang="en-US" sz="2000" b="1" dirty="0">
                <a:solidFill>
                  <a:schemeClr val="accent5">
                    <a:lumMod val="75000"/>
                  </a:schemeClr>
                </a:solidFill>
                <a:latin typeface="Arial" panose="020B0604020202020204" pitchFamily="34" charset="0"/>
                <a:cs typeface="Arial" panose="020B0604020202020204" pitchFamily="34" charset="0"/>
              </a:rPr>
              <a:t>VIBER.</a:t>
            </a:r>
            <a:r>
              <a:rPr lang="el-GR" sz="2000" b="1" dirty="0">
                <a:solidFill>
                  <a:schemeClr val="accent5">
                    <a:lumMod val="75000"/>
                  </a:schemeClr>
                </a:solidFill>
                <a:latin typeface="Arial" panose="020B0604020202020204" pitchFamily="34" charset="0"/>
                <a:cs typeface="Arial" panose="020B0604020202020204" pitchFamily="34" charset="0"/>
              </a:rPr>
              <a:t> με πάνω από 1300 ενεργά μέλη. Μια μεγάλη συνάντηση Προσωπικού, Φοιτητών αλλά και Αποφοίτων όλων των κύκλων σπουδών του Τμήματος με επίκεντρο το σημαντικό ερευνητικό και εκπαιδευτικό έργο, το οποίο επιτελείται στο Τμήμα.</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9016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D3057-435A-4E3E-B809-5A528F7BAC97}"/>
              </a:ext>
            </a:extLst>
          </p:cNvPr>
          <p:cNvSpPr>
            <a:spLocks noGrp="1"/>
          </p:cNvSpPr>
          <p:nvPr>
            <p:ph type="ctrTitle"/>
          </p:nvPr>
        </p:nvSpPr>
        <p:spPr/>
        <p:txBody>
          <a:bodyPr rtlCol="0"/>
          <a:lstStyle/>
          <a:p>
            <a:pPr rtl="0"/>
            <a:r>
              <a:rPr lang="el-GR" dirty="0"/>
              <a:t>ΤΜΗΜΑ ΚΟΙΝΩΝΙΚΗΣ ΘΕΟΛΟΓΙΑΣ &amp; ΘΡΗΣΚΕΙΟΛΟΓΙΑΣ</a:t>
            </a:r>
            <a:endParaRPr lang="en-GB" dirty="0"/>
          </a:p>
        </p:txBody>
      </p:sp>
      <p:pic>
        <p:nvPicPr>
          <p:cNvPr id="30" name="Picture Placeholder 45">
            <a:extLst>
              <a:ext uri="{FF2B5EF4-FFF2-40B4-BE49-F238E27FC236}">
                <a16:creationId xmlns:a16="http://schemas.microsoft.com/office/drawing/2014/main" id="{0BADB089-A7E1-4E82-88A1-36C85692284E}"/>
              </a:ext>
            </a:extLst>
          </p:cNvPr>
          <p:cNvPicPr>
            <a:picLocks noGrp="1" noChangeAspect="1"/>
          </p:cNvPicPr>
          <p:nvPr>
            <p:ph type="pic" sz="quarter" idx="13"/>
          </p:nvPr>
        </p:nvPicPr>
        <p:blipFill>
          <a:blip r:embed="rId3"/>
          <a:srcRect l="13775" r="13775"/>
          <a:stretch/>
        </p:blipFill>
        <p:spPr>
          <a:xfrm>
            <a:off x="0" y="0"/>
            <a:ext cx="3336925" cy="3886200"/>
          </a:xfrm>
        </p:spPr>
      </p:pic>
      <p:sp>
        <p:nvSpPr>
          <p:cNvPr id="3" name="Text Placeholder 2">
            <a:extLst>
              <a:ext uri="{FF2B5EF4-FFF2-40B4-BE49-F238E27FC236}">
                <a16:creationId xmlns:a16="http://schemas.microsoft.com/office/drawing/2014/main" id="{E86CC8C2-BB96-477B-8AA7-922545ABA7D4}"/>
              </a:ext>
            </a:extLst>
          </p:cNvPr>
          <p:cNvSpPr>
            <a:spLocks noGrp="1"/>
          </p:cNvSpPr>
          <p:nvPr>
            <p:ph type="body" sz="quarter" idx="11"/>
          </p:nvPr>
        </p:nvSpPr>
        <p:spPr>
          <a:xfrm>
            <a:off x="3575302" y="1170018"/>
            <a:ext cx="6100805" cy="2496312"/>
          </a:xfrm>
        </p:spPr>
        <p:txBody>
          <a:bodyPr rtlCol="0">
            <a:normAutofit fontScale="85000" lnSpcReduction="20000"/>
          </a:bodyPr>
          <a:lstStyle/>
          <a:p>
            <a:pPr algn="just" rtl="0"/>
            <a:r>
              <a:rPr lang="el-GR" sz="1800" dirty="0">
                <a:solidFill>
                  <a:schemeClr val="tx2"/>
                </a:solidFill>
                <a:latin typeface="Arial" panose="020B0604020202020204" pitchFamily="34" charset="0"/>
                <a:cs typeface="Arial" panose="020B0604020202020204" pitchFamily="34" charset="0"/>
              </a:rPr>
              <a:t>Από το ακαδημαϊκό έτος 2018-19</a:t>
            </a:r>
            <a:r>
              <a:rPr lang="en-US" sz="1800" dirty="0">
                <a:solidFill>
                  <a:schemeClr val="tx2"/>
                </a:solidFill>
                <a:latin typeface="Arial" panose="020B0604020202020204" pitchFamily="34" charset="0"/>
                <a:cs typeface="Arial" panose="020B0604020202020204" pitchFamily="34" charset="0"/>
              </a:rPr>
              <a:t>,</a:t>
            </a:r>
            <a:r>
              <a:rPr lang="el-GR" sz="1800" dirty="0">
                <a:solidFill>
                  <a:schemeClr val="tx2"/>
                </a:solidFill>
                <a:latin typeface="Arial" panose="020B0604020202020204" pitchFamily="34" charset="0"/>
                <a:cs typeface="Arial" panose="020B0604020202020204" pitchFamily="34" charset="0"/>
              </a:rPr>
              <a:t> το Τμήμα Κοινωνικής Θεολογίας</a:t>
            </a:r>
            <a:r>
              <a:rPr lang="en-US" sz="1800" dirty="0">
                <a:solidFill>
                  <a:schemeClr val="tx2"/>
                </a:solidFill>
                <a:latin typeface="Arial" panose="020B0604020202020204" pitchFamily="34" charset="0"/>
                <a:cs typeface="Arial" panose="020B0604020202020204" pitchFamily="34" charset="0"/>
              </a:rPr>
              <a:t> </a:t>
            </a:r>
            <a:r>
              <a:rPr lang="el-GR" sz="1800" dirty="0">
                <a:solidFill>
                  <a:schemeClr val="tx2"/>
                </a:solidFill>
                <a:latin typeface="Arial" panose="020B0604020202020204" pitchFamily="34" charset="0"/>
                <a:cs typeface="Arial" panose="020B0604020202020204" pitchFamily="34" charset="0"/>
              </a:rPr>
              <a:t>της Θεολογικής Σχολής του Εθνικού και Καποδιστριακού Πανεπιστημίου Αθηνών (ΕΚΠΑ) μετονομάστηκε σε Τμήμα Κοινωνικής Θεολογίας και Θρησκειολογίας, αναδεικνύοντας ακόμη περισσότερο τη διεπιστημονική του φυσιογνωμία με έμφαση σε θέματα </a:t>
            </a:r>
            <a:r>
              <a:rPr lang="el-GR" sz="1800" dirty="0" err="1">
                <a:solidFill>
                  <a:schemeClr val="tx2"/>
                </a:solidFill>
                <a:latin typeface="Arial" panose="020B0604020202020204" pitchFamily="34" charset="0"/>
                <a:cs typeface="Arial" panose="020B0604020202020204" pitchFamily="34" charset="0"/>
              </a:rPr>
              <a:t>διαθρησκειακού</a:t>
            </a:r>
            <a:r>
              <a:rPr lang="el-GR" sz="1800" dirty="0">
                <a:solidFill>
                  <a:schemeClr val="tx2"/>
                </a:solidFill>
                <a:latin typeface="Arial" panose="020B0604020202020204" pitchFamily="34" charset="0"/>
                <a:cs typeface="Arial" panose="020B0604020202020204" pitchFamily="34" charset="0"/>
              </a:rPr>
              <a:t> ενδιαφέροντος και διαλόγων</a:t>
            </a:r>
            <a:r>
              <a:rPr lang="el-GR" sz="1800" b="1" dirty="0">
                <a:solidFill>
                  <a:schemeClr val="tx2"/>
                </a:solidFill>
                <a:latin typeface="Arial" panose="020B0604020202020204" pitchFamily="34" charset="0"/>
                <a:cs typeface="Arial" panose="020B0604020202020204" pitchFamily="34" charset="0"/>
              </a:rPr>
              <a:t>. Πρώτοι στις προτιμήσεις των ΦΟΙΤΗΤΩΝ σε επίπεδο Θεολογικών Σχολών, με εισροή σημαντικού αριθμού φοιτητών από άλλα γνωστικά αντικείμενα μέσω κατατακτηρίων εξετάσεων.</a:t>
            </a:r>
            <a:endParaRPr lang="en-GB" b="1" dirty="0"/>
          </a:p>
        </p:txBody>
      </p:sp>
      <p:sp>
        <p:nvSpPr>
          <p:cNvPr id="14" name="Text Placeholder 13">
            <a:extLst>
              <a:ext uri="{FF2B5EF4-FFF2-40B4-BE49-F238E27FC236}">
                <a16:creationId xmlns:a16="http://schemas.microsoft.com/office/drawing/2014/main" id="{5AE8ECC5-AD3F-4E60-AB4A-8D1BA17C43D7}"/>
              </a:ext>
            </a:extLst>
          </p:cNvPr>
          <p:cNvSpPr>
            <a:spLocks noGrp="1"/>
          </p:cNvSpPr>
          <p:nvPr>
            <p:ph type="body" sz="quarter" idx="18"/>
          </p:nvPr>
        </p:nvSpPr>
        <p:spPr/>
        <p:txBody>
          <a:bodyPr rtlCol="0"/>
          <a:lstStyle/>
          <a:p>
            <a:pPr rtl="0"/>
            <a:r>
              <a:rPr lang="el-GR" dirty="0"/>
              <a:t>Δυναμικός κόμβος</a:t>
            </a:r>
            <a:r>
              <a:rPr lang="en-GB" dirty="0"/>
              <a:t>​</a:t>
            </a:r>
          </a:p>
        </p:txBody>
      </p:sp>
      <p:sp>
        <p:nvSpPr>
          <p:cNvPr id="15" name="Text Placeholder 14">
            <a:extLst>
              <a:ext uri="{FF2B5EF4-FFF2-40B4-BE49-F238E27FC236}">
                <a16:creationId xmlns:a16="http://schemas.microsoft.com/office/drawing/2014/main" id="{68FC0CB1-15EF-4168-AE6F-598C8BA4794B}"/>
              </a:ext>
            </a:extLst>
          </p:cNvPr>
          <p:cNvSpPr>
            <a:spLocks noGrp="1"/>
          </p:cNvSpPr>
          <p:nvPr>
            <p:ph type="body" sz="quarter" idx="20"/>
          </p:nvPr>
        </p:nvSpPr>
        <p:spPr/>
        <p:txBody>
          <a:bodyPr rtlCol="0"/>
          <a:lstStyle/>
          <a:p>
            <a:pPr rtl="0">
              <a:lnSpc>
                <a:spcPct val="100000"/>
              </a:lnSpc>
            </a:pPr>
            <a:r>
              <a:rPr lang="el-GR" sz="1800" dirty="0">
                <a:latin typeface="Cambria" panose="02040503050406030204" pitchFamily="18" charset="0"/>
                <a:ea typeface="Calibri" panose="020F0502020204030204" pitchFamily="34" charset="0"/>
                <a:cs typeface="Calibri Light" panose="020F0302020204030204" pitchFamily="34" charset="0"/>
              </a:rPr>
              <a:t>συνάντησης και διασύνδεσης</a:t>
            </a:r>
            <a:br>
              <a:rPr lang="el-GR" sz="1800" dirty="0">
                <a:latin typeface="Cambria" panose="02040503050406030204" pitchFamily="18" charset="0"/>
                <a:ea typeface="Calibri" panose="020F0502020204030204" pitchFamily="34" charset="0"/>
                <a:cs typeface="Calibri Light" panose="020F0302020204030204" pitchFamily="34" charset="0"/>
              </a:rPr>
            </a:br>
            <a:r>
              <a:rPr lang="el-GR" sz="1800" dirty="0">
                <a:latin typeface="Cambria" panose="02040503050406030204" pitchFamily="18" charset="0"/>
                <a:ea typeface="Calibri" panose="020F0502020204030204" pitchFamily="34" charset="0"/>
                <a:cs typeface="Calibri Light" panose="020F0302020204030204" pitchFamily="34" charset="0"/>
              </a:rPr>
              <a:t>των </a:t>
            </a:r>
            <a:r>
              <a:rPr lang="el-GR" sz="1800" dirty="0">
                <a:effectLst/>
                <a:latin typeface="Cambria" panose="02040503050406030204" pitchFamily="18" charset="0"/>
                <a:ea typeface="Calibri" panose="020F0502020204030204" pitchFamily="34" charset="0"/>
                <a:cs typeface="Calibri Light" panose="020F0302020204030204" pitchFamily="34" charset="0"/>
              </a:rPr>
              <a:t>θεολογικών και θρησκειολογικών επιστημών με τις άλλες επιστήμες, τεχνολογίες και τέχνες.</a:t>
            </a:r>
          </a:p>
          <a:p>
            <a:pPr rtl="0">
              <a:lnSpc>
                <a:spcPct val="100000"/>
              </a:lnSpc>
            </a:pPr>
            <a:r>
              <a:rPr lang="en-GB" sz="1800" dirty="0">
                <a:solidFill>
                  <a:schemeClr val="accent5">
                    <a:lumMod val="20000"/>
                    <a:lumOff val="80000"/>
                  </a:schemeClr>
                </a:solidFill>
                <a:hlinkClick r:id="rId4">
                  <a:extLst>
                    <a:ext uri="{A12FA001-AC4F-418D-AE19-62706E023703}">
                      <ahyp:hlinkClr xmlns:ahyp="http://schemas.microsoft.com/office/drawing/2018/hyperlinkcolor" val="tx"/>
                    </a:ext>
                  </a:extLst>
                </a:hlinkClick>
              </a:rPr>
              <a:t>https://www.soctheol.uoa.gr/</a:t>
            </a:r>
            <a:r>
              <a:rPr lang="el-GR" sz="1800" dirty="0">
                <a:solidFill>
                  <a:schemeClr val="accent5">
                    <a:lumMod val="20000"/>
                    <a:lumOff val="80000"/>
                  </a:schemeClr>
                </a:solidFill>
              </a:rPr>
              <a:t> </a:t>
            </a:r>
            <a:endParaRPr lang="en-GB" sz="1800" dirty="0">
              <a:solidFill>
                <a:schemeClr val="accent5">
                  <a:lumMod val="20000"/>
                  <a:lumOff val="80000"/>
                </a:schemeClr>
              </a:solidFill>
            </a:endParaRPr>
          </a:p>
        </p:txBody>
      </p:sp>
      <p:pic>
        <p:nvPicPr>
          <p:cNvPr id="31" name="Picture Placeholder 29">
            <a:extLst>
              <a:ext uri="{FF2B5EF4-FFF2-40B4-BE49-F238E27FC236}">
                <a16:creationId xmlns:a16="http://schemas.microsoft.com/office/drawing/2014/main" id="{B626F6EF-44F0-4BA0-A674-467E12A5CB80}"/>
              </a:ext>
            </a:extLst>
          </p:cNvPr>
          <p:cNvPicPr>
            <a:picLocks noGrp="1" noChangeAspect="1"/>
          </p:cNvPicPr>
          <p:nvPr>
            <p:ph type="pic" sz="quarter" idx="14"/>
          </p:nvPr>
        </p:nvPicPr>
        <p:blipFill>
          <a:blip r:embed="rId5"/>
          <a:srcRect l="4279" r="4279"/>
          <a:stretch/>
        </p:blipFill>
        <p:spPr>
          <a:xfrm>
            <a:off x="3336925" y="3886200"/>
            <a:ext cx="6721475" cy="3886200"/>
          </a:xfrm>
        </p:spPr>
      </p:pic>
    </p:spTree>
    <p:extLst>
      <p:ext uri="{BB962C8B-B14F-4D97-AF65-F5344CB8AC3E}">
        <p14:creationId xmlns:p14="http://schemas.microsoft.com/office/powerpoint/2010/main" val="2947563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2238BC-0349-E1F8-D885-502B59D6A976}"/>
              </a:ext>
            </a:extLst>
          </p:cNvPr>
          <p:cNvSpPr>
            <a:spLocks noGrp="1"/>
          </p:cNvSpPr>
          <p:nvPr>
            <p:ph type="ctrTitle"/>
          </p:nvPr>
        </p:nvSpPr>
        <p:spPr/>
        <p:txBody>
          <a:bodyPr/>
          <a:lstStyle/>
          <a:p>
            <a:r>
              <a:rPr lang="el-GR" dirty="0"/>
              <a:t>    ΑΛΛΑΓΕΣ</a:t>
            </a:r>
          </a:p>
        </p:txBody>
      </p:sp>
      <p:sp>
        <p:nvSpPr>
          <p:cNvPr id="3" name="Θέση κειμένου 2">
            <a:extLst>
              <a:ext uri="{FF2B5EF4-FFF2-40B4-BE49-F238E27FC236}">
                <a16:creationId xmlns:a16="http://schemas.microsoft.com/office/drawing/2014/main" id="{50148FA2-52EE-22FB-E41C-A89E6F7B9CE6}"/>
              </a:ext>
            </a:extLst>
          </p:cNvPr>
          <p:cNvSpPr>
            <a:spLocks noGrp="1"/>
          </p:cNvSpPr>
          <p:nvPr>
            <p:ph type="body" sz="quarter" idx="11"/>
          </p:nvPr>
        </p:nvSpPr>
        <p:spPr>
          <a:xfrm>
            <a:off x="3575303" y="1133856"/>
            <a:ext cx="6016931" cy="2496312"/>
          </a:xfrm>
        </p:spPr>
        <p:txBody>
          <a:bodyPr/>
          <a:lstStyle/>
          <a:p>
            <a:r>
              <a:rPr lang="en-US" dirty="0"/>
              <a:t> 1. </a:t>
            </a:r>
            <a:endParaRPr lang="el-GR" dirty="0"/>
          </a:p>
        </p:txBody>
      </p:sp>
      <p:sp>
        <p:nvSpPr>
          <p:cNvPr id="5" name="Θέση εικόνας 4">
            <a:extLst>
              <a:ext uri="{FF2B5EF4-FFF2-40B4-BE49-F238E27FC236}">
                <a16:creationId xmlns:a16="http://schemas.microsoft.com/office/drawing/2014/main" id="{90EFF1B7-40EA-A2E6-88A5-EDE113203120}"/>
              </a:ext>
            </a:extLst>
          </p:cNvPr>
          <p:cNvSpPr>
            <a:spLocks noGrp="1"/>
          </p:cNvSpPr>
          <p:nvPr>
            <p:ph type="pic" sz="quarter" idx="13"/>
          </p:nvPr>
        </p:nvSpPr>
        <p:spPr/>
      </p:sp>
      <p:sp>
        <p:nvSpPr>
          <p:cNvPr id="6" name="Θέση εικόνας 5">
            <a:extLst>
              <a:ext uri="{FF2B5EF4-FFF2-40B4-BE49-F238E27FC236}">
                <a16:creationId xmlns:a16="http://schemas.microsoft.com/office/drawing/2014/main" id="{AAA30B58-52B8-F21F-4DD8-6DA307235E7F}"/>
              </a:ext>
            </a:extLst>
          </p:cNvPr>
          <p:cNvSpPr>
            <a:spLocks noGrp="1"/>
          </p:cNvSpPr>
          <p:nvPr>
            <p:ph type="pic" sz="quarter" idx="14"/>
          </p:nvPr>
        </p:nvSpPr>
        <p:spPr/>
      </p:sp>
      <p:sp>
        <p:nvSpPr>
          <p:cNvPr id="7" name="Θέση κειμένου 6">
            <a:extLst>
              <a:ext uri="{FF2B5EF4-FFF2-40B4-BE49-F238E27FC236}">
                <a16:creationId xmlns:a16="http://schemas.microsoft.com/office/drawing/2014/main" id="{98CDFD1A-C5B2-D7B1-9085-9991E3F67D8B}"/>
              </a:ext>
            </a:extLst>
          </p:cNvPr>
          <p:cNvSpPr>
            <a:spLocks noGrp="1"/>
          </p:cNvSpPr>
          <p:nvPr>
            <p:ph type="body" sz="quarter" idx="18"/>
          </p:nvPr>
        </p:nvSpPr>
        <p:spPr/>
        <p:txBody>
          <a:bodyPr/>
          <a:lstStyle/>
          <a:p>
            <a:endParaRPr lang="el-GR"/>
          </a:p>
        </p:txBody>
      </p:sp>
      <p:sp>
        <p:nvSpPr>
          <p:cNvPr id="8" name="Θέση κειμένου 7">
            <a:extLst>
              <a:ext uri="{FF2B5EF4-FFF2-40B4-BE49-F238E27FC236}">
                <a16:creationId xmlns:a16="http://schemas.microsoft.com/office/drawing/2014/main" id="{90A9BE9B-7C09-4822-1CB8-789022116ADB}"/>
              </a:ext>
            </a:extLst>
          </p:cNvPr>
          <p:cNvSpPr>
            <a:spLocks noGrp="1"/>
          </p:cNvSpPr>
          <p:nvPr>
            <p:ph type="body" sz="quarter" idx="20"/>
          </p:nvPr>
        </p:nvSpPr>
        <p:spPr/>
        <p:txBody>
          <a:bodyPr/>
          <a:lstStyle/>
          <a:p>
            <a:endParaRPr lang="el-GR"/>
          </a:p>
        </p:txBody>
      </p:sp>
    </p:spTree>
    <p:extLst>
      <p:ext uri="{BB962C8B-B14F-4D97-AF65-F5344CB8AC3E}">
        <p14:creationId xmlns:p14="http://schemas.microsoft.com/office/powerpoint/2010/main" val="67758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Placeholder 38">
            <a:extLst>
              <a:ext uri="{FF2B5EF4-FFF2-40B4-BE49-F238E27FC236}">
                <a16:creationId xmlns:a16="http://schemas.microsoft.com/office/drawing/2014/main" id="{A0E064E8-9290-4D43-BBFC-8BED18247AE8}"/>
              </a:ext>
            </a:extLst>
          </p:cNvPr>
          <p:cNvPicPr>
            <a:picLocks noGrp="1" noChangeAspect="1"/>
          </p:cNvPicPr>
          <p:nvPr>
            <p:ph type="pic" sz="quarter" idx="13"/>
          </p:nvPr>
        </p:nvPicPr>
        <p:blipFill>
          <a:blip r:embed="rId3"/>
          <a:srcRect l="12715" r="12715"/>
          <a:stretch/>
        </p:blipFill>
        <p:spPr>
          <a:xfrm>
            <a:off x="0" y="0"/>
            <a:ext cx="3355848" cy="3886200"/>
          </a:xfrm>
        </p:spPr>
      </p:pic>
      <p:sp>
        <p:nvSpPr>
          <p:cNvPr id="19" name="Text Placeholder 18">
            <a:extLst>
              <a:ext uri="{FF2B5EF4-FFF2-40B4-BE49-F238E27FC236}">
                <a16:creationId xmlns:a16="http://schemas.microsoft.com/office/drawing/2014/main" id="{6F374A01-FD18-413B-A563-0BFF7A173B88}"/>
              </a:ext>
            </a:extLst>
          </p:cNvPr>
          <p:cNvSpPr>
            <a:spLocks noGrp="1"/>
          </p:cNvSpPr>
          <p:nvPr>
            <p:ph type="body" sz="quarter" idx="19"/>
          </p:nvPr>
        </p:nvSpPr>
        <p:spPr/>
        <p:txBody>
          <a:bodyPr rtlCol="0">
            <a:normAutofit fontScale="77500" lnSpcReduction="20000"/>
          </a:bodyPr>
          <a:lstStyle/>
          <a:p>
            <a:pPr rtl="0"/>
            <a:r>
              <a:rPr lang="el-GR" sz="2300" dirty="0"/>
              <a:t>- </a:t>
            </a:r>
            <a:r>
              <a:rPr lang="el-GR" sz="2300" dirty="0" err="1"/>
              <a:t>ΣΥΓΧΡΟνα</a:t>
            </a:r>
            <a:r>
              <a:rPr lang="el-GR" sz="2300" dirty="0"/>
              <a:t> </a:t>
            </a:r>
            <a:r>
              <a:rPr lang="el-GR" sz="2300" dirty="0" err="1"/>
              <a:t>προγραμματα</a:t>
            </a:r>
            <a:r>
              <a:rPr lang="el-GR" sz="2300" dirty="0"/>
              <a:t> </a:t>
            </a:r>
            <a:r>
              <a:rPr lang="el-GR" sz="2300" dirty="0" err="1"/>
              <a:t>προπτυχιακων</a:t>
            </a:r>
            <a:r>
              <a:rPr lang="el-GR" sz="2300" dirty="0"/>
              <a:t> &amp; </a:t>
            </a:r>
            <a:r>
              <a:rPr lang="el-GR" sz="2300" dirty="0" err="1"/>
              <a:t>μεταπτυχιακων</a:t>
            </a:r>
            <a:endParaRPr lang="el-GR" sz="2300" dirty="0"/>
          </a:p>
          <a:p>
            <a:pPr rtl="0"/>
            <a:r>
              <a:rPr lang="el-GR" sz="2300" dirty="0" err="1"/>
              <a:t>Σπουδων</a:t>
            </a:r>
            <a:r>
              <a:rPr lang="el-GR" sz="2300" dirty="0"/>
              <a:t> </a:t>
            </a:r>
          </a:p>
          <a:p>
            <a:pPr rtl="0"/>
            <a:endParaRPr lang="el-GR" sz="2300" dirty="0"/>
          </a:p>
          <a:p>
            <a:pPr rtl="0"/>
            <a:r>
              <a:rPr lang="el-GR" sz="2300" dirty="0"/>
              <a:t>- </a:t>
            </a:r>
            <a:r>
              <a:rPr lang="el-GR" sz="2300" dirty="0" err="1"/>
              <a:t>Επικαιρα</a:t>
            </a:r>
            <a:r>
              <a:rPr lang="el-GR" sz="2300" dirty="0"/>
              <a:t> </a:t>
            </a:r>
            <a:r>
              <a:rPr lang="el-GR" sz="2300" dirty="0" err="1"/>
              <a:t>πεδια</a:t>
            </a:r>
            <a:r>
              <a:rPr lang="el-GR" sz="2300" dirty="0"/>
              <a:t> </a:t>
            </a:r>
            <a:r>
              <a:rPr lang="el-GR" sz="2300" dirty="0" err="1"/>
              <a:t>εκπονησησ</a:t>
            </a:r>
            <a:r>
              <a:rPr lang="el-GR" sz="2300" dirty="0"/>
              <a:t> </a:t>
            </a:r>
            <a:r>
              <a:rPr lang="el-GR" sz="2300" dirty="0" err="1"/>
              <a:t>διδακτορικησ</a:t>
            </a:r>
            <a:r>
              <a:rPr lang="el-GR" sz="2300" dirty="0"/>
              <a:t> / </a:t>
            </a:r>
            <a:r>
              <a:rPr lang="el-GR" sz="2300" dirty="0" err="1"/>
              <a:t>μεταδιδακτορικησ</a:t>
            </a:r>
            <a:r>
              <a:rPr lang="el-GR" sz="2300" dirty="0"/>
              <a:t> </a:t>
            </a:r>
            <a:r>
              <a:rPr lang="el-GR" sz="2300" dirty="0" err="1"/>
              <a:t>ερευνασ</a:t>
            </a:r>
            <a:endParaRPr lang="el-GR" sz="2300" dirty="0"/>
          </a:p>
        </p:txBody>
      </p:sp>
      <p:sp>
        <p:nvSpPr>
          <p:cNvPr id="4" name="Text Placeholder 3">
            <a:extLst>
              <a:ext uri="{FF2B5EF4-FFF2-40B4-BE49-F238E27FC236}">
                <a16:creationId xmlns:a16="http://schemas.microsoft.com/office/drawing/2014/main" id="{45FA45B3-A6AE-402F-B640-75DBE3055542}"/>
              </a:ext>
            </a:extLst>
          </p:cNvPr>
          <p:cNvSpPr>
            <a:spLocks noGrp="1"/>
          </p:cNvSpPr>
          <p:nvPr>
            <p:ph type="body" sz="quarter" idx="11"/>
          </p:nvPr>
        </p:nvSpPr>
        <p:spPr>
          <a:xfrm>
            <a:off x="3579876" y="672005"/>
            <a:ext cx="4065955" cy="7100389"/>
          </a:xfrm>
        </p:spPr>
        <p:txBody>
          <a:bodyPr rtlCol="0">
            <a:normAutofit fontScale="55000" lnSpcReduction="20000"/>
          </a:bodyPr>
          <a:lstStyle/>
          <a:p>
            <a:pPr marL="285750" indent="-285750" rtl="0">
              <a:buFont typeface="Wingdings" panose="05000000000000000000" pitchFamily="2" charset="2"/>
              <a:buChar char="ü"/>
            </a:pPr>
            <a:r>
              <a:rPr lang="el-GR" sz="2500" b="1" dirty="0">
                <a:solidFill>
                  <a:schemeClr val="tx2"/>
                </a:solidFill>
                <a:latin typeface="Arial" panose="020B0604020202020204" pitchFamily="34" charset="0"/>
                <a:cs typeface="Arial" panose="020B0604020202020204" pitchFamily="34" charset="0"/>
              </a:rPr>
              <a:t>Θρησκείες και διαπολιτισμικός βίος της Μεσογείου</a:t>
            </a:r>
          </a:p>
          <a:p>
            <a:pPr marL="285750" indent="-285750" rtl="0">
              <a:buFont typeface="Wingdings" panose="05000000000000000000" pitchFamily="2" charset="2"/>
              <a:buChar char="ü"/>
            </a:pPr>
            <a:r>
              <a:rPr lang="el-GR" sz="2500" b="1" dirty="0">
                <a:solidFill>
                  <a:schemeClr val="tx2"/>
                </a:solidFill>
                <a:latin typeface="Arial" panose="020B0604020202020204" pitchFamily="34" charset="0"/>
                <a:cs typeface="Arial" panose="020B0604020202020204" pitchFamily="34" charset="0"/>
              </a:rPr>
              <a:t>Ηθική και Βιοηθική των Θρησκειών</a:t>
            </a:r>
          </a:p>
          <a:p>
            <a:pPr marL="285750" indent="-285750" rtl="0">
              <a:buFont typeface="Wingdings" panose="05000000000000000000" pitchFamily="2" charset="2"/>
              <a:buChar char="ü"/>
            </a:pPr>
            <a:r>
              <a:rPr lang="el-GR" sz="2500" b="1" dirty="0">
                <a:solidFill>
                  <a:schemeClr val="tx2"/>
                </a:solidFill>
                <a:latin typeface="Arial" panose="020B0604020202020204" pitchFamily="34" charset="0"/>
                <a:cs typeface="Arial" panose="020B0604020202020204" pitchFamily="34" charset="0"/>
              </a:rPr>
              <a:t>Προαγωγή Ψυχικής Υγείας και </a:t>
            </a:r>
            <a:r>
              <a:rPr lang="el-GR" sz="2500" b="1" dirty="0" err="1">
                <a:solidFill>
                  <a:schemeClr val="tx2"/>
                </a:solidFill>
                <a:latin typeface="Arial" panose="020B0604020202020204" pitchFamily="34" charset="0"/>
                <a:cs typeface="Arial" panose="020B0604020202020204" pitchFamily="34" charset="0"/>
              </a:rPr>
              <a:t>Νευροηθική</a:t>
            </a:r>
            <a:endParaRPr lang="el-GR" sz="2500" b="1" dirty="0">
              <a:solidFill>
                <a:schemeClr val="tx2"/>
              </a:solidFill>
              <a:latin typeface="Arial" panose="020B0604020202020204" pitchFamily="34" charset="0"/>
              <a:cs typeface="Arial" panose="020B0604020202020204" pitchFamily="34" charset="0"/>
            </a:endParaRPr>
          </a:p>
          <a:p>
            <a:pPr marL="285750" indent="-285750" rtl="0">
              <a:buFont typeface="Wingdings" panose="05000000000000000000" pitchFamily="2" charset="2"/>
              <a:buChar char="ü"/>
            </a:pPr>
            <a:r>
              <a:rPr lang="el-GR" sz="2500" b="1" dirty="0">
                <a:solidFill>
                  <a:schemeClr val="tx2"/>
                </a:solidFill>
                <a:latin typeface="Arial" panose="020B0604020202020204" pitchFamily="34" charset="0"/>
                <a:cs typeface="Arial" panose="020B0604020202020204" pitchFamily="34" charset="0"/>
              </a:rPr>
              <a:t>Αξιολογική Ψυχοκοινωνική Συμβουλευτική</a:t>
            </a:r>
          </a:p>
          <a:p>
            <a:pPr marL="285750" indent="-285750" rtl="0">
              <a:buFont typeface="Wingdings" panose="05000000000000000000" pitchFamily="2" charset="2"/>
              <a:buChar char="ü"/>
            </a:pPr>
            <a:r>
              <a:rPr lang="el-GR" sz="2500" b="1" dirty="0">
                <a:solidFill>
                  <a:schemeClr val="tx2"/>
                </a:solidFill>
                <a:latin typeface="Arial" panose="020B0604020202020204" pitchFamily="34" charset="0"/>
                <a:cs typeface="Arial" panose="020B0604020202020204" pitchFamily="34" charset="0"/>
              </a:rPr>
              <a:t>Κοινωνιολογία της Θρησκείας</a:t>
            </a:r>
          </a:p>
          <a:p>
            <a:pPr marL="285750" indent="-285750" rtl="0">
              <a:buFont typeface="Wingdings" panose="05000000000000000000" pitchFamily="2" charset="2"/>
              <a:buChar char="ü"/>
            </a:pPr>
            <a:r>
              <a:rPr lang="el-GR" sz="2500" b="1" dirty="0">
                <a:solidFill>
                  <a:schemeClr val="tx2"/>
                </a:solidFill>
                <a:latin typeface="Arial" panose="020B0604020202020204" pitchFamily="34" charset="0"/>
                <a:cs typeface="Arial" panose="020B0604020202020204" pitchFamily="34" charset="0"/>
              </a:rPr>
              <a:t>Ψυχολογία της Θρησκείας</a:t>
            </a:r>
          </a:p>
          <a:p>
            <a:pPr marL="285750" indent="-285750" rtl="0">
              <a:buFont typeface="Wingdings" panose="05000000000000000000" pitchFamily="2" charset="2"/>
              <a:buChar char="ü"/>
            </a:pPr>
            <a:r>
              <a:rPr lang="el-GR" sz="2500" b="1" dirty="0">
                <a:solidFill>
                  <a:schemeClr val="tx2"/>
                </a:solidFill>
                <a:latin typeface="Arial" panose="020B0604020202020204" pitchFamily="34" charset="0"/>
                <a:cs typeface="Arial" panose="020B0604020202020204" pitchFamily="34" charset="0"/>
              </a:rPr>
              <a:t>Φιλοσοφία της Θρησκείας και Ιεραποστολική</a:t>
            </a:r>
          </a:p>
          <a:p>
            <a:pPr marL="285750" indent="-285750" rtl="0">
              <a:buFont typeface="Wingdings" panose="05000000000000000000" pitchFamily="2" charset="2"/>
              <a:buChar char="ü"/>
            </a:pPr>
            <a:r>
              <a:rPr lang="el-GR" sz="2500" b="1" dirty="0">
                <a:solidFill>
                  <a:schemeClr val="tx2"/>
                </a:solidFill>
                <a:latin typeface="Arial" panose="020B0604020202020204" pitchFamily="34" charset="0"/>
                <a:cs typeface="Arial" panose="020B0604020202020204" pitchFamily="34" charset="0"/>
              </a:rPr>
              <a:t>Διεθνές Εκκλησιαστικό Δίκαιο και οικοδόμηση της Ειρήνης</a:t>
            </a:r>
          </a:p>
          <a:p>
            <a:pPr marL="285750" indent="-285750" rtl="0">
              <a:buFont typeface="Wingdings" panose="05000000000000000000" pitchFamily="2" charset="2"/>
              <a:buChar char="ü"/>
            </a:pPr>
            <a:r>
              <a:rPr lang="el-GR" sz="2500" b="1" dirty="0">
                <a:solidFill>
                  <a:schemeClr val="tx2"/>
                </a:solidFill>
                <a:latin typeface="Arial" panose="020B0604020202020204" pitchFamily="34" charset="0"/>
                <a:cs typeface="Arial" panose="020B0604020202020204" pitchFamily="34" charset="0"/>
              </a:rPr>
              <a:t>Θρησκείες και Ανθρώπινα Δικαιώματα</a:t>
            </a:r>
          </a:p>
          <a:p>
            <a:pPr marL="285750" indent="-285750" rtl="0">
              <a:buFont typeface="Wingdings" panose="05000000000000000000" pitchFamily="2" charset="2"/>
              <a:buChar char="ü"/>
            </a:pPr>
            <a:r>
              <a:rPr lang="el-GR" sz="2500" b="1" dirty="0">
                <a:solidFill>
                  <a:schemeClr val="tx2"/>
                </a:solidFill>
                <a:latin typeface="Arial" panose="020B0604020202020204" pitchFamily="34" charset="0"/>
                <a:cs typeface="Arial" panose="020B0604020202020204" pitchFamily="34" charset="0"/>
              </a:rPr>
              <a:t>Θρησκείες, Οικολογία και κλιματική αλλαγή</a:t>
            </a:r>
          </a:p>
          <a:p>
            <a:pPr marL="285750" indent="-285750" rtl="0">
              <a:buFont typeface="Wingdings" panose="05000000000000000000" pitchFamily="2" charset="2"/>
              <a:buChar char="ü"/>
            </a:pPr>
            <a:r>
              <a:rPr lang="el-GR" sz="2500" b="1" dirty="0">
                <a:solidFill>
                  <a:schemeClr val="tx2"/>
                </a:solidFill>
                <a:latin typeface="Arial" panose="020B0604020202020204" pitchFamily="34" charset="0"/>
                <a:cs typeface="Arial" panose="020B0604020202020204" pitchFamily="34" charset="0"/>
              </a:rPr>
              <a:t>Θρησκευτική Λογοτεχνία και Τέχνη</a:t>
            </a:r>
          </a:p>
          <a:p>
            <a:pPr marL="285750" indent="-285750" rtl="0">
              <a:buFont typeface="Wingdings" panose="05000000000000000000" pitchFamily="2" charset="2"/>
              <a:buChar char="ü"/>
            </a:pPr>
            <a:r>
              <a:rPr lang="el-GR" sz="2500" b="1" dirty="0">
                <a:solidFill>
                  <a:schemeClr val="tx2"/>
                </a:solidFill>
                <a:latin typeface="Arial" panose="020B0604020202020204" pitchFamily="34" charset="0"/>
                <a:cs typeface="Arial" panose="020B0604020202020204" pitchFamily="34" charset="0"/>
              </a:rPr>
              <a:t>Θρησκείες και Πολιτισμοί της Εγγύς και της Άπω Ανατολής (Ισλάμ, </a:t>
            </a:r>
            <a:r>
              <a:rPr lang="el-GR" sz="2500" b="1" dirty="0" err="1">
                <a:solidFill>
                  <a:schemeClr val="tx2"/>
                </a:solidFill>
                <a:latin typeface="Arial" panose="020B0604020202020204" pitchFamily="34" charset="0"/>
                <a:cs typeface="Arial" panose="020B0604020202020204" pitchFamily="34" charset="0"/>
              </a:rPr>
              <a:t>Ινδουϊσμός</a:t>
            </a:r>
            <a:r>
              <a:rPr lang="el-GR" sz="2500" b="1" dirty="0">
                <a:solidFill>
                  <a:schemeClr val="tx2"/>
                </a:solidFill>
                <a:latin typeface="Arial" panose="020B0604020202020204" pitchFamily="34" charset="0"/>
                <a:cs typeface="Arial" panose="020B0604020202020204" pitchFamily="34" charset="0"/>
              </a:rPr>
              <a:t>, Βουδισμός, Κινέζικα και Ιαπωνικά Θρησκεύματα)</a:t>
            </a:r>
          </a:p>
          <a:p>
            <a:pPr marL="285750" indent="-285750" rtl="0">
              <a:buFont typeface="Wingdings" panose="05000000000000000000" pitchFamily="2" charset="2"/>
              <a:buChar char="ü"/>
            </a:pPr>
            <a:r>
              <a:rPr lang="el-GR" sz="2500" b="1" dirty="0">
                <a:solidFill>
                  <a:schemeClr val="tx2"/>
                </a:solidFill>
                <a:latin typeface="Arial" panose="020B0604020202020204" pitchFamily="34" charset="0"/>
                <a:cs typeface="Arial" panose="020B0604020202020204" pitchFamily="34" charset="0"/>
              </a:rPr>
              <a:t>Νέα Θρησκευτικά Κινήματα</a:t>
            </a:r>
          </a:p>
          <a:p>
            <a:pPr marL="285750" indent="-285750" rtl="0">
              <a:buFont typeface="Wingdings" panose="05000000000000000000" pitchFamily="2" charset="2"/>
              <a:buChar char="ü"/>
            </a:pPr>
            <a:r>
              <a:rPr lang="el-GR" sz="2500" b="1" dirty="0">
                <a:solidFill>
                  <a:schemeClr val="tx2"/>
                </a:solidFill>
                <a:latin typeface="Arial" panose="020B0604020202020204" pitchFamily="34" charset="0"/>
                <a:cs typeface="Arial" panose="020B0604020202020204" pitchFamily="34" charset="0"/>
              </a:rPr>
              <a:t>Εκπαίδευση και Θρησκευτική Αγωγή</a:t>
            </a:r>
          </a:p>
          <a:p>
            <a:pPr marL="285750" indent="-285750" rtl="0">
              <a:buFont typeface="Wingdings" panose="05000000000000000000" pitchFamily="2" charset="2"/>
              <a:buChar char="ü"/>
            </a:pPr>
            <a:r>
              <a:rPr lang="el-GR" sz="2500" b="1" dirty="0">
                <a:solidFill>
                  <a:schemeClr val="tx2"/>
                </a:solidFill>
                <a:latin typeface="Arial" panose="020B0604020202020204" pitchFamily="34" charset="0"/>
                <a:cs typeface="Arial" panose="020B0604020202020204" pitchFamily="34" charset="0"/>
              </a:rPr>
              <a:t>Συμβουλευτική Ποιμαντική</a:t>
            </a:r>
          </a:p>
          <a:p>
            <a:pPr marL="285750" indent="-285750" rtl="0">
              <a:buFont typeface="Wingdings" panose="05000000000000000000" pitchFamily="2" charset="2"/>
              <a:buChar char="ü"/>
            </a:pPr>
            <a:r>
              <a:rPr lang="el-GR" sz="2500" b="1" dirty="0">
                <a:solidFill>
                  <a:schemeClr val="tx2"/>
                </a:solidFill>
                <a:latin typeface="Arial" panose="020B0604020202020204" pitchFamily="34" charset="0"/>
                <a:cs typeface="Arial" panose="020B0604020202020204" pitchFamily="34" charset="0"/>
              </a:rPr>
              <a:t>Επικοινωνιακή Θεολογία</a:t>
            </a:r>
          </a:p>
          <a:p>
            <a:pPr marL="285750" indent="-285750" rtl="0">
              <a:buFont typeface="Wingdings" panose="05000000000000000000" pitchFamily="2" charset="2"/>
              <a:buChar char="ü"/>
            </a:pPr>
            <a:r>
              <a:rPr lang="el-GR" sz="2500" b="1" dirty="0">
                <a:solidFill>
                  <a:schemeClr val="tx2"/>
                </a:solidFill>
                <a:latin typeface="Arial" panose="020B0604020202020204" pitchFamily="34" charset="0"/>
                <a:cs typeface="Arial" panose="020B0604020202020204" pitchFamily="34" charset="0"/>
              </a:rPr>
              <a:t>Οι Θρησκείες στη Διαστημική Εποχή</a:t>
            </a:r>
            <a:endParaRPr lang="en-GB" sz="2500" b="1" dirty="0">
              <a:solidFill>
                <a:schemeClr val="tx2"/>
              </a:solidFill>
              <a:latin typeface="Arial" panose="020B0604020202020204" pitchFamily="34" charset="0"/>
              <a:cs typeface="Arial" panose="020B0604020202020204" pitchFamily="34" charset="0"/>
            </a:endParaRPr>
          </a:p>
          <a:p>
            <a:pPr rtl="0"/>
            <a:endParaRPr lang="en-GB" dirty="0"/>
          </a:p>
          <a:p>
            <a:pPr rtl="0"/>
            <a:endParaRPr lang="en-GB" dirty="0"/>
          </a:p>
        </p:txBody>
      </p:sp>
      <p:cxnSp>
        <p:nvCxnSpPr>
          <p:cNvPr id="56" name="Straight Connector 55">
            <a:extLst>
              <a:ext uri="{FF2B5EF4-FFF2-40B4-BE49-F238E27FC236}">
                <a16:creationId xmlns:a16="http://schemas.microsoft.com/office/drawing/2014/main" id="{603CF212-EDFF-46B6-BDBB-0FFC6EA13453}"/>
              </a:ext>
              <a:ext uri="{C183D7F6-B498-43B3-948B-1728B52AA6E4}">
                <adec:decorative xmlns:adec="http://schemas.microsoft.com/office/drawing/2017/decorative" val="1"/>
              </a:ext>
            </a:extLst>
          </p:cNvPr>
          <p:cNvCxnSpPr>
            <a:cxnSpLocks/>
          </p:cNvCxnSpPr>
          <p:nvPr/>
        </p:nvCxnSpPr>
        <p:spPr>
          <a:xfrm>
            <a:off x="7908925" y="6416221"/>
            <a:ext cx="914400"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5" name="Picture Placeholder 14" descr="A picture containing text, person, indoor&#10;&#10;Description automatically generated">
            <a:extLst>
              <a:ext uri="{FF2B5EF4-FFF2-40B4-BE49-F238E27FC236}">
                <a16:creationId xmlns:a16="http://schemas.microsoft.com/office/drawing/2014/main" id="{534666EA-1226-BAD2-B8C1-5606A4CD942C}"/>
              </a:ext>
            </a:extLst>
          </p:cNvPr>
          <p:cNvPicPr>
            <a:picLocks noGrp="1" noChangeAspect="1"/>
          </p:cNvPicPr>
          <p:nvPr>
            <p:ph type="pic" sz="quarter" idx="14"/>
          </p:nvPr>
        </p:nvPicPr>
        <p:blipFill>
          <a:blip r:embed="rId4"/>
          <a:srcRect l="40359" r="40359"/>
          <a:stretch>
            <a:fillRect/>
          </a:stretch>
        </p:blipFill>
        <p:spPr>
          <a:xfrm>
            <a:off x="7810500" y="0"/>
            <a:ext cx="2247900" cy="7772400"/>
          </a:xfrm>
        </p:spPr>
      </p:pic>
    </p:spTree>
    <p:extLst>
      <p:ext uri="{BB962C8B-B14F-4D97-AF65-F5344CB8AC3E}">
        <p14:creationId xmlns:p14="http://schemas.microsoft.com/office/powerpoint/2010/main" val="1551441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4D939ECF-AD87-4C79-AD99-C89EBC8965B8}"/>
              </a:ext>
            </a:extLst>
          </p:cNvPr>
          <p:cNvSpPr>
            <a:spLocks noGrp="1"/>
          </p:cNvSpPr>
          <p:nvPr>
            <p:ph type="title"/>
          </p:nvPr>
        </p:nvSpPr>
        <p:spPr>
          <a:xfrm>
            <a:off x="228600" y="786384"/>
            <a:ext cx="2944368" cy="2850551"/>
          </a:xfrm>
        </p:spPr>
        <p:txBody>
          <a:bodyPr rtlCol="0"/>
          <a:lstStyle/>
          <a:p>
            <a:pPr rtl="0"/>
            <a:r>
              <a:rPr lang="el-GR" dirty="0"/>
              <a:t>ΧΩΡΟΙ ΔΙΔΑΣΚΑΛΙΑΣ</a:t>
            </a:r>
            <a:br>
              <a:rPr lang="el-GR" dirty="0"/>
            </a:br>
            <a:r>
              <a:rPr lang="el-GR" dirty="0"/>
              <a:t>ΕΚΣΥΓΧΡΟΝΙΣΜΕΝΟΙ </a:t>
            </a:r>
            <a:r>
              <a:rPr lang="en-GB" dirty="0"/>
              <a:t>​</a:t>
            </a:r>
            <a:r>
              <a:rPr lang="el-GR" dirty="0"/>
              <a:t> </a:t>
            </a:r>
            <a:r>
              <a:rPr lang="el-GR" dirty="0" err="1"/>
              <a:t>συμφωνα</a:t>
            </a:r>
            <a:r>
              <a:rPr lang="el-GR" dirty="0"/>
              <a:t> με τις </a:t>
            </a:r>
            <a:r>
              <a:rPr lang="el-GR" dirty="0" err="1"/>
              <a:t>προδιαγραφεσ</a:t>
            </a:r>
            <a:r>
              <a:rPr lang="el-GR" dirty="0"/>
              <a:t> </a:t>
            </a:r>
            <a:br>
              <a:rPr lang="el-GR" dirty="0"/>
            </a:br>
            <a:r>
              <a:rPr lang="el-GR" dirty="0"/>
              <a:t>της </a:t>
            </a:r>
            <a:r>
              <a:rPr lang="el-GR" dirty="0" err="1"/>
              <a:t>εταιρειασ</a:t>
            </a:r>
            <a:r>
              <a:rPr lang="el-GR" dirty="0"/>
              <a:t> </a:t>
            </a:r>
            <a:r>
              <a:rPr lang="el-GR" dirty="0" err="1"/>
              <a:t>αξιοποιησησ</a:t>
            </a:r>
            <a:r>
              <a:rPr lang="el-GR" dirty="0"/>
              <a:t> </a:t>
            </a:r>
            <a:br>
              <a:rPr lang="el-GR" dirty="0"/>
            </a:br>
            <a:r>
              <a:rPr lang="el-GR" dirty="0"/>
              <a:t>και </a:t>
            </a:r>
            <a:r>
              <a:rPr lang="el-GR" dirty="0" err="1"/>
              <a:t>διαχειρισησ</a:t>
            </a:r>
            <a:r>
              <a:rPr lang="el-GR" dirty="0"/>
              <a:t> </a:t>
            </a:r>
            <a:r>
              <a:rPr lang="el-GR" dirty="0" err="1"/>
              <a:t>περιουσιασ</a:t>
            </a:r>
            <a:r>
              <a:rPr lang="el-GR" dirty="0"/>
              <a:t> του </a:t>
            </a:r>
            <a:r>
              <a:rPr lang="el-GR" dirty="0" err="1"/>
              <a:t>εκπα</a:t>
            </a:r>
            <a:r>
              <a:rPr lang="el-GR" dirty="0"/>
              <a:t> (</a:t>
            </a:r>
            <a:r>
              <a:rPr lang="el-GR" dirty="0" err="1"/>
              <a:t>εαδππα</a:t>
            </a:r>
            <a:r>
              <a:rPr lang="el-GR" dirty="0"/>
              <a:t>)</a:t>
            </a:r>
            <a:br>
              <a:rPr lang="en-GB" dirty="0"/>
            </a:br>
            <a:endParaRPr lang="en-GB" dirty="0"/>
          </a:p>
        </p:txBody>
      </p:sp>
      <p:pic>
        <p:nvPicPr>
          <p:cNvPr id="64" name="Picture Placeholder 10">
            <a:extLst>
              <a:ext uri="{FF2B5EF4-FFF2-40B4-BE49-F238E27FC236}">
                <a16:creationId xmlns:a16="http://schemas.microsoft.com/office/drawing/2014/main" id="{A04FC361-1D94-4AC0-B641-3C71D202779A}"/>
              </a:ext>
            </a:extLst>
          </p:cNvPr>
          <p:cNvPicPr>
            <a:picLocks noGrp="1" noChangeAspect="1"/>
          </p:cNvPicPr>
          <p:nvPr>
            <p:ph type="pic" sz="quarter" idx="13"/>
          </p:nvPr>
        </p:nvPicPr>
        <p:blipFill>
          <a:blip r:embed="rId3"/>
          <a:srcRect l="24257" r="24257"/>
          <a:stretch/>
        </p:blipFill>
        <p:spPr/>
      </p:pic>
      <p:pic>
        <p:nvPicPr>
          <p:cNvPr id="63" name="Picture Placeholder 9">
            <a:extLst>
              <a:ext uri="{FF2B5EF4-FFF2-40B4-BE49-F238E27FC236}">
                <a16:creationId xmlns:a16="http://schemas.microsoft.com/office/drawing/2014/main" id="{747537DA-757D-426B-9D5B-C382381ED408}"/>
              </a:ext>
            </a:extLst>
          </p:cNvPr>
          <p:cNvPicPr>
            <a:picLocks noGrp="1" noChangeAspect="1"/>
          </p:cNvPicPr>
          <p:nvPr>
            <p:ph type="pic" sz="quarter" idx="14"/>
          </p:nvPr>
        </p:nvPicPr>
        <p:blipFill>
          <a:blip r:embed="rId4"/>
          <a:srcRect t="11461" b="11461"/>
          <a:stretch/>
        </p:blipFill>
        <p:spPr/>
      </p:pic>
      <p:sp>
        <p:nvSpPr>
          <p:cNvPr id="5" name="Text Placeholder 4">
            <a:extLst>
              <a:ext uri="{FF2B5EF4-FFF2-40B4-BE49-F238E27FC236}">
                <a16:creationId xmlns:a16="http://schemas.microsoft.com/office/drawing/2014/main" id="{88E6371F-5EA3-401C-BDDB-BF63D09C9A8B}"/>
              </a:ext>
            </a:extLst>
          </p:cNvPr>
          <p:cNvSpPr>
            <a:spLocks noGrp="1"/>
          </p:cNvSpPr>
          <p:nvPr>
            <p:ph type="body" sz="quarter" idx="16"/>
          </p:nvPr>
        </p:nvSpPr>
        <p:spPr>
          <a:xfrm>
            <a:off x="3551474" y="4825134"/>
            <a:ext cx="6251575" cy="447675"/>
          </a:xfrm>
        </p:spPr>
        <p:txBody>
          <a:bodyPr rtlCol="0"/>
          <a:lstStyle/>
          <a:p>
            <a:pPr rtl="0"/>
            <a:r>
              <a:rPr lang="el-GR" dirty="0"/>
              <a:t>- ΑΜΦΙΘΕΑΤΡΟ «ΠΑΝΑΓΙΩΤΗΣ ΤΡΕΜΠΕΛΑΣ»</a:t>
            </a:r>
            <a:r>
              <a:rPr lang="en-GB" dirty="0"/>
              <a:t> </a:t>
            </a:r>
          </a:p>
        </p:txBody>
      </p:sp>
      <p:sp>
        <p:nvSpPr>
          <p:cNvPr id="50" name="Text Placeholder 49">
            <a:extLst>
              <a:ext uri="{FF2B5EF4-FFF2-40B4-BE49-F238E27FC236}">
                <a16:creationId xmlns:a16="http://schemas.microsoft.com/office/drawing/2014/main" id="{17244F77-D001-48EC-AB14-612BA474E2E5}"/>
              </a:ext>
            </a:extLst>
          </p:cNvPr>
          <p:cNvSpPr>
            <a:spLocks noGrp="1"/>
          </p:cNvSpPr>
          <p:nvPr>
            <p:ph type="body" sz="quarter" idx="11"/>
          </p:nvPr>
        </p:nvSpPr>
        <p:spPr>
          <a:xfrm>
            <a:off x="3551474" y="4345223"/>
            <a:ext cx="4974595" cy="506998"/>
          </a:xfrm>
        </p:spPr>
        <p:txBody>
          <a:bodyPr rtlCol="0">
            <a:normAutofit fontScale="92500" lnSpcReduction="10000"/>
          </a:bodyPr>
          <a:lstStyle/>
          <a:p>
            <a:r>
              <a:rPr lang="en-GB" sz="2000" b="1" dirty="0">
                <a:latin typeface="Arial" panose="020B0604020202020204" pitchFamily="34" charset="0"/>
                <a:cs typeface="Arial" panose="020B0604020202020204" pitchFamily="34" charset="0"/>
                <a:hlinkClick r:id="rId5"/>
              </a:rPr>
              <a:t>https://deantheol.uoa.gr/thsch/facilities/</a:t>
            </a:r>
            <a:r>
              <a:rPr lang="el-GR" sz="2000" b="1" dirty="0">
                <a:latin typeface="Arial" panose="020B0604020202020204" pitchFamily="34" charset="0"/>
                <a:cs typeface="Arial" panose="020B0604020202020204" pitchFamily="34" charset="0"/>
              </a:rPr>
              <a:t> </a:t>
            </a:r>
            <a:endParaRPr lang="en-GB" sz="2000" b="1" dirty="0">
              <a:latin typeface="Arial" panose="020B0604020202020204" pitchFamily="34" charset="0"/>
              <a:cs typeface="Arial" panose="020B0604020202020204" pitchFamily="34" charset="0"/>
            </a:endParaRPr>
          </a:p>
          <a:p>
            <a:pPr rtl="0"/>
            <a:endParaRPr lang="en-GB" sz="1800" dirty="0">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343EBD0A-C296-9F98-FD8C-8F74C682927F}"/>
              </a:ext>
            </a:extLst>
          </p:cNvPr>
          <p:cNvSpPr txBox="1">
            <a:spLocks/>
          </p:cNvSpPr>
          <p:nvPr/>
        </p:nvSpPr>
        <p:spPr>
          <a:xfrm>
            <a:off x="3551474" y="6087954"/>
            <a:ext cx="6251575" cy="447675"/>
          </a:xfrm>
          <a:prstGeom prst="rect">
            <a:avLst/>
          </a:prstGeom>
        </p:spPr>
        <p:txBody>
          <a:bodyPr vert="horz" lIns="0" tIns="45720" rIns="91440" bIns="45720" rtlCol="0" anchor="ctr">
            <a:noAutofit/>
          </a:bodyPr>
          <a:lstStyle>
            <a:lvl1pPr marL="0" indent="0" algn="l" defTabSz="450430" rtl="0" eaLnBrk="1" latinLnBrk="0" hangingPunct="1">
              <a:lnSpc>
                <a:spcPct val="100000"/>
              </a:lnSpc>
              <a:spcBef>
                <a:spcPts val="0"/>
              </a:spcBef>
              <a:buFont typeface="Arial" panose="020B0604020202020204" pitchFamily="34" charset="0"/>
              <a:buNone/>
              <a:defRPr lang="en-US" sz="2000" b="1" kern="1200" cap="all" baseline="0">
                <a:solidFill>
                  <a:schemeClr val="tx2"/>
                </a:solidFill>
                <a:latin typeface="+mj-lt"/>
                <a:ea typeface="+mn-ea"/>
                <a:cs typeface="+mn-cs"/>
              </a:defRPr>
            </a:lvl1pPr>
            <a:lvl2pPr marL="800100" indent="-342900" algn="l" defTabSz="450430" rtl="0" eaLnBrk="1" latinLnBrk="0" hangingPunct="1">
              <a:lnSpc>
                <a:spcPct val="150000"/>
              </a:lnSpc>
              <a:spcBef>
                <a:spcPts val="0"/>
              </a:spcBef>
              <a:buFont typeface="Arial" panose="020B0604020202020204" pitchFamily="34" charset="0"/>
              <a:buChar char="•"/>
              <a:defRPr lang="en-US" sz="2400" kern="1200" dirty="0" smtClean="0">
                <a:solidFill>
                  <a:schemeClr val="tx1">
                    <a:lumMod val="75000"/>
                    <a:lumOff val="25000"/>
                  </a:schemeClr>
                </a:solidFill>
                <a:latin typeface="+mn-lt"/>
                <a:ea typeface="+mn-ea"/>
                <a:cs typeface="+mn-cs"/>
              </a:defRPr>
            </a:lvl2pPr>
            <a:lvl3pPr marL="1257300" indent="-342900" algn="l" defTabSz="450430" rtl="0" eaLnBrk="1" latinLnBrk="0" hangingPunct="1">
              <a:lnSpc>
                <a:spcPct val="150000"/>
              </a:lnSpc>
              <a:spcBef>
                <a:spcPts val="0"/>
              </a:spcBef>
              <a:buFont typeface="Arial" panose="020B0604020202020204" pitchFamily="34" charset="0"/>
              <a:buChar char="•"/>
              <a:defRPr lang="en-US" sz="2000" kern="1200" dirty="0" smtClean="0">
                <a:solidFill>
                  <a:schemeClr val="tx1">
                    <a:lumMod val="75000"/>
                    <a:lumOff val="25000"/>
                  </a:schemeClr>
                </a:solidFill>
                <a:latin typeface="+mn-lt"/>
                <a:ea typeface="+mn-ea"/>
                <a:cs typeface="+mn-cs"/>
              </a:defRPr>
            </a:lvl3pPr>
            <a:lvl4pPr marL="1657350" indent="-285750" algn="l" defTabSz="450430" rtl="0" eaLnBrk="1" latinLnBrk="0" hangingPunct="1">
              <a:lnSpc>
                <a:spcPct val="150000"/>
              </a:lnSpc>
              <a:spcBef>
                <a:spcPts val="0"/>
              </a:spcBef>
              <a:buFont typeface="Arial" panose="020B0604020202020204" pitchFamily="34" charset="0"/>
              <a:buChar char="•"/>
              <a:defRPr lang="en-US" sz="1800" kern="1200" dirty="0" smtClean="0">
                <a:solidFill>
                  <a:schemeClr val="tx1">
                    <a:lumMod val="75000"/>
                    <a:lumOff val="25000"/>
                  </a:schemeClr>
                </a:solidFill>
                <a:latin typeface="+mn-lt"/>
                <a:ea typeface="+mn-ea"/>
                <a:cs typeface="+mn-cs"/>
              </a:defRPr>
            </a:lvl4pPr>
            <a:lvl5pPr marL="2114550" indent="-285750" algn="l" defTabSz="450430" rtl="0" eaLnBrk="1" latinLnBrk="0" hangingPunct="1">
              <a:lnSpc>
                <a:spcPct val="150000"/>
              </a:lnSpc>
              <a:spcBef>
                <a:spcPts val="0"/>
              </a:spcBef>
              <a:buFont typeface="Arial" panose="020B0604020202020204" pitchFamily="34" charset="0"/>
              <a:buChar char="•"/>
              <a:defRPr lang="en-US" sz="1800" kern="1200" dirty="0">
                <a:solidFill>
                  <a:schemeClr val="tx1">
                    <a:lumMod val="75000"/>
                    <a:lumOff val="25000"/>
                  </a:schemeClr>
                </a:solidFill>
                <a:latin typeface="+mn-lt"/>
                <a:ea typeface="+mn-ea"/>
                <a:cs typeface="+mn-cs"/>
              </a:defRPr>
            </a:lvl5pPr>
            <a:lvl6pPr marL="1238683"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6pPr>
            <a:lvl7pPr marL="1463898"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7pPr>
            <a:lvl8pPr marL="1689113"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8pPr>
            <a:lvl9pPr marL="1914328"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9pPr>
          </a:lstStyle>
          <a:p>
            <a:r>
              <a:rPr lang="el-GR" dirty="0"/>
              <a:t>- ΣΠΟΥΔΑΣΤΗΡΙΟ 317 «Ν. ΝΗΣΙΩΤΗΣ»</a:t>
            </a:r>
            <a:r>
              <a:rPr lang="en-GB" dirty="0"/>
              <a:t>​ </a:t>
            </a:r>
          </a:p>
        </p:txBody>
      </p:sp>
      <p:sp>
        <p:nvSpPr>
          <p:cNvPr id="6" name="Text Placeholder 4">
            <a:extLst>
              <a:ext uri="{FF2B5EF4-FFF2-40B4-BE49-F238E27FC236}">
                <a16:creationId xmlns:a16="http://schemas.microsoft.com/office/drawing/2014/main" id="{1792B2EA-A4F2-2232-1614-FA7953D0C7DF}"/>
              </a:ext>
            </a:extLst>
          </p:cNvPr>
          <p:cNvSpPr txBox="1">
            <a:spLocks/>
          </p:cNvSpPr>
          <p:nvPr/>
        </p:nvSpPr>
        <p:spPr>
          <a:xfrm>
            <a:off x="3551474" y="5234432"/>
            <a:ext cx="6251575" cy="447675"/>
          </a:xfrm>
          <a:prstGeom prst="rect">
            <a:avLst/>
          </a:prstGeom>
        </p:spPr>
        <p:txBody>
          <a:bodyPr vert="horz" lIns="0" tIns="45720" rIns="91440" bIns="45720" rtlCol="0" anchor="ctr">
            <a:noAutofit/>
          </a:bodyPr>
          <a:lstStyle>
            <a:lvl1pPr marL="0" indent="0" algn="l" defTabSz="450430" rtl="0" eaLnBrk="1" latinLnBrk="0" hangingPunct="1">
              <a:lnSpc>
                <a:spcPct val="100000"/>
              </a:lnSpc>
              <a:spcBef>
                <a:spcPts val="0"/>
              </a:spcBef>
              <a:buFont typeface="Arial" panose="020B0604020202020204" pitchFamily="34" charset="0"/>
              <a:buNone/>
              <a:defRPr lang="en-US" sz="2000" b="1" kern="1200" cap="all" baseline="0">
                <a:solidFill>
                  <a:schemeClr val="tx2"/>
                </a:solidFill>
                <a:latin typeface="+mj-lt"/>
                <a:ea typeface="+mn-ea"/>
                <a:cs typeface="+mn-cs"/>
              </a:defRPr>
            </a:lvl1pPr>
            <a:lvl2pPr marL="800100" indent="-342900" algn="l" defTabSz="450430" rtl="0" eaLnBrk="1" latinLnBrk="0" hangingPunct="1">
              <a:lnSpc>
                <a:spcPct val="150000"/>
              </a:lnSpc>
              <a:spcBef>
                <a:spcPts val="0"/>
              </a:spcBef>
              <a:buFont typeface="Arial" panose="020B0604020202020204" pitchFamily="34" charset="0"/>
              <a:buChar char="•"/>
              <a:defRPr lang="en-US" sz="2400" kern="1200" dirty="0" smtClean="0">
                <a:solidFill>
                  <a:schemeClr val="tx1">
                    <a:lumMod val="75000"/>
                    <a:lumOff val="25000"/>
                  </a:schemeClr>
                </a:solidFill>
                <a:latin typeface="+mn-lt"/>
                <a:ea typeface="+mn-ea"/>
                <a:cs typeface="+mn-cs"/>
              </a:defRPr>
            </a:lvl2pPr>
            <a:lvl3pPr marL="1257300" indent="-342900" algn="l" defTabSz="450430" rtl="0" eaLnBrk="1" latinLnBrk="0" hangingPunct="1">
              <a:lnSpc>
                <a:spcPct val="150000"/>
              </a:lnSpc>
              <a:spcBef>
                <a:spcPts val="0"/>
              </a:spcBef>
              <a:buFont typeface="Arial" panose="020B0604020202020204" pitchFamily="34" charset="0"/>
              <a:buChar char="•"/>
              <a:defRPr lang="en-US" sz="2000" kern="1200" dirty="0" smtClean="0">
                <a:solidFill>
                  <a:schemeClr val="tx1">
                    <a:lumMod val="75000"/>
                    <a:lumOff val="25000"/>
                  </a:schemeClr>
                </a:solidFill>
                <a:latin typeface="+mn-lt"/>
                <a:ea typeface="+mn-ea"/>
                <a:cs typeface="+mn-cs"/>
              </a:defRPr>
            </a:lvl3pPr>
            <a:lvl4pPr marL="1657350" indent="-285750" algn="l" defTabSz="450430" rtl="0" eaLnBrk="1" latinLnBrk="0" hangingPunct="1">
              <a:lnSpc>
                <a:spcPct val="150000"/>
              </a:lnSpc>
              <a:spcBef>
                <a:spcPts val="0"/>
              </a:spcBef>
              <a:buFont typeface="Arial" panose="020B0604020202020204" pitchFamily="34" charset="0"/>
              <a:buChar char="•"/>
              <a:defRPr lang="en-US" sz="1800" kern="1200" dirty="0" smtClean="0">
                <a:solidFill>
                  <a:schemeClr val="tx1">
                    <a:lumMod val="75000"/>
                    <a:lumOff val="25000"/>
                  </a:schemeClr>
                </a:solidFill>
                <a:latin typeface="+mn-lt"/>
                <a:ea typeface="+mn-ea"/>
                <a:cs typeface="+mn-cs"/>
              </a:defRPr>
            </a:lvl4pPr>
            <a:lvl5pPr marL="2114550" indent="-285750" algn="l" defTabSz="450430" rtl="0" eaLnBrk="1" latinLnBrk="0" hangingPunct="1">
              <a:lnSpc>
                <a:spcPct val="150000"/>
              </a:lnSpc>
              <a:spcBef>
                <a:spcPts val="0"/>
              </a:spcBef>
              <a:buFont typeface="Arial" panose="020B0604020202020204" pitchFamily="34" charset="0"/>
              <a:buChar char="•"/>
              <a:defRPr lang="en-US" sz="1800" kern="1200" dirty="0">
                <a:solidFill>
                  <a:schemeClr val="tx1">
                    <a:lumMod val="75000"/>
                    <a:lumOff val="25000"/>
                  </a:schemeClr>
                </a:solidFill>
                <a:latin typeface="+mn-lt"/>
                <a:ea typeface="+mn-ea"/>
                <a:cs typeface="+mn-cs"/>
              </a:defRPr>
            </a:lvl5pPr>
            <a:lvl6pPr marL="1238683"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6pPr>
            <a:lvl7pPr marL="1463898"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7pPr>
            <a:lvl8pPr marL="1689113"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8pPr>
            <a:lvl9pPr marL="1914328"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9pPr>
          </a:lstStyle>
          <a:p>
            <a:r>
              <a:rPr lang="el-GR" dirty="0"/>
              <a:t>- ΑΙΘΟΥΣΑ Α΄</a:t>
            </a:r>
            <a:r>
              <a:rPr lang="en-GB" dirty="0"/>
              <a:t>​ </a:t>
            </a:r>
          </a:p>
        </p:txBody>
      </p:sp>
      <p:sp>
        <p:nvSpPr>
          <p:cNvPr id="7" name="Text Placeholder 4">
            <a:extLst>
              <a:ext uri="{FF2B5EF4-FFF2-40B4-BE49-F238E27FC236}">
                <a16:creationId xmlns:a16="http://schemas.microsoft.com/office/drawing/2014/main" id="{3A7AB171-AA67-C31D-2AAD-80CC42D29B91}"/>
              </a:ext>
            </a:extLst>
          </p:cNvPr>
          <p:cNvSpPr txBox="1">
            <a:spLocks/>
          </p:cNvSpPr>
          <p:nvPr/>
        </p:nvSpPr>
        <p:spPr>
          <a:xfrm>
            <a:off x="3551474" y="5674926"/>
            <a:ext cx="6251575" cy="447675"/>
          </a:xfrm>
          <a:prstGeom prst="rect">
            <a:avLst/>
          </a:prstGeom>
        </p:spPr>
        <p:txBody>
          <a:bodyPr vert="horz" lIns="0" tIns="45720" rIns="91440" bIns="45720" rtlCol="0" anchor="ctr">
            <a:noAutofit/>
          </a:bodyPr>
          <a:lstStyle>
            <a:lvl1pPr marL="0" indent="0" algn="l" defTabSz="450430" rtl="0" eaLnBrk="1" latinLnBrk="0" hangingPunct="1">
              <a:lnSpc>
                <a:spcPct val="100000"/>
              </a:lnSpc>
              <a:spcBef>
                <a:spcPts val="0"/>
              </a:spcBef>
              <a:buFont typeface="Arial" panose="020B0604020202020204" pitchFamily="34" charset="0"/>
              <a:buNone/>
              <a:defRPr lang="en-US" sz="2000" b="1" kern="1200" cap="all" baseline="0">
                <a:solidFill>
                  <a:schemeClr val="tx2"/>
                </a:solidFill>
                <a:latin typeface="+mj-lt"/>
                <a:ea typeface="+mn-ea"/>
                <a:cs typeface="+mn-cs"/>
              </a:defRPr>
            </a:lvl1pPr>
            <a:lvl2pPr marL="800100" indent="-342900" algn="l" defTabSz="450430" rtl="0" eaLnBrk="1" latinLnBrk="0" hangingPunct="1">
              <a:lnSpc>
                <a:spcPct val="150000"/>
              </a:lnSpc>
              <a:spcBef>
                <a:spcPts val="0"/>
              </a:spcBef>
              <a:buFont typeface="Arial" panose="020B0604020202020204" pitchFamily="34" charset="0"/>
              <a:buChar char="•"/>
              <a:defRPr lang="en-US" sz="2400" kern="1200" dirty="0" smtClean="0">
                <a:solidFill>
                  <a:schemeClr val="tx1">
                    <a:lumMod val="75000"/>
                    <a:lumOff val="25000"/>
                  </a:schemeClr>
                </a:solidFill>
                <a:latin typeface="+mn-lt"/>
                <a:ea typeface="+mn-ea"/>
                <a:cs typeface="+mn-cs"/>
              </a:defRPr>
            </a:lvl2pPr>
            <a:lvl3pPr marL="1257300" indent="-342900" algn="l" defTabSz="450430" rtl="0" eaLnBrk="1" latinLnBrk="0" hangingPunct="1">
              <a:lnSpc>
                <a:spcPct val="150000"/>
              </a:lnSpc>
              <a:spcBef>
                <a:spcPts val="0"/>
              </a:spcBef>
              <a:buFont typeface="Arial" panose="020B0604020202020204" pitchFamily="34" charset="0"/>
              <a:buChar char="•"/>
              <a:defRPr lang="en-US" sz="2000" kern="1200" dirty="0" smtClean="0">
                <a:solidFill>
                  <a:schemeClr val="tx1">
                    <a:lumMod val="75000"/>
                    <a:lumOff val="25000"/>
                  </a:schemeClr>
                </a:solidFill>
                <a:latin typeface="+mn-lt"/>
                <a:ea typeface="+mn-ea"/>
                <a:cs typeface="+mn-cs"/>
              </a:defRPr>
            </a:lvl3pPr>
            <a:lvl4pPr marL="1657350" indent="-285750" algn="l" defTabSz="450430" rtl="0" eaLnBrk="1" latinLnBrk="0" hangingPunct="1">
              <a:lnSpc>
                <a:spcPct val="150000"/>
              </a:lnSpc>
              <a:spcBef>
                <a:spcPts val="0"/>
              </a:spcBef>
              <a:buFont typeface="Arial" panose="020B0604020202020204" pitchFamily="34" charset="0"/>
              <a:buChar char="•"/>
              <a:defRPr lang="en-US" sz="1800" kern="1200" dirty="0" smtClean="0">
                <a:solidFill>
                  <a:schemeClr val="tx1">
                    <a:lumMod val="75000"/>
                    <a:lumOff val="25000"/>
                  </a:schemeClr>
                </a:solidFill>
                <a:latin typeface="+mn-lt"/>
                <a:ea typeface="+mn-ea"/>
                <a:cs typeface="+mn-cs"/>
              </a:defRPr>
            </a:lvl4pPr>
            <a:lvl5pPr marL="2114550" indent="-285750" algn="l" defTabSz="450430" rtl="0" eaLnBrk="1" latinLnBrk="0" hangingPunct="1">
              <a:lnSpc>
                <a:spcPct val="150000"/>
              </a:lnSpc>
              <a:spcBef>
                <a:spcPts val="0"/>
              </a:spcBef>
              <a:buFont typeface="Arial" panose="020B0604020202020204" pitchFamily="34" charset="0"/>
              <a:buChar char="•"/>
              <a:defRPr lang="en-US" sz="1800" kern="1200" dirty="0">
                <a:solidFill>
                  <a:schemeClr val="tx1">
                    <a:lumMod val="75000"/>
                    <a:lumOff val="25000"/>
                  </a:schemeClr>
                </a:solidFill>
                <a:latin typeface="+mn-lt"/>
                <a:ea typeface="+mn-ea"/>
                <a:cs typeface="+mn-cs"/>
              </a:defRPr>
            </a:lvl5pPr>
            <a:lvl6pPr marL="1238683"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6pPr>
            <a:lvl7pPr marL="1463898"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7pPr>
            <a:lvl8pPr marL="1689113"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8pPr>
            <a:lvl9pPr marL="1914328"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9pPr>
          </a:lstStyle>
          <a:p>
            <a:r>
              <a:rPr lang="el-GR" dirty="0"/>
              <a:t>- ΑΙΘΟΥΣΑ Β΄</a:t>
            </a:r>
            <a:r>
              <a:rPr lang="en-GB" dirty="0"/>
              <a:t>​ </a:t>
            </a:r>
          </a:p>
        </p:txBody>
      </p:sp>
      <p:sp>
        <p:nvSpPr>
          <p:cNvPr id="8" name="Text Placeholder 4">
            <a:extLst>
              <a:ext uri="{FF2B5EF4-FFF2-40B4-BE49-F238E27FC236}">
                <a16:creationId xmlns:a16="http://schemas.microsoft.com/office/drawing/2014/main" id="{1E6BB93C-1796-537D-5D27-5AB7353A3D7C}"/>
              </a:ext>
            </a:extLst>
          </p:cNvPr>
          <p:cNvSpPr txBox="1">
            <a:spLocks/>
          </p:cNvSpPr>
          <p:nvPr/>
        </p:nvSpPr>
        <p:spPr>
          <a:xfrm>
            <a:off x="3551474" y="6462917"/>
            <a:ext cx="6251575" cy="447675"/>
          </a:xfrm>
          <a:prstGeom prst="rect">
            <a:avLst/>
          </a:prstGeom>
        </p:spPr>
        <p:txBody>
          <a:bodyPr vert="horz" lIns="0" tIns="45720" rIns="91440" bIns="45720" rtlCol="0" anchor="ctr">
            <a:noAutofit/>
          </a:bodyPr>
          <a:lstStyle>
            <a:lvl1pPr marL="0" indent="0" algn="l" defTabSz="450430" rtl="0" eaLnBrk="1" latinLnBrk="0" hangingPunct="1">
              <a:lnSpc>
                <a:spcPct val="100000"/>
              </a:lnSpc>
              <a:spcBef>
                <a:spcPts val="0"/>
              </a:spcBef>
              <a:buFont typeface="Arial" panose="020B0604020202020204" pitchFamily="34" charset="0"/>
              <a:buNone/>
              <a:defRPr lang="en-US" sz="2000" b="1" kern="1200" cap="all" baseline="0">
                <a:solidFill>
                  <a:schemeClr val="tx2"/>
                </a:solidFill>
                <a:latin typeface="+mj-lt"/>
                <a:ea typeface="+mn-ea"/>
                <a:cs typeface="+mn-cs"/>
              </a:defRPr>
            </a:lvl1pPr>
            <a:lvl2pPr marL="800100" indent="-342900" algn="l" defTabSz="450430" rtl="0" eaLnBrk="1" latinLnBrk="0" hangingPunct="1">
              <a:lnSpc>
                <a:spcPct val="150000"/>
              </a:lnSpc>
              <a:spcBef>
                <a:spcPts val="0"/>
              </a:spcBef>
              <a:buFont typeface="Arial" panose="020B0604020202020204" pitchFamily="34" charset="0"/>
              <a:buChar char="•"/>
              <a:defRPr lang="en-US" sz="2400" kern="1200" dirty="0" smtClean="0">
                <a:solidFill>
                  <a:schemeClr val="tx1">
                    <a:lumMod val="75000"/>
                    <a:lumOff val="25000"/>
                  </a:schemeClr>
                </a:solidFill>
                <a:latin typeface="+mn-lt"/>
                <a:ea typeface="+mn-ea"/>
                <a:cs typeface="+mn-cs"/>
              </a:defRPr>
            </a:lvl2pPr>
            <a:lvl3pPr marL="1257300" indent="-342900" algn="l" defTabSz="450430" rtl="0" eaLnBrk="1" latinLnBrk="0" hangingPunct="1">
              <a:lnSpc>
                <a:spcPct val="150000"/>
              </a:lnSpc>
              <a:spcBef>
                <a:spcPts val="0"/>
              </a:spcBef>
              <a:buFont typeface="Arial" panose="020B0604020202020204" pitchFamily="34" charset="0"/>
              <a:buChar char="•"/>
              <a:defRPr lang="en-US" sz="2000" kern="1200" dirty="0" smtClean="0">
                <a:solidFill>
                  <a:schemeClr val="tx1">
                    <a:lumMod val="75000"/>
                    <a:lumOff val="25000"/>
                  </a:schemeClr>
                </a:solidFill>
                <a:latin typeface="+mn-lt"/>
                <a:ea typeface="+mn-ea"/>
                <a:cs typeface="+mn-cs"/>
              </a:defRPr>
            </a:lvl3pPr>
            <a:lvl4pPr marL="1657350" indent="-285750" algn="l" defTabSz="450430" rtl="0" eaLnBrk="1" latinLnBrk="0" hangingPunct="1">
              <a:lnSpc>
                <a:spcPct val="150000"/>
              </a:lnSpc>
              <a:spcBef>
                <a:spcPts val="0"/>
              </a:spcBef>
              <a:buFont typeface="Arial" panose="020B0604020202020204" pitchFamily="34" charset="0"/>
              <a:buChar char="•"/>
              <a:defRPr lang="en-US" sz="1800" kern="1200" dirty="0" smtClean="0">
                <a:solidFill>
                  <a:schemeClr val="tx1">
                    <a:lumMod val="75000"/>
                    <a:lumOff val="25000"/>
                  </a:schemeClr>
                </a:solidFill>
                <a:latin typeface="+mn-lt"/>
                <a:ea typeface="+mn-ea"/>
                <a:cs typeface="+mn-cs"/>
              </a:defRPr>
            </a:lvl4pPr>
            <a:lvl5pPr marL="2114550" indent="-285750" algn="l" defTabSz="450430" rtl="0" eaLnBrk="1" latinLnBrk="0" hangingPunct="1">
              <a:lnSpc>
                <a:spcPct val="150000"/>
              </a:lnSpc>
              <a:spcBef>
                <a:spcPts val="0"/>
              </a:spcBef>
              <a:buFont typeface="Arial" panose="020B0604020202020204" pitchFamily="34" charset="0"/>
              <a:buChar char="•"/>
              <a:defRPr lang="en-US" sz="1800" kern="1200" dirty="0">
                <a:solidFill>
                  <a:schemeClr val="tx1">
                    <a:lumMod val="75000"/>
                    <a:lumOff val="25000"/>
                  </a:schemeClr>
                </a:solidFill>
                <a:latin typeface="+mn-lt"/>
                <a:ea typeface="+mn-ea"/>
                <a:cs typeface="+mn-cs"/>
              </a:defRPr>
            </a:lvl5pPr>
            <a:lvl6pPr marL="1238683"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6pPr>
            <a:lvl7pPr marL="1463898"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7pPr>
            <a:lvl8pPr marL="1689113"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8pPr>
            <a:lvl9pPr marL="1914328"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9pPr>
          </a:lstStyle>
          <a:p>
            <a:r>
              <a:rPr lang="el-GR" dirty="0"/>
              <a:t>- ΣΠΟΥΔΑΣΤΗΡΙΟ 318 «Π. ΜΠΡΑΤΣΙΩΤΗΣ»</a:t>
            </a:r>
            <a:r>
              <a:rPr lang="en-GB" dirty="0"/>
              <a:t>​ </a:t>
            </a:r>
          </a:p>
        </p:txBody>
      </p:sp>
      <p:sp>
        <p:nvSpPr>
          <p:cNvPr id="9" name="Text Placeholder 4">
            <a:extLst>
              <a:ext uri="{FF2B5EF4-FFF2-40B4-BE49-F238E27FC236}">
                <a16:creationId xmlns:a16="http://schemas.microsoft.com/office/drawing/2014/main" id="{2F4FB993-8467-28DA-5F45-918231532774}"/>
              </a:ext>
            </a:extLst>
          </p:cNvPr>
          <p:cNvSpPr txBox="1">
            <a:spLocks/>
          </p:cNvSpPr>
          <p:nvPr/>
        </p:nvSpPr>
        <p:spPr>
          <a:xfrm>
            <a:off x="3551474" y="6784140"/>
            <a:ext cx="6251575" cy="447675"/>
          </a:xfrm>
          <a:prstGeom prst="rect">
            <a:avLst/>
          </a:prstGeom>
        </p:spPr>
        <p:txBody>
          <a:bodyPr vert="horz" lIns="0" tIns="45720" rIns="91440" bIns="45720" rtlCol="0" anchor="ctr">
            <a:noAutofit/>
          </a:bodyPr>
          <a:lstStyle>
            <a:lvl1pPr marL="0" indent="0" algn="l" defTabSz="450430" rtl="0" eaLnBrk="1" latinLnBrk="0" hangingPunct="1">
              <a:lnSpc>
                <a:spcPct val="100000"/>
              </a:lnSpc>
              <a:spcBef>
                <a:spcPts val="0"/>
              </a:spcBef>
              <a:buFont typeface="Arial" panose="020B0604020202020204" pitchFamily="34" charset="0"/>
              <a:buNone/>
              <a:defRPr lang="en-US" sz="2000" b="1" kern="1200" cap="all" baseline="0">
                <a:solidFill>
                  <a:schemeClr val="tx2"/>
                </a:solidFill>
                <a:latin typeface="+mj-lt"/>
                <a:ea typeface="+mn-ea"/>
                <a:cs typeface="+mn-cs"/>
              </a:defRPr>
            </a:lvl1pPr>
            <a:lvl2pPr marL="800100" indent="-342900" algn="l" defTabSz="450430" rtl="0" eaLnBrk="1" latinLnBrk="0" hangingPunct="1">
              <a:lnSpc>
                <a:spcPct val="150000"/>
              </a:lnSpc>
              <a:spcBef>
                <a:spcPts val="0"/>
              </a:spcBef>
              <a:buFont typeface="Arial" panose="020B0604020202020204" pitchFamily="34" charset="0"/>
              <a:buChar char="•"/>
              <a:defRPr lang="en-US" sz="2400" kern="1200" dirty="0" smtClean="0">
                <a:solidFill>
                  <a:schemeClr val="tx1">
                    <a:lumMod val="75000"/>
                    <a:lumOff val="25000"/>
                  </a:schemeClr>
                </a:solidFill>
                <a:latin typeface="+mn-lt"/>
                <a:ea typeface="+mn-ea"/>
                <a:cs typeface="+mn-cs"/>
              </a:defRPr>
            </a:lvl2pPr>
            <a:lvl3pPr marL="1257300" indent="-342900" algn="l" defTabSz="450430" rtl="0" eaLnBrk="1" latinLnBrk="0" hangingPunct="1">
              <a:lnSpc>
                <a:spcPct val="150000"/>
              </a:lnSpc>
              <a:spcBef>
                <a:spcPts val="0"/>
              </a:spcBef>
              <a:buFont typeface="Arial" panose="020B0604020202020204" pitchFamily="34" charset="0"/>
              <a:buChar char="•"/>
              <a:defRPr lang="en-US" sz="2000" kern="1200" dirty="0" smtClean="0">
                <a:solidFill>
                  <a:schemeClr val="tx1">
                    <a:lumMod val="75000"/>
                    <a:lumOff val="25000"/>
                  </a:schemeClr>
                </a:solidFill>
                <a:latin typeface="+mn-lt"/>
                <a:ea typeface="+mn-ea"/>
                <a:cs typeface="+mn-cs"/>
              </a:defRPr>
            </a:lvl3pPr>
            <a:lvl4pPr marL="1657350" indent="-285750" algn="l" defTabSz="450430" rtl="0" eaLnBrk="1" latinLnBrk="0" hangingPunct="1">
              <a:lnSpc>
                <a:spcPct val="150000"/>
              </a:lnSpc>
              <a:spcBef>
                <a:spcPts val="0"/>
              </a:spcBef>
              <a:buFont typeface="Arial" panose="020B0604020202020204" pitchFamily="34" charset="0"/>
              <a:buChar char="•"/>
              <a:defRPr lang="en-US" sz="1800" kern="1200" dirty="0" smtClean="0">
                <a:solidFill>
                  <a:schemeClr val="tx1">
                    <a:lumMod val="75000"/>
                    <a:lumOff val="25000"/>
                  </a:schemeClr>
                </a:solidFill>
                <a:latin typeface="+mn-lt"/>
                <a:ea typeface="+mn-ea"/>
                <a:cs typeface="+mn-cs"/>
              </a:defRPr>
            </a:lvl4pPr>
            <a:lvl5pPr marL="2114550" indent="-285750" algn="l" defTabSz="450430" rtl="0" eaLnBrk="1" latinLnBrk="0" hangingPunct="1">
              <a:lnSpc>
                <a:spcPct val="150000"/>
              </a:lnSpc>
              <a:spcBef>
                <a:spcPts val="0"/>
              </a:spcBef>
              <a:buFont typeface="Arial" panose="020B0604020202020204" pitchFamily="34" charset="0"/>
              <a:buChar char="•"/>
              <a:defRPr lang="en-US" sz="1800" kern="1200" dirty="0">
                <a:solidFill>
                  <a:schemeClr val="tx1">
                    <a:lumMod val="75000"/>
                    <a:lumOff val="25000"/>
                  </a:schemeClr>
                </a:solidFill>
                <a:latin typeface="+mn-lt"/>
                <a:ea typeface="+mn-ea"/>
                <a:cs typeface="+mn-cs"/>
              </a:defRPr>
            </a:lvl5pPr>
            <a:lvl6pPr marL="1238683"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6pPr>
            <a:lvl7pPr marL="1463898"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7pPr>
            <a:lvl8pPr marL="1689113"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8pPr>
            <a:lvl9pPr marL="1914328"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9pPr>
          </a:lstStyle>
          <a:p>
            <a:r>
              <a:rPr lang="el-GR" dirty="0"/>
              <a:t>- ΣΠΟΥΔΑΣΤΗΡΙΟ 321 «Σ. ΑΓΟΥΡΙΔΗΣ»</a:t>
            </a:r>
            <a:r>
              <a:rPr lang="en-GB" dirty="0"/>
              <a:t>​ </a:t>
            </a:r>
          </a:p>
        </p:txBody>
      </p:sp>
      <p:sp>
        <p:nvSpPr>
          <p:cNvPr id="10" name="Text Placeholder 4">
            <a:extLst>
              <a:ext uri="{FF2B5EF4-FFF2-40B4-BE49-F238E27FC236}">
                <a16:creationId xmlns:a16="http://schemas.microsoft.com/office/drawing/2014/main" id="{525D597A-3420-DD4B-ED18-8CDCC00BB892}"/>
              </a:ext>
            </a:extLst>
          </p:cNvPr>
          <p:cNvSpPr txBox="1">
            <a:spLocks/>
          </p:cNvSpPr>
          <p:nvPr/>
        </p:nvSpPr>
        <p:spPr>
          <a:xfrm>
            <a:off x="3551474" y="7161817"/>
            <a:ext cx="6251575" cy="447675"/>
          </a:xfrm>
          <a:prstGeom prst="rect">
            <a:avLst/>
          </a:prstGeom>
        </p:spPr>
        <p:txBody>
          <a:bodyPr vert="horz" lIns="0" tIns="45720" rIns="91440" bIns="45720" rtlCol="0" anchor="ctr">
            <a:noAutofit/>
          </a:bodyPr>
          <a:lstStyle>
            <a:lvl1pPr marL="0" indent="0" algn="l" defTabSz="450430" rtl="0" eaLnBrk="1" latinLnBrk="0" hangingPunct="1">
              <a:lnSpc>
                <a:spcPct val="100000"/>
              </a:lnSpc>
              <a:spcBef>
                <a:spcPts val="0"/>
              </a:spcBef>
              <a:buFont typeface="Arial" panose="020B0604020202020204" pitchFamily="34" charset="0"/>
              <a:buNone/>
              <a:defRPr lang="en-US" sz="2000" b="1" kern="1200" cap="all" baseline="0">
                <a:solidFill>
                  <a:schemeClr val="tx2"/>
                </a:solidFill>
                <a:latin typeface="+mj-lt"/>
                <a:ea typeface="+mn-ea"/>
                <a:cs typeface="+mn-cs"/>
              </a:defRPr>
            </a:lvl1pPr>
            <a:lvl2pPr marL="800100" indent="-342900" algn="l" defTabSz="450430" rtl="0" eaLnBrk="1" latinLnBrk="0" hangingPunct="1">
              <a:lnSpc>
                <a:spcPct val="150000"/>
              </a:lnSpc>
              <a:spcBef>
                <a:spcPts val="0"/>
              </a:spcBef>
              <a:buFont typeface="Arial" panose="020B0604020202020204" pitchFamily="34" charset="0"/>
              <a:buChar char="•"/>
              <a:defRPr lang="en-US" sz="2400" kern="1200" dirty="0" smtClean="0">
                <a:solidFill>
                  <a:schemeClr val="tx1">
                    <a:lumMod val="75000"/>
                    <a:lumOff val="25000"/>
                  </a:schemeClr>
                </a:solidFill>
                <a:latin typeface="+mn-lt"/>
                <a:ea typeface="+mn-ea"/>
                <a:cs typeface="+mn-cs"/>
              </a:defRPr>
            </a:lvl2pPr>
            <a:lvl3pPr marL="1257300" indent="-342900" algn="l" defTabSz="450430" rtl="0" eaLnBrk="1" latinLnBrk="0" hangingPunct="1">
              <a:lnSpc>
                <a:spcPct val="150000"/>
              </a:lnSpc>
              <a:spcBef>
                <a:spcPts val="0"/>
              </a:spcBef>
              <a:buFont typeface="Arial" panose="020B0604020202020204" pitchFamily="34" charset="0"/>
              <a:buChar char="•"/>
              <a:defRPr lang="en-US" sz="2000" kern="1200" dirty="0" smtClean="0">
                <a:solidFill>
                  <a:schemeClr val="tx1">
                    <a:lumMod val="75000"/>
                    <a:lumOff val="25000"/>
                  </a:schemeClr>
                </a:solidFill>
                <a:latin typeface="+mn-lt"/>
                <a:ea typeface="+mn-ea"/>
                <a:cs typeface="+mn-cs"/>
              </a:defRPr>
            </a:lvl3pPr>
            <a:lvl4pPr marL="1657350" indent="-285750" algn="l" defTabSz="450430" rtl="0" eaLnBrk="1" latinLnBrk="0" hangingPunct="1">
              <a:lnSpc>
                <a:spcPct val="150000"/>
              </a:lnSpc>
              <a:spcBef>
                <a:spcPts val="0"/>
              </a:spcBef>
              <a:buFont typeface="Arial" panose="020B0604020202020204" pitchFamily="34" charset="0"/>
              <a:buChar char="•"/>
              <a:defRPr lang="en-US" sz="1800" kern="1200" dirty="0" smtClean="0">
                <a:solidFill>
                  <a:schemeClr val="tx1">
                    <a:lumMod val="75000"/>
                    <a:lumOff val="25000"/>
                  </a:schemeClr>
                </a:solidFill>
                <a:latin typeface="+mn-lt"/>
                <a:ea typeface="+mn-ea"/>
                <a:cs typeface="+mn-cs"/>
              </a:defRPr>
            </a:lvl4pPr>
            <a:lvl5pPr marL="2114550" indent="-285750" algn="l" defTabSz="450430" rtl="0" eaLnBrk="1" latinLnBrk="0" hangingPunct="1">
              <a:lnSpc>
                <a:spcPct val="150000"/>
              </a:lnSpc>
              <a:spcBef>
                <a:spcPts val="0"/>
              </a:spcBef>
              <a:buFont typeface="Arial" panose="020B0604020202020204" pitchFamily="34" charset="0"/>
              <a:buChar char="•"/>
              <a:defRPr lang="en-US" sz="1800" kern="1200" dirty="0">
                <a:solidFill>
                  <a:schemeClr val="tx1">
                    <a:lumMod val="75000"/>
                    <a:lumOff val="25000"/>
                  </a:schemeClr>
                </a:solidFill>
                <a:latin typeface="+mn-lt"/>
                <a:ea typeface="+mn-ea"/>
                <a:cs typeface="+mn-cs"/>
              </a:defRPr>
            </a:lvl5pPr>
            <a:lvl6pPr marL="1238683"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6pPr>
            <a:lvl7pPr marL="1463898"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7pPr>
            <a:lvl8pPr marL="1689113"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8pPr>
            <a:lvl9pPr marL="1914328" indent="-112608" algn="l" defTabSz="450430" rtl="0" eaLnBrk="1" latinLnBrk="0" hangingPunct="1">
              <a:lnSpc>
                <a:spcPct val="90000"/>
              </a:lnSpc>
              <a:spcBef>
                <a:spcPts val="246"/>
              </a:spcBef>
              <a:buFont typeface="Arial" panose="020B0604020202020204" pitchFamily="34" charset="0"/>
              <a:buChar char="•"/>
              <a:defRPr sz="887" kern="1200">
                <a:solidFill>
                  <a:schemeClr val="tx1"/>
                </a:solidFill>
                <a:latin typeface="+mn-lt"/>
                <a:ea typeface="+mn-ea"/>
                <a:cs typeface="+mn-cs"/>
              </a:defRPr>
            </a:lvl9pPr>
          </a:lstStyle>
          <a:p>
            <a:r>
              <a:rPr lang="el-GR" dirty="0"/>
              <a:t>- ΣΠΟΥΔΑΣΤΗΡΙΟ </a:t>
            </a:r>
            <a:r>
              <a:rPr lang="el-GR" dirty="0" err="1"/>
              <a:t>Θρησκειολογιασ</a:t>
            </a:r>
            <a:r>
              <a:rPr lang="en-GB" dirty="0"/>
              <a:t> </a:t>
            </a:r>
          </a:p>
        </p:txBody>
      </p:sp>
    </p:spTree>
    <p:extLst>
      <p:ext uri="{BB962C8B-B14F-4D97-AF65-F5344CB8AC3E}">
        <p14:creationId xmlns:p14="http://schemas.microsoft.com/office/powerpoint/2010/main" val="3117677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Placeholder 38">
            <a:extLst>
              <a:ext uri="{FF2B5EF4-FFF2-40B4-BE49-F238E27FC236}">
                <a16:creationId xmlns:a16="http://schemas.microsoft.com/office/drawing/2014/main" id="{A0E064E8-9290-4D43-BBFC-8BED18247AE8}"/>
              </a:ext>
            </a:extLst>
          </p:cNvPr>
          <p:cNvPicPr>
            <a:picLocks noGrp="1" noChangeAspect="1"/>
          </p:cNvPicPr>
          <p:nvPr>
            <p:ph type="pic" sz="quarter" idx="13"/>
          </p:nvPr>
        </p:nvPicPr>
        <p:blipFill>
          <a:blip r:embed="rId3"/>
          <a:srcRect l="27464" r="27464"/>
          <a:stretch/>
        </p:blipFill>
        <p:spPr>
          <a:xfrm>
            <a:off x="0" y="0"/>
            <a:ext cx="3355848" cy="3886200"/>
          </a:xfrm>
        </p:spPr>
      </p:pic>
      <p:sp>
        <p:nvSpPr>
          <p:cNvPr id="19" name="Text Placeholder 18">
            <a:extLst>
              <a:ext uri="{FF2B5EF4-FFF2-40B4-BE49-F238E27FC236}">
                <a16:creationId xmlns:a16="http://schemas.microsoft.com/office/drawing/2014/main" id="{6F374A01-FD18-413B-A563-0BFF7A173B88}"/>
              </a:ext>
            </a:extLst>
          </p:cNvPr>
          <p:cNvSpPr>
            <a:spLocks noGrp="1"/>
          </p:cNvSpPr>
          <p:nvPr>
            <p:ph type="body" sz="quarter" idx="19"/>
          </p:nvPr>
        </p:nvSpPr>
        <p:spPr/>
        <p:txBody>
          <a:bodyPr rtlCol="0">
            <a:normAutofit fontScale="92500" lnSpcReduction="20000"/>
          </a:bodyPr>
          <a:lstStyle/>
          <a:p>
            <a:pPr rtl="0"/>
            <a:r>
              <a:rPr lang="el-GR" sz="2300" dirty="0"/>
              <a:t>ΚΕΝΤΡΟ ΑΡΙΣΤΕΙΑΣ &amp; ΕΡΓΑΣΤΗΡΙΑ</a:t>
            </a:r>
          </a:p>
          <a:p>
            <a:pPr rtl="0"/>
            <a:r>
              <a:rPr lang="el-GR" sz="2300" dirty="0"/>
              <a:t>_________</a:t>
            </a:r>
          </a:p>
          <a:p>
            <a:pPr rtl="0"/>
            <a:endParaRPr lang="el-GR" sz="2300" dirty="0"/>
          </a:p>
          <a:p>
            <a:pPr rtl="0"/>
            <a:r>
              <a:rPr lang="el-GR" sz="2300" dirty="0"/>
              <a:t>ΔΙΑΣΥΝΔΕΣΗ ΠΡΟΓΡΑΜΜΑΤΩΝ ΣΠΟΥΔΩΝ ΜΕ ΤΗΝ ΕΡΕΥΝΑ ΚΑΙ ΤΗΝ ΑΓΟΡΑ ΕΡΓΑΣΙΑΣ</a:t>
            </a:r>
          </a:p>
        </p:txBody>
      </p:sp>
      <p:sp>
        <p:nvSpPr>
          <p:cNvPr id="4" name="Text Placeholder 3">
            <a:extLst>
              <a:ext uri="{FF2B5EF4-FFF2-40B4-BE49-F238E27FC236}">
                <a16:creationId xmlns:a16="http://schemas.microsoft.com/office/drawing/2014/main" id="{45FA45B3-A6AE-402F-B640-75DBE3055542}"/>
              </a:ext>
            </a:extLst>
          </p:cNvPr>
          <p:cNvSpPr>
            <a:spLocks noGrp="1"/>
          </p:cNvSpPr>
          <p:nvPr>
            <p:ph type="body" sz="quarter" idx="11"/>
          </p:nvPr>
        </p:nvSpPr>
        <p:spPr>
          <a:xfrm>
            <a:off x="3579876" y="672005"/>
            <a:ext cx="6227666" cy="7100389"/>
          </a:xfrm>
        </p:spPr>
        <p:txBody>
          <a:bodyPr rtlCol="0">
            <a:normAutofit lnSpcReduction="10000"/>
          </a:bodyPr>
          <a:lstStyle/>
          <a:p>
            <a:pPr marL="285750" indent="-285750">
              <a:lnSpc>
                <a:spcPct val="100000"/>
              </a:lnSpc>
              <a:buFont typeface="Wingdings" panose="05000000000000000000" pitchFamily="2" charset="2"/>
              <a:buChar char="ü"/>
            </a:pPr>
            <a:r>
              <a:rPr lang="el-GR" sz="1600" dirty="0">
                <a:latin typeface="Arial" panose="020B0604020202020204" pitchFamily="34" charset="0"/>
                <a:cs typeface="Arial" panose="020B0604020202020204" pitchFamily="34" charset="0"/>
                <a:hlinkClick r:id="rId4" tooltip="Κέντρο Αριστείας &quot;Αξιοποίηση Ορθόδοξης Κληρονομιάς και Διαθρησκειακός Διάλογος&quot;"/>
              </a:rPr>
              <a:t>ΚΕΝΤΡΟ ΑΡΙΣΤΕΙΑΣ "ΑΞΙΟΠΟΙΗΣΗ ΟΡΘΟΔΟΞΗΣ ΚΛΗΡΟΝΟΜΙΑΣ ΚΑΙ ΔΙΑΘΡΗΣΚΕΙΑΚΟΣ ΔΙΑΛΟΓΟΣ«</a:t>
            </a:r>
            <a:endParaRPr lang="el-GR"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l-GR" sz="1600" dirty="0">
                <a:latin typeface="Arial" panose="020B0604020202020204" pitchFamily="34" charset="0"/>
                <a:cs typeface="Arial" panose="020B0604020202020204" pitchFamily="34" charset="0"/>
                <a:hlinkClick r:id="rId5" tooltip="Εργαστήριο Ψηφιακής Έρευνας &amp; Σπουδής Χειρογράφων"/>
              </a:rPr>
              <a:t>ΕΡΓΑΣΤΗΡΙΟ ΨΗΦΙΑΚΗΣ ΕΡΕΥΝΑΣ &amp; ΣΠΟΥΔΗΣ ΧΕΙΡΟΓΡΑΦΩΝ</a:t>
            </a:r>
            <a:endParaRPr lang="el-GR"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l-GR" sz="1600" dirty="0">
                <a:latin typeface="Arial" panose="020B0604020202020204" pitchFamily="34" charset="0"/>
                <a:cs typeface="Arial" panose="020B0604020202020204" pitchFamily="34" charset="0"/>
                <a:hlinkClick r:id="rId6" tooltip="Εργαστήριο Κανονικού Δικαίου"/>
              </a:rPr>
              <a:t>ΕΡΓΑΣΤΗΡΙΟ ΚΑΝΟΝΙΚΟΥ ΔΙΚΑΙΟΥ</a:t>
            </a:r>
            <a:endParaRPr lang="el-GR"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l-GR" sz="1600" dirty="0">
                <a:latin typeface="Arial" panose="020B0604020202020204" pitchFamily="34" charset="0"/>
                <a:cs typeface="Arial" panose="020B0604020202020204" pitchFamily="34" charset="0"/>
                <a:hlinkClick r:id="rId7" tooltip="Εργαστήριο Παιδαγωγικής Έρευνας &amp; Εφαρμογών, Εκπαιδευτικής Τεχνολογίας &amp; Παραγωγής Εκπαιδευτικού Υλικού"/>
              </a:rPr>
              <a:t>ΕΡΓΑΣΤΗΡΙΟ ΠΑΙΔΑΓΩΓΙΚΗΣ ΕΡΕΥΝΑΣ &amp; ΕΦΑΡΜΟΓΩΝ, ΕΚΠΑΙΔΕΥΤΙΚΗΣ ΤΕΧΝΟΛΟΓΙΑΣ &amp; ΠΑΡΑΓΩΓΗΣ ΕΚΠΑΙΔΕΥΤΙΚΟΥ ΥΛΙΚΟΥ</a:t>
            </a:r>
            <a:endParaRPr lang="el-GR"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l-GR" sz="1600" dirty="0">
                <a:latin typeface="Arial" panose="020B0604020202020204" pitchFamily="34" charset="0"/>
                <a:cs typeface="Arial" panose="020B0604020202020204" pitchFamily="34" charset="0"/>
                <a:hlinkClick r:id="rId8" tooltip="Εργαστήριο Ηθικής &amp; Βιοηθικής των Θρησκειών"/>
              </a:rPr>
              <a:t>ΕΡΓΑΣΤΗΡΙΟ ΗΘΙΚΗΣ &amp; ΒΙΟΗΘΙΚΗΣ ΤΩΝ ΘΡΗΣΚΕΙΩΝ</a:t>
            </a:r>
            <a:endParaRPr lang="el-GR"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l-GR" sz="1600" dirty="0">
                <a:latin typeface="Arial" panose="020B0604020202020204" pitchFamily="34" charset="0"/>
                <a:cs typeface="Arial" panose="020B0604020202020204" pitchFamily="34" charset="0"/>
                <a:hlinkClick r:id="rId9" tooltip="Εργαστήριο Θρησκειολογίας"/>
              </a:rPr>
              <a:t>ΕΡΓΑΣΤΗΡΙΟ ΘΡΗΣΚΕΙΟΛΟΓΙΑΣ</a:t>
            </a:r>
            <a:endParaRPr lang="el-GR"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endParaRPr lang="el-GR" sz="1600" dirty="0">
              <a:latin typeface="Arial" panose="020B0604020202020204" pitchFamily="34" charset="0"/>
              <a:cs typeface="Arial" panose="020B0604020202020204" pitchFamily="34" charset="0"/>
            </a:endParaRPr>
          </a:p>
          <a:p>
            <a:pPr algn="just">
              <a:lnSpc>
                <a:spcPct val="100000"/>
              </a:lnSpc>
            </a:pPr>
            <a:endParaRPr lang="el-GR" sz="1200" dirty="0">
              <a:latin typeface="Arial" panose="020B0604020202020204" pitchFamily="34" charset="0"/>
              <a:cs typeface="Arial" panose="020B0604020202020204" pitchFamily="34" charset="0"/>
            </a:endParaRPr>
          </a:p>
          <a:p>
            <a:pPr algn="just">
              <a:lnSpc>
                <a:spcPct val="100000"/>
              </a:lnSpc>
            </a:pPr>
            <a:r>
              <a:rPr lang="el-GR" sz="1600" dirty="0">
                <a:latin typeface="Arial" panose="020B0604020202020204" pitchFamily="34" charset="0"/>
                <a:cs typeface="Arial" panose="020B0604020202020204" pitchFamily="34" charset="0"/>
              </a:rPr>
              <a:t>Το Κέντρο Αριστείας </a:t>
            </a:r>
            <a:r>
              <a:rPr lang="el-GR" sz="1600" dirty="0">
                <a:latin typeface="Arial" panose="020B0604020202020204" pitchFamily="34" charset="0"/>
                <a:cs typeface="Arial" panose="020B0604020202020204" pitchFamily="34" charset="0"/>
                <a:hlinkClick r:id="rId10"/>
              </a:rPr>
              <a:t>"Αξιοποίηση Ορθόδοξης Κληρονομιάς και </a:t>
            </a:r>
            <a:r>
              <a:rPr lang="el-GR" sz="1600" dirty="0" err="1">
                <a:latin typeface="Arial" panose="020B0604020202020204" pitchFamily="34" charset="0"/>
                <a:cs typeface="Arial" panose="020B0604020202020204" pitchFamily="34" charset="0"/>
                <a:hlinkClick r:id="rId10"/>
              </a:rPr>
              <a:t>Διαθρησκειακός</a:t>
            </a:r>
            <a:r>
              <a:rPr lang="el-GR" sz="1600" dirty="0">
                <a:latin typeface="Arial" panose="020B0604020202020204" pitchFamily="34" charset="0"/>
                <a:cs typeface="Arial" panose="020B0604020202020204" pitchFamily="34" charset="0"/>
                <a:hlinkClick r:id="rId10"/>
              </a:rPr>
              <a:t> Διάλογος"</a:t>
            </a:r>
            <a:r>
              <a:rPr lang="el-GR" sz="1600" dirty="0">
                <a:latin typeface="Arial" panose="020B0604020202020204" pitchFamily="34" charset="0"/>
                <a:cs typeface="Arial" panose="020B0604020202020204" pitchFamily="34" charset="0"/>
              </a:rPr>
              <a:t> του </a:t>
            </a:r>
            <a:r>
              <a:rPr lang="el-GR" sz="1600" dirty="0">
                <a:latin typeface="Arial" panose="020B0604020202020204" pitchFamily="34" charset="0"/>
                <a:cs typeface="Arial" panose="020B0604020202020204" pitchFamily="34" charset="0"/>
                <a:hlinkClick r:id="rId11"/>
              </a:rPr>
              <a:t>Εθνικού και Καποδιστριακού Πανεπιστημίου Αθηνών</a:t>
            </a:r>
            <a:r>
              <a:rPr lang="el-GR" sz="1600" dirty="0">
                <a:latin typeface="Arial" panose="020B0604020202020204" pitchFamily="34" charset="0"/>
                <a:cs typeface="Arial" panose="020B0604020202020204" pitchFamily="34" charset="0"/>
              </a:rPr>
              <a:t> στοχεύει στην ανάδειξη και αξιοποίηση της ορθόδοξης κληρονομιάς για την επίτευξη του πρωταρχικού στόχου του </a:t>
            </a:r>
            <a:r>
              <a:rPr lang="el-GR" sz="1600" dirty="0" err="1">
                <a:latin typeface="Arial" panose="020B0604020202020204" pitchFamily="34" charset="0"/>
                <a:cs typeface="Arial" panose="020B0604020202020204" pitchFamily="34" charset="0"/>
              </a:rPr>
              <a:t>διαθρησκειακού</a:t>
            </a:r>
            <a:r>
              <a:rPr lang="el-GR" sz="1600" dirty="0">
                <a:latin typeface="Arial" panose="020B0604020202020204" pitchFamily="34" charset="0"/>
                <a:cs typeface="Arial" panose="020B0604020202020204" pitchFamily="34" charset="0"/>
              </a:rPr>
              <a:t> διαλόγου που δεν είναι άλλος από την υλοποίηση της ιδέας της ειρηνικής θρησκευτικής συνύπαρξης, όπως επιβάλει η πολυπολιτισμική εποχή, στην οποία ζούμε. </a:t>
            </a:r>
          </a:p>
          <a:p>
            <a:pPr algn="just">
              <a:lnSpc>
                <a:spcPct val="100000"/>
              </a:lnSpc>
            </a:pPr>
            <a:endParaRPr lang="el-GR" sz="1600" dirty="0">
              <a:latin typeface="Arial" panose="020B0604020202020204" pitchFamily="34" charset="0"/>
              <a:cs typeface="Arial" panose="020B0604020202020204" pitchFamily="34" charset="0"/>
            </a:endParaRPr>
          </a:p>
          <a:p>
            <a:pPr algn="just">
              <a:lnSpc>
                <a:spcPct val="100000"/>
              </a:lnSpc>
            </a:pPr>
            <a:r>
              <a:rPr lang="el-GR" sz="1600" dirty="0">
                <a:latin typeface="Arial" panose="020B0604020202020204" pitchFamily="34" charset="0"/>
                <a:cs typeface="Arial" panose="020B0604020202020204" pitchFamily="34" charset="0"/>
              </a:rPr>
              <a:t>Σημαντική πτυχή του πολυσχιδούς ερευνητικού, εκπαιδευτικού και επιμορφωτικού έργου, το οποίο επιτελείται στο Τμήμα Κοινωνικής Θεολογίας αποτελούν επίσης τα Εργαστήρια. Σκοπός του Πανεπιστημίου Αθηνών και του Τμήματος είναι η περαιτέρω ανάπτυξη και υποστήριξη των μονάδων αυτών προκειμένου να μπορέσουν να επεκτείνουν τις δραστηριότητές τους και το έργο που επιτελούν. </a:t>
            </a:r>
          </a:p>
          <a:p>
            <a:pPr rtl="0"/>
            <a:endParaRPr lang="en-GB" dirty="0"/>
          </a:p>
          <a:p>
            <a:pPr rtl="0"/>
            <a:endParaRPr lang="en-GB" dirty="0"/>
          </a:p>
        </p:txBody>
      </p:sp>
      <p:cxnSp>
        <p:nvCxnSpPr>
          <p:cNvPr id="56" name="Straight Connector 55">
            <a:extLst>
              <a:ext uri="{FF2B5EF4-FFF2-40B4-BE49-F238E27FC236}">
                <a16:creationId xmlns:a16="http://schemas.microsoft.com/office/drawing/2014/main" id="{603CF212-EDFF-46B6-BDBB-0FFC6EA13453}"/>
              </a:ext>
              <a:ext uri="{C183D7F6-B498-43B3-948B-1728B52AA6E4}">
                <adec:decorative xmlns:adec="http://schemas.microsoft.com/office/drawing/2017/decorative" val="1"/>
              </a:ext>
            </a:extLst>
          </p:cNvPr>
          <p:cNvCxnSpPr>
            <a:cxnSpLocks/>
          </p:cNvCxnSpPr>
          <p:nvPr/>
        </p:nvCxnSpPr>
        <p:spPr>
          <a:xfrm>
            <a:off x="7908925" y="6416221"/>
            <a:ext cx="914400"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1501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Placeholder 38">
            <a:extLst>
              <a:ext uri="{FF2B5EF4-FFF2-40B4-BE49-F238E27FC236}">
                <a16:creationId xmlns:a16="http://schemas.microsoft.com/office/drawing/2014/main" id="{A0E064E8-9290-4D43-BBFC-8BED18247AE8}"/>
              </a:ext>
            </a:extLst>
          </p:cNvPr>
          <p:cNvPicPr>
            <a:picLocks noGrp="1" noChangeAspect="1"/>
          </p:cNvPicPr>
          <p:nvPr>
            <p:ph type="pic" sz="quarter" idx="13"/>
          </p:nvPr>
        </p:nvPicPr>
        <p:blipFill>
          <a:blip r:embed="rId3"/>
          <a:srcRect l="17618" r="17618"/>
          <a:stretch/>
        </p:blipFill>
        <p:spPr>
          <a:xfrm>
            <a:off x="0" y="0"/>
            <a:ext cx="3355848" cy="3886200"/>
          </a:xfrm>
        </p:spPr>
      </p:pic>
      <p:sp>
        <p:nvSpPr>
          <p:cNvPr id="19" name="Text Placeholder 18">
            <a:extLst>
              <a:ext uri="{FF2B5EF4-FFF2-40B4-BE49-F238E27FC236}">
                <a16:creationId xmlns:a16="http://schemas.microsoft.com/office/drawing/2014/main" id="{6F374A01-FD18-413B-A563-0BFF7A173B88}"/>
              </a:ext>
            </a:extLst>
          </p:cNvPr>
          <p:cNvSpPr>
            <a:spLocks noGrp="1"/>
          </p:cNvSpPr>
          <p:nvPr>
            <p:ph type="body" sz="quarter" idx="19"/>
          </p:nvPr>
        </p:nvSpPr>
        <p:spPr/>
        <p:txBody>
          <a:bodyPr rtlCol="0">
            <a:normAutofit/>
          </a:bodyPr>
          <a:lstStyle/>
          <a:p>
            <a:pPr rtl="0"/>
            <a:r>
              <a:rPr lang="el-GR" sz="2300" dirty="0"/>
              <a:t>ΕΠΙΣΤΗΜΟΝΙΚΕΣ ΔΡΑΣΕΙΣ, ΕΚΔΟΣΕΙΣ &amp; ΠΟΛΥΜΕΣΙΚΕΣ ΠΑΡΑΓΩΓΕΣ</a:t>
            </a:r>
          </a:p>
        </p:txBody>
      </p:sp>
      <p:sp>
        <p:nvSpPr>
          <p:cNvPr id="4" name="Text Placeholder 3">
            <a:extLst>
              <a:ext uri="{FF2B5EF4-FFF2-40B4-BE49-F238E27FC236}">
                <a16:creationId xmlns:a16="http://schemas.microsoft.com/office/drawing/2014/main" id="{45FA45B3-A6AE-402F-B640-75DBE3055542}"/>
              </a:ext>
            </a:extLst>
          </p:cNvPr>
          <p:cNvSpPr>
            <a:spLocks noGrp="1"/>
          </p:cNvSpPr>
          <p:nvPr>
            <p:ph type="body" sz="quarter" idx="11"/>
          </p:nvPr>
        </p:nvSpPr>
        <p:spPr>
          <a:xfrm>
            <a:off x="3579876" y="672005"/>
            <a:ext cx="6227666" cy="7100389"/>
          </a:xfrm>
        </p:spPr>
        <p:txBody>
          <a:bodyPr rtlCol="0">
            <a:normAutofit/>
          </a:bodyPr>
          <a:lstStyle/>
          <a:p>
            <a:pPr marL="342900" indent="-342900">
              <a:buFont typeface="Wingdings" panose="05000000000000000000" pitchFamily="2" charset="2"/>
              <a:buChar char="§"/>
            </a:pPr>
            <a:r>
              <a:rPr lang="el-GR" sz="1500" b="1" dirty="0">
                <a:latin typeface="Arial" panose="020B0604020202020204" pitchFamily="34" charset="0"/>
                <a:cs typeface="Arial" panose="020B0604020202020204" pitchFamily="34" charset="0"/>
                <a:hlinkClick r:id="rId4" tooltip="YouTube - Sotheol Prime"/>
              </a:rPr>
              <a:t>SOCTHEOL PRIME</a:t>
            </a:r>
            <a:r>
              <a:rPr lang="el-GR" sz="1500" b="1" dirty="0">
                <a:latin typeface="Arial" panose="020B0604020202020204" pitchFamily="34" charset="0"/>
                <a:cs typeface="Arial" panose="020B0604020202020204" pitchFamily="34" charset="0"/>
              </a:rPr>
              <a:t>. O επίσημος δίαυλος στο </a:t>
            </a:r>
            <a:r>
              <a:rPr lang="el-GR" sz="1500" b="1" dirty="0" err="1">
                <a:latin typeface="Arial" panose="020B0604020202020204" pitchFamily="34" charset="0"/>
                <a:cs typeface="Arial" panose="020B0604020202020204" pitchFamily="34" charset="0"/>
              </a:rPr>
              <a:t>YouTube</a:t>
            </a:r>
            <a:r>
              <a:rPr lang="el-GR" sz="1500" b="1" dirty="0">
                <a:latin typeface="Arial" panose="020B0604020202020204" pitchFamily="34" charset="0"/>
                <a:cs typeface="Arial" panose="020B0604020202020204" pitchFamily="34" charset="0"/>
              </a:rPr>
              <a:t> του Τμήματος Κοινωνικής Θεολογίας και Θρησκειολογίας</a:t>
            </a:r>
          </a:p>
          <a:p>
            <a:pPr marL="342900" indent="-342900">
              <a:buFont typeface="Wingdings" panose="05000000000000000000" pitchFamily="2" charset="2"/>
              <a:buChar char="§"/>
            </a:pPr>
            <a:r>
              <a:rPr lang="el-GR" sz="1500" b="1" dirty="0">
                <a:latin typeface="Arial" panose="020B0604020202020204" pitchFamily="34" charset="0"/>
                <a:cs typeface="Arial" panose="020B0604020202020204" pitchFamily="34" charset="0"/>
                <a:hlinkClick r:id="rId5"/>
              </a:rPr>
              <a:t>ΕΚΔΟΣΕΙΣ &amp; ΠΟΛΥΜΕΣΙΚΕΣ ΠΑΡΑΓΩΓΕΣ</a:t>
            </a:r>
            <a:endParaRPr lang="el-GR" sz="15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l-GR" sz="1500" b="1" dirty="0">
                <a:latin typeface="Arial" panose="020B0604020202020204" pitchFamily="34" charset="0"/>
                <a:cs typeface="Arial" panose="020B0604020202020204" pitchFamily="34" charset="0"/>
                <a:hlinkClick r:id="rId6"/>
              </a:rPr>
              <a:t>ΔΙΕΘΝΗ - ΔΙΕΠΙΣΤΗΜΟΝΙΚΑ ΣΥΝΕΔΡΙΑ &amp; ΗΜΕΡΙΔΕΣ</a:t>
            </a:r>
            <a:endParaRPr lang="el-GR" sz="15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l-GR" sz="1500" b="1" dirty="0">
                <a:latin typeface="Arial" panose="020B0604020202020204" pitchFamily="34" charset="0"/>
                <a:cs typeface="Arial" panose="020B0604020202020204" pitchFamily="34" charset="0"/>
                <a:hlinkClick r:id="rId7"/>
              </a:rPr>
              <a:t>ΕΠΙΣΤΗΜΟΝΙΚΕΣ ΕΚΔΗΛΩΣΕΙΣ ΣΤΟ ΠΛΑΙΣΙΟ ΕΥΡΩΠΑΪΚΩΝ ΚΑΙ ΔΙΕΘΝΩΝ ΣΥΝΕΡΓΑΣΙΩΝ</a:t>
            </a:r>
            <a:endParaRPr lang="el-GR" sz="15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l-GR" sz="1500" b="1" dirty="0">
                <a:latin typeface="Arial" panose="020B0604020202020204" pitchFamily="34" charset="0"/>
                <a:cs typeface="Arial" panose="020B0604020202020204" pitchFamily="34" charset="0"/>
                <a:hlinkClick r:id="rId8"/>
              </a:rPr>
              <a:t>ΔΙΑΛΕΞΕΙΣ, ΣΕΜΙΝΑΡΙΑ &amp; ΕΠΙΜΟΡΦΩΤΙΚΕΣ ΠΡΩΤΟΒΟΥΛΙΕΣ</a:t>
            </a:r>
            <a:endParaRPr lang="el-GR" sz="15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l-GR" sz="1500" b="1" dirty="0">
                <a:latin typeface="Arial" panose="020B0604020202020204" pitchFamily="34" charset="0"/>
                <a:cs typeface="Arial" panose="020B0604020202020204" pitchFamily="34" charset="0"/>
                <a:hlinkClick r:id="rId9"/>
              </a:rPr>
              <a:t>ΘΕΡΙΝΑ ΠΑΝΕΠΙΣΤΗΜΙΑ &amp; ΕΚΠΑΙΔΕΥΤΙΚΑ ΤΑΞΙΔΙΑ</a:t>
            </a:r>
            <a:endParaRPr lang="el-GR" sz="15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l-GR" sz="1500" b="1" dirty="0">
                <a:latin typeface="Arial" panose="020B0604020202020204" pitchFamily="34" charset="0"/>
                <a:cs typeface="Arial" panose="020B0604020202020204" pitchFamily="34" charset="0"/>
                <a:hlinkClick r:id="rId10"/>
              </a:rPr>
              <a:t>ΣΤΑ ΒΗΜΑΤΑ ΤΟΥ ΑΠΟΣΤΟΛΟΥ ΠΑΥΛΟΥ - ΕΚΠΑΙΔΕΥΤΙΚΕΣ ΠΕΡΙΗΓΗΣΕΙΣ</a:t>
            </a:r>
            <a:endParaRPr lang="el-GR" sz="15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endParaRPr lang="el-GR" sz="15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l-GR" sz="1500" b="1" dirty="0">
                <a:latin typeface="Arial" panose="020B0604020202020204" pitchFamily="34" charset="0"/>
                <a:cs typeface="Arial" panose="020B0604020202020204" pitchFamily="34" charset="0"/>
                <a:hlinkClick r:id="rId11"/>
              </a:rPr>
              <a:t>ΠΑΡΟΥΣΙΑΣΕΙΣ ΣΥΓΧΡΟΝΩΝ ΕΛΛΗΝΩΝ ΛΟΓΟΤΕΧΝΩΝ</a:t>
            </a:r>
            <a:endParaRPr lang="el-GR" sz="15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l-GR" sz="1500" b="1" dirty="0">
                <a:latin typeface="Arial" panose="020B0604020202020204" pitchFamily="34" charset="0"/>
                <a:cs typeface="Arial" panose="020B0604020202020204" pitchFamily="34" charset="0"/>
                <a:hlinkClick r:id="rId12"/>
              </a:rPr>
              <a:t>ΕΚΠΑΙΔΕΥΤΙΚΕΣ ΕΠΙΣΚΕΨΕΙΣ ΣΕ ΦΟΡΕΙΣ ΠΑΙΔΕΙΑΣ, ΠΟΛΙΤΙΣΜΟΥ &amp; ΚΟΙΝΩΝΙΚΗΣ ΑΛΛΗΛΕΓΓΥΗΣ</a:t>
            </a:r>
            <a:endParaRPr lang="el-GR" sz="15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l-GR" sz="1500" b="1" dirty="0">
                <a:latin typeface="Arial" panose="020B0604020202020204" pitchFamily="34" charset="0"/>
                <a:cs typeface="Arial" panose="020B0604020202020204" pitchFamily="34" charset="0"/>
                <a:hlinkClick r:id="rId13"/>
              </a:rPr>
              <a:t>ΣΥNΕΡΓΑΣΙΑ ΤΟΥ ΣΥΝΟΔΙΚΟΥ ΓΡΑΦΕΙΟΥ ΤΗΣ ΕΚΚΛΗΣΙΑΣ ΤΗΣ ΕΛΛΑΔΟΣ ΜΕ ΓΕΡΜΑΝΙΚΟΥΣ ΚΑΙ ΑΛΛΟΥΣ ΕΥΡΩΠΑΪΚΟΥΣ ΦΟΡΕΙΣ ΓΙΑ ΤΗΝ ΑΝΑΔΕΙΞΗ ΚΑΙ ΠΡΟΩΘΗΣΗ ΤΩΝ ΜΟΝΑΣΤΗΡΙΑΚΩΝ ΠΡΟΪΟΝΤΩΝ</a:t>
            </a:r>
            <a:endParaRPr lang="el-GR" sz="1500" b="1" dirty="0">
              <a:latin typeface="Arial" panose="020B0604020202020204" pitchFamily="34" charset="0"/>
              <a:cs typeface="Arial" panose="020B0604020202020204" pitchFamily="34" charset="0"/>
            </a:endParaRPr>
          </a:p>
          <a:p>
            <a:pPr algn="ctr"/>
            <a:r>
              <a:rPr lang="en-GB" sz="1500" b="1" dirty="0">
                <a:solidFill>
                  <a:schemeClr val="accent3"/>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https://www.soctheol.uoa.gr/eventgate/</a:t>
            </a:r>
            <a:r>
              <a:rPr lang="el-GR" sz="1500" b="1" dirty="0">
                <a:solidFill>
                  <a:schemeClr val="accent3"/>
                </a:solidFill>
                <a:latin typeface="Arial" panose="020B0604020202020204" pitchFamily="34" charset="0"/>
                <a:cs typeface="Arial" panose="020B0604020202020204" pitchFamily="34" charset="0"/>
              </a:rPr>
              <a:t> </a:t>
            </a:r>
          </a:p>
          <a:p>
            <a:pPr rtl="0"/>
            <a:endParaRPr lang="en-GB" dirty="0"/>
          </a:p>
          <a:p>
            <a:pPr rtl="0"/>
            <a:endParaRPr lang="en-GB" dirty="0"/>
          </a:p>
        </p:txBody>
      </p:sp>
      <p:cxnSp>
        <p:nvCxnSpPr>
          <p:cNvPr id="56" name="Straight Connector 55">
            <a:extLst>
              <a:ext uri="{FF2B5EF4-FFF2-40B4-BE49-F238E27FC236}">
                <a16:creationId xmlns:a16="http://schemas.microsoft.com/office/drawing/2014/main" id="{603CF212-EDFF-46B6-BDBB-0FFC6EA13453}"/>
              </a:ext>
              <a:ext uri="{C183D7F6-B498-43B3-948B-1728B52AA6E4}">
                <adec:decorative xmlns:adec="http://schemas.microsoft.com/office/drawing/2017/decorative" val="1"/>
              </a:ext>
            </a:extLst>
          </p:cNvPr>
          <p:cNvCxnSpPr>
            <a:cxnSpLocks/>
          </p:cNvCxnSpPr>
          <p:nvPr/>
        </p:nvCxnSpPr>
        <p:spPr>
          <a:xfrm>
            <a:off x="7908925" y="6416221"/>
            <a:ext cx="914400" cy="0"/>
          </a:xfrm>
          <a:prstGeom prst="line">
            <a:avLst/>
          </a:prstGeom>
          <a:ln w="603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0269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4">
            <a:extLst>
              <a:ext uri="{FF2B5EF4-FFF2-40B4-BE49-F238E27FC236}">
                <a16:creationId xmlns:a16="http://schemas.microsoft.com/office/drawing/2014/main" id="{19D0D358-8CD9-2E05-1999-1A0F043B401C}"/>
              </a:ext>
            </a:extLst>
          </p:cNvPr>
          <p:cNvPicPr>
            <a:picLocks noGrp="1" noChangeAspect="1"/>
          </p:cNvPicPr>
          <p:nvPr>
            <p:ph type="pic" sz="quarter" idx="13"/>
          </p:nvPr>
        </p:nvPicPr>
        <p:blipFill rotWithShape="1">
          <a:blip r:embed="rId2"/>
          <a:srcRect l="34783" r="30435"/>
          <a:stretch/>
        </p:blipFill>
        <p:spPr>
          <a:xfrm>
            <a:off x="20" y="3886200"/>
            <a:ext cx="3337537" cy="3886200"/>
          </a:xfrm>
          <a:noFill/>
        </p:spPr>
      </p:pic>
      <p:pic>
        <p:nvPicPr>
          <p:cNvPr id="18" name="Picture Placeholder 17">
            <a:hlinkClick r:id="rId3"/>
            <a:extLst>
              <a:ext uri="{FF2B5EF4-FFF2-40B4-BE49-F238E27FC236}">
                <a16:creationId xmlns:a16="http://schemas.microsoft.com/office/drawing/2014/main" id="{335DEDBF-F6BB-1EAE-F698-92FCB1A66213}"/>
              </a:ext>
            </a:extLst>
          </p:cNvPr>
          <p:cNvPicPr>
            <a:picLocks noGrp="1" noChangeAspect="1"/>
          </p:cNvPicPr>
          <p:nvPr>
            <p:ph type="pic" sz="quarter" idx="14"/>
          </p:nvPr>
        </p:nvPicPr>
        <p:blipFill>
          <a:blip r:embed="rId4"/>
          <a:srcRect l="1684" r="1684"/>
          <a:stretch/>
        </p:blipFill>
        <p:spPr>
          <a:xfrm>
            <a:off x="3337557" y="10"/>
            <a:ext cx="6720844" cy="3886190"/>
          </a:xfrm>
          <a:noFill/>
        </p:spPr>
      </p:pic>
      <p:sp>
        <p:nvSpPr>
          <p:cNvPr id="9" name="Text Placeholder 8">
            <a:extLst>
              <a:ext uri="{FF2B5EF4-FFF2-40B4-BE49-F238E27FC236}">
                <a16:creationId xmlns:a16="http://schemas.microsoft.com/office/drawing/2014/main" id="{4268B8D5-B78B-D0CD-7F06-06978D62D473}"/>
              </a:ext>
            </a:extLst>
          </p:cNvPr>
          <p:cNvSpPr>
            <a:spLocks noGrp="1"/>
          </p:cNvSpPr>
          <p:nvPr>
            <p:ph type="body" sz="quarter" idx="11"/>
          </p:nvPr>
        </p:nvSpPr>
        <p:spPr>
          <a:xfrm>
            <a:off x="3575303" y="5020056"/>
            <a:ext cx="6251321" cy="2496312"/>
          </a:xfrm>
        </p:spPr>
        <p:txBody>
          <a:bodyPr>
            <a:normAutofit lnSpcReduction="10000"/>
          </a:bodyPr>
          <a:lstStyle/>
          <a:p>
            <a:pPr algn="just"/>
            <a:r>
              <a:rPr lang="el-GR" sz="1400" b="1" dirty="0">
                <a:solidFill>
                  <a:schemeClr val="accent5">
                    <a:lumMod val="75000"/>
                  </a:schemeClr>
                </a:solidFill>
                <a:latin typeface="Arial" panose="020B0604020202020204" pitchFamily="34" charset="0"/>
                <a:cs typeface="Arial" panose="020B0604020202020204" pitchFamily="34" charset="0"/>
              </a:rPr>
              <a:t>Το Τμήμα Κοινωνικής Θεολογίας και Θρησκειολογίας συμμετέχει ενεργά στο ευρωπαϊκό και το διεθνές γίγνεσθαι μέσω ειδικών προγραμμάτων και μνημονίων ακαδημαϊκής συνεργασίας. Τα προγράμματα αυτά είναι ανοικτά τόσο για το διδακτικό και ερευνητικό προσωπικό, όσο και για όλες και όλους του προπτυχιακούς και μεταπτυχιακούς φοιτητές και φοιτήτριες, καθώς και τους υποψήφιους διδάκτορες και </a:t>
            </a:r>
            <a:r>
              <a:rPr lang="el-GR" sz="1400" b="1" dirty="0" err="1">
                <a:solidFill>
                  <a:schemeClr val="accent5">
                    <a:lumMod val="75000"/>
                  </a:schemeClr>
                </a:solidFill>
                <a:latin typeface="Arial" panose="020B0604020202020204" pitchFamily="34" charset="0"/>
                <a:cs typeface="Arial" panose="020B0604020202020204" pitchFamily="34" charset="0"/>
              </a:rPr>
              <a:t>μεταδιδάκτορες</a:t>
            </a:r>
            <a:r>
              <a:rPr lang="el-GR" sz="1400" b="1" dirty="0">
                <a:solidFill>
                  <a:schemeClr val="accent5">
                    <a:lumMod val="75000"/>
                  </a:schemeClr>
                </a:solidFill>
                <a:latin typeface="Arial" panose="020B0604020202020204" pitchFamily="34" charset="0"/>
                <a:cs typeface="Arial" panose="020B0604020202020204" pitchFamily="34" charset="0"/>
              </a:rPr>
              <a:t> που πληρούν τα κριτήρια και τις προϋποθέσεις της εκάστοτε προκήρυξης.</a:t>
            </a:r>
          </a:p>
          <a:p>
            <a:pPr>
              <a:spcAft>
                <a:spcPts val="600"/>
              </a:spcAft>
            </a:pPr>
            <a:endParaRPr lang="en-US" i="0" dirty="0"/>
          </a:p>
        </p:txBody>
      </p:sp>
      <p:sp>
        <p:nvSpPr>
          <p:cNvPr id="2" name="Title 1">
            <a:extLst>
              <a:ext uri="{FF2B5EF4-FFF2-40B4-BE49-F238E27FC236}">
                <a16:creationId xmlns:a16="http://schemas.microsoft.com/office/drawing/2014/main" id="{D4EB9B10-760B-937A-D498-459B80CD0693}"/>
              </a:ext>
            </a:extLst>
          </p:cNvPr>
          <p:cNvSpPr>
            <a:spLocks noGrp="1"/>
          </p:cNvSpPr>
          <p:nvPr>
            <p:ph type="title"/>
          </p:nvPr>
        </p:nvSpPr>
        <p:spPr>
          <a:xfrm>
            <a:off x="228600" y="786385"/>
            <a:ext cx="2944368" cy="676656"/>
          </a:xfrm>
        </p:spPr>
        <p:txBody>
          <a:bodyPr anchor="t">
            <a:normAutofit/>
          </a:bodyPr>
          <a:lstStyle/>
          <a:p>
            <a:pPr algn="ctr"/>
            <a:r>
              <a:rPr lang="el-GR" dirty="0">
                <a:solidFill>
                  <a:schemeClr val="accent6">
                    <a:lumMod val="20000"/>
                    <a:lumOff val="80000"/>
                  </a:schemeClr>
                </a:solidFill>
              </a:rPr>
              <a:t>ΕΞΩΣΤΡΕΦΕΙΑ</a:t>
            </a:r>
            <a:endParaRPr lang="en-GB" dirty="0">
              <a:solidFill>
                <a:schemeClr val="accent6">
                  <a:lumMod val="20000"/>
                  <a:lumOff val="80000"/>
                </a:schemeClr>
              </a:solidFill>
            </a:endParaRPr>
          </a:p>
        </p:txBody>
      </p:sp>
      <p:sp>
        <p:nvSpPr>
          <p:cNvPr id="5" name="Text Placeholder 4">
            <a:extLst>
              <a:ext uri="{FF2B5EF4-FFF2-40B4-BE49-F238E27FC236}">
                <a16:creationId xmlns:a16="http://schemas.microsoft.com/office/drawing/2014/main" id="{58379092-8673-B485-4840-1EB5BA56A452}"/>
              </a:ext>
            </a:extLst>
          </p:cNvPr>
          <p:cNvSpPr>
            <a:spLocks noGrp="1"/>
          </p:cNvSpPr>
          <p:nvPr>
            <p:ph type="body" sz="quarter" idx="15"/>
          </p:nvPr>
        </p:nvSpPr>
        <p:spPr>
          <a:xfrm>
            <a:off x="228600" y="1566863"/>
            <a:ext cx="2944813" cy="2124075"/>
          </a:xfrm>
        </p:spPr>
        <p:txBody>
          <a:bodyPr>
            <a:normAutofit/>
          </a:bodyPr>
          <a:lstStyle/>
          <a:p>
            <a:pPr marL="171450" indent="-171450">
              <a:buFontTx/>
              <a:buChar char="-"/>
            </a:pPr>
            <a:r>
              <a:rPr lang="el-GR" sz="1600" b="1" dirty="0">
                <a:latin typeface="Arial" panose="020B0604020202020204" pitchFamily="34" charset="0"/>
                <a:cs typeface="Arial" panose="020B0604020202020204" pitchFamily="34" charset="0"/>
              </a:rPr>
              <a:t>ΘΕΡΙΝΑ ΠΑΝΕΠΙΣΤΗΜΙΑ</a:t>
            </a:r>
          </a:p>
          <a:p>
            <a:pPr marL="171450" indent="-171450">
              <a:buFontTx/>
              <a:buChar char="-"/>
            </a:pPr>
            <a:r>
              <a:rPr lang="el-GR" sz="1600" b="1" dirty="0">
                <a:latin typeface="Arial" panose="020B0604020202020204" pitchFamily="34" charset="0"/>
                <a:cs typeface="Arial" panose="020B0604020202020204" pitchFamily="34" charset="0"/>
              </a:rPr>
              <a:t>ΕΚΠΑΙΔΕΥΤΙΚΕΣ ΠΕΡΙΗΓΗΣΕΙΣ ΣΤΗΝ ΕΛΛΑΔΑ ΚΑΙ ΤΟ ΕΞΩΤΕΡΙΚΟ</a:t>
            </a:r>
          </a:p>
          <a:p>
            <a:pPr marL="171450" indent="-171450">
              <a:buFontTx/>
              <a:buChar char="-"/>
            </a:pPr>
            <a:r>
              <a:rPr lang="el-GR" sz="1600" b="1" dirty="0">
                <a:latin typeface="Arial" panose="020B0604020202020204" pitchFamily="34" charset="0"/>
                <a:cs typeface="Arial" panose="020B0604020202020204" pitchFamily="34" charset="0"/>
              </a:rPr>
              <a:t>ΕΠΙΣΚΕΨΕΙΣ ΚΟΙΝΩΝΙΚΗΣ ΑΛΛΗΛΕΓΓΥΗΣ</a:t>
            </a:r>
            <a:endParaRPr lang="en-GB" sz="1600"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09F0E40B-364D-3BCC-0820-3892803BAC93}"/>
              </a:ext>
            </a:extLst>
          </p:cNvPr>
          <p:cNvSpPr>
            <a:spLocks noGrp="1"/>
          </p:cNvSpPr>
          <p:nvPr>
            <p:ph type="body" sz="quarter" idx="16"/>
          </p:nvPr>
        </p:nvSpPr>
        <p:spPr>
          <a:xfrm>
            <a:off x="3575050" y="4572000"/>
            <a:ext cx="6251575" cy="447675"/>
          </a:xfrm>
        </p:spPr>
        <p:txBody>
          <a:bodyPr anchor="ctr">
            <a:normAutofit/>
          </a:bodyPr>
          <a:lstStyle/>
          <a:p>
            <a:pPr>
              <a:spcAft>
                <a:spcPts val="600"/>
              </a:spcAft>
            </a:pPr>
            <a:r>
              <a:rPr lang="el-GR" dirty="0"/>
              <a:t>ΔΙΕΘΝΟΠΟΙΗΣΗ</a:t>
            </a:r>
            <a:endParaRPr lang="en-GB" dirty="0"/>
          </a:p>
        </p:txBody>
      </p:sp>
    </p:spTree>
    <p:extLst>
      <p:ext uri="{BB962C8B-B14F-4D97-AF65-F5344CB8AC3E}">
        <p14:creationId xmlns:p14="http://schemas.microsoft.com/office/powerpoint/2010/main" val="1000989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4">
            <a:extLst>
              <a:ext uri="{FF2B5EF4-FFF2-40B4-BE49-F238E27FC236}">
                <a16:creationId xmlns:a16="http://schemas.microsoft.com/office/drawing/2014/main" id="{19D0D358-8CD9-2E05-1999-1A0F043B401C}"/>
              </a:ext>
            </a:extLst>
          </p:cNvPr>
          <p:cNvPicPr>
            <a:picLocks noGrp="1" noChangeAspect="1"/>
          </p:cNvPicPr>
          <p:nvPr>
            <p:ph type="pic" sz="quarter" idx="13"/>
          </p:nvPr>
        </p:nvPicPr>
        <p:blipFill>
          <a:blip r:embed="rId2"/>
          <a:srcRect l="17794" r="17794"/>
          <a:stretch/>
        </p:blipFill>
        <p:spPr>
          <a:xfrm>
            <a:off x="20" y="3886200"/>
            <a:ext cx="3337537" cy="3886200"/>
          </a:xfrm>
          <a:noFill/>
        </p:spPr>
      </p:pic>
      <p:pic>
        <p:nvPicPr>
          <p:cNvPr id="18" name="Picture Placeholder 17">
            <a:hlinkClick r:id="rId3"/>
            <a:extLst>
              <a:ext uri="{FF2B5EF4-FFF2-40B4-BE49-F238E27FC236}">
                <a16:creationId xmlns:a16="http://schemas.microsoft.com/office/drawing/2014/main" id="{335DEDBF-F6BB-1EAE-F698-92FCB1A66213}"/>
              </a:ext>
            </a:extLst>
          </p:cNvPr>
          <p:cNvPicPr>
            <a:picLocks noGrp="1" noChangeAspect="1"/>
          </p:cNvPicPr>
          <p:nvPr>
            <p:ph type="pic" sz="quarter" idx="14"/>
          </p:nvPr>
        </p:nvPicPr>
        <p:blipFill>
          <a:blip r:embed="rId4"/>
          <a:srcRect t="6633" b="6633"/>
          <a:stretch/>
        </p:blipFill>
        <p:spPr>
          <a:xfrm>
            <a:off x="3337557" y="10"/>
            <a:ext cx="6720844" cy="3886190"/>
          </a:xfrm>
          <a:noFill/>
        </p:spPr>
      </p:pic>
      <p:pic>
        <p:nvPicPr>
          <p:cNvPr id="6" name="Picture Placeholder 14">
            <a:extLst>
              <a:ext uri="{FF2B5EF4-FFF2-40B4-BE49-F238E27FC236}">
                <a16:creationId xmlns:a16="http://schemas.microsoft.com/office/drawing/2014/main" id="{EB085095-C9B1-3A54-4C69-D0427CFBF97F}"/>
              </a:ext>
            </a:extLst>
          </p:cNvPr>
          <p:cNvPicPr>
            <a:picLocks noChangeAspect="1"/>
          </p:cNvPicPr>
          <p:nvPr/>
        </p:nvPicPr>
        <p:blipFill>
          <a:blip r:embed="rId5"/>
          <a:srcRect l="17794" r="17794"/>
          <a:stretch/>
        </p:blipFill>
        <p:spPr>
          <a:xfrm>
            <a:off x="0" y="-1339"/>
            <a:ext cx="3337537" cy="3886200"/>
          </a:xfrm>
          <a:prstGeom prst="rect">
            <a:avLst/>
          </a:prstGeom>
          <a:noFill/>
        </p:spPr>
      </p:pic>
      <p:pic>
        <p:nvPicPr>
          <p:cNvPr id="7" name="Picture Placeholder 14">
            <a:extLst>
              <a:ext uri="{FF2B5EF4-FFF2-40B4-BE49-F238E27FC236}">
                <a16:creationId xmlns:a16="http://schemas.microsoft.com/office/drawing/2014/main" id="{7DA2CDEC-64B1-9575-EA22-FCEB1E92D16B}"/>
              </a:ext>
            </a:extLst>
          </p:cNvPr>
          <p:cNvPicPr>
            <a:picLocks noGrp="1" noChangeAspect="1"/>
          </p:cNvPicPr>
          <p:nvPr>
            <p:ph type="pic" sz="quarter" idx="13"/>
          </p:nvPr>
        </p:nvPicPr>
        <p:blipFill>
          <a:blip r:embed="rId5"/>
          <a:srcRect l="17794" r="17794"/>
          <a:stretch/>
        </p:blipFill>
        <p:spPr>
          <a:xfrm>
            <a:off x="3882347" y="4457055"/>
            <a:ext cx="2487458" cy="2896375"/>
          </a:xfrm>
          <a:noFill/>
        </p:spPr>
      </p:pic>
      <p:pic>
        <p:nvPicPr>
          <p:cNvPr id="8" name="Picture Placeholder 14">
            <a:extLst>
              <a:ext uri="{FF2B5EF4-FFF2-40B4-BE49-F238E27FC236}">
                <a16:creationId xmlns:a16="http://schemas.microsoft.com/office/drawing/2014/main" id="{A01D7C7F-080F-EE88-321E-A17C69C6B8AB}"/>
              </a:ext>
            </a:extLst>
          </p:cNvPr>
          <p:cNvPicPr>
            <a:picLocks noChangeAspect="1"/>
          </p:cNvPicPr>
          <p:nvPr/>
        </p:nvPicPr>
        <p:blipFill>
          <a:blip r:embed="rId6"/>
          <a:srcRect l="23475" r="23475"/>
          <a:stretch/>
        </p:blipFill>
        <p:spPr>
          <a:xfrm>
            <a:off x="6914595" y="4457055"/>
            <a:ext cx="2487458" cy="2896375"/>
          </a:xfrm>
          <a:prstGeom prst="rect">
            <a:avLst/>
          </a:prstGeom>
          <a:noFill/>
        </p:spPr>
      </p:pic>
      <p:pic>
        <p:nvPicPr>
          <p:cNvPr id="10" name="Picture Placeholder 14">
            <a:extLst>
              <a:ext uri="{FF2B5EF4-FFF2-40B4-BE49-F238E27FC236}">
                <a16:creationId xmlns:a16="http://schemas.microsoft.com/office/drawing/2014/main" id="{CD20AB92-EE6C-05BF-8FB2-03AE6983716D}"/>
              </a:ext>
            </a:extLst>
          </p:cNvPr>
          <p:cNvPicPr>
            <a:picLocks noChangeAspect="1"/>
          </p:cNvPicPr>
          <p:nvPr/>
        </p:nvPicPr>
        <p:blipFill>
          <a:blip r:embed="rId7"/>
          <a:srcRect l="22072" r="22072"/>
          <a:stretch/>
        </p:blipFill>
        <p:spPr>
          <a:xfrm>
            <a:off x="3946670" y="4457054"/>
            <a:ext cx="2487458" cy="2896375"/>
          </a:xfrm>
          <a:prstGeom prst="rect">
            <a:avLst/>
          </a:prstGeom>
          <a:noFill/>
        </p:spPr>
      </p:pic>
    </p:spTree>
    <p:extLst>
      <p:ext uri="{BB962C8B-B14F-4D97-AF65-F5344CB8AC3E}">
        <p14:creationId xmlns:p14="http://schemas.microsoft.com/office/powerpoint/2010/main" val="1330501437"/>
      </p:ext>
    </p:extLst>
  </p:cSld>
  <p:clrMapOvr>
    <a:masterClrMapping/>
  </p:clrMapOvr>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__typo">
      <a:majorFont>
        <a:latin typeface="Century Gothic"/>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0957859_TF11646208_Win32" id="{DB52F37E-328D-4C73-AE18-94F1688476B4}" vid="{180AD728-C488-4845-B6D9-1FBA0E4ED4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{94CDCADA-C66F-48E0-823A-ED2D5859C6F5}tf11646208_win32</Template>
  <TotalTime>177</TotalTime>
  <Words>725</Words>
  <Application>Microsoft Office PowerPoint</Application>
  <PresentationFormat>Προσαρμογή</PresentationFormat>
  <Paragraphs>85</Paragraphs>
  <Slides>10</Slides>
  <Notes>6</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10</vt:i4>
      </vt:variant>
    </vt:vector>
  </HeadingPairs>
  <TitlesOfParts>
    <vt:vector size="17" baseType="lpstr">
      <vt:lpstr>Arial</vt:lpstr>
      <vt:lpstr>Calibri</vt:lpstr>
      <vt:lpstr>Cambria</vt:lpstr>
      <vt:lpstr>Century Gothic</vt:lpstr>
      <vt:lpstr>Gill Sans MT</vt:lpstr>
      <vt:lpstr>Wingdings</vt:lpstr>
      <vt:lpstr>Office Theme</vt:lpstr>
      <vt:lpstr>Παρουσίαση του PowerPoint</vt:lpstr>
      <vt:lpstr>ΤΜΗΜΑ ΚΟΙΝΩΝΙΚΗΣ ΘΕΟΛΟΓΙΑΣ &amp; ΘΡΗΣΚΕΙΟΛΟΓΙΑΣ</vt:lpstr>
      <vt:lpstr>    ΑΛΛΑΓΕΣ</vt:lpstr>
      <vt:lpstr>Παρουσίαση του PowerPoint</vt:lpstr>
      <vt:lpstr>ΧΩΡΟΙ ΔΙΔΑΣΚΑΛΙΑΣ ΕΚΣΥΓΧΡΟΝΙΣΜΕΝΟΙ ​ συμφωνα με τις προδιαγραφεσ  της εταιρειασ αξιοποιησησ  και διαχειρισησ περιουσιασ του εκπα (εαδππα) </vt:lpstr>
      <vt:lpstr>Παρουσίαση του PowerPoint</vt:lpstr>
      <vt:lpstr>Παρουσίαση του PowerPoint</vt:lpstr>
      <vt:lpstr>ΕΞΩΣΤΡΕΦΕΙΑ</vt:lpstr>
      <vt:lpstr>Παρουσίαση του PowerPoint</vt:lpstr>
      <vt:lpstr>ΔΥΝΑΜΙΚΗ ΑΚΑΔΗΜΑΪΚΗ &amp; ΚΟΙΝΩΝΙΚΗ  ΔΙΚΤΥΩΣΗ ΕΡΕΥΝΗΤΩΝ, ΦΟΙΤΗΤΩΝ &amp; ΑΠΟΦΟΙΤΩΝ</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Fitness Made Simple</dc:title>
  <dc:creator>Demetrios Alexopoulos</dc:creator>
  <cp:lastModifiedBy>sotdespo@o365.uoa.gr</cp:lastModifiedBy>
  <cp:revision>22</cp:revision>
  <dcterms:created xsi:type="dcterms:W3CDTF">2023-03-27T07:58:44Z</dcterms:created>
  <dcterms:modified xsi:type="dcterms:W3CDTF">2023-04-17T15:24:58Z</dcterms:modified>
</cp:coreProperties>
</file>