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0" autoAdjust="0"/>
    <p:restoredTop sz="94660"/>
  </p:normalViewPr>
  <p:slideViewPr>
    <p:cSldViewPr snapToGrid="0">
      <p:cViewPr varScale="1">
        <p:scale>
          <a:sx n="55" d="100"/>
          <a:sy n="55" d="100"/>
        </p:scale>
        <p:origin x="53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81A22-1E65-43F6-84E4-62FB4F9FF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40FB8-AB87-45B9-DB58-2D61E861A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A1C34-9E30-B331-FC75-69E638E4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2E-8186-C5A1-A064-0DB9533C0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EF833-A608-9A6C-FF61-F6694B92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67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E353D-B1F0-0BD4-4964-D578E91AE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55D6D-F53D-B416-2B5B-69D5317AD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DF9DA-4C1A-45E4-66C1-8DD8C7F8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23A7B-B126-FB4E-BA1C-568EF5B81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0BCE8-8403-B978-E2D2-7BBE3FA5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38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3A283D-8BAD-B9CC-3A59-C71840D7F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C8B07-9C11-1C10-A77B-09FF7F2AC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B464E-B5B9-B9BB-A998-CE0064A03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B480C-38E3-C428-5B41-32347307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01DF3-5469-BE29-1C69-12CD6DEC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607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2DF40-6F64-EBF6-4961-B69634C5F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939A6-8BE4-9621-A4D0-692B49B9B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755BA-2188-13B2-78E9-EF9D424C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76799-5E8E-AD3D-6B85-D8C7861C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FF8F5-5604-C8F5-34D8-F6C79927C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849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BFDD8-6755-26D4-D106-61C2AEF32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5C4BB-63F9-8FA7-A682-C513EE709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F8F39-8203-2262-BEB0-049950B32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53AF6-D094-8030-675C-E82125BE2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EB6C6-0620-014C-71F1-F443E96A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17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3478-13E0-DC76-3670-1286E9E2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C60C-CD0B-800A-CB01-852C05E10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D3B86-D15A-09C5-A7D6-330BC4464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20905-B8BC-4587-D407-445677BC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16216-148E-67A7-0F6E-68B7FEC44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BE713-99F2-261D-4BB0-2AAD77CC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36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3D206-A0B3-DD8B-A08A-B00E6C8E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1986B-59A1-2794-3D84-373FEF4AE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96F6A-7762-4EBA-6D6A-C3055A375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894BA8-7BF9-C891-79DA-1CEFA9A74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27D34C-157E-816A-45B2-363F873A9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2E8F87-BABB-D3E7-D956-F97AB020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53BE49-BD38-9947-3028-1B5885D80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26A51-2171-E7C8-AB81-2BA8BBF06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537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FF193-923B-E6DC-5DD9-CA21A0822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F5C6B-759C-ADCB-02E7-E85B16DA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79612-4D2D-C79B-0DA2-621B397A6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05BD0-966A-007B-25B5-94696D6C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824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3D861-5EBF-55BD-6DAE-81DAA48BA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7CDFE5-C7FE-2AFB-FB6B-0A696758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A97F1-146D-71DB-D2FD-A4F26DC4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82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B8A84-4DE2-FA99-9FCF-2E4421C1F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04C48-6E5A-4BC6-97A2-148ACF4F5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A0856-3A05-13D9-6608-302AAA54B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795AB-5A99-F2F7-68AD-A20E134F0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628A6-79B6-2314-5205-C8A1AA9D2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7E463-B34A-4181-5F36-2F568F78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85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39297-D7B2-DDFA-5955-E9664918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E6CC41-223F-702A-F38E-0A97FB479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D4144-22B0-DF26-8A98-B471B176C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99B60-56D3-4878-5457-DC9554D6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B2A87-6305-C17E-7FCE-AE90023F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F5ACD-FD55-96A3-3C17-F2DF30B3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5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00774F-9535-9FF6-5BDC-E8DD884B1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83B6D-FDBA-CF20-DF22-6C28DE859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1B82B-3E9D-1A6B-2A04-30495DC38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4C90CA-E476-4701-8057-14DCE4EA402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2A4A1-8F65-46F4-A74A-43BC556F0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5BD5E-64B0-C567-AA1B-53DC1F940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2EA9EF-7111-4D89-AB45-70A0874984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22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ll.com/current-biology/fulltext/S0960-9822(08)00538-1?_returnURL=https%3A%2F%2Flinkinghub.elsevier.com%2Fretrieve%2Fpii%2FS0960982208005381%3Fshowall%3Dtru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ll.com/current-biology/fulltext/S0960-9822(08)01334-1?_returnURL=https%3A%2F%2Flinkinghub.elsevier.com%2Fretrieve%2Fpii%2FS0960982208013341%3Fshowall%3Dtru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ifesciences.org/articles/42223" TargetMode="External"/><Relationship Id="rId2" Type="http://schemas.openxmlformats.org/officeDocument/2006/relationships/hyperlink" Target="https://www.nature.com/articles/s41598-017-06799-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602006-BC97-A06E-3BD7-9AD60123DD43}"/>
              </a:ext>
            </a:extLst>
          </p:cNvPr>
          <p:cNvSpPr txBox="1"/>
          <p:nvPr/>
        </p:nvSpPr>
        <p:spPr>
          <a:xfrm>
            <a:off x="0" y="415636"/>
            <a:ext cx="12192000" cy="3068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u="sng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Visual coding for action violates fundamental psychophysical principles: Current Biology (cell.com)</a:t>
            </a:r>
            <a:r>
              <a:rPr lang="el-GR" sz="1800" u="sng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l-GR" u="sng" kern="100" dirty="0">
              <a:solidFill>
                <a:srgbClr val="0000FF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Ganel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et al</a:t>
            </a: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., 2008)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Σύμφωνα με τον Νόμο του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Weber</a:t>
            </a: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η ευαισθησία σε μεταβολές του ερεθίσματος μειώνεται όσο αυξάνεται η ένταση του ερεθίσματος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αύξηση έντασης ερεθίσματος -&gt; αύξηση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JND</a:t>
            </a:r>
            <a:endParaRPr lang="el-G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οπτικά καθοδηγούμενη δράση: νόμος του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Weber</a:t>
            </a: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-&gt; δεν ισχύει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E52F7C-73FD-9E54-780E-D0148D25979B}"/>
              </a:ext>
            </a:extLst>
          </p:cNvPr>
          <p:cNvSpPr txBox="1"/>
          <p:nvPr/>
        </p:nvSpPr>
        <p:spPr>
          <a:xfrm>
            <a:off x="110836" y="3883252"/>
            <a:ext cx="11845637" cy="294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 πειράματα:</a:t>
            </a:r>
            <a:endParaRPr lang="pl-PL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Κλασική Ψυχοφυσική Μέθοδος (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JND</a:t>
            </a: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):  Παρατηρητές -&gt; αναπαράγουν το πρότυπο-ερέθισμα -&gt; εδώ: μήκος αντικειμένου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Πείραμα γραπώματος 1: αντίληψη- τυπική προσαρμογή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«οι παρατηρητές προσδιόρισαν το μήκος μίας γραμμής σύγκρισης που παρουσιάστηκε σε οθόνη υπολογιστή για να ταιριάζει με το μέγεθος του ερεθίσματος-στόχου» (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Ganel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et al</a:t>
            </a: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., 2008)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Πείραμα γραπώματος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2: MGA (maximum grip aperture, </a:t>
            </a: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μέγιστος άνοιγμα λαβής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Οι παρατηρητές έδειξαν, χρησιμοποιώντας τον αντίχειρα και τον δείκτη τους, το μέγεθος του ερεθίσματος  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974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aph of different sizes and shapes&#10;&#10;Description automatically generated with medium confidence">
            <a:extLst>
              <a:ext uri="{FF2B5EF4-FFF2-40B4-BE49-F238E27FC236}">
                <a16:creationId xmlns:a16="http://schemas.microsoft.com/office/drawing/2014/main" id="{96B82811-DC57-B419-BA29-01183AF83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39" y="277092"/>
            <a:ext cx="10740414" cy="35051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A693D5-1833-FA04-E6D3-B1845A2D82D5}"/>
              </a:ext>
            </a:extLst>
          </p:cNvPr>
          <p:cNvSpPr txBox="1"/>
          <p:nvPr/>
        </p:nvSpPr>
        <p:spPr>
          <a:xfrm>
            <a:off x="1233055" y="4599709"/>
            <a:ext cx="9767454" cy="1657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l-GR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Συμπέρασμα: </a:t>
            </a:r>
            <a:endParaRPr lang="pl-PL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Υπάρχει διαφορά ανάμενα στην οπτική αντίληψη και τον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οπτικοκινητικό</a:t>
            </a: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έλεγχο -&gt; ο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οπτικοκινητικός</a:t>
            </a: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έλεγχος δεν υπακούει στον Νόμο του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Weber</a:t>
            </a: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-&gt; δεν επηρεάζεται από το μέγεθος του αντικειμένου-ερεθίσματος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949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CC84EE-CEEE-9DBC-324B-D13B434A4B22}"/>
              </a:ext>
            </a:extLst>
          </p:cNvPr>
          <p:cNvSpPr txBox="1"/>
          <p:nvPr/>
        </p:nvSpPr>
        <p:spPr>
          <a:xfrm>
            <a:off x="762000" y="831273"/>
            <a:ext cx="10474035" cy="4704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l-GR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Κάποιοι διαφωνούν: 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Smeets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Brenner, 2008) 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1800" u="sng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Grasping Weber's law: Current Biology (cell.com)</a:t>
            </a:r>
            <a:endParaRPr lang="en-US" sz="1800" u="sng" kern="100" dirty="0">
              <a:solidFill>
                <a:srgbClr val="0000FF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el-GR" sz="1800" u="sng" kern="100" dirty="0">
              <a:solidFill>
                <a:srgbClr val="0000FF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 Νόμος του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Weber </a:t>
            </a: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ισχύει μόνο όταν το ερέθισμα έχει μέγεθος: δηλ. ξεκινά από το απόλυτο μηδέν (ανυπαρξία ερεθίσματος) &amp; δεν μπορεί να πάρει αρνητικές τιμές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Παραδείγματα: μέγεθος, βάρος, απόσταση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Η κατεύθυνση/ ο προσανατολισμός και η θέση δεν είναι τέτοια ερεθίσματα: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 καθορισμός τους είναι ανεξάρτητος από την τιμή τους</a:t>
            </a: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l-GR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Άρα: </a:t>
            </a:r>
            <a:r>
              <a:rPr lang="el-G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στην περίπτωση της αντίληψης του μεγέθους δεν υπάρχει πρόβλημα με τον προσδιορισμό ΑΛΛΑ όταν υπάρχει δράση/γράπωμα υπάρχει καθώς παίζει ρόλο και η θέση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91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7060BF-C547-F66F-65B5-4BEDA72BD6BB}"/>
              </a:ext>
            </a:extLst>
          </p:cNvPr>
          <p:cNvSpPr txBox="1"/>
          <p:nvPr/>
        </p:nvSpPr>
        <p:spPr>
          <a:xfrm>
            <a:off x="678873" y="637309"/>
            <a:ext cx="11083636" cy="2156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l-GR" sz="1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Για περαιτέρω ανάγνωση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l-GR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l-GR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Άλλες 2 περιπτώσεις στις οποίες φαίνεται να μην ισχύει ο Νόμος του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Weber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Γράπωμα με τα 2 χέρια: (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Ganel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et al</a:t>
            </a: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., 2017)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1800" u="sng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Bimanual grasping does not adhere to Weber’s law | Scientific Reports (nature.com)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Αυτισμός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(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Hadad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Schwarz, 2019)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1800" u="sng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Perception in autism does not adhere to Weber’s law | </a:t>
            </a:r>
            <a:r>
              <a:rPr lang="en-US" sz="1800" u="sng" kern="100" dirty="0" err="1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eLife</a:t>
            </a:r>
            <a:r>
              <a:rPr lang="en-US" sz="1800" u="sng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(elifesciences.org)</a:t>
            </a:r>
            <a:endParaRPr lang="en-US" sz="1800" u="sng" kern="100" dirty="0">
              <a:solidFill>
                <a:srgbClr val="0000FF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85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359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katerina fragou</dc:creator>
  <cp:lastModifiedBy>katerina fragou</cp:lastModifiedBy>
  <cp:revision>1</cp:revision>
  <dcterms:created xsi:type="dcterms:W3CDTF">2024-04-11T23:22:39Z</dcterms:created>
  <dcterms:modified xsi:type="dcterms:W3CDTF">2024-04-11T23:53:48Z</dcterms:modified>
</cp:coreProperties>
</file>