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Esami</a:t>
            </a:r>
            <a:r>
              <a:rPr lang="en-US" dirty="0" smtClean="0"/>
              <a:t> 2020-21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Lingua </a:t>
            </a:r>
            <a:r>
              <a:rPr lang="en-US" dirty="0" err="1" smtClean="0"/>
              <a:t>Italiana</a:t>
            </a:r>
            <a:r>
              <a:rPr lang="en-US" dirty="0" smtClean="0"/>
              <a:t> V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esami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esami</a:t>
            </a:r>
            <a:r>
              <a:rPr lang="en-US" dirty="0" smtClean="0"/>
              <a:t> </a:t>
            </a:r>
            <a:r>
              <a:rPr lang="en-US" dirty="0" err="1" smtClean="0"/>
              <a:t>saranno</a:t>
            </a:r>
            <a:r>
              <a:rPr lang="en-US" dirty="0" smtClean="0"/>
              <a:t> </a:t>
            </a:r>
            <a:r>
              <a:rPr lang="en-US" dirty="0" err="1" smtClean="0"/>
              <a:t>orali</a:t>
            </a:r>
            <a:endParaRPr lang="en-US" dirty="0" smtClean="0"/>
          </a:p>
          <a:p>
            <a:r>
              <a:rPr lang="en-US" dirty="0" err="1" smtClean="0"/>
              <a:t>Saranno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in due </a:t>
            </a:r>
            <a:r>
              <a:rPr lang="en-US" dirty="0" err="1" smtClean="0"/>
              <a:t>parti</a:t>
            </a:r>
            <a:endParaRPr lang="en-US" dirty="0" smtClean="0"/>
          </a:p>
          <a:p>
            <a:pPr lvl="1"/>
            <a:r>
              <a:rPr lang="en-US" dirty="0" err="1" smtClean="0"/>
              <a:t>Preesame</a:t>
            </a:r>
            <a:r>
              <a:rPr lang="en-US" dirty="0" smtClean="0"/>
              <a:t>: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compone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domande</a:t>
            </a:r>
            <a:r>
              <a:rPr lang="en-US" dirty="0" smtClean="0"/>
              <a:t> o </a:t>
            </a:r>
            <a:r>
              <a:rPr lang="en-US" dirty="0" err="1" smtClean="0"/>
              <a:t>esercizi</a:t>
            </a:r>
            <a:r>
              <a:rPr lang="en-US" dirty="0" smtClean="0"/>
              <a:t> </a:t>
            </a:r>
            <a:r>
              <a:rPr lang="en-US" dirty="0" err="1" smtClean="0"/>
              <a:t>grammaticali</a:t>
            </a:r>
            <a:endParaRPr lang="en-US" dirty="0" smtClean="0"/>
          </a:p>
          <a:p>
            <a:pPr lvl="2"/>
            <a:r>
              <a:rPr lang="en-US" smtClean="0"/>
              <a:t>17/12/2020</a:t>
            </a:r>
            <a:endParaRPr lang="en-US" dirty="0" smtClean="0"/>
          </a:p>
          <a:p>
            <a:pPr lvl="1"/>
            <a:r>
              <a:rPr lang="en-US" dirty="0" err="1" smtClean="0"/>
              <a:t>Esame</a:t>
            </a:r>
            <a:r>
              <a:rPr lang="en-US" dirty="0" smtClean="0"/>
              <a:t> finale: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compone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domande</a:t>
            </a:r>
            <a:r>
              <a:rPr lang="en-US" dirty="0" smtClean="0"/>
              <a:t> o </a:t>
            </a:r>
            <a:r>
              <a:rPr lang="en-US" dirty="0" err="1" smtClean="0"/>
              <a:t>esercizi</a:t>
            </a:r>
            <a:r>
              <a:rPr lang="en-US" dirty="0" smtClean="0"/>
              <a:t> </a:t>
            </a:r>
            <a:r>
              <a:rPr lang="en-US" dirty="0" err="1" smtClean="0"/>
              <a:t>lessicali</a:t>
            </a:r>
            <a:r>
              <a:rPr lang="en-US" dirty="0" smtClean="0"/>
              <a:t> o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produzione</a:t>
            </a:r>
            <a:r>
              <a:rPr lang="en-US" dirty="0" smtClean="0"/>
              <a:t> </a:t>
            </a:r>
            <a:r>
              <a:rPr lang="en-US" dirty="0" err="1" smtClean="0"/>
              <a:t>orale</a:t>
            </a:r>
            <a:endParaRPr lang="en-US" dirty="0" smtClean="0"/>
          </a:p>
          <a:p>
            <a:pPr lvl="2"/>
            <a:r>
              <a:rPr lang="en-US" dirty="0" smtClean="0"/>
              <a:t>21/1/2021 </a:t>
            </a:r>
          </a:p>
          <a:p>
            <a:r>
              <a:rPr lang="en-US" dirty="0" smtClean="0"/>
              <a:t>E </a:t>
            </a:r>
            <a:r>
              <a:rPr lang="en-US" dirty="0" err="1" smtClean="0"/>
              <a:t>obligatorio</a:t>
            </a:r>
            <a:r>
              <a:rPr lang="en-US" dirty="0" smtClean="0"/>
              <a:t> </a:t>
            </a:r>
            <a:r>
              <a:rPr lang="en-US" dirty="0" err="1" smtClean="0"/>
              <a:t>partecipare</a:t>
            </a:r>
            <a:r>
              <a:rPr lang="en-US" dirty="0" smtClean="0"/>
              <a:t> </a:t>
            </a:r>
            <a:r>
              <a:rPr lang="en-US" dirty="0" err="1" smtClean="0"/>
              <a:t>agli</a:t>
            </a:r>
            <a:r>
              <a:rPr lang="en-US" dirty="0" smtClean="0"/>
              <a:t> </a:t>
            </a:r>
            <a:r>
              <a:rPr lang="en-US" dirty="0" err="1" smtClean="0"/>
              <a:t>esami</a:t>
            </a:r>
            <a:r>
              <a:rPr lang="en-US" dirty="0" smtClean="0"/>
              <a:t> o </a:t>
            </a:r>
            <a:r>
              <a:rPr lang="en-US" dirty="0" err="1" smtClean="0"/>
              <a:t>almeno</a:t>
            </a:r>
            <a:r>
              <a:rPr lang="en-US" dirty="0" smtClean="0"/>
              <a:t> a </a:t>
            </a:r>
            <a:r>
              <a:rPr lang="en-US" dirty="0" err="1" smtClean="0"/>
              <a:t>quello</a:t>
            </a:r>
            <a:r>
              <a:rPr lang="en-US" dirty="0" smtClean="0"/>
              <a:t> finale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Preesame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Materiale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preparare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Parole </a:t>
            </a:r>
            <a:r>
              <a:rPr lang="en-US" dirty="0" err="1" smtClean="0"/>
              <a:t>composte</a:t>
            </a:r>
            <a:r>
              <a:rPr lang="en-US" dirty="0" smtClean="0"/>
              <a:t> (</a:t>
            </a:r>
            <a:r>
              <a:rPr lang="en-US" dirty="0" err="1" smtClean="0"/>
              <a:t>suffissi-prefissi</a:t>
            </a:r>
            <a:r>
              <a:rPr lang="en-US" dirty="0" smtClean="0"/>
              <a:t>) pp.39-40</a:t>
            </a:r>
          </a:p>
          <a:p>
            <a:pPr lvl="1"/>
            <a:r>
              <a:rPr lang="en-US" dirty="0" err="1" smtClean="0"/>
              <a:t>Preposizioni</a:t>
            </a:r>
            <a:r>
              <a:rPr lang="en-US" dirty="0" smtClean="0"/>
              <a:t> (</a:t>
            </a:r>
            <a:r>
              <a:rPr lang="en-US" dirty="0" err="1" smtClean="0"/>
              <a:t>proprie-improprie</a:t>
            </a:r>
            <a:r>
              <a:rPr lang="en-US" dirty="0" smtClean="0"/>
              <a:t>) pp.44-46</a:t>
            </a:r>
          </a:p>
          <a:p>
            <a:pPr lvl="1"/>
            <a:r>
              <a:rPr lang="en-US" dirty="0" smtClean="0"/>
              <a:t>Bello (</a:t>
            </a:r>
            <a:r>
              <a:rPr lang="en-US" dirty="0" err="1" smtClean="0"/>
              <a:t>coniugazione</a:t>
            </a:r>
            <a:r>
              <a:rPr lang="en-US" dirty="0" smtClean="0"/>
              <a:t>) pp.47-48</a:t>
            </a:r>
          </a:p>
          <a:p>
            <a:pPr lvl="1"/>
            <a:r>
              <a:rPr lang="en-US" dirty="0" smtClean="0"/>
              <a:t>Forma </a:t>
            </a:r>
            <a:r>
              <a:rPr lang="en-US" dirty="0" err="1" smtClean="0"/>
              <a:t>passiva</a:t>
            </a:r>
            <a:r>
              <a:rPr lang="en-US" dirty="0" smtClean="0"/>
              <a:t> pp.65-67</a:t>
            </a:r>
          </a:p>
          <a:p>
            <a:pPr lvl="1"/>
            <a:r>
              <a:rPr lang="en-US" dirty="0" err="1" smtClean="0"/>
              <a:t>Antonimi-Iponimi-Iperonimi</a:t>
            </a:r>
            <a:r>
              <a:rPr lang="en-US" dirty="0" smtClean="0"/>
              <a:t> pp.71-73</a:t>
            </a:r>
          </a:p>
          <a:p>
            <a:pPr lvl="1"/>
            <a:r>
              <a:rPr lang="en-US" dirty="0" err="1" smtClean="0"/>
              <a:t>Discorso</a:t>
            </a:r>
            <a:r>
              <a:rPr lang="en-US" dirty="0" smtClean="0"/>
              <a:t> </a:t>
            </a:r>
            <a:r>
              <a:rPr lang="en-US" dirty="0" err="1" smtClean="0"/>
              <a:t>Diretto-Indiretto</a:t>
            </a:r>
            <a:r>
              <a:rPr lang="en-US" dirty="0" smtClean="0"/>
              <a:t> pp.88-90</a:t>
            </a:r>
          </a:p>
          <a:p>
            <a:pPr lvl="1"/>
            <a:r>
              <a:rPr lang="en-US" dirty="0" err="1" smtClean="0"/>
              <a:t>Passato</a:t>
            </a:r>
            <a:r>
              <a:rPr lang="en-US" dirty="0" smtClean="0"/>
              <a:t> </a:t>
            </a:r>
            <a:r>
              <a:rPr lang="en-US" dirty="0" err="1" smtClean="0"/>
              <a:t>Prossimo</a:t>
            </a:r>
            <a:r>
              <a:rPr lang="en-US" dirty="0" smtClean="0"/>
              <a:t> pp.105-107</a:t>
            </a:r>
          </a:p>
          <a:p>
            <a:pPr lvl="1"/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Implicite</a:t>
            </a:r>
            <a:r>
              <a:rPr lang="en-US" dirty="0" smtClean="0"/>
              <a:t> pp.107-108</a:t>
            </a:r>
          </a:p>
          <a:p>
            <a:pPr lvl="1">
              <a:buNone/>
            </a:pPr>
            <a:r>
              <a:rPr lang="en-US" b="1" dirty="0" smtClean="0"/>
              <a:t>N.B. Le </a:t>
            </a:r>
            <a:r>
              <a:rPr lang="en-US" b="1" dirty="0" err="1" smtClean="0"/>
              <a:t>attivit</a:t>
            </a:r>
            <a:r>
              <a:rPr lang="it-IT" b="1" dirty="0" smtClean="0"/>
              <a:t>à</a:t>
            </a:r>
            <a:r>
              <a:rPr lang="en-US" b="1" dirty="0" smtClean="0"/>
              <a:t> </a:t>
            </a:r>
            <a:r>
              <a:rPr lang="en-US" b="1" dirty="0" err="1" smtClean="0"/>
              <a:t>potrebbero</a:t>
            </a:r>
            <a:r>
              <a:rPr lang="en-US" b="1" dirty="0" smtClean="0"/>
              <a:t> </a:t>
            </a:r>
            <a:r>
              <a:rPr lang="en-US" b="1" dirty="0" err="1" smtClean="0"/>
              <a:t>essere</a:t>
            </a:r>
            <a:r>
              <a:rPr lang="en-US" b="1" dirty="0" smtClean="0"/>
              <a:t> diverse a </a:t>
            </a:r>
            <a:r>
              <a:rPr lang="en-US" b="1" dirty="0" err="1" smtClean="0"/>
              <a:t>quelle</a:t>
            </a:r>
            <a:r>
              <a:rPr lang="en-US" b="1" dirty="0" smtClean="0"/>
              <a:t> date </a:t>
            </a:r>
            <a:r>
              <a:rPr lang="en-US" b="1" dirty="0" err="1" smtClean="0"/>
              <a:t>sulle</a:t>
            </a:r>
            <a:r>
              <a:rPr lang="en-US" b="1" dirty="0" smtClean="0"/>
              <a:t> </a:t>
            </a:r>
            <a:r>
              <a:rPr lang="en-US" b="1" dirty="0" err="1" smtClean="0"/>
              <a:t>pagine</a:t>
            </a:r>
            <a:r>
              <a:rPr lang="en-US" b="1" dirty="0" smtClean="0"/>
              <a:t> </a:t>
            </a:r>
            <a:r>
              <a:rPr lang="en-US" b="1" dirty="0" err="1" smtClean="0"/>
              <a:t>precedenti</a:t>
            </a:r>
            <a:r>
              <a:rPr lang="en-US" b="1" dirty="0" smtClean="0"/>
              <a:t>, ma </a:t>
            </a:r>
            <a:r>
              <a:rPr lang="en-US" b="1" dirty="0" err="1" smtClean="0"/>
              <a:t>sempre</a:t>
            </a:r>
            <a:r>
              <a:rPr lang="en-US" b="1" dirty="0" smtClean="0"/>
              <a:t> </a:t>
            </a:r>
            <a:r>
              <a:rPr lang="en-US" b="1" dirty="0" err="1" smtClean="0"/>
              <a:t>dello</a:t>
            </a:r>
            <a:r>
              <a:rPr lang="en-US" b="1" dirty="0" smtClean="0"/>
              <a:t> </a:t>
            </a:r>
            <a:r>
              <a:rPr lang="en-US" b="1" dirty="0" err="1" smtClean="0"/>
              <a:t>stesso</a:t>
            </a:r>
            <a:r>
              <a:rPr lang="en-US" b="1" dirty="0" smtClean="0"/>
              <a:t> </a:t>
            </a:r>
            <a:r>
              <a:rPr lang="en-US" b="1" dirty="0" err="1" smtClean="0"/>
              <a:t>fenomeno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Preesame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Procedimento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Segnate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vostro</a:t>
            </a:r>
            <a:r>
              <a:rPr lang="en-US" dirty="0" smtClean="0"/>
              <a:t> </a:t>
            </a:r>
            <a:r>
              <a:rPr lang="en-US" dirty="0" err="1" smtClean="0"/>
              <a:t>nome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foglio</a:t>
            </a:r>
            <a:r>
              <a:rPr lang="en-US" dirty="0" smtClean="0"/>
              <a:t> </a:t>
            </a:r>
            <a:r>
              <a:rPr lang="en-US" dirty="0" err="1" smtClean="0"/>
              <a:t>dato</a:t>
            </a:r>
            <a:r>
              <a:rPr lang="en-US" dirty="0" smtClean="0"/>
              <a:t> (</a:t>
            </a:r>
            <a:r>
              <a:rPr lang="en-US" dirty="0" err="1" smtClean="0"/>
              <a:t>sarete</a:t>
            </a:r>
            <a:r>
              <a:rPr lang="en-US" dirty="0" smtClean="0"/>
              <a:t> in </a:t>
            </a:r>
            <a:r>
              <a:rPr lang="en-US" dirty="0" err="1" smtClean="0"/>
              <a:t>gruppi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quattro</a:t>
            </a:r>
            <a:r>
              <a:rPr lang="en-US" dirty="0" smtClean="0"/>
              <a:t> </a:t>
            </a:r>
            <a:r>
              <a:rPr lang="en-US" dirty="0" err="1" smtClean="0"/>
              <a:t>ogni</a:t>
            </a:r>
            <a:r>
              <a:rPr lang="en-US" dirty="0" smtClean="0"/>
              <a:t> 15 </a:t>
            </a:r>
            <a:r>
              <a:rPr lang="en-US" dirty="0" err="1" smtClean="0"/>
              <a:t>minuti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Entrate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piattaforma</a:t>
            </a:r>
            <a:r>
              <a:rPr lang="en-US" dirty="0" smtClean="0"/>
              <a:t> </a:t>
            </a:r>
            <a:r>
              <a:rPr lang="en-US" dirty="0" err="1" smtClean="0"/>
              <a:t>seguendo</a:t>
            </a:r>
            <a:r>
              <a:rPr lang="en-US" dirty="0" smtClean="0"/>
              <a:t> l’ </a:t>
            </a:r>
            <a:r>
              <a:rPr lang="en-US" dirty="0" err="1" smtClean="0"/>
              <a:t>indirizzo</a:t>
            </a:r>
            <a:r>
              <a:rPr lang="en-US" dirty="0" smtClean="0"/>
              <a:t> </a:t>
            </a:r>
            <a:r>
              <a:rPr lang="en-US" dirty="0" err="1" smtClean="0"/>
              <a:t>dato</a:t>
            </a:r>
            <a:r>
              <a:rPr lang="en-US" dirty="0" smtClean="0"/>
              <a:t>, </a:t>
            </a:r>
            <a:r>
              <a:rPr lang="en-US" dirty="0" err="1" smtClean="0"/>
              <a:t>all’ora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 smtClean="0"/>
              <a:t>Aspettate</a:t>
            </a:r>
            <a:r>
              <a:rPr lang="en-US" dirty="0" smtClean="0"/>
              <a:t> </a:t>
            </a:r>
            <a:r>
              <a:rPr lang="en-US" dirty="0" err="1" smtClean="0"/>
              <a:t>fino</a:t>
            </a:r>
            <a:r>
              <a:rPr lang="en-US" dirty="0" smtClean="0"/>
              <a:t> ad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fatti</a:t>
            </a:r>
            <a:r>
              <a:rPr lang="en-US" dirty="0" smtClean="0"/>
              <a:t> </a:t>
            </a:r>
            <a:r>
              <a:rPr lang="en-US" dirty="0" err="1" smtClean="0"/>
              <a:t>ammessi</a:t>
            </a:r>
            <a:r>
              <a:rPr lang="en-US" dirty="0" smtClean="0"/>
              <a:t> </a:t>
            </a:r>
            <a:r>
              <a:rPr lang="en-US" dirty="0" err="1" smtClean="0"/>
              <a:t>dal</a:t>
            </a:r>
            <a:r>
              <a:rPr lang="en-US" dirty="0" smtClean="0"/>
              <a:t> </a:t>
            </a:r>
            <a:r>
              <a:rPr lang="en-US" dirty="0" err="1" smtClean="0"/>
              <a:t>tutore</a:t>
            </a:r>
            <a:endParaRPr lang="en-US" dirty="0" smtClean="0"/>
          </a:p>
          <a:p>
            <a:pPr lvl="1"/>
            <a:r>
              <a:rPr lang="en-US" dirty="0" err="1" smtClean="0"/>
              <a:t>Rispondete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domande</a:t>
            </a:r>
            <a:endParaRPr lang="en-US" dirty="0" smtClean="0"/>
          </a:p>
          <a:p>
            <a:pPr lvl="1"/>
            <a:r>
              <a:rPr lang="en-US" dirty="0" err="1" smtClean="0"/>
              <a:t>Uscite</a:t>
            </a:r>
            <a:r>
              <a:rPr lang="en-US" dirty="0" smtClean="0"/>
              <a:t> </a:t>
            </a:r>
            <a:r>
              <a:rPr lang="en-US" dirty="0" err="1" smtClean="0"/>
              <a:t>dalla</a:t>
            </a:r>
            <a:r>
              <a:rPr lang="en-US" dirty="0" smtClean="0"/>
              <a:t> </a:t>
            </a:r>
            <a:r>
              <a:rPr lang="en-US" dirty="0" err="1" smtClean="0"/>
              <a:t>piattaforma</a:t>
            </a:r>
            <a:endParaRPr lang="en-US" dirty="0" smtClean="0"/>
          </a:p>
          <a:p>
            <a:pPr lvl="0"/>
            <a:r>
              <a:rPr lang="en-US" dirty="0" err="1" smtClean="0">
                <a:solidFill>
                  <a:prstClr val="black"/>
                </a:solidFill>
              </a:rPr>
              <a:t>Durata</a:t>
            </a:r>
            <a:r>
              <a:rPr lang="en-US" dirty="0" smtClean="0">
                <a:solidFill>
                  <a:prstClr val="black"/>
                </a:solidFill>
              </a:rPr>
              <a:t>: 5-7 </a:t>
            </a:r>
            <a:r>
              <a:rPr lang="en-US" dirty="0" err="1" smtClean="0">
                <a:solidFill>
                  <a:prstClr val="black"/>
                </a:solidFill>
              </a:rPr>
              <a:t>minuti</a:t>
            </a:r>
            <a:endParaRPr lang="el-GR" dirty="0" smtClean="0">
              <a:solidFill>
                <a:prstClr val="black"/>
              </a:solidFill>
            </a:endParaRPr>
          </a:p>
          <a:p>
            <a:pPr lvl="1"/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Esame</a:t>
            </a:r>
            <a:r>
              <a:rPr lang="en-US" dirty="0" smtClean="0"/>
              <a:t> finale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Materiale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preparare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Lessico</a:t>
            </a:r>
            <a:r>
              <a:rPr lang="en-US" dirty="0" smtClean="0"/>
              <a:t> </a:t>
            </a:r>
            <a:r>
              <a:rPr lang="en-US" dirty="0" err="1" smtClean="0"/>
              <a:t>famigliare</a:t>
            </a:r>
            <a:r>
              <a:rPr lang="en-US" dirty="0" smtClean="0"/>
              <a:t> pp.37-38,40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bella</a:t>
            </a:r>
            <a:r>
              <a:rPr lang="en-US" dirty="0" smtClean="0"/>
              <a:t> </a:t>
            </a:r>
            <a:r>
              <a:rPr lang="en-US" dirty="0" err="1" smtClean="0"/>
              <a:t>sconosciuta</a:t>
            </a:r>
            <a:r>
              <a:rPr lang="en-US" dirty="0" smtClean="0"/>
              <a:t> pp.42-43</a:t>
            </a:r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motorino</a:t>
            </a:r>
            <a:r>
              <a:rPr lang="en-US" dirty="0" smtClean="0"/>
              <a:t> pp. 62-64, 68</a:t>
            </a:r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compagno</a:t>
            </a:r>
            <a:r>
              <a:rPr lang="en-US" dirty="0" smtClean="0"/>
              <a:t> pp. 69-70, 74</a:t>
            </a:r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carbonaio</a:t>
            </a:r>
            <a:r>
              <a:rPr lang="en-US" dirty="0" smtClean="0"/>
              <a:t> e </a:t>
            </a:r>
            <a:r>
              <a:rPr lang="en-US" dirty="0" err="1" smtClean="0"/>
              <a:t>il</a:t>
            </a:r>
            <a:r>
              <a:rPr lang="en-US" dirty="0" smtClean="0"/>
              <a:t> signore pp.86-87, 91</a:t>
            </a:r>
          </a:p>
          <a:p>
            <a:pPr lvl="1"/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lessico</a:t>
            </a:r>
            <a:r>
              <a:rPr lang="en-US" dirty="0" smtClean="0"/>
              <a:t> </a:t>
            </a:r>
            <a:r>
              <a:rPr lang="en-US" dirty="0" err="1" smtClean="0"/>
              <a:t>famigliare</a:t>
            </a:r>
            <a:r>
              <a:rPr lang="en-US" dirty="0" smtClean="0"/>
              <a:t> pp. 98-101</a:t>
            </a:r>
          </a:p>
          <a:p>
            <a:pPr lvl="1"/>
            <a:r>
              <a:rPr lang="en-US" dirty="0" smtClean="0"/>
              <a:t>Con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vento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capelli</a:t>
            </a:r>
            <a:r>
              <a:rPr lang="en-US" dirty="0" smtClean="0"/>
              <a:t> pp. 103-104,109</a:t>
            </a:r>
          </a:p>
          <a:p>
            <a:pPr lvl="1"/>
            <a:r>
              <a:rPr lang="en-US" dirty="0" err="1" smtClean="0"/>
              <a:t>Alessia</a:t>
            </a:r>
            <a:r>
              <a:rPr lang="en-US" dirty="0" smtClean="0"/>
              <a:t> e Marco pp. 110-115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Esame</a:t>
            </a:r>
            <a:r>
              <a:rPr lang="en-US" dirty="0" smtClean="0"/>
              <a:t> finale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Procedimento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Segnate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vostro</a:t>
            </a:r>
            <a:r>
              <a:rPr lang="en-US" dirty="0" smtClean="0"/>
              <a:t> </a:t>
            </a:r>
            <a:r>
              <a:rPr lang="en-US" dirty="0" err="1" smtClean="0"/>
              <a:t>nome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foglio</a:t>
            </a:r>
            <a:r>
              <a:rPr lang="en-US" dirty="0" smtClean="0"/>
              <a:t> </a:t>
            </a:r>
            <a:r>
              <a:rPr lang="en-US" dirty="0" err="1" smtClean="0"/>
              <a:t>dato</a:t>
            </a:r>
            <a:r>
              <a:rPr lang="en-US" dirty="0" smtClean="0"/>
              <a:t> (</a:t>
            </a:r>
            <a:r>
              <a:rPr lang="en-US" dirty="0" err="1" smtClean="0"/>
              <a:t>sarete</a:t>
            </a:r>
            <a:r>
              <a:rPr lang="en-US" dirty="0" smtClean="0"/>
              <a:t> in </a:t>
            </a:r>
            <a:r>
              <a:rPr lang="en-US" dirty="0" err="1" smtClean="0"/>
              <a:t>gruppi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sei</a:t>
            </a:r>
            <a:r>
              <a:rPr lang="en-US" dirty="0" smtClean="0"/>
              <a:t> </a:t>
            </a:r>
            <a:r>
              <a:rPr lang="en-US" dirty="0" err="1" smtClean="0"/>
              <a:t>ogni</a:t>
            </a:r>
            <a:r>
              <a:rPr lang="en-US" dirty="0" smtClean="0"/>
              <a:t> 30 </a:t>
            </a:r>
            <a:r>
              <a:rPr lang="en-US" dirty="0" err="1" smtClean="0"/>
              <a:t>minuti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Entrate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piattaforma</a:t>
            </a:r>
            <a:r>
              <a:rPr lang="en-US" dirty="0" smtClean="0"/>
              <a:t> </a:t>
            </a:r>
            <a:r>
              <a:rPr lang="en-US" dirty="0" err="1" smtClean="0"/>
              <a:t>seguendo</a:t>
            </a:r>
            <a:r>
              <a:rPr lang="en-US" dirty="0" smtClean="0"/>
              <a:t> l’ </a:t>
            </a:r>
            <a:r>
              <a:rPr lang="en-US" dirty="0" err="1" smtClean="0"/>
              <a:t>indirizzo</a:t>
            </a:r>
            <a:r>
              <a:rPr lang="en-US" dirty="0" smtClean="0"/>
              <a:t> </a:t>
            </a:r>
            <a:r>
              <a:rPr lang="en-US" dirty="0" err="1" smtClean="0"/>
              <a:t>dato</a:t>
            </a:r>
            <a:r>
              <a:rPr lang="en-US" dirty="0" smtClean="0"/>
              <a:t>, </a:t>
            </a:r>
            <a:r>
              <a:rPr lang="en-US" dirty="0" err="1" smtClean="0"/>
              <a:t>all’ora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 smtClean="0"/>
              <a:t>Aspettate</a:t>
            </a:r>
            <a:r>
              <a:rPr lang="en-US" dirty="0" smtClean="0"/>
              <a:t> </a:t>
            </a:r>
            <a:r>
              <a:rPr lang="en-US" dirty="0" err="1" smtClean="0"/>
              <a:t>fino</a:t>
            </a:r>
            <a:r>
              <a:rPr lang="en-US" dirty="0" smtClean="0"/>
              <a:t> ad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fatti</a:t>
            </a:r>
            <a:r>
              <a:rPr lang="en-US" dirty="0" smtClean="0"/>
              <a:t> </a:t>
            </a:r>
            <a:r>
              <a:rPr lang="en-US" dirty="0" err="1" smtClean="0"/>
              <a:t>ammessi</a:t>
            </a:r>
            <a:r>
              <a:rPr lang="en-US" dirty="0" smtClean="0"/>
              <a:t> </a:t>
            </a:r>
            <a:r>
              <a:rPr lang="en-US" dirty="0" err="1" smtClean="0"/>
              <a:t>dal</a:t>
            </a:r>
            <a:r>
              <a:rPr lang="en-US" dirty="0" smtClean="0"/>
              <a:t> </a:t>
            </a:r>
            <a:r>
              <a:rPr lang="en-US" dirty="0" err="1" smtClean="0"/>
              <a:t>tutore</a:t>
            </a:r>
            <a:endParaRPr lang="en-US" dirty="0" smtClean="0"/>
          </a:p>
          <a:p>
            <a:pPr lvl="1"/>
            <a:r>
              <a:rPr lang="en-US" dirty="0" err="1" smtClean="0"/>
              <a:t>Rispondete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domande</a:t>
            </a:r>
            <a:endParaRPr lang="en-US" dirty="0" smtClean="0"/>
          </a:p>
          <a:p>
            <a:pPr lvl="1"/>
            <a:r>
              <a:rPr lang="en-US" dirty="0" err="1" smtClean="0"/>
              <a:t>Uscite</a:t>
            </a:r>
            <a:r>
              <a:rPr lang="en-US" dirty="0" smtClean="0"/>
              <a:t> </a:t>
            </a:r>
            <a:r>
              <a:rPr lang="en-US" dirty="0" err="1" smtClean="0"/>
              <a:t>dalla</a:t>
            </a:r>
            <a:r>
              <a:rPr lang="en-US" dirty="0" smtClean="0"/>
              <a:t> </a:t>
            </a:r>
            <a:r>
              <a:rPr lang="en-US" dirty="0" err="1" smtClean="0"/>
              <a:t>piattaforma</a:t>
            </a:r>
            <a:endParaRPr lang="en-US" dirty="0" smtClean="0"/>
          </a:p>
          <a:p>
            <a:r>
              <a:rPr lang="en-US" dirty="0" err="1" smtClean="0"/>
              <a:t>Durata</a:t>
            </a:r>
            <a:r>
              <a:rPr lang="en-US" dirty="0" smtClean="0"/>
              <a:t>: 10 </a:t>
            </a:r>
            <a:r>
              <a:rPr lang="en-US" dirty="0" err="1" smtClean="0"/>
              <a:t>minuti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261</Words>
  <PresentationFormat>Προβολή στην οθόνη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Αποκορύφωμα</vt:lpstr>
      <vt:lpstr>Esami 2020-21</vt:lpstr>
      <vt:lpstr>Forma degli esami</vt:lpstr>
      <vt:lpstr>Preesame</vt:lpstr>
      <vt:lpstr>Preesame</vt:lpstr>
      <vt:lpstr>Esame finale</vt:lpstr>
      <vt:lpstr>Esame finale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Esami 2020-21</dc:title>
  <dc:creator>Katerina</dc:creator>
  <cp:lastModifiedBy>Katerina</cp:lastModifiedBy>
  <cp:revision>4</cp:revision>
  <dcterms:created xsi:type="dcterms:W3CDTF">2020-11-26T05:25:09Z</dcterms:created>
  <dcterms:modified xsi:type="dcterms:W3CDTF">2020-11-26T16:22:37Z</dcterms:modified>
</cp:coreProperties>
</file>