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83" r:id="rId2"/>
    <p:sldId id="282" r:id="rId3"/>
    <p:sldId id="281" r:id="rId4"/>
    <p:sldId id="280" r:id="rId5"/>
    <p:sldId id="279" r:id="rId6"/>
    <p:sldId id="286" r:id="rId7"/>
    <p:sldId id="278" r:id="rId8"/>
    <p:sldId id="277" r:id="rId9"/>
    <p:sldId id="291" r:id="rId10"/>
    <p:sldId id="305" r:id="rId11"/>
    <p:sldId id="306" r:id="rId12"/>
    <p:sldId id="308" r:id="rId13"/>
    <p:sldId id="309" r:id="rId14"/>
    <p:sldId id="301" r:id="rId15"/>
    <p:sldId id="304" r:id="rId16"/>
    <p:sldId id="302" r:id="rId17"/>
    <p:sldId id="303" r:id="rId18"/>
    <p:sldId id="307" r:id="rId19"/>
    <p:sldId id="310" r:id="rId20"/>
    <p:sldId id="287" r:id="rId21"/>
    <p:sldId id="314" r:id="rId22"/>
    <p:sldId id="298" r:id="rId23"/>
    <p:sldId id="315" r:id="rId24"/>
    <p:sldId id="288" r:id="rId25"/>
    <p:sldId id="300" r:id="rId26"/>
    <p:sldId id="299" r:id="rId27"/>
    <p:sldId id="311" r:id="rId28"/>
    <p:sldId id="312" r:id="rId29"/>
    <p:sldId id="313" r:id="rId30"/>
    <p:sldId id="316" r:id="rId31"/>
    <p:sldId id="271" r:id="rId32"/>
    <p:sldId id="262" r:id="rId33"/>
    <p:sldId id="259" r:id="rId34"/>
    <p:sldId id="267" r:id="rId35"/>
    <p:sldId id="261" r:id="rId36"/>
    <p:sldId id="268" r:id="rId37"/>
    <p:sldId id="265" r:id="rId38"/>
    <p:sldId id="263" r:id="rId39"/>
    <p:sldId id="269" r:id="rId40"/>
    <p:sldId id="272" r:id="rId41"/>
    <p:sldId id="295" r:id="rId42"/>
    <p:sldId id="273" r:id="rId43"/>
    <p:sldId id="264" r:id="rId44"/>
    <p:sldId id="284" r:id="rId45"/>
    <p:sldId id="292" r:id="rId46"/>
    <p:sldId id="294" r:id="rId47"/>
    <p:sldId id="270" r:id="rId48"/>
    <p:sldId id="293" r:id="rId49"/>
    <p:sldId id="266" r:id="rId50"/>
    <p:sldId id="274" r:id="rId51"/>
    <p:sldId id="289" r:id="rId52"/>
    <p:sldId id="290" r:id="rId53"/>
    <p:sldId id="276" r:id="rId54"/>
    <p:sldId id="275" r:id="rId5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04054-8CB8-4AD4-8362-B5C3796BA784}" type="datetimeFigureOut">
              <a:rPr lang="el-GR" smtClean="0"/>
              <a:pPr/>
              <a:t>10/12/2019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5E9CD-ADBE-4A2B-A554-87E0FA83774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5E9CD-ADBE-4A2B-A554-87E0FA83774D}" type="slidenum">
              <a:rPr lang="el-GR" smtClean="0"/>
              <a:pPr/>
              <a:t>21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C2DC-C780-4F91-9A60-8DFE53D7D63C}" type="datetimeFigureOut">
              <a:rPr lang="el-GR" smtClean="0"/>
              <a:pPr/>
              <a:t>10/12/2019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24DD-4C26-4B83-9375-FC442EED94E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C2DC-C780-4F91-9A60-8DFE53D7D63C}" type="datetimeFigureOut">
              <a:rPr lang="el-GR" smtClean="0"/>
              <a:pPr/>
              <a:t>10/12/2019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24DD-4C26-4B83-9375-FC442EED94E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C2DC-C780-4F91-9A60-8DFE53D7D63C}" type="datetimeFigureOut">
              <a:rPr lang="el-GR" smtClean="0"/>
              <a:pPr/>
              <a:t>10/12/2019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24DD-4C26-4B83-9375-FC442EED94E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C2DC-C780-4F91-9A60-8DFE53D7D63C}" type="datetimeFigureOut">
              <a:rPr lang="el-GR" smtClean="0"/>
              <a:pPr/>
              <a:t>10/12/2019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24DD-4C26-4B83-9375-FC442EED94E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C2DC-C780-4F91-9A60-8DFE53D7D63C}" type="datetimeFigureOut">
              <a:rPr lang="el-GR" smtClean="0"/>
              <a:pPr/>
              <a:t>10/12/2019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24DD-4C26-4B83-9375-FC442EED94E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C2DC-C780-4F91-9A60-8DFE53D7D63C}" type="datetimeFigureOut">
              <a:rPr lang="el-GR" smtClean="0"/>
              <a:pPr/>
              <a:t>10/12/2019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24DD-4C26-4B83-9375-FC442EED94E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C2DC-C780-4F91-9A60-8DFE53D7D63C}" type="datetimeFigureOut">
              <a:rPr lang="el-GR" smtClean="0"/>
              <a:pPr/>
              <a:t>10/12/2019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24DD-4C26-4B83-9375-FC442EED94E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C2DC-C780-4F91-9A60-8DFE53D7D63C}" type="datetimeFigureOut">
              <a:rPr lang="el-GR" smtClean="0"/>
              <a:pPr/>
              <a:t>10/12/2019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24DD-4C26-4B83-9375-FC442EED94E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C2DC-C780-4F91-9A60-8DFE53D7D63C}" type="datetimeFigureOut">
              <a:rPr lang="el-GR" smtClean="0"/>
              <a:pPr/>
              <a:t>10/12/2019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24DD-4C26-4B83-9375-FC442EED94E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C2DC-C780-4F91-9A60-8DFE53D7D63C}" type="datetimeFigureOut">
              <a:rPr lang="el-GR" smtClean="0"/>
              <a:pPr/>
              <a:t>10/12/2019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24DD-4C26-4B83-9375-FC442EED94E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C2DC-C780-4F91-9A60-8DFE53D7D63C}" type="datetimeFigureOut">
              <a:rPr lang="el-GR" smtClean="0"/>
              <a:pPr/>
              <a:t>10/12/2019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24DD-4C26-4B83-9375-FC442EED94E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4C2DC-C780-4F91-9A60-8DFE53D7D63C}" type="datetimeFigureOut">
              <a:rPr lang="el-GR" smtClean="0"/>
              <a:pPr/>
              <a:t>10/12/2019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D24DD-4C26-4B83-9375-FC442EED94E0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20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0"/>
            <a:ext cx="460851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ont_general"/>
          <p:cNvPicPr>
            <a:picLocks noChangeAspect="1" noChangeArrowheads="1"/>
          </p:cNvPicPr>
          <p:nvPr/>
        </p:nvPicPr>
        <p:blipFill>
          <a:blip r:embed="rId2" cstate="print"/>
          <a:srcRect r="815"/>
          <a:stretch>
            <a:fillRect/>
          </a:stretch>
        </p:blipFill>
        <p:spPr bwMode="auto">
          <a:xfrm>
            <a:off x="1928794" y="0"/>
            <a:ext cx="52149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SC_0457"/>
          <p:cNvPicPr>
            <a:picLocks noChangeAspect="1" noChangeArrowheads="1"/>
          </p:cNvPicPr>
          <p:nvPr/>
        </p:nvPicPr>
        <p:blipFill>
          <a:blip r:embed="rId2" cstate="print"/>
          <a:srcRect l="26582" t="16520" r="28291" b="18503"/>
          <a:stretch>
            <a:fillRect/>
          </a:stretch>
        </p:blipFill>
        <p:spPr bwMode="auto">
          <a:xfrm>
            <a:off x="714348" y="0"/>
            <a:ext cx="77153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002"/>
          <p:cNvPicPr>
            <a:picLocks noChangeAspect="1" noChangeArrowheads="1"/>
          </p:cNvPicPr>
          <p:nvPr/>
        </p:nvPicPr>
        <p:blipFill>
          <a:blip r:embed="rId2" cstate="print"/>
          <a:srcRect l="14592" t="3263" r="25921" b="16260"/>
          <a:stretch>
            <a:fillRect/>
          </a:stretch>
        </p:blipFill>
        <p:spPr bwMode="auto">
          <a:xfrm>
            <a:off x="2857488" y="0"/>
            <a:ext cx="31432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003"/>
          <p:cNvPicPr>
            <a:picLocks noChangeAspect="1" noChangeArrowheads="1"/>
          </p:cNvPicPr>
          <p:nvPr/>
        </p:nvPicPr>
        <p:blipFill>
          <a:blip r:embed="rId2" cstate="print"/>
          <a:srcRect l="19527" t="9292" r="23875" b="13715"/>
          <a:stretch>
            <a:fillRect/>
          </a:stretch>
        </p:blipFill>
        <p:spPr bwMode="auto">
          <a:xfrm>
            <a:off x="0" y="0"/>
            <a:ext cx="59293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011"/>
          <p:cNvPicPr>
            <a:picLocks noChangeAspect="1" noChangeArrowheads="1"/>
          </p:cNvPicPr>
          <p:nvPr/>
        </p:nvPicPr>
        <p:blipFill>
          <a:blip r:embed="rId3" cstate="print"/>
          <a:srcRect l="11514" t="12013" r="13359" b="13893"/>
          <a:stretch>
            <a:fillRect/>
          </a:stretch>
        </p:blipFill>
        <p:spPr bwMode="auto">
          <a:xfrm>
            <a:off x="5929322" y="0"/>
            <a:ext cx="3214678" cy="450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002"/>
          <p:cNvPicPr>
            <a:picLocks noChangeAspect="1" noChangeArrowheads="1"/>
          </p:cNvPicPr>
          <p:nvPr/>
        </p:nvPicPr>
        <p:blipFill>
          <a:blip r:embed="rId2" cstate="print"/>
          <a:srcRect l="7441" t="11782" r="7979" b="19671"/>
          <a:stretch>
            <a:fillRect/>
          </a:stretch>
        </p:blipFill>
        <p:spPr bwMode="auto">
          <a:xfrm>
            <a:off x="2000232" y="0"/>
            <a:ext cx="51435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011"/>
          <p:cNvPicPr>
            <a:picLocks noChangeAspect="1" noChangeArrowheads="1"/>
          </p:cNvPicPr>
          <p:nvPr/>
        </p:nvPicPr>
        <p:blipFill>
          <a:blip r:embed="rId2" cstate="print"/>
          <a:srcRect l="11637" t="3506" r="16363"/>
          <a:stretch>
            <a:fillRect/>
          </a:stretch>
        </p:blipFill>
        <p:spPr bwMode="auto">
          <a:xfrm>
            <a:off x="2714612" y="0"/>
            <a:ext cx="3571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008"/>
          <p:cNvPicPr>
            <a:picLocks noChangeAspect="1" noChangeArrowheads="1"/>
          </p:cNvPicPr>
          <p:nvPr/>
        </p:nvPicPr>
        <p:blipFill>
          <a:blip r:embed="rId2" cstate="print"/>
          <a:srcRect r="8511" b="1112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003"/>
          <p:cNvPicPr>
            <a:picLocks noChangeAspect="1" noChangeArrowheads="1"/>
          </p:cNvPicPr>
          <p:nvPr/>
        </p:nvPicPr>
        <p:blipFill>
          <a:blip r:embed="rId2" cstate="print"/>
          <a:srcRect l="11349" t="12005" r="14203" b="1561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tatue%20of%20Liberty%20(Mytilene)"/>
          <p:cNvPicPr>
            <a:picLocks noChangeAspect="1" noChangeArrowheads="1"/>
          </p:cNvPicPr>
          <p:nvPr/>
        </p:nvPicPr>
        <p:blipFill>
          <a:blip r:embed="rId2" cstate="print"/>
          <a:srcRect l="30303" r="16666"/>
          <a:stretch>
            <a:fillRect/>
          </a:stretch>
        </p:blipFill>
        <p:spPr bwMode="auto">
          <a:xfrm>
            <a:off x="3143240" y="0"/>
            <a:ext cx="26432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003"/>
          <p:cNvPicPr>
            <a:picLocks noChangeAspect="1" noChangeArrowheads="1"/>
          </p:cNvPicPr>
          <p:nvPr/>
        </p:nvPicPr>
        <p:blipFill>
          <a:blip r:embed="rId2" cstate="print"/>
          <a:srcRect l="8140" t="4045" r="25386"/>
          <a:stretch>
            <a:fillRect/>
          </a:stretch>
        </p:blipFill>
        <p:spPr bwMode="auto">
          <a:xfrm>
            <a:off x="2571736" y="0"/>
            <a:ext cx="37862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9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156176" cy="6858000"/>
          </a:xfrm>
          <a:prstGeom prst="rect">
            <a:avLst/>
          </a:prstGeom>
        </p:spPr>
      </p:pic>
      <p:pic>
        <p:nvPicPr>
          <p:cNvPr id="3" name="2 - Εικόνα" descr="IMG_0021_N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2564904"/>
            <a:ext cx="2987824" cy="429309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IMG_0025_NEW_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0"/>
            <a:ext cx="448665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012"/>
          <p:cNvPicPr>
            <a:picLocks noChangeAspect="1" noChangeArrowheads="1"/>
          </p:cNvPicPr>
          <p:nvPr/>
        </p:nvPicPr>
        <p:blipFill>
          <a:blip r:embed="rId3" cstate="print"/>
          <a:srcRect l="10536" r="22735"/>
          <a:stretch>
            <a:fillRect/>
          </a:stretch>
        </p:blipFill>
        <p:spPr bwMode="auto">
          <a:xfrm>
            <a:off x="2500298" y="0"/>
            <a:ext cx="41434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Κυρία Σμαράγδα Ζευγώλη 042"/>
          <p:cNvPicPr>
            <a:picLocks noChangeAspect="1" noChangeArrowheads="1"/>
          </p:cNvPicPr>
          <p:nvPr/>
        </p:nvPicPr>
        <p:blipFill>
          <a:blip r:embed="rId2" cstate="print"/>
          <a:srcRect l="8492" r="1619" b="6459"/>
          <a:stretch>
            <a:fillRect/>
          </a:stretch>
        </p:blipFill>
        <p:spPr bwMode="auto">
          <a:xfrm>
            <a:off x="2571736" y="0"/>
            <a:ext cx="3913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100"/>
          <p:cNvPicPr>
            <a:picLocks noChangeAspect="1" noChangeArrowheads="1"/>
          </p:cNvPicPr>
          <p:nvPr/>
        </p:nvPicPr>
        <p:blipFill>
          <a:blip r:embed="rId2" cstate="print"/>
          <a:srcRect l="12206" r="10488" b="7291"/>
          <a:stretch>
            <a:fillRect/>
          </a:stretch>
        </p:blipFill>
        <p:spPr bwMode="auto">
          <a:xfrm>
            <a:off x="0" y="0"/>
            <a:ext cx="44291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18435" name="Picture 3" descr="006"/>
          <p:cNvPicPr>
            <a:picLocks noChangeAspect="1" noChangeArrowheads="1"/>
          </p:cNvPicPr>
          <p:nvPr/>
        </p:nvPicPr>
        <p:blipFill>
          <a:blip r:embed="rId3" cstate="print"/>
          <a:srcRect l="2711" r="33973"/>
          <a:stretch>
            <a:fillRect/>
          </a:stretch>
        </p:blipFill>
        <p:spPr bwMode="auto">
          <a:xfrm>
            <a:off x="5786446" y="0"/>
            <a:ext cx="335755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24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0"/>
            <a:ext cx="289065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Κυρία Σμαράγδα Ζευγώλη 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0"/>
            <a:ext cx="3367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Κυρία Σμαράγδα Ζευγώλη 051"/>
          <p:cNvPicPr>
            <a:picLocks noChangeAspect="1" noChangeArrowheads="1"/>
          </p:cNvPicPr>
          <p:nvPr/>
        </p:nvPicPr>
        <p:blipFill>
          <a:blip r:embed="rId2" cstate="print"/>
          <a:srcRect l="8112" r="5993" b="2083"/>
          <a:stretch>
            <a:fillRect/>
          </a:stretch>
        </p:blipFill>
        <p:spPr bwMode="auto">
          <a:xfrm>
            <a:off x="3000364" y="0"/>
            <a:ext cx="32147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Κυρία Σμαράγδα Ζευγώλη 101"/>
          <p:cNvPicPr>
            <a:picLocks noChangeAspect="1" noChangeArrowheads="1"/>
          </p:cNvPicPr>
          <p:nvPr/>
        </p:nvPicPr>
        <p:blipFill>
          <a:blip r:embed="rId2" cstate="print"/>
          <a:srcRect l="5970"/>
          <a:stretch>
            <a:fillRect/>
          </a:stretch>
        </p:blipFill>
        <p:spPr bwMode="auto">
          <a:xfrm>
            <a:off x="2285984" y="0"/>
            <a:ext cx="46434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Κυρία Σμαράγδα Ζευγώλη 030"/>
          <p:cNvPicPr>
            <a:picLocks noChangeAspect="1" noChangeArrowheads="1"/>
          </p:cNvPicPr>
          <p:nvPr/>
        </p:nvPicPr>
        <p:blipFill>
          <a:blip r:embed="rId2" cstate="print"/>
          <a:srcRect l="5882" r="2353"/>
          <a:stretch>
            <a:fillRect/>
          </a:stretch>
        </p:blipFill>
        <p:spPr bwMode="auto">
          <a:xfrm>
            <a:off x="1500166" y="0"/>
            <a:ext cx="61436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Κυρία Σμαράγδα Ζευγώλη 001"/>
          <p:cNvPicPr>
            <a:picLocks noChangeAspect="1" noChangeArrowheads="1"/>
          </p:cNvPicPr>
          <p:nvPr/>
        </p:nvPicPr>
        <p:blipFill>
          <a:blip r:embed="rId2" cstate="print"/>
          <a:srcRect l="10630" t="6797" r="18423" b="13687"/>
          <a:stretch>
            <a:fillRect/>
          </a:stretch>
        </p:blipFill>
        <p:spPr bwMode="auto">
          <a:xfrm>
            <a:off x="-142908" y="0"/>
            <a:ext cx="47148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571480"/>
            <a:ext cx="442912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8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43600" y="0"/>
            <a:ext cx="3600400" cy="6858000"/>
          </a:xfrm>
          <a:prstGeom prst="rect">
            <a:avLst/>
          </a:prstGeom>
        </p:spPr>
      </p:pic>
      <p:pic>
        <p:nvPicPr>
          <p:cNvPr id="3" name="2 - Εικόνα" descr="IMG_0023_N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7635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1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20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0"/>
            <a:ext cx="388843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8_NEW.jpg"/>
          <p:cNvPicPr>
            <a:picLocks noChangeAspect="1"/>
          </p:cNvPicPr>
          <p:nvPr/>
        </p:nvPicPr>
        <p:blipFill>
          <a:blip r:embed="rId2" cstate="print"/>
          <a:srcRect b="143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4_NEW.jpg"/>
          <p:cNvPicPr>
            <a:picLocks noChangeAspect="1"/>
          </p:cNvPicPr>
          <p:nvPr/>
        </p:nvPicPr>
        <p:blipFill>
          <a:blip r:embed="rId2" cstate="print"/>
          <a:srcRect l="15152" t="956" r="7576" b="10489"/>
          <a:stretch>
            <a:fillRect/>
          </a:stretch>
        </p:blipFill>
        <p:spPr>
          <a:xfrm>
            <a:off x="0" y="0"/>
            <a:ext cx="3275856" cy="6858000"/>
          </a:xfrm>
          <a:prstGeom prst="rect">
            <a:avLst/>
          </a:prstGeom>
        </p:spPr>
      </p:pic>
      <p:pic>
        <p:nvPicPr>
          <p:cNvPr id="3" name="2 - Εικόνα" descr="IMG_0025_N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0"/>
            <a:ext cx="2987824" cy="6858000"/>
          </a:xfrm>
          <a:prstGeom prst="rect">
            <a:avLst/>
          </a:prstGeom>
        </p:spPr>
      </p:pic>
      <p:pic>
        <p:nvPicPr>
          <p:cNvPr id="5" name="4 - Εικόνα" descr="IMG_N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0"/>
            <a:ext cx="28803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2_NEW.jpg"/>
          <p:cNvPicPr>
            <a:picLocks noChangeAspect="1"/>
          </p:cNvPicPr>
          <p:nvPr/>
        </p:nvPicPr>
        <p:blipFill>
          <a:blip r:embed="rId2" cstate="print"/>
          <a:srcRect l="9450" t="9863" r="10226" b="10051"/>
          <a:stretch>
            <a:fillRect/>
          </a:stretch>
        </p:blipFill>
        <p:spPr>
          <a:xfrm rot="10800000">
            <a:off x="0" y="-5"/>
            <a:ext cx="4355976" cy="6858004"/>
          </a:xfrm>
          <a:prstGeom prst="rect">
            <a:avLst/>
          </a:prstGeom>
        </p:spPr>
      </p:pic>
      <p:pic>
        <p:nvPicPr>
          <p:cNvPr id="3" name="2 - Εικόνα" descr="IMG_0019_NEW.jpg"/>
          <p:cNvPicPr>
            <a:picLocks noChangeAspect="1"/>
          </p:cNvPicPr>
          <p:nvPr/>
        </p:nvPicPr>
        <p:blipFill>
          <a:blip r:embed="rId3" cstate="print"/>
          <a:srcRect t="3801"/>
          <a:stretch>
            <a:fillRect/>
          </a:stretch>
        </p:blipFill>
        <p:spPr>
          <a:xfrm>
            <a:off x="4355976" y="0"/>
            <a:ext cx="47880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9_NEW_NEW.jpg"/>
          <p:cNvPicPr>
            <a:picLocks noChangeAspect="1"/>
          </p:cNvPicPr>
          <p:nvPr/>
        </p:nvPicPr>
        <p:blipFill>
          <a:blip r:embed="rId2" cstate="print"/>
          <a:srcRect b="9645"/>
          <a:stretch>
            <a:fillRect/>
          </a:stretch>
        </p:blipFill>
        <p:spPr>
          <a:xfrm>
            <a:off x="0" y="0"/>
            <a:ext cx="4680520" cy="6858000"/>
          </a:xfrm>
          <a:prstGeom prst="rect">
            <a:avLst/>
          </a:prstGeom>
        </p:spPr>
      </p:pic>
      <p:pic>
        <p:nvPicPr>
          <p:cNvPr id="4" name="3 - Εικόνα" descr="IMG_0017_NEW.jpg"/>
          <p:cNvPicPr>
            <a:picLocks noChangeAspect="1"/>
          </p:cNvPicPr>
          <p:nvPr/>
        </p:nvPicPr>
        <p:blipFill>
          <a:blip r:embed="rId3" cstate="print"/>
          <a:srcRect r="53559" b="10467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Δημήτρης Παυλόπουλος\Τα έγγραφά μου\Οι εικόνες μου\MP Navigator EX\2012_12_01\IMG_0006_NEW.jpg"/>
          <p:cNvPicPr>
            <a:picLocks noChangeAspect="1" noChangeArrowheads="1"/>
          </p:cNvPicPr>
          <p:nvPr/>
        </p:nvPicPr>
        <p:blipFill>
          <a:blip r:embed="rId2" cstate="print"/>
          <a:srcRect r="53769" b="13219"/>
          <a:stretch>
            <a:fillRect/>
          </a:stretch>
        </p:blipFill>
        <p:spPr bwMode="auto">
          <a:xfrm>
            <a:off x="4427984" y="0"/>
            <a:ext cx="4716016" cy="6858000"/>
          </a:xfrm>
          <a:prstGeom prst="rect">
            <a:avLst/>
          </a:prstGeom>
          <a:noFill/>
        </p:spPr>
      </p:pic>
      <p:pic>
        <p:nvPicPr>
          <p:cNvPr id="3" name="2 - Εικόνα" descr="IMG_0017_NEW.jpg"/>
          <p:cNvPicPr>
            <a:picLocks noChangeAspect="1"/>
          </p:cNvPicPr>
          <p:nvPr/>
        </p:nvPicPr>
        <p:blipFill>
          <a:blip r:embed="rId3" cstate="print"/>
          <a:srcRect b="12069"/>
          <a:stretch>
            <a:fillRect/>
          </a:stretch>
        </p:blipFill>
        <p:spPr>
          <a:xfrm>
            <a:off x="0" y="0"/>
            <a:ext cx="442798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2_NEW.jpg"/>
          <p:cNvPicPr>
            <a:picLocks noChangeAspect="1"/>
          </p:cNvPicPr>
          <p:nvPr/>
        </p:nvPicPr>
        <p:blipFill>
          <a:blip r:embed="rId2" cstate="print"/>
          <a:srcRect l="8261" t="1893" r="10527" b="13300"/>
          <a:stretch>
            <a:fillRect/>
          </a:stretch>
        </p:blipFill>
        <p:spPr>
          <a:xfrm>
            <a:off x="0" y="0"/>
            <a:ext cx="4499992" cy="6858000"/>
          </a:xfrm>
          <a:prstGeom prst="rect">
            <a:avLst/>
          </a:prstGeom>
        </p:spPr>
      </p:pic>
      <p:pic>
        <p:nvPicPr>
          <p:cNvPr id="4" name="3 - Εικόνα" descr="IMG_0013_NEW.jpg"/>
          <p:cNvPicPr>
            <a:picLocks noChangeAspect="1"/>
          </p:cNvPicPr>
          <p:nvPr/>
        </p:nvPicPr>
        <p:blipFill>
          <a:blip r:embed="rId3" cstate="print"/>
          <a:srcRect l="8001" r="8790"/>
          <a:stretch>
            <a:fillRect/>
          </a:stretch>
        </p:blipFill>
        <p:spPr>
          <a:xfrm>
            <a:off x="4788024" y="0"/>
            <a:ext cx="4412196" cy="694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1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6834" y="0"/>
            <a:ext cx="555033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IMG_NEW.jpg"/>
          <p:cNvPicPr>
            <a:picLocks noChangeAspect="1"/>
          </p:cNvPicPr>
          <p:nvPr/>
        </p:nvPicPr>
        <p:blipFill>
          <a:blip r:embed="rId2" cstate="print"/>
          <a:srcRect t="1701" b="1701"/>
          <a:stretch>
            <a:fillRect/>
          </a:stretch>
        </p:blipFill>
        <p:spPr>
          <a:xfrm>
            <a:off x="899592" y="0"/>
            <a:ext cx="3312368" cy="6858000"/>
          </a:xfrm>
          <a:prstGeom prst="rect">
            <a:avLst/>
          </a:prstGeom>
        </p:spPr>
      </p:pic>
      <p:pic>
        <p:nvPicPr>
          <p:cNvPr id="4" name="3 - Εικόνα" descr="IMG_0005_N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0"/>
            <a:ext cx="34998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5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22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1832" y="0"/>
            <a:ext cx="516033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imitris\Downloads\800px-Ioannis_Polemis,_Greek_poet,_Athens,_2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NEW.jpg"/>
          <p:cNvPicPr>
            <a:picLocks noChangeAspect="1"/>
          </p:cNvPicPr>
          <p:nvPr/>
        </p:nvPicPr>
        <p:blipFill>
          <a:blip r:embed="rId2" cstate="print"/>
          <a:srcRect l="24892" t="16652" r="23061" b="24638"/>
          <a:stretch>
            <a:fillRect/>
          </a:stretch>
        </p:blipFill>
        <p:spPr>
          <a:xfrm>
            <a:off x="0" y="0"/>
            <a:ext cx="4644008" cy="6858000"/>
          </a:xfrm>
          <a:prstGeom prst="rect">
            <a:avLst/>
          </a:prstGeom>
        </p:spPr>
      </p:pic>
      <p:pic>
        <p:nvPicPr>
          <p:cNvPr id="3" name="2 - Εικόνα" descr="IMG_0001_NEW.jpg"/>
          <p:cNvPicPr>
            <a:picLocks noChangeAspect="1"/>
          </p:cNvPicPr>
          <p:nvPr/>
        </p:nvPicPr>
        <p:blipFill>
          <a:blip r:embed="rId3" cstate="print"/>
          <a:srcRect t="7705"/>
          <a:stretch>
            <a:fillRect/>
          </a:stretch>
        </p:blipFill>
        <p:spPr>
          <a:xfrm>
            <a:off x="4644008" y="0"/>
            <a:ext cx="449999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0"/>
            <a:ext cx="4644008" cy="6858000"/>
          </a:xfrm>
          <a:prstGeom prst="rect">
            <a:avLst/>
          </a:prstGeom>
        </p:spPr>
      </p:pic>
      <p:pic>
        <p:nvPicPr>
          <p:cNvPr id="1026" name="Picture 2" descr="C:\Documents and Settings\Δημήτρης Παυλόπουλος\Τα έγγραφά μου\Οι εικόνες μου\MP Navigator EX\2012_12_01\IMG_0001_NEW_0001.jpg"/>
          <p:cNvPicPr>
            <a:picLocks noChangeAspect="1" noChangeArrowheads="1"/>
          </p:cNvPicPr>
          <p:nvPr/>
        </p:nvPicPr>
        <p:blipFill>
          <a:blip r:embed="rId3" cstate="print"/>
          <a:srcRect l="16524" t="6745" r="15313" b="25469"/>
          <a:stretch>
            <a:fillRect/>
          </a:stretch>
        </p:blipFill>
        <p:spPr bwMode="auto">
          <a:xfrm>
            <a:off x="0" y="0"/>
            <a:ext cx="442798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ages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6324" y="0"/>
            <a:ext cx="51633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IMG_0030_NE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3528" y="0"/>
            <a:ext cx="4392488" cy="6858000"/>
          </a:xfrm>
          <a:prstGeom prst="rect">
            <a:avLst/>
          </a:prstGeom>
        </p:spPr>
      </p:pic>
      <p:pic>
        <p:nvPicPr>
          <p:cNvPr id="4" name="3 - Εικόνα" descr="RodinHeadigrm.jpg"/>
          <p:cNvPicPr>
            <a:picLocks noChangeAspect="1"/>
          </p:cNvPicPr>
          <p:nvPr/>
        </p:nvPicPr>
        <p:blipFill>
          <a:blip r:embed="rId3" cstate="print"/>
          <a:srcRect l="15208" t="10275" r="20372" b="4273"/>
          <a:stretch>
            <a:fillRect/>
          </a:stretch>
        </p:blipFill>
        <p:spPr>
          <a:xfrm>
            <a:off x="4716016" y="0"/>
            <a:ext cx="39604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RodinHeadigr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0"/>
            <a:ext cx="410445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9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10195" y="1426464"/>
            <a:ext cx="2923610" cy="4005072"/>
          </a:xfrm>
          <a:prstGeom prst="rect">
            <a:avLst/>
          </a:prstGeom>
        </p:spPr>
      </p:pic>
      <p:pic>
        <p:nvPicPr>
          <p:cNvPr id="3" name="2 - Εικόνα" descr="IMG_0007_NEW.jpg"/>
          <p:cNvPicPr>
            <a:picLocks noChangeAspect="1"/>
          </p:cNvPicPr>
          <p:nvPr/>
        </p:nvPicPr>
        <p:blipFill>
          <a:blip r:embed="rId3" cstate="print"/>
          <a:srcRect b="6250"/>
          <a:stretch>
            <a:fillRect/>
          </a:stretch>
        </p:blipFill>
        <p:spPr>
          <a:xfrm>
            <a:off x="2214546" y="0"/>
            <a:ext cx="478634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31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9099" y="0"/>
            <a:ext cx="45658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8_NEW.jpg"/>
          <p:cNvPicPr>
            <a:picLocks noChangeAspect="1"/>
          </p:cNvPicPr>
          <p:nvPr/>
        </p:nvPicPr>
        <p:blipFill>
          <a:blip r:embed="rId2" cstate="print"/>
          <a:srcRect b="1485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2.jpg"/>
          <p:cNvPicPr>
            <a:picLocks noChangeAspect="1"/>
          </p:cNvPicPr>
          <p:nvPr/>
        </p:nvPicPr>
        <p:blipFill>
          <a:blip r:embed="rId2" cstate="print"/>
          <a:srcRect l="21912" r="16382" b="3801"/>
          <a:stretch>
            <a:fillRect/>
          </a:stretch>
        </p:blipFill>
        <p:spPr>
          <a:xfrm>
            <a:off x="3347864" y="0"/>
            <a:ext cx="2880320" cy="6858000"/>
          </a:xfrm>
          <a:prstGeom prst="rect">
            <a:avLst/>
          </a:prstGeom>
        </p:spPr>
      </p:pic>
      <p:pic>
        <p:nvPicPr>
          <p:cNvPr id="3" name="2 - Εικόνα" descr="IMG_0012.jpg"/>
          <p:cNvPicPr>
            <a:picLocks noChangeAspect="1"/>
          </p:cNvPicPr>
          <p:nvPr/>
        </p:nvPicPr>
        <p:blipFill>
          <a:blip r:embed="rId3" cstate="print"/>
          <a:srcRect l="12920" r="17178" b="4366"/>
          <a:stretch>
            <a:fillRect/>
          </a:stretch>
        </p:blipFill>
        <p:spPr>
          <a:xfrm>
            <a:off x="0" y="0"/>
            <a:ext cx="3347864" cy="6858000"/>
          </a:xfrm>
          <a:prstGeom prst="rect">
            <a:avLst/>
          </a:prstGeom>
        </p:spPr>
      </p:pic>
      <p:pic>
        <p:nvPicPr>
          <p:cNvPr id="4" name="3 - Εικόνα" descr="IMG_0017_NEW.jpg"/>
          <p:cNvPicPr>
            <a:picLocks noChangeAspect="1"/>
          </p:cNvPicPr>
          <p:nvPr/>
        </p:nvPicPr>
        <p:blipFill>
          <a:blip r:embed="rId4" cstate="print"/>
          <a:srcRect l="-67" t="7595" r="3600"/>
          <a:stretch>
            <a:fillRect/>
          </a:stretch>
        </p:blipFill>
        <p:spPr>
          <a:xfrm>
            <a:off x="6156176" y="0"/>
            <a:ext cx="29878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3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0"/>
            <a:ext cx="453650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26_NE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27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NEW.jpg"/>
          <p:cNvPicPr>
            <a:picLocks noChangeAspect="1"/>
          </p:cNvPicPr>
          <p:nvPr/>
        </p:nvPicPr>
        <p:blipFill>
          <a:blip r:embed="rId2" cstate="print"/>
          <a:srcRect b="2213"/>
          <a:stretch>
            <a:fillRect/>
          </a:stretch>
        </p:blipFill>
        <p:spPr>
          <a:xfrm>
            <a:off x="2267744" y="0"/>
            <a:ext cx="453650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IMG_0004.jpg"/>
          <p:cNvPicPr>
            <a:picLocks noChangeAspect="1"/>
          </p:cNvPicPr>
          <p:nvPr/>
        </p:nvPicPr>
        <p:blipFill>
          <a:blip r:embed="rId2" cstate="print"/>
          <a:srcRect l="13392" r="4059" b="1701"/>
          <a:stretch>
            <a:fillRect/>
          </a:stretch>
        </p:blipFill>
        <p:spPr>
          <a:xfrm>
            <a:off x="2339752" y="0"/>
            <a:ext cx="453650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932040" cy="6858000"/>
          </a:xfrm>
          <a:prstGeom prst="rect">
            <a:avLst/>
          </a:prstGeom>
        </p:spPr>
      </p:pic>
      <p:pic>
        <p:nvPicPr>
          <p:cNvPr id="3" name="2 - Εικόνα" descr="IMG_0008_N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925346"/>
            <a:ext cx="4211960" cy="59326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5_NEW.jpg"/>
          <p:cNvPicPr>
            <a:picLocks noChangeAspect="1"/>
          </p:cNvPicPr>
          <p:nvPr/>
        </p:nvPicPr>
        <p:blipFill>
          <a:blip r:embed="rId2" cstate="print"/>
          <a:srcRect r="1565"/>
          <a:stretch>
            <a:fillRect/>
          </a:stretch>
        </p:blipFill>
        <p:spPr>
          <a:xfrm>
            <a:off x="1979712" y="0"/>
            <a:ext cx="518457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28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33118" y="0"/>
            <a:ext cx="5277764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1</Words>
  <Application>Microsoft Office PowerPoint</Application>
  <PresentationFormat>Προβολή στην οθόνη (4:3)</PresentationFormat>
  <Paragraphs>1</Paragraphs>
  <Slides>54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54</vt:i4>
      </vt:variant>
    </vt:vector>
  </HeadingPairs>
  <TitlesOfParts>
    <vt:vector size="57" baseType="lpstr">
      <vt:lpstr>Arial</vt:lpstr>
      <vt:lpstr>Calibri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Δημήτρης Παυλόπουλος</dc:creator>
  <cp:lastModifiedBy>Δημήτρης Παυλόπουλος</cp:lastModifiedBy>
  <cp:revision>45</cp:revision>
  <dcterms:created xsi:type="dcterms:W3CDTF">2012-12-01T20:46:16Z</dcterms:created>
  <dcterms:modified xsi:type="dcterms:W3CDTF">2019-12-10T10:43:27Z</dcterms:modified>
</cp:coreProperties>
</file>