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66" r:id="rId4"/>
    <p:sldId id="280" r:id="rId5"/>
    <p:sldId id="283" r:id="rId6"/>
    <p:sldId id="284" r:id="rId7"/>
    <p:sldId id="268" r:id="rId8"/>
    <p:sldId id="285" r:id="rId9"/>
    <p:sldId id="256" r:id="rId10"/>
    <p:sldId id="258" r:id="rId11"/>
    <p:sldId id="261" r:id="rId12"/>
    <p:sldId id="259" r:id="rId13"/>
    <p:sldId id="260" r:id="rId14"/>
    <p:sldId id="257" r:id="rId15"/>
    <p:sldId id="277" r:id="rId16"/>
    <p:sldId id="263" r:id="rId17"/>
    <p:sldId id="272" r:id="rId18"/>
    <p:sldId id="270" r:id="rId19"/>
    <p:sldId id="262" r:id="rId20"/>
    <p:sldId id="286"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594E5-FA8F-4B91-9885-ECDDC84E3779}" v="13" dt="2023-10-29T17:18:05.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iani tsintziloni" userId="ef39b42479092de5" providerId="LiveId" clId="{E24594E5-FA8F-4B91-9885-ECDDC84E3779}"/>
    <pc:docChg chg="custSel addSld delSld modSld sldOrd">
      <pc:chgData name="steriani tsintziloni" userId="ef39b42479092de5" providerId="LiveId" clId="{E24594E5-FA8F-4B91-9885-ECDDC84E3779}" dt="2023-10-29T17:18:07.439" v="247" actId="47"/>
      <pc:docMkLst>
        <pc:docMk/>
      </pc:docMkLst>
      <pc:sldChg chg="add">
        <pc:chgData name="steriani tsintziloni" userId="ef39b42479092de5" providerId="LiveId" clId="{E24594E5-FA8F-4B91-9885-ECDDC84E3779}" dt="2023-10-29T17:07:11.468" v="4"/>
        <pc:sldMkLst>
          <pc:docMk/>
          <pc:sldMk cId="0" sldId="256"/>
        </pc:sldMkLst>
      </pc:sldChg>
      <pc:sldChg chg="modSp add mod">
        <pc:chgData name="steriani tsintziloni" userId="ef39b42479092de5" providerId="LiveId" clId="{E24594E5-FA8F-4B91-9885-ECDDC84E3779}" dt="2023-10-29T17:07:11.593" v="6" actId="27636"/>
        <pc:sldMkLst>
          <pc:docMk/>
          <pc:sldMk cId="0" sldId="257"/>
        </pc:sldMkLst>
        <pc:spChg chg="mod">
          <ac:chgData name="steriani tsintziloni" userId="ef39b42479092de5" providerId="LiveId" clId="{E24594E5-FA8F-4B91-9885-ECDDC84E3779}" dt="2023-10-29T17:07:11.593" v="6" actId="27636"/>
          <ac:spMkLst>
            <pc:docMk/>
            <pc:sldMk cId="0" sldId="257"/>
            <ac:spMk id="2" creationId="{00000000-0000-0000-0000-000000000000}"/>
          </ac:spMkLst>
        </pc:spChg>
      </pc:sldChg>
      <pc:sldChg chg="modSp add mod">
        <pc:chgData name="steriani tsintziloni" userId="ef39b42479092de5" providerId="LiveId" clId="{E24594E5-FA8F-4B91-9885-ECDDC84E3779}" dt="2023-10-29T17:07:11.586" v="5" actId="27636"/>
        <pc:sldMkLst>
          <pc:docMk/>
          <pc:sldMk cId="0" sldId="258"/>
        </pc:sldMkLst>
        <pc:spChg chg="mod">
          <ac:chgData name="steriani tsintziloni" userId="ef39b42479092de5" providerId="LiveId" clId="{E24594E5-FA8F-4B91-9885-ECDDC84E3779}" dt="2023-10-29T17:07:11.586" v="5" actId="27636"/>
          <ac:spMkLst>
            <pc:docMk/>
            <pc:sldMk cId="0" sldId="258"/>
            <ac:spMk id="2" creationId="{00000000-0000-0000-0000-000000000000}"/>
          </ac:spMkLst>
        </pc:spChg>
      </pc:sldChg>
      <pc:sldChg chg="add">
        <pc:chgData name="steriani tsintziloni" userId="ef39b42479092de5" providerId="LiveId" clId="{E24594E5-FA8F-4B91-9885-ECDDC84E3779}" dt="2023-10-29T17:07:11.468" v="4"/>
        <pc:sldMkLst>
          <pc:docMk/>
          <pc:sldMk cId="0" sldId="259"/>
        </pc:sldMkLst>
      </pc:sldChg>
      <pc:sldChg chg="add">
        <pc:chgData name="steriani tsintziloni" userId="ef39b42479092de5" providerId="LiveId" clId="{E24594E5-FA8F-4B91-9885-ECDDC84E3779}" dt="2023-10-29T17:07:11.468" v="4"/>
        <pc:sldMkLst>
          <pc:docMk/>
          <pc:sldMk cId="0" sldId="260"/>
        </pc:sldMkLst>
      </pc:sldChg>
      <pc:sldChg chg="add">
        <pc:chgData name="steriani tsintziloni" userId="ef39b42479092de5" providerId="LiveId" clId="{E24594E5-FA8F-4B91-9885-ECDDC84E3779}" dt="2023-10-29T17:07:11.468" v="4"/>
        <pc:sldMkLst>
          <pc:docMk/>
          <pc:sldMk cId="706510050" sldId="261"/>
        </pc:sldMkLst>
      </pc:sldChg>
      <pc:sldChg chg="add">
        <pc:chgData name="steriani tsintziloni" userId="ef39b42479092de5" providerId="LiveId" clId="{E24594E5-FA8F-4B91-9885-ECDDC84E3779}" dt="2023-10-29T17:17:48.734" v="245"/>
        <pc:sldMkLst>
          <pc:docMk/>
          <pc:sldMk cId="0" sldId="262"/>
        </pc:sldMkLst>
      </pc:sldChg>
      <pc:sldChg chg="modSp mod">
        <pc:chgData name="steriani tsintziloni" userId="ef39b42479092de5" providerId="LiveId" clId="{E24594E5-FA8F-4B91-9885-ECDDC84E3779}" dt="2023-10-29T17:16:42.803" v="242" actId="122"/>
        <pc:sldMkLst>
          <pc:docMk/>
          <pc:sldMk cId="0" sldId="263"/>
        </pc:sldMkLst>
        <pc:spChg chg="mod">
          <ac:chgData name="steriani tsintziloni" userId="ef39b42479092de5" providerId="LiveId" clId="{E24594E5-FA8F-4B91-9885-ECDDC84E3779}" dt="2023-10-29T17:16:42.803" v="242" actId="122"/>
          <ac:spMkLst>
            <pc:docMk/>
            <pc:sldMk cId="0" sldId="263"/>
            <ac:spMk id="2" creationId="{00000000-0000-0000-0000-000000000000}"/>
          </ac:spMkLst>
        </pc:spChg>
      </pc:sldChg>
      <pc:sldChg chg="ord">
        <pc:chgData name="steriani tsintziloni" userId="ef39b42479092de5" providerId="LiveId" clId="{E24594E5-FA8F-4B91-9885-ECDDC84E3779}" dt="2023-10-29T17:05:55.927" v="1"/>
        <pc:sldMkLst>
          <pc:docMk/>
          <pc:sldMk cId="0" sldId="265"/>
        </pc:sldMkLst>
      </pc:sldChg>
      <pc:sldChg chg="addSp delSp modSp mod setBg delDesignElem">
        <pc:chgData name="steriani tsintziloni" userId="ef39b42479092de5" providerId="LiveId" clId="{E24594E5-FA8F-4B91-9885-ECDDC84E3779}" dt="2023-10-29T17:10:38.025" v="50" actId="20577"/>
        <pc:sldMkLst>
          <pc:docMk/>
          <pc:sldMk cId="0" sldId="268"/>
        </pc:sldMkLst>
        <pc:spChg chg="mod">
          <ac:chgData name="steriani tsintziloni" userId="ef39b42479092de5" providerId="LiveId" clId="{E24594E5-FA8F-4B91-9885-ECDDC84E3779}" dt="2023-10-29T17:10:38.025" v="50" actId="20577"/>
          <ac:spMkLst>
            <pc:docMk/>
            <pc:sldMk cId="0" sldId="268"/>
            <ac:spMk id="2" creationId="{00000000-0000-0000-0000-000000000000}"/>
          </ac:spMkLst>
        </pc:spChg>
        <pc:spChg chg="add mod ord">
          <ac:chgData name="steriani tsintziloni" userId="ef39b42479092de5" providerId="LiveId" clId="{E24594E5-FA8F-4B91-9885-ECDDC84E3779}" dt="2023-10-29T17:10:09.473" v="30" actId="26606"/>
          <ac:spMkLst>
            <pc:docMk/>
            <pc:sldMk cId="0" sldId="268"/>
            <ac:spMk id="3" creationId="{6972DDD7-0E3C-3744-78D4-E81091FFCFC4}"/>
          </ac:spMkLst>
        </pc:spChg>
        <pc:spChg chg="add del">
          <ac:chgData name="steriani tsintziloni" userId="ef39b42479092de5" providerId="LiveId" clId="{E24594E5-FA8F-4B91-9885-ECDDC84E3779}" dt="2023-10-29T17:10:09.473" v="30" actId="26606"/>
          <ac:spMkLst>
            <pc:docMk/>
            <pc:sldMk cId="0" sldId="268"/>
            <ac:spMk id="9" creationId="{F821940F-7A1D-4ACC-85B4-A932898ABB37}"/>
          </ac:spMkLst>
        </pc:spChg>
        <pc:spChg chg="add del">
          <ac:chgData name="steriani tsintziloni" userId="ef39b42479092de5" providerId="LiveId" clId="{E24594E5-FA8F-4B91-9885-ECDDC84E3779}" dt="2023-10-29T17:10:09.473" v="30" actId="26606"/>
          <ac:spMkLst>
            <pc:docMk/>
            <pc:sldMk cId="0" sldId="268"/>
            <ac:spMk id="11" creationId="{FBCF16F5-E0AF-4144-B7AF-BDDCDF8D5917}"/>
          </ac:spMkLst>
        </pc:spChg>
        <pc:spChg chg="add del">
          <ac:chgData name="steriani tsintziloni" userId="ef39b42479092de5" providerId="LiveId" clId="{E24594E5-FA8F-4B91-9885-ECDDC84E3779}" dt="2023-10-29T17:10:09.473" v="30" actId="26606"/>
          <ac:spMkLst>
            <pc:docMk/>
            <pc:sldMk cId="0" sldId="268"/>
            <ac:spMk id="13" creationId="{7085843F-A255-4AE2-BD1C-10954E1A6A23}"/>
          </ac:spMkLst>
        </pc:spChg>
        <pc:spChg chg="add del">
          <ac:chgData name="steriani tsintziloni" userId="ef39b42479092de5" providerId="LiveId" clId="{E24594E5-FA8F-4B91-9885-ECDDC84E3779}" dt="2023-10-29T17:10:09.473" v="30" actId="26606"/>
          <ac:spMkLst>
            <pc:docMk/>
            <pc:sldMk cId="0" sldId="268"/>
            <ac:spMk id="15" creationId="{5B1C0F75-E7F7-4B02-A77F-5EABD7CBD5ED}"/>
          </ac:spMkLst>
        </pc:spChg>
        <pc:spChg chg="add">
          <ac:chgData name="steriani tsintziloni" userId="ef39b42479092de5" providerId="LiveId" clId="{E24594E5-FA8F-4B91-9885-ECDDC84E3779}" dt="2023-10-29T17:10:09.473" v="30" actId="26606"/>
          <ac:spMkLst>
            <pc:docMk/>
            <pc:sldMk cId="0" sldId="268"/>
            <ac:spMk id="20" creationId="{3C54F4CE-85F0-46ED-80DA-9518C9251AD1}"/>
          </ac:spMkLst>
        </pc:spChg>
        <pc:spChg chg="add">
          <ac:chgData name="steriani tsintziloni" userId="ef39b42479092de5" providerId="LiveId" clId="{E24594E5-FA8F-4B91-9885-ECDDC84E3779}" dt="2023-10-29T17:10:09.473" v="30" actId="26606"/>
          <ac:spMkLst>
            <pc:docMk/>
            <pc:sldMk cId="0" sldId="268"/>
            <ac:spMk id="22" creationId="{DADD1FCA-8ACB-4958-81DD-4CDD6D3E1921}"/>
          </ac:spMkLst>
        </pc:spChg>
        <pc:picChg chg="mod ord">
          <ac:chgData name="steriani tsintziloni" userId="ef39b42479092de5" providerId="LiveId" clId="{E24594E5-FA8F-4B91-9885-ECDDC84E3779}" dt="2023-10-29T17:10:09.473" v="30" actId="26606"/>
          <ac:picMkLst>
            <pc:docMk/>
            <pc:sldMk cId="0" sldId="268"/>
            <ac:picMk id="4" creationId="{00000000-0000-0000-0000-000000000000}"/>
          </ac:picMkLst>
        </pc:picChg>
      </pc:sldChg>
      <pc:sldChg chg="add del">
        <pc:chgData name="steriani tsintziloni" userId="ef39b42479092de5" providerId="LiveId" clId="{E24594E5-FA8F-4B91-9885-ECDDC84E3779}" dt="2023-10-29T17:18:07.439" v="247" actId="47"/>
        <pc:sldMkLst>
          <pc:docMk/>
          <pc:sldMk cId="0" sldId="269"/>
        </pc:sldMkLst>
      </pc:sldChg>
      <pc:sldChg chg="modSp add mod">
        <pc:chgData name="steriani tsintziloni" userId="ef39b42479092de5" providerId="LiveId" clId="{E24594E5-FA8F-4B91-9885-ECDDC84E3779}" dt="2023-10-29T17:16:47.769" v="243" actId="122"/>
        <pc:sldMkLst>
          <pc:docMk/>
          <pc:sldMk cId="0" sldId="270"/>
        </pc:sldMkLst>
        <pc:spChg chg="mod">
          <ac:chgData name="steriani tsintziloni" userId="ef39b42479092de5" providerId="LiveId" clId="{E24594E5-FA8F-4B91-9885-ECDDC84E3779}" dt="2023-10-29T17:16:47.769" v="243" actId="122"/>
          <ac:spMkLst>
            <pc:docMk/>
            <pc:sldMk cId="0" sldId="270"/>
            <ac:spMk id="4" creationId="{00000000-0000-0000-0000-000000000000}"/>
          </ac:spMkLst>
        </pc:spChg>
      </pc:sldChg>
      <pc:sldChg chg="modSp add mod">
        <pc:chgData name="steriani tsintziloni" userId="ef39b42479092de5" providerId="LiveId" clId="{E24594E5-FA8F-4B91-9885-ECDDC84E3779}" dt="2023-10-29T17:16:38.534" v="241" actId="122"/>
        <pc:sldMkLst>
          <pc:docMk/>
          <pc:sldMk cId="0" sldId="272"/>
        </pc:sldMkLst>
        <pc:spChg chg="mod">
          <ac:chgData name="steriani tsintziloni" userId="ef39b42479092de5" providerId="LiveId" clId="{E24594E5-FA8F-4B91-9885-ECDDC84E3779}" dt="2023-10-29T17:16:38.534" v="241" actId="122"/>
          <ac:spMkLst>
            <pc:docMk/>
            <pc:sldMk cId="0" sldId="272"/>
            <ac:spMk id="2" creationId="{00000000-0000-0000-0000-000000000000}"/>
          </ac:spMkLst>
        </pc:spChg>
      </pc:sldChg>
      <pc:sldChg chg="modSp add mod ord">
        <pc:chgData name="steriani tsintziloni" userId="ef39b42479092de5" providerId="LiveId" clId="{E24594E5-FA8F-4B91-9885-ECDDC84E3779}" dt="2023-10-29T17:16:53.999" v="244" actId="122"/>
        <pc:sldMkLst>
          <pc:docMk/>
          <pc:sldMk cId="2925402444" sldId="277"/>
        </pc:sldMkLst>
        <pc:spChg chg="mod">
          <ac:chgData name="steriani tsintziloni" userId="ef39b42479092de5" providerId="LiveId" clId="{E24594E5-FA8F-4B91-9885-ECDDC84E3779}" dt="2023-10-29T17:16:53.999" v="244" actId="122"/>
          <ac:spMkLst>
            <pc:docMk/>
            <pc:sldMk cId="2925402444" sldId="277"/>
            <ac:spMk id="2" creationId="{86839FA9-1FE1-F02D-80DF-6B73DB16452D}"/>
          </ac:spMkLst>
        </pc:spChg>
      </pc:sldChg>
      <pc:sldChg chg="new del">
        <pc:chgData name="steriani tsintziloni" userId="ef39b42479092de5" providerId="LiveId" clId="{E24594E5-FA8F-4B91-9885-ECDDC84E3779}" dt="2023-10-29T17:10:48.265" v="51" actId="47"/>
        <pc:sldMkLst>
          <pc:docMk/>
          <pc:sldMk cId="2279162882" sldId="281"/>
        </pc:sldMkLst>
      </pc:sldChg>
      <pc:sldChg chg="new del">
        <pc:chgData name="steriani tsintziloni" userId="ef39b42479092de5" providerId="LiveId" clId="{E24594E5-FA8F-4B91-9885-ECDDC84E3779}" dt="2023-10-29T17:13:36.653" v="60" actId="47"/>
        <pc:sldMkLst>
          <pc:docMk/>
          <pc:sldMk cId="3999505661" sldId="282"/>
        </pc:sldMkLst>
      </pc:sldChg>
      <pc:sldChg chg="delSp add setBg delDesignElem">
        <pc:chgData name="steriani tsintziloni" userId="ef39b42479092de5" providerId="LiveId" clId="{E24594E5-FA8F-4B91-9885-ECDDC84E3779}" dt="2023-10-29T17:07:38.911" v="8"/>
        <pc:sldMkLst>
          <pc:docMk/>
          <pc:sldMk cId="0" sldId="283"/>
        </pc:sldMkLst>
        <pc:cxnChg chg="del">
          <ac:chgData name="steriani tsintziloni" userId="ef39b42479092de5" providerId="LiveId" clId="{E24594E5-FA8F-4B91-9885-ECDDC84E3779}" dt="2023-10-29T17:07:38.911" v="8"/>
          <ac:cxnSpMkLst>
            <pc:docMk/>
            <pc:sldMk cId="0" sldId="283"/>
            <ac:cxnSpMk id="11" creationId="{E4A809D5-3600-46D4-A466-67F2349A54FB}"/>
          </ac:cxnSpMkLst>
        </pc:cxnChg>
      </pc:sldChg>
      <pc:sldChg chg="addSp delSp modSp add mod setBg delDesignElem">
        <pc:chgData name="steriani tsintziloni" userId="ef39b42479092de5" providerId="LiveId" clId="{E24594E5-FA8F-4B91-9885-ECDDC84E3779}" dt="2023-10-29T17:10:23.231" v="31" actId="26606"/>
        <pc:sldMkLst>
          <pc:docMk/>
          <pc:sldMk cId="0" sldId="284"/>
        </pc:sldMkLst>
        <pc:spChg chg="mod">
          <ac:chgData name="steriani tsintziloni" userId="ef39b42479092de5" providerId="LiveId" clId="{E24594E5-FA8F-4B91-9885-ECDDC84E3779}" dt="2023-10-29T17:10:23.231" v="31" actId="26606"/>
          <ac:spMkLst>
            <pc:docMk/>
            <pc:sldMk cId="0" sldId="284"/>
            <ac:spMk id="2" creationId="{00000000-0000-0000-0000-000000000000}"/>
          </ac:spMkLst>
        </pc:spChg>
        <pc:spChg chg="add">
          <ac:chgData name="steriani tsintziloni" userId="ef39b42479092de5" providerId="LiveId" clId="{E24594E5-FA8F-4B91-9885-ECDDC84E3779}" dt="2023-10-29T17:10:23.231" v="31" actId="26606"/>
          <ac:spMkLst>
            <pc:docMk/>
            <pc:sldMk cId="0" sldId="284"/>
            <ac:spMk id="6" creationId="{3C54F4CE-85F0-46ED-80DA-9518C9251AD1}"/>
          </ac:spMkLst>
        </pc:spChg>
        <pc:spChg chg="del">
          <ac:chgData name="steriani tsintziloni" userId="ef39b42479092de5" providerId="LiveId" clId="{E24594E5-FA8F-4B91-9885-ECDDC84E3779}" dt="2023-10-29T17:07:51.733" v="10"/>
          <ac:spMkLst>
            <pc:docMk/>
            <pc:sldMk cId="0" sldId="284"/>
            <ac:spMk id="9" creationId="{1707FC24-6981-43D9-B525-C7832BA22463}"/>
          </ac:spMkLst>
        </pc:spChg>
        <pc:spChg chg="add">
          <ac:chgData name="steriani tsintziloni" userId="ef39b42479092de5" providerId="LiveId" clId="{E24594E5-FA8F-4B91-9885-ECDDC84E3779}" dt="2023-10-29T17:10:23.231" v="31" actId="26606"/>
          <ac:spMkLst>
            <pc:docMk/>
            <pc:sldMk cId="0" sldId="284"/>
            <ac:spMk id="11" creationId="{DADD1FCA-8ACB-4958-81DD-4CDD6D3E1921}"/>
          </ac:spMkLst>
        </pc:spChg>
        <pc:picChg chg="mod">
          <ac:chgData name="steriani tsintziloni" userId="ef39b42479092de5" providerId="LiveId" clId="{E24594E5-FA8F-4B91-9885-ECDDC84E3779}" dt="2023-10-29T17:10:23.231" v="31" actId="26606"/>
          <ac:picMkLst>
            <pc:docMk/>
            <pc:sldMk cId="0" sldId="284"/>
            <ac:picMk id="4" creationId="{00000000-0000-0000-0000-000000000000}"/>
          </ac:picMkLst>
        </pc:picChg>
      </pc:sldChg>
      <pc:sldChg chg="delSp add setBg delDesignElem">
        <pc:chgData name="steriani tsintziloni" userId="ef39b42479092de5" providerId="LiveId" clId="{E24594E5-FA8F-4B91-9885-ECDDC84E3779}" dt="2023-10-29T17:11:11.102" v="53"/>
        <pc:sldMkLst>
          <pc:docMk/>
          <pc:sldMk cId="0" sldId="285"/>
        </pc:sldMkLst>
        <pc:spChg chg="del">
          <ac:chgData name="steriani tsintziloni" userId="ef39b42479092de5" providerId="LiveId" clId="{E24594E5-FA8F-4B91-9885-ECDDC84E3779}" dt="2023-10-29T17:11:11.102" v="53"/>
          <ac:spMkLst>
            <pc:docMk/>
            <pc:sldMk cId="0" sldId="285"/>
            <ac:spMk id="9" creationId="{1825AC39-5F85-4CAA-8A81-A1287086B2B6}"/>
          </ac:spMkLst>
        </pc:spChg>
        <pc:spChg chg="del">
          <ac:chgData name="steriani tsintziloni" userId="ef39b42479092de5" providerId="LiveId" clId="{E24594E5-FA8F-4B91-9885-ECDDC84E3779}" dt="2023-10-29T17:11:11.102" v="53"/>
          <ac:spMkLst>
            <pc:docMk/>
            <pc:sldMk cId="0" sldId="285"/>
            <ac:spMk id="11" creationId="{95DA4D23-37FC-4B90-8188-F0377C5FF44B}"/>
          </ac:spMkLst>
        </pc:spChg>
        <pc:spChg chg="del">
          <ac:chgData name="steriani tsintziloni" userId="ef39b42479092de5" providerId="LiveId" clId="{E24594E5-FA8F-4B91-9885-ECDDC84E3779}" dt="2023-10-29T17:11:11.102" v="53"/>
          <ac:spMkLst>
            <pc:docMk/>
            <pc:sldMk cId="0" sldId="285"/>
            <ac:spMk id="13" creationId="{A7A4B465-FBCC-4CD4-89A1-82992A7B47FF}"/>
          </ac:spMkLst>
        </pc:spChg>
        <pc:spChg chg="del">
          <ac:chgData name="steriani tsintziloni" userId="ef39b42479092de5" providerId="LiveId" clId="{E24594E5-FA8F-4B91-9885-ECDDC84E3779}" dt="2023-10-29T17:11:11.102" v="53"/>
          <ac:spMkLst>
            <pc:docMk/>
            <pc:sldMk cId="0" sldId="285"/>
            <ac:spMk id="15" creationId="{909E572F-9CDC-4214-9D42-FF0017649590}"/>
          </ac:spMkLst>
        </pc:spChg>
      </pc:sldChg>
      <pc:sldChg chg="add">
        <pc:chgData name="steriani tsintziloni" userId="ef39b42479092de5" providerId="LiveId" clId="{E24594E5-FA8F-4B91-9885-ECDDC84E3779}" dt="2023-10-29T17:18:05.580" v="246"/>
        <pc:sldMkLst>
          <pc:docMk/>
          <pc:sldMk cId="0"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E7E35D-DF03-6DAA-2155-1A6F304936B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449DF37-D5EF-39F5-FA73-CFD734F8A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0A907E3-DC99-0CB1-A42E-4B0C6CF69AA4}"/>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5" name="Θέση υποσέλιδου 4">
            <a:extLst>
              <a:ext uri="{FF2B5EF4-FFF2-40B4-BE49-F238E27FC236}">
                <a16:creationId xmlns:a16="http://schemas.microsoft.com/office/drawing/2014/main" id="{9BC1FBDC-D580-B017-2DB5-CB77472224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37B808-A509-889F-221A-F55C8984AF90}"/>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303646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BF6AAF-30BA-038D-7611-9D964569171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2C467C6-D3B9-EC23-C380-06676046778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F977859-C487-48A9-F400-82A74126860D}"/>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5" name="Θέση υποσέλιδου 4">
            <a:extLst>
              <a:ext uri="{FF2B5EF4-FFF2-40B4-BE49-F238E27FC236}">
                <a16:creationId xmlns:a16="http://schemas.microsoft.com/office/drawing/2014/main" id="{702F0EF3-F776-E6A1-FF2F-78CECEFBBA6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AB5702-B7CA-1C3B-4F93-073715D1FBC2}"/>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186306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F9D8DBF-04AE-2447-6F71-2273813E893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0D0B98D-ED7C-45B6-EBE2-57DE2E72368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7DCDB96-9DDD-A0CD-CCBC-3358F2701E3A}"/>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5" name="Θέση υποσέλιδου 4">
            <a:extLst>
              <a:ext uri="{FF2B5EF4-FFF2-40B4-BE49-F238E27FC236}">
                <a16:creationId xmlns:a16="http://schemas.microsoft.com/office/drawing/2014/main" id="{EA14CB3D-FE2D-E1FA-45F8-5A441D9C47B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C59854-9936-CAA3-676C-8B588AAB15CD}"/>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152728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E3331E-535A-A2C6-32BF-66BF8B44BFF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0D5C5FC-E6FF-782C-0BDF-D5654AEC043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C7984E-3677-085C-0FC6-04C0BD4476C7}"/>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5" name="Θέση υποσέλιδου 4">
            <a:extLst>
              <a:ext uri="{FF2B5EF4-FFF2-40B4-BE49-F238E27FC236}">
                <a16:creationId xmlns:a16="http://schemas.microsoft.com/office/drawing/2014/main" id="{9B15EAB8-B303-752F-506D-CA269BB7CF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2AB455-1B52-23FC-C5D5-529D1E13C361}"/>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92372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E387A-1456-E879-99CA-01B60A44B83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8BB0DB2-A2C2-5EEF-7DD9-B9ED21EF5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925A774-263D-F580-5752-4F87E3B89CDD}"/>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5" name="Θέση υποσέλιδου 4">
            <a:extLst>
              <a:ext uri="{FF2B5EF4-FFF2-40B4-BE49-F238E27FC236}">
                <a16:creationId xmlns:a16="http://schemas.microsoft.com/office/drawing/2014/main" id="{76306E6B-1C2E-1B02-84C3-622CDEBE4C1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7C1AB0-B88C-B6EC-8176-ADF2BF3EBE97}"/>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337934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AFC24-7310-FCE9-8E4F-0FEFE26CD9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0CEB9A6-5BF6-12E8-0554-B79A6A17FBC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068775F-53FC-F29F-F3EC-8955DFC6339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9AF993B-41BD-AB44-D93B-61B718BCD1DD}"/>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6" name="Θέση υποσέλιδου 5">
            <a:extLst>
              <a:ext uri="{FF2B5EF4-FFF2-40B4-BE49-F238E27FC236}">
                <a16:creationId xmlns:a16="http://schemas.microsoft.com/office/drawing/2014/main" id="{B79D7D51-01DE-10DA-3EC0-3FC449AE45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4B4684-4FB1-E4FC-BED3-7BDC38DF67D1}"/>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34763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58DBF3-D689-F399-A4CD-CF37F10E1CD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838D4B2-0591-2F46-4CD5-2EBD110A1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6058C4A-DD97-EAA1-FCB2-09D3323B2D1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F15C512-32D3-69D2-5A78-94F3FA81D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228C240-4DC3-28E4-6905-AD8CA14FBB3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D718B17-AB32-DEFD-E22D-A1E070AB09E6}"/>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8" name="Θέση υποσέλιδου 7">
            <a:extLst>
              <a:ext uri="{FF2B5EF4-FFF2-40B4-BE49-F238E27FC236}">
                <a16:creationId xmlns:a16="http://schemas.microsoft.com/office/drawing/2014/main" id="{212EB7BB-D5B6-C63A-495C-DEDE9D3D4CB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E9C6422-1D16-2E64-C894-4199A7668A93}"/>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112618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2A166C-EB6F-327C-D25E-A690E5C7588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D1DFB65-7696-2CDC-58CC-B6096EBE9603}"/>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4" name="Θέση υποσέλιδου 3">
            <a:extLst>
              <a:ext uri="{FF2B5EF4-FFF2-40B4-BE49-F238E27FC236}">
                <a16:creationId xmlns:a16="http://schemas.microsoft.com/office/drawing/2014/main" id="{8AB47C72-6BC9-A61B-0E21-EF6C703F5EE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E299A31-0334-A74D-4A50-8F097B340E95}"/>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162473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18330E9-E7CE-2243-474C-314CDC64C340}"/>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3" name="Θέση υποσέλιδου 2">
            <a:extLst>
              <a:ext uri="{FF2B5EF4-FFF2-40B4-BE49-F238E27FC236}">
                <a16:creationId xmlns:a16="http://schemas.microsoft.com/office/drawing/2014/main" id="{1123F62D-40C8-CE1C-9E99-351A3FD7BB0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CD63B6F-7FAE-F723-D570-F6F95FF0D671}"/>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272972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BE6B8F-E795-B559-69C2-437C5E0C10B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C10B0EF-B89E-9BE1-0944-401AF84A9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388564D-CA09-78BD-72F3-F94396070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FF2002F-FACB-1DC3-9D13-EF93B103DFB3}"/>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6" name="Θέση υποσέλιδου 5">
            <a:extLst>
              <a:ext uri="{FF2B5EF4-FFF2-40B4-BE49-F238E27FC236}">
                <a16:creationId xmlns:a16="http://schemas.microsoft.com/office/drawing/2014/main" id="{1EEADB34-7FBD-D1F9-DC0D-385606E2FD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D72000F-1331-4091-B3F2-00A645B43FD4}"/>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320167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5C96C-1CE0-042C-7699-46ED2BDD965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7678B5A-C99B-FCBD-CD29-88C3B064A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3F0A738-670A-0A43-956F-25580DE0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1537BF7-EE16-6C06-DBBD-ABD7F0764EFB}"/>
              </a:ext>
            </a:extLst>
          </p:cNvPr>
          <p:cNvSpPr>
            <a:spLocks noGrp="1"/>
          </p:cNvSpPr>
          <p:nvPr>
            <p:ph type="dt" sz="half" idx="10"/>
          </p:nvPr>
        </p:nvSpPr>
        <p:spPr/>
        <p:txBody>
          <a:bodyPr/>
          <a:lstStyle/>
          <a:p>
            <a:fld id="{98682241-A8AF-4C2E-9F4E-953213A5BB94}" type="datetimeFigureOut">
              <a:rPr lang="el-GR" smtClean="0"/>
              <a:t>29/10/2023</a:t>
            </a:fld>
            <a:endParaRPr lang="el-GR"/>
          </a:p>
        </p:txBody>
      </p:sp>
      <p:sp>
        <p:nvSpPr>
          <p:cNvPr id="6" name="Θέση υποσέλιδου 5">
            <a:extLst>
              <a:ext uri="{FF2B5EF4-FFF2-40B4-BE49-F238E27FC236}">
                <a16:creationId xmlns:a16="http://schemas.microsoft.com/office/drawing/2014/main" id="{4132BC1E-D08F-52DE-B5DF-5E3A55AB6C8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BFC7F34-287D-9F71-2120-FA1C309E9C99}"/>
              </a:ext>
            </a:extLst>
          </p:cNvPr>
          <p:cNvSpPr>
            <a:spLocks noGrp="1"/>
          </p:cNvSpPr>
          <p:nvPr>
            <p:ph type="sldNum" sz="quarter" idx="12"/>
          </p:nvPr>
        </p:nvSpPr>
        <p:spPr/>
        <p:txBody>
          <a:bodyPr/>
          <a:lstStyle/>
          <a:p>
            <a:fld id="{38D78991-7E77-4CBD-9EC5-B58686BDD7C7}" type="slidenum">
              <a:rPr lang="el-GR" smtClean="0"/>
              <a:t>‹#›</a:t>
            </a:fld>
            <a:endParaRPr lang="el-GR"/>
          </a:p>
        </p:txBody>
      </p:sp>
    </p:spTree>
    <p:extLst>
      <p:ext uri="{BB962C8B-B14F-4D97-AF65-F5344CB8AC3E}">
        <p14:creationId xmlns:p14="http://schemas.microsoft.com/office/powerpoint/2010/main" val="423320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8BD77EB-1E05-04FC-7DED-2399BE635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8C37C07-0962-F52E-4DFC-D8C91BD81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6C7BFB-8798-204B-8FCD-AE415750E2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82241-A8AF-4C2E-9F4E-953213A5BB94}" type="datetimeFigureOut">
              <a:rPr lang="el-GR" smtClean="0"/>
              <a:t>29/10/2023</a:t>
            </a:fld>
            <a:endParaRPr lang="el-GR"/>
          </a:p>
        </p:txBody>
      </p:sp>
      <p:sp>
        <p:nvSpPr>
          <p:cNvPr id="5" name="Θέση υποσέλιδου 4">
            <a:extLst>
              <a:ext uri="{FF2B5EF4-FFF2-40B4-BE49-F238E27FC236}">
                <a16:creationId xmlns:a16="http://schemas.microsoft.com/office/drawing/2014/main" id="{4127D9FD-77BE-9656-E97B-5AE156D5F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C4B44FE-EDB0-F844-0E3D-B4B36AD5F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78991-7E77-4CBD-9EC5-B58686BDD7C7}" type="slidenum">
              <a:rPr lang="el-GR" smtClean="0"/>
              <a:t>‹#›</a:t>
            </a:fld>
            <a:endParaRPr lang="el-GR"/>
          </a:p>
        </p:txBody>
      </p:sp>
    </p:spTree>
    <p:extLst>
      <p:ext uri="{BB962C8B-B14F-4D97-AF65-F5344CB8AC3E}">
        <p14:creationId xmlns:p14="http://schemas.microsoft.com/office/powerpoint/2010/main" val="349967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avel_Gerdt" TargetMode="External"/><Relationship Id="rId2" Type="http://schemas.openxmlformats.org/officeDocument/2006/relationships/hyperlink" Target="https://en.wikipedia.org/wiki/Mathilde_Kschessinskaya" TargetMode="External"/><Relationship Id="rId1" Type="http://schemas.openxmlformats.org/officeDocument/2006/relationships/slideLayout" Target="../slideLayouts/slideLayout2.xml"/><Relationship Id="rId6" Type="http://schemas.openxmlformats.org/officeDocument/2006/relationships/image" Target="../media/image13.jfif"/><Relationship Id="rId5" Type="http://schemas.openxmlformats.org/officeDocument/2006/relationships/hyperlink" Target="https://en.wikipedia.org/wiki/Anna_Pavlova" TargetMode="External"/><Relationship Id="rId4" Type="http://schemas.openxmlformats.org/officeDocument/2006/relationships/hyperlink" Target="https://en.wikipedia.org/wiki/Agrippina_Vaganov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8A1BC61-F1F3-1B93-AD59-5BDB5B00C69D}"/>
              </a:ext>
            </a:extLst>
          </p:cNvPr>
          <p:cNvSpPr>
            <a:spLocks noGrp="1"/>
          </p:cNvSpPr>
          <p:nvPr>
            <p:ph type="title"/>
          </p:nvPr>
        </p:nvSpPr>
        <p:spPr/>
        <p:txBody>
          <a:bodyPr>
            <a:normAutofit/>
          </a:bodyPr>
          <a:lstStyle/>
          <a:p>
            <a:r>
              <a:rPr lang="el-GR"/>
              <a:t>18</a:t>
            </a:r>
            <a:r>
              <a:rPr lang="el-GR" baseline="30000"/>
              <a:t>ος</a:t>
            </a:r>
            <a:r>
              <a:rPr lang="el-GR"/>
              <a:t> αιώνας</a:t>
            </a:r>
            <a:br>
              <a:rPr lang="en-US"/>
            </a:br>
            <a:endParaRPr lang="el-GR" dirty="0"/>
          </a:p>
        </p:txBody>
      </p:sp>
      <p:pic>
        <p:nvPicPr>
          <p:cNvPr id="13" name="Content Placeholder 12" descr="Jason &amp; Medea.jpg"/>
          <p:cNvPicPr>
            <a:picLocks noGrp="1" noChangeAspect="1"/>
          </p:cNvPicPr>
          <p:nvPr>
            <p:ph idx="1"/>
          </p:nvPr>
        </p:nvPicPr>
        <p:blipFill>
          <a:blip r:embed="rId2" cstate="print"/>
          <a:stretch>
            <a:fillRect/>
          </a:stretch>
        </p:blipFill>
        <p:spPr>
          <a:xfrm>
            <a:off x="2423593" y="1628800"/>
            <a:ext cx="7546299" cy="378042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Ekaterina </a:t>
            </a:r>
            <a:r>
              <a:rPr lang="en-GB" dirty="0" err="1"/>
              <a:t>Vazem</a:t>
            </a:r>
            <a:r>
              <a:rPr lang="en-GB" dirty="0"/>
              <a:t> </a:t>
            </a:r>
            <a:r>
              <a:rPr lang="en-GB" dirty="0" err="1"/>
              <a:t>Nikyia</a:t>
            </a:r>
            <a:r>
              <a:rPr lang="en-GB" dirty="0"/>
              <a:t> in </a:t>
            </a:r>
            <a:r>
              <a:rPr lang="en-GB" i="1" dirty="0"/>
              <a:t>La </a:t>
            </a:r>
            <a:r>
              <a:rPr lang="en-GB" i="1" dirty="0" err="1"/>
              <a:t>Bayadere</a:t>
            </a:r>
            <a:r>
              <a:rPr lang="en-GB" i="1" dirty="0"/>
              <a:t> </a:t>
            </a:r>
            <a:r>
              <a:rPr lang="en-GB" dirty="0"/>
              <a:t>(1877)</a:t>
            </a:r>
            <a:endParaRPr lang="en-US" dirty="0"/>
          </a:p>
        </p:txBody>
      </p:sp>
      <p:pic>
        <p:nvPicPr>
          <p:cNvPr id="4" name="Content Placeholder 3" descr="la-bayadere-ekaterina-vazem-as-nikiya-1877-1.jpg"/>
          <p:cNvPicPr>
            <a:picLocks noGrp="1" noChangeAspect="1"/>
          </p:cNvPicPr>
          <p:nvPr>
            <p:ph idx="1"/>
          </p:nvPr>
        </p:nvPicPr>
        <p:blipFill>
          <a:blip r:embed="rId2" cstate="print"/>
          <a:stretch>
            <a:fillRect/>
          </a:stretch>
        </p:blipFill>
        <p:spPr>
          <a:xfrm>
            <a:off x="4471872" y="1600201"/>
            <a:ext cx="3248256"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8000DE-2898-4DAF-BC81-11309ABA720E}"/>
              </a:ext>
            </a:extLst>
          </p:cNvPr>
          <p:cNvSpPr>
            <a:spLocks noGrp="1"/>
          </p:cNvSpPr>
          <p:nvPr>
            <p:ph type="title"/>
          </p:nvPr>
        </p:nvSpPr>
        <p:spPr/>
        <p:txBody>
          <a:bodyPr>
            <a:normAutofit/>
          </a:bodyPr>
          <a:lstStyle/>
          <a:p>
            <a:r>
              <a:rPr lang="en-US" sz="1800" dirty="0">
                <a:solidFill>
                  <a:srgbClr val="202122"/>
                </a:solidFill>
                <a:latin typeface="Arial" panose="020B0604020202020204" pitchFamily="34" charset="0"/>
              </a:rPr>
              <a:t>Ekaterina </a:t>
            </a:r>
            <a:r>
              <a:rPr lang="en-US" sz="1800" dirty="0" err="1">
                <a:solidFill>
                  <a:srgbClr val="202122"/>
                </a:solidFill>
                <a:latin typeface="Arial" panose="020B0604020202020204" pitchFamily="34" charset="0"/>
              </a:rPr>
              <a:t>Vazem</a:t>
            </a:r>
            <a:r>
              <a:rPr lang="en-US" sz="1800" dirty="0">
                <a:solidFill>
                  <a:srgbClr val="202122"/>
                </a:solidFill>
                <a:latin typeface="Arial" panose="020B0604020202020204" pitchFamily="34" charset="0"/>
              </a:rPr>
              <a:t> costumed as </a:t>
            </a:r>
            <a:r>
              <a:rPr lang="en-US" sz="1800" dirty="0" err="1">
                <a:solidFill>
                  <a:srgbClr val="202122"/>
                </a:solidFill>
                <a:latin typeface="Arial" panose="020B0604020202020204" pitchFamily="34" charset="0"/>
              </a:rPr>
              <a:t>Nikiya</a:t>
            </a:r>
            <a:r>
              <a:rPr lang="en-US" sz="1800" dirty="0">
                <a:solidFill>
                  <a:srgbClr val="202122"/>
                </a:solidFill>
                <a:latin typeface="Arial" panose="020B0604020202020204" pitchFamily="34" charset="0"/>
              </a:rPr>
              <a:t> for Act II of </a:t>
            </a:r>
            <a:r>
              <a:rPr lang="en-US" sz="1800" i="1" dirty="0">
                <a:solidFill>
                  <a:srgbClr val="202122"/>
                </a:solidFill>
                <a:latin typeface="Arial" panose="020B0604020202020204" pitchFamily="34" charset="0"/>
              </a:rPr>
              <a:t>La Bayadère</a:t>
            </a:r>
            <a:r>
              <a:rPr lang="en-US" sz="1800" dirty="0">
                <a:solidFill>
                  <a:srgbClr val="202122"/>
                </a:solidFill>
                <a:latin typeface="Arial" panose="020B0604020202020204" pitchFamily="34" charset="0"/>
              </a:rPr>
              <a:t>. St. Petersburg, 1877.</a:t>
            </a:r>
            <a:endParaRPr lang="el-GR" sz="1800" dirty="0"/>
          </a:p>
        </p:txBody>
      </p:sp>
      <p:pic>
        <p:nvPicPr>
          <p:cNvPr id="1026" name="Picture 2">
            <a:extLst>
              <a:ext uri="{FF2B5EF4-FFF2-40B4-BE49-F238E27FC236}">
                <a16:creationId xmlns:a16="http://schemas.microsoft.com/office/drawing/2014/main" id="{7E13E4C8-8E7E-4B67-A869-81A0C31499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7808" y="1650197"/>
            <a:ext cx="2901672" cy="371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1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 </a:t>
            </a:r>
            <a:r>
              <a:rPr lang="en-GB" dirty="0" err="1"/>
              <a:t>Ivanov</a:t>
            </a:r>
            <a:r>
              <a:rPr lang="en-GB" dirty="0"/>
              <a:t> as </a:t>
            </a:r>
            <a:r>
              <a:rPr lang="en-GB" dirty="0" err="1"/>
              <a:t>Solor</a:t>
            </a:r>
            <a:r>
              <a:rPr lang="en-GB" dirty="0"/>
              <a:t> (1877)</a:t>
            </a:r>
            <a:endParaRPr lang="en-US" dirty="0"/>
          </a:p>
        </p:txBody>
      </p:sp>
      <p:pic>
        <p:nvPicPr>
          <p:cNvPr id="4" name="Content Placeholder 3" descr="la-bayadere-lev-ivanov-as-solor-1877.jpg"/>
          <p:cNvPicPr>
            <a:picLocks noGrp="1" noChangeAspect="1"/>
          </p:cNvPicPr>
          <p:nvPr>
            <p:ph idx="1"/>
          </p:nvPr>
        </p:nvPicPr>
        <p:blipFill>
          <a:blip r:embed="rId2" cstate="print"/>
          <a:stretch>
            <a:fillRect/>
          </a:stretch>
        </p:blipFill>
        <p:spPr>
          <a:xfrm>
            <a:off x="4520399" y="1600201"/>
            <a:ext cx="3151202"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a:solidFill>
                  <a:srgbClr val="202122"/>
                </a:solidFill>
                <a:latin typeface="Arial" panose="020B0604020202020204" pitchFamily="34" charset="0"/>
              </a:rPr>
              <a:t>Marius Petipa's final revival of </a:t>
            </a:r>
            <a:r>
              <a:rPr lang="en-US" sz="1200" i="1">
                <a:solidFill>
                  <a:srgbClr val="202122"/>
                </a:solidFill>
                <a:latin typeface="Arial" panose="020B0604020202020204" pitchFamily="34" charset="0"/>
              </a:rPr>
              <a:t>La Bayadère</a:t>
            </a:r>
            <a:r>
              <a:rPr lang="en-US" sz="1200">
                <a:solidFill>
                  <a:srgbClr val="202122"/>
                </a:solidFill>
                <a:latin typeface="Arial" panose="020B0604020202020204" pitchFamily="34" charset="0"/>
              </a:rPr>
              <a:t>, with the stage of the Mariinsky Theatre shown in the scene </a:t>
            </a:r>
            <a:r>
              <a:rPr lang="en-US" sz="1200" i="1">
                <a:solidFill>
                  <a:srgbClr val="202122"/>
                </a:solidFill>
                <a:latin typeface="Arial" panose="020B0604020202020204" pitchFamily="34" charset="0"/>
              </a:rPr>
              <a:t>The Kingdom of the Shades</a:t>
            </a:r>
            <a:r>
              <a:rPr lang="en-US" sz="1200">
                <a:solidFill>
                  <a:srgbClr val="202122"/>
                </a:solidFill>
                <a:latin typeface="Arial" panose="020B0604020202020204" pitchFamily="34" charset="0"/>
              </a:rPr>
              <a:t>. In the center is </a:t>
            </a:r>
            <a:r>
              <a:rPr lang="en-US" sz="1200">
                <a:solidFill>
                  <a:srgbClr val="0645AD"/>
                </a:solidFill>
                <a:latin typeface="Arial" panose="020B0604020202020204" pitchFamily="34" charset="0"/>
                <a:hlinkClick r:id="rId2" tooltip="Mathilde Kschessinskaya"/>
              </a:rPr>
              <a:t>Mathilde Kschessinskaya</a:t>
            </a:r>
            <a:r>
              <a:rPr lang="en-US" sz="1200">
                <a:solidFill>
                  <a:srgbClr val="202122"/>
                </a:solidFill>
                <a:latin typeface="Arial" panose="020B0604020202020204" pitchFamily="34" charset="0"/>
              </a:rPr>
              <a:t> as Nikiya, </a:t>
            </a:r>
            <a:r>
              <a:rPr lang="en-US" sz="1200">
                <a:solidFill>
                  <a:srgbClr val="0645AD"/>
                </a:solidFill>
                <a:latin typeface="Arial" panose="020B0604020202020204" pitchFamily="34" charset="0"/>
                <a:hlinkClick r:id="rId3" tooltip="Pavel Gerdt"/>
              </a:rPr>
              <a:t>Pavel Gerdt</a:t>
            </a:r>
            <a:r>
              <a:rPr lang="en-US" sz="1200">
                <a:solidFill>
                  <a:srgbClr val="202122"/>
                </a:solidFill>
                <a:latin typeface="Arial" panose="020B0604020202020204" pitchFamily="34" charset="0"/>
              </a:rPr>
              <a:t> as Solor and the </a:t>
            </a:r>
            <a:r>
              <a:rPr lang="en-US" sz="1200" i="1">
                <a:solidFill>
                  <a:srgbClr val="202122"/>
                </a:solidFill>
                <a:latin typeface="Arial" panose="020B0604020202020204" pitchFamily="34" charset="0"/>
              </a:rPr>
              <a:t>Corps de ballet</a:t>
            </a:r>
            <a:r>
              <a:rPr lang="en-US" sz="1200">
                <a:solidFill>
                  <a:srgbClr val="202122"/>
                </a:solidFill>
                <a:latin typeface="Arial" panose="020B0604020202020204" pitchFamily="34" charset="0"/>
              </a:rPr>
              <a:t>. The three soloist shades are seen kneeling to the left: Varvara Rhykhliakova, </a:t>
            </a:r>
            <a:r>
              <a:rPr lang="en-US" sz="1200">
                <a:solidFill>
                  <a:srgbClr val="0645AD"/>
                </a:solidFill>
                <a:latin typeface="Arial" panose="020B0604020202020204" pitchFamily="34" charset="0"/>
                <a:hlinkClick r:id="rId4" tooltip="Agrippina Vaganova"/>
              </a:rPr>
              <a:t>Agrippina Vaganova</a:t>
            </a:r>
            <a:r>
              <a:rPr lang="en-US" sz="1200">
                <a:solidFill>
                  <a:srgbClr val="202122"/>
                </a:solidFill>
                <a:latin typeface="Arial" panose="020B0604020202020204" pitchFamily="34" charset="0"/>
              </a:rPr>
              <a:t> and </a:t>
            </a:r>
            <a:r>
              <a:rPr lang="en-US" sz="1200">
                <a:solidFill>
                  <a:srgbClr val="0645AD"/>
                </a:solidFill>
                <a:latin typeface="Arial" panose="020B0604020202020204" pitchFamily="34" charset="0"/>
                <a:hlinkClick r:id="rId5" tooltip="Anna Pavlova"/>
              </a:rPr>
              <a:t>Anna Pavlova</a:t>
            </a:r>
            <a:r>
              <a:rPr lang="en-US" sz="1200">
                <a:solidFill>
                  <a:srgbClr val="202122"/>
                </a:solidFill>
                <a:latin typeface="Arial" panose="020B0604020202020204" pitchFamily="34" charset="0"/>
              </a:rPr>
              <a:t> performed the shade's variations. St. Petersburg, 1900</a:t>
            </a:r>
            <a:endParaRPr lang="en-US" sz="1200" dirty="0"/>
          </a:p>
        </p:txBody>
      </p:sp>
      <p:pic>
        <p:nvPicPr>
          <p:cNvPr id="5" name="Θέση περιεχομένου 4" descr="Εικόνα που περιέχει κείμενο, αγελάδα, υπαίθριος, κοπάδι&#10;&#10;Περιγραφή που δημιουργήθηκε αυτόματα">
            <a:extLst>
              <a:ext uri="{FF2B5EF4-FFF2-40B4-BE49-F238E27FC236}">
                <a16:creationId xmlns:a16="http://schemas.microsoft.com/office/drawing/2014/main" id="{CA4B5132-BFB8-48DD-81C9-C5E84D0051F6}"/>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461354" y="2060848"/>
            <a:ext cx="7269293" cy="303493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Carlotta </a:t>
            </a:r>
            <a:r>
              <a:rPr lang="en-GB" dirty="0" err="1"/>
              <a:t>Brianza</a:t>
            </a:r>
            <a:r>
              <a:rPr lang="en-GB" dirty="0"/>
              <a:t> </a:t>
            </a:r>
            <a:r>
              <a:rPr lang="en-GB" i="1" dirty="0"/>
              <a:t>Princess Aurora </a:t>
            </a:r>
            <a:r>
              <a:rPr lang="en-GB" dirty="0"/>
              <a:t>(1891)</a:t>
            </a:r>
            <a:endParaRPr lang="en-US" dirty="0"/>
          </a:p>
        </p:txBody>
      </p:sp>
      <p:pic>
        <p:nvPicPr>
          <p:cNvPr id="4" name="Content Placeholder 3" descr="the-sleeping-beauty-carlotta-brianza-as-princess-aurora-1890-1.jpg"/>
          <p:cNvPicPr>
            <a:picLocks noGrp="1" noChangeAspect="1"/>
          </p:cNvPicPr>
          <p:nvPr>
            <p:ph idx="1"/>
          </p:nvPr>
        </p:nvPicPr>
        <p:blipFill>
          <a:blip r:embed="rId2" cstate="print"/>
          <a:stretch>
            <a:fillRect/>
          </a:stretch>
        </p:blipFill>
        <p:spPr>
          <a:xfrm>
            <a:off x="4517571" y="1600201"/>
            <a:ext cx="3156859"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839FA9-1FE1-F02D-80DF-6B73DB16452D}"/>
              </a:ext>
            </a:extLst>
          </p:cNvPr>
          <p:cNvSpPr>
            <a:spLocks noGrp="1"/>
          </p:cNvSpPr>
          <p:nvPr>
            <p:ph type="title"/>
          </p:nvPr>
        </p:nvSpPr>
        <p:spPr/>
        <p:txBody>
          <a:bodyPr/>
          <a:lstStyle/>
          <a:p>
            <a:pPr algn="ctr"/>
            <a:r>
              <a:rPr lang="en-US" b="0" i="0" dirty="0">
                <a:solidFill>
                  <a:srgbClr val="4D5156"/>
                </a:solidFill>
                <a:effectLst/>
                <a:latin typeface="arial" panose="020B0604020202020204" pitchFamily="34" charset="0"/>
              </a:rPr>
              <a:t>Serge Diaghilev (1872 – 1929)</a:t>
            </a:r>
            <a:endParaRPr lang="el-GR" dirty="0"/>
          </a:p>
        </p:txBody>
      </p:sp>
      <p:pic>
        <p:nvPicPr>
          <p:cNvPr id="5" name="Θέση περιεχομένου 4" descr="Εικόνα που περιέχει καπέλο, ρουχισμός, κάλυμμα κεφαλής, ανθρώπινο πρόσωπο&#10;&#10;Περιγραφή που δημιουργήθηκε αυτόματα">
            <a:extLst>
              <a:ext uri="{FF2B5EF4-FFF2-40B4-BE49-F238E27FC236}">
                <a16:creationId xmlns:a16="http://schemas.microsoft.com/office/drawing/2014/main" id="{2187CF49-1BCD-4413-BE3B-E2CA34A755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9814" y="1600201"/>
            <a:ext cx="2972373" cy="4525963"/>
          </a:xfrm>
        </p:spPr>
      </p:pic>
    </p:spTree>
    <p:extLst>
      <p:ext uri="{BB962C8B-B14F-4D97-AF65-F5344CB8AC3E}">
        <p14:creationId xmlns:p14="http://schemas.microsoft.com/office/powerpoint/2010/main" val="292540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Το Απομεσήμερο ενός Φαύνου (191</a:t>
            </a:r>
            <a:r>
              <a:rPr lang="en-GB" dirty="0"/>
              <a:t>2</a:t>
            </a:r>
            <a:r>
              <a:rPr lang="el-GR" dirty="0"/>
              <a:t>)</a:t>
            </a:r>
            <a:br>
              <a:rPr lang="en-GB" dirty="0"/>
            </a:br>
            <a:r>
              <a:rPr lang="en-GB" dirty="0"/>
              <a:t>Vaslav Nijinsky</a:t>
            </a:r>
            <a:endParaRPr lang="en-US" dirty="0"/>
          </a:p>
        </p:txBody>
      </p:sp>
      <p:pic>
        <p:nvPicPr>
          <p:cNvPr id="4" name="Content Placeholder 3" descr="L' apres midi.jpg"/>
          <p:cNvPicPr>
            <a:picLocks noGrp="1" noChangeAspect="1"/>
          </p:cNvPicPr>
          <p:nvPr>
            <p:ph idx="1"/>
          </p:nvPr>
        </p:nvPicPr>
        <p:blipFill>
          <a:blip r:embed="rId2" cstate="print"/>
          <a:stretch>
            <a:fillRect/>
          </a:stretch>
        </p:blipFill>
        <p:spPr>
          <a:xfrm>
            <a:off x="3627120" y="2125821"/>
            <a:ext cx="4937760" cy="347472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1" y="172720"/>
            <a:ext cx="10840720" cy="1552327"/>
          </a:xfrm>
        </p:spPr>
        <p:txBody>
          <a:bodyPr/>
          <a:lstStyle/>
          <a:p>
            <a:pPr algn="ctr"/>
            <a:r>
              <a:rPr lang="el-GR" dirty="0"/>
              <a:t>Οι Γάμοι (1923</a:t>
            </a:r>
            <a:r>
              <a:rPr lang="en-GB" dirty="0"/>
              <a:t>)</a:t>
            </a:r>
            <a:br>
              <a:rPr lang="en-GB" dirty="0"/>
            </a:br>
            <a:r>
              <a:rPr lang="en-GB" dirty="0" err="1"/>
              <a:t>Bronislava</a:t>
            </a:r>
            <a:r>
              <a:rPr lang="en-GB" dirty="0"/>
              <a:t> </a:t>
            </a:r>
            <a:r>
              <a:rPr lang="en-GB" dirty="0" err="1"/>
              <a:t>Nijinska</a:t>
            </a:r>
            <a:endParaRPr lang="en-US" dirty="0"/>
          </a:p>
        </p:txBody>
      </p:sp>
      <p:pic>
        <p:nvPicPr>
          <p:cNvPr id="8" name="Content Placeholder 7" descr="les noces 4.jpg"/>
          <p:cNvPicPr>
            <a:picLocks noGrp="1" noChangeAspect="1"/>
          </p:cNvPicPr>
          <p:nvPr>
            <p:ph sz="half" idx="2"/>
          </p:nvPr>
        </p:nvPicPr>
        <p:blipFill>
          <a:blip r:embed="rId2" cstate="print"/>
          <a:stretch>
            <a:fillRect/>
          </a:stretch>
        </p:blipFill>
        <p:spPr>
          <a:xfrm>
            <a:off x="6888089" y="1772817"/>
            <a:ext cx="2328491" cy="1552327"/>
          </a:xfrm>
        </p:spPr>
      </p:pic>
      <p:pic>
        <p:nvPicPr>
          <p:cNvPr id="7" name="Content Placeholder 6" descr="les noces 1.jpg"/>
          <p:cNvPicPr>
            <a:picLocks noGrp="1" noChangeAspect="1"/>
          </p:cNvPicPr>
          <p:nvPr>
            <p:ph sz="half" idx="1"/>
          </p:nvPr>
        </p:nvPicPr>
        <p:blipFill>
          <a:blip r:embed="rId3" cstate="print"/>
          <a:stretch>
            <a:fillRect/>
          </a:stretch>
        </p:blipFill>
        <p:spPr>
          <a:xfrm>
            <a:off x="2757488" y="2944020"/>
            <a:ext cx="2486025" cy="1838325"/>
          </a:xfrm>
        </p:spPr>
      </p:pic>
      <p:pic>
        <p:nvPicPr>
          <p:cNvPr id="9" name="Picture 8" descr="les noces 3.jpg"/>
          <p:cNvPicPr>
            <a:picLocks noChangeAspect="1"/>
          </p:cNvPicPr>
          <p:nvPr/>
        </p:nvPicPr>
        <p:blipFill>
          <a:blip r:embed="rId4" cstate="print"/>
          <a:stretch>
            <a:fillRect/>
          </a:stretch>
        </p:blipFill>
        <p:spPr>
          <a:xfrm>
            <a:off x="6816081" y="3717032"/>
            <a:ext cx="1952625" cy="23431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l-GR" dirty="0"/>
              <a:t>Απόλλων </a:t>
            </a:r>
            <a:r>
              <a:rPr lang="el-GR" dirty="0" err="1"/>
              <a:t>Μουσηγέτης</a:t>
            </a:r>
            <a:r>
              <a:rPr lang="el-GR" dirty="0"/>
              <a:t> (1928)</a:t>
            </a:r>
            <a:br>
              <a:rPr lang="el-GR" dirty="0"/>
            </a:br>
            <a:r>
              <a:rPr lang="el-GR" dirty="0"/>
              <a:t>Χορογραφία: </a:t>
            </a:r>
            <a:r>
              <a:rPr lang="en-GB" dirty="0"/>
              <a:t>George Balanchine</a:t>
            </a:r>
            <a:endParaRPr lang="en-US" dirty="0"/>
          </a:p>
        </p:txBody>
      </p:sp>
      <p:pic>
        <p:nvPicPr>
          <p:cNvPr id="7" name="Content Placeholder 6" descr="apollo 4.jpg"/>
          <p:cNvPicPr>
            <a:picLocks noGrp="1" noChangeAspect="1"/>
          </p:cNvPicPr>
          <p:nvPr>
            <p:ph sz="half" idx="1"/>
          </p:nvPr>
        </p:nvPicPr>
        <p:blipFill>
          <a:blip r:embed="rId2" cstate="print"/>
          <a:stretch>
            <a:fillRect/>
          </a:stretch>
        </p:blipFill>
        <p:spPr>
          <a:xfrm>
            <a:off x="3014663" y="2705895"/>
            <a:ext cx="1971675" cy="2314575"/>
          </a:xfrm>
        </p:spPr>
      </p:pic>
      <p:pic>
        <p:nvPicPr>
          <p:cNvPr id="8" name="Content Placeholder 7" descr="apollo2.jpg"/>
          <p:cNvPicPr>
            <a:picLocks noGrp="1" noChangeAspect="1"/>
          </p:cNvPicPr>
          <p:nvPr>
            <p:ph sz="half" idx="2"/>
          </p:nvPr>
        </p:nvPicPr>
        <p:blipFill>
          <a:blip r:embed="rId3" cstate="print"/>
          <a:stretch>
            <a:fillRect/>
          </a:stretch>
        </p:blipFill>
        <p:spPr>
          <a:xfrm>
            <a:off x="6172200" y="2327770"/>
            <a:ext cx="4038600" cy="30708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Text Placeholder 11"/>
          <p:cNvSpPr>
            <a:spLocks noGrp="1"/>
          </p:cNvSpPr>
          <p:nvPr>
            <p:ph type="body" idx="1"/>
          </p:nvPr>
        </p:nvSpPr>
        <p:spPr/>
        <p:txBody>
          <a:bodyPr/>
          <a:lstStyle/>
          <a:p>
            <a:r>
              <a:rPr lang="el-GR" dirty="0"/>
              <a:t>Κλασσικό Μπαλέτο (δεύτερο μισό 19</a:t>
            </a:r>
            <a:r>
              <a:rPr lang="el-GR" baseline="30000" dirty="0"/>
              <a:t>ου</a:t>
            </a:r>
            <a:r>
              <a:rPr lang="el-GR" dirty="0"/>
              <a:t> αιώνα)</a:t>
            </a:r>
            <a:endParaRPr lang="en-US" dirty="0"/>
          </a:p>
        </p:txBody>
      </p:sp>
      <p:pic>
        <p:nvPicPr>
          <p:cNvPr id="9" name="Content Placeholder 8" descr="swan lake photo.jpg"/>
          <p:cNvPicPr>
            <a:picLocks noGrp="1" noChangeAspect="1"/>
          </p:cNvPicPr>
          <p:nvPr>
            <p:ph sz="half" idx="2"/>
          </p:nvPr>
        </p:nvPicPr>
        <p:blipFill>
          <a:blip r:embed="rId2" cstate="print"/>
          <a:stretch>
            <a:fillRect/>
          </a:stretch>
        </p:blipFill>
        <p:spPr>
          <a:xfrm>
            <a:off x="1981200" y="2635449"/>
            <a:ext cx="4040188" cy="3030141"/>
          </a:xfrm>
        </p:spPr>
      </p:pic>
      <p:sp>
        <p:nvSpPr>
          <p:cNvPr id="13" name="Text Placeholder 12"/>
          <p:cNvSpPr>
            <a:spLocks noGrp="1"/>
          </p:cNvSpPr>
          <p:nvPr>
            <p:ph type="body" sz="quarter" idx="3"/>
          </p:nvPr>
        </p:nvSpPr>
        <p:spPr/>
        <p:txBody>
          <a:bodyPr/>
          <a:lstStyle/>
          <a:p>
            <a:r>
              <a:rPr lang="el-GR" dirty="0" err="1"/>
              <a:t>Νεοκλασσικό</a:t>
            </a:r>
            <a:r>
              <a:rPr lang="el-GR" dirty="0"/>
              <a:t> Μπαλέτο (αρχές 20</a:t>
            </a:r>
            <a:r>
              <a:rPr lang="el-GR" baseline="30000" dirty="0"/>
              <a:t>ου</a:t>
            </a:r>
            <a:r>
              <a:rPr lang="el-GR" dirty="0"/>
              <a:t> αιώνα)</a:t>
            </a:r>
            <a:endParaRPr lang="en-US" dirty="0"/>
          </a:p>
        </p:txBody>
      </p:sp>
      <p:pic>
        <p:nvPicPr>
          <p:cNvPr id="10" name="Content Placeholder 9" descr="Apollo_Balanchine.jpg"/>
          <p:cNvPicPr>
            <a:picLocks noGrp="1" noChangeAspect="1"/>
          </p:cNvPicPr>
          <p:nvPr>
            <p:ph sz="quarter" idx="4"/>
          </p:nvPr>
        </p:nvPicPr>
        <p:blipFill>
          <a:blip r:embed="rId3" cstate="print"/>
          <a:stretch>
            <a:fillRect/>
          </a:stretch>
        </p:blipFill>
        <p:spPr>
          <a:xfrm>
            <a:off x="7123112" y="3078957"/>
            <a:ext cx="2133600" cy="21431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89E3C6-E377-436F-88A7-F2DB11D22C47}"/>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0AC49B06-3B66-463C-AED9-49A79EA91F0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7896" y="172855"/>
            <a:ext cx="4910393" cy="5953309"/>
          </a:xfrm>
        </p:spPr>
      </p:pic>
    </p:spTree>
    <p:extLst>
      <p:ext uri="{BB962C8B-B14F-4D97-AF65-F5344CB8AC3E}">
        <p14:creationId xmlns:p14="http://schemas.microsoft.com/office/powerpoint/2010/main" val="75672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Σύγχρονο Μπαλέτο</a:t>
            </a:r>
            <a:r>
              <a:rPr lang="en-GB" dirty="0"/>
              <a:t> (20</a:t>
            </a:r>
            <a:r>
              <a:rPr lang="el-GR" baseline="30000" dirty="0" err="1"/>
              <a:t>ος</a:t>
            </a:r>
            <a:r>
              <a:rPr lang="el-GR" dirty="0"/>
              <a:t> αιώνας)</a:t>
            </a:r>
            <a:endParaRPr lang="en-US" dirty="0"/>
          </a:p>
        </p:txBody>
      </p:sp>
      <p:pic>
        <p:nvPicPr>
          <p:cNvPr id="6" name="Content Placeholder 5" descr="william parter.jpg"/>
          <p:cNvPicPr>
            <a:picLocks noGrp="1" noChangeAspect="1"/>
          </p:cNvPicPr>
          <p:nvPr>
            <p:ph sz="half" idx="2"/>
          </p:nvPr>
        </p:nvPicPr>
        <p:blipFill>
          <a:blip r:embed="rId2" cstate="print"/>
          <a:stretch>
            <a:fillRect/>
          </a:stretch>
        </p:blipFill>
        <p:spPr>
          <a:xfrm>
            <a:off x="6240016" y="1916832"/>
            <a:ext cx="4227745" cy="3219020"/>
          </a:xfrm>
        </p:spPr>
      </p:pic>
      <p:pic>
        <p:nvPicPr>
          <p:cNvPr id="10" name="Content Placeholder 9" descr="Sol Leon.jpg"/>
          <p:cNvPicPr>
            <a:picLocks noGrp="1" noChangeAspect="1"/>
          </p:cNvPicPr>
          <p:nvPr>
            <p:ph sz="half" idx="1"/>
          </p:nvPr>
        </p:nvPicPr>
        <p:blipFill>
          <a:blip r:embed="rId3" cstate="print"/>
          <a:stretch>
            <a:fillRect/>
          </a:stretch>
        </p:blipFill>
        <p:spPr>
          <a:xfrm>
            <a:off x="1991545" y="2564904"/>
            <a:ext cx="4024973" cy="241498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DB8E8-06DD-4AE0-B90D-0DF344E66114}"/>
              </a:ext>
            </a:extLst>
          </p:cNvPr>
          <p:cNvSpPr>
            <a:spLocks noGrp="1"/>
          </p:cNvSpPr>
          <p:nvPr>
            <p:ph type="title"/>
          </p:nvPr>
        </p:nvSpPr>
        <p:spPr/>
        <p:txBody>
          <a:bodyPr>
            <a:normAutofit/>
          </a:bodyPr>
          <a:lstStyle/>
          <a:p>
            <a:r>
              <a:rPr lang="fr-FR" sz="3200" dirty="0">
                <a:solidFill>
                  <a:srgbClr val="202122"/>
                </a:solidFill>
                <a:latin typeface="Times New Roman" panose="02020603050405020304" pitchFamily="18" charset="0"/>
                <a:cs typeface="Times New Roman" panose="02020603050405020304" pitchFamily="18" charset="0"/>
              </a:rPr>
              <a:t>Françoise Prévost (1680 – 1741)</a:t>
            </a:r>
            <a:endParaRPr lang="el-GR" sz="3200"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B0C8D3BD-C8FE-4A9E-8B63-257999282F8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79776" y="1159976"/>
            <a:ext cx="3704100" cy="4966188"/>
          </a:xfrm>
        </p:spPr>
      </p:pic>
    </p:spTree>
    <p:extLst>
      <p:ext uri="{BB962C8B-B14F-4D97-AF65-F5344CB8AC3E}">
        <p14:creationId xmlns:p14="http://schemas.microsoft.com/office/powerpoint/2010/main" val="108424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08510BF5-7BB4-DCC0-DB3D-E44471E4FD8E}"/>
              </a:ext>
            </a:extLst>
          </p:cNvPr>
          <p:cNvSpPr>
            <a:spLocks noGrp="1"/>
          </p:cNvSpPr>
          <p:nvPr>
            <p:ph type="title"/>
          </p:nvPr>
        </p:nvSpPr>
        <p:spPr/>
        <p:txBody>
          <a:bodyPr/>
          <a:lstStyle/>
          <a:p>
            <a:r>
              <a:rPr lang="el-GR" dirty="0"/>
              <a:t>19</a:t>
            </a:r>
            <a:r>
              <a:rPr lang="el-GR" baseline="30000" dirty="0"/>
              <a:t>οσ</a:t>
            </a:r>
            <a:r>
              <a:rPr lang="el-GR" dirty="0"/>
              <a:t> αιώνας</a:t>
            </a:r>
          </a:p>
        </p:txBody>
      </p:sp>
      <p:pic>
        <p:nvPicPr>
          <p:cNvPr id="9" name="Content Placeholder 3" descr="Taglioni.jpg">
            <a:extLst>
              <a:ext uri="{FF2B5EF4-FFF2-40B4-BE49-F238E27FC236}">
                <a16:creationId xmlns:a16="http://schemas.microsoft.com/office/drawing/2014/main" id="{C6FC7466-512B-7A79-8DAD-6342354014E4}"/>
              </a:ext>
            </a:extLst>
          </p:cNvPr>
          <p:cNvPicPr>
            <a:picLocks noGrp="1" noChangeAspect="1"/>
          </p:cNvPicPr>
          <p:nvPr>
            <p:ph idx="1"/>
          </p:nvPr>
        </p:nvPicPr>
        <p:blipFill>
          <a:blip r:embed="rId2" cstate="print"/>
          <a:stretch>
            <a:fillRect/>
          </a:stretch>
        </p:blipFill>
        <p:spPr>
          <a:xfrm>
            <a:off x="4410595" y="1672779"/>
            <a:ext cx="3370811" cy="4380807"/>
          </a:xfrm>
        </p:spPr>
      </p:pic>
    </p:spTree>
    <p:extLst>
      <p:ext uri="{BB962C8B-B14F-4D97-AF65-F5344CB8AC3E}">
        <p14:creationId xmlns:p14="http://schemas.microsoft.com/office/powerpoint/2010/main" val="168535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a:extLst>
              <a:ext uri="{FF2B5EF4-FFF2-40B4-BE49-F238E27FC236}">
                <a16:creationId xmlns:a16="http://schemas.microsoft.com/office/drawing/2014/main" id="{FE77A303-AF5F-461E-8EC6-25DECB2768C4}"/>
              </a:ext>
            </a:extLst>
          </p:cNvPr>
          <p:cNvSpPr>
            <a:spLocks noGrp="1"/>
          </p:cNvSpPr>
          <p:nvPr>
            <p:ph type="title"/>
          </p:nvPr>
        </p:nvSpPr>
        <p:spPr>
          <a:xfrm>
            <a:off x="2015491" y="365125"/>
            <a:ext cx="3840085" cy="1692794"/>
          </a:xfrm>
        </p:spPr>
        <p:txBody>
          <a:bodyPr vert="horz" lIns="91440" tIns="45720" rIns="91440" bIns="45720" rtlCol="0" anchor="ctr">
            <a:normAutofit/>
          </a:bodyPr>
          <a:lstStyle/>
          <a:p>
            <a:pPr algn="l">
              <a:lnSpc>
                <a:spcPct val="90000"/>
              </a:lnSpc>
            </a:pPr>
            <a:r>
              <a:rPr lang="el-GR" dirty="0"/>
              <a:t>19</a:t>
            </a:r>
            <a:r>
              <a:rPr lang="el-GR" baseline="30000" dirty="0"/>
              <a:t>ος</a:t>
            </a:r>
            <a:r>
              <a:rPr lang="el-GR" dirty="0"/>
              <a:t> αιώνας</a:t>
            </a:r>
            <a:endParaRPr lang="en-US" dirty="0"/>
          </a:p>
        </p:txBody>
      </p:sp>
      <p:sp>
        <p:nvSpPr>
          <p:cNvPr id="10" name="Θέση περιεχομένου 2">
            <a:extLst>
              <a:ext uri="{FF2B5EF4-FFF2-40B4-BE49-F238E27FC236}">
                <a16:creationId xmlns:a16="http://schemas.microsoft.com/office/drawing/2014/main" id="{D3E0D42B-ABBC-4356-93B0-95714A02C10C}"/>
              </a:ext>
            </a:extLst>
          </p:cNvPr>
          <p:cNvSpPr>
            <a:spLocks noGrp="1"/>
          </p:cNvSpPr>
          <p:nvPr>
            <p:ph sz="half" idx="2"/>
          </p:nvPr>
        </p:nvSpPr>
        <p:spPr>
          <a:xfrm>
            <a:off x="2015491" y="2575034"/>
            <a:ext cx="3840085" cy="3462228"/>
          </a:xfrm>
        </p:spPr>
        <p:txBody>
          <a:bodyPr vert="horz" lIns="91440" tIns="45720" rIns="91440" bIns="45720" rtlCol="0">
            <a:normAutofit/>
          </a:bodyPr>
          <a:lstStyle/>
          <a:p>
            <a:pPr marL="114300" indent="0">
              <a:buNone/>
            </a:pPr>
            <a:r>
              <a:rPr lang="el-GR" sz="3600" b="1" dirty="0"/>
              <a:t>Ρομαντικό μπαλέτο</a:t>
            </a:r>
            <a:endParaRPr lang="en-US" sz="3600" b="1" dirty="0"/>
          </a:p>
        </p:txBody>
      </p:sp>
      <p:pic>
        <p:nvPicPr>
          <p:cNvPr id="6" name="Content Placeholder 5" descr="steriani29.jpg"/>
          <p:cNvPicPr>
            <a:picLocks noGrp="1" noChangeAspect="1"/>
          </p:cNvPicPr>
          <p:nvPr>
            <p:ph sz="half" idx="1"/>
          </p:nvPr>
        </p:nvPicPr>
        <p:blipFill rotWithShape="1">
          <a:blip r:embed="rId2" cstate="print"/>
          <a:srcRect r="4109"/>
          <a:stretch/>
        </p:blipFill>
        <p:spPr>
          <a:xfrm>
            <a:off x="5933137" y="11"/>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Marie Taglioni in La Sylphide (Opera, 1832)</a:t>
            </a:r>
          </a:p>
        </p:txBody>
      </p:sp>
      <p:pic>
        <p:nvPicPr>
          <p:cNvPr id="4" name="Content Placeholder 3" descr="Marie Taglioni in La Sylphide (Opera, 1832).jpg"/>
          <p:cNvPicPr>
            <a:picLocks noGrp="1" noChangeAspect="1"/>
          </p:cNvPicPr>
          <p:nvPr>
            <p:ph idx="1"/>
          </p:nvPr>
        </p:nvPicPr>
        <p:blipFill>
          <a:blip r:embed="rId2" cstate="print"/>
          <a:stretch>
            <a:fillRect/>
          </a:stretch>
        </p:blipFill>
        <p:spPr>
          <a:xfrm>
            <a:off x="6970941" y="578738"/>
            <a:ext cx="3558269" cy="56705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Fanny </a:t>
            </a:r>
            <a:r>
              <a:rPr lang="en-US" kern="1200" dirty="0" err="1">
                <a:solidFill>
                  <a:schemeClr val="tx1"/>
                </a:solidFill>
                <a:latin typeface="+mj-lt"/>
                <a:ea typeface="+mj-ea"/>
                <a:cs typeface="+mj-cs"/>
              </a:rPr>
              <a:t>Elssler</a:t>
            </a:r>
            <a:br>
              <a:rPr lang="el-GR" kern="1200" dirty="0">
                <a:solidFill>
                  <a:schemeClr val="tx1"/>
                </a:solidFill>
                <a:latin typeface="+mj-lt"/>
                <a:ea typeface="+mj-ea"/>
                <a:cs typeface="+mj-cs"/>
              </a:rPr>
            </a:br>
            <a:r>
              <a:rPr lang="en-GB" kern="1200" dirty="0" err="1">
                <a:solidFill>
                  <a:schemeClr val="tx1"/>
                </a:solidFill>
                <a:latin typeface="+mj-lt"/>
                <a:ea typeface="+mj-ea"/>
                <a:cs typeface="+mj-cs"/>
              </a:rPr>
              <a:t>Cachucca</a:t>
            </a:r>
            <a:r>
              <a:rPr lang="en-GB" kern="1200" dirty="0">
                <a:solidFill>
                  <a:schemeClr val="tx1"/>
                </a:solidFill>
                <a:latin typeface="+mj-lt"/>
                <a:ea typeface="+mj-ea"/>
                <a:cs typeface="+mj-cs"/>
              </a:rPr>
              <a:t> (18</a:t>
            </a:r>
            <a:endParaRPr lang="en-US" kern="1200" dirty="0">
              <a:solidFill>
                <a:schemeClr val="tx1"/>
              </a:solidFill>
              <a:latin typeface="+mj-lt"/>
              <a:ea typeface="+mj-ea"/>
              <a:cs typeface="+mj-cs"/>
            </a:endParaRPr>
          </a:p>
        </p:txBody>
      </p:sp>
      <p:pic>
        <p:nvPicPr>
          <p:cNvPr id="4" name="Content Placeholder 3" descr="elssler_fanny.jpg"/>
          <p:cNvPicPr>
            <a:picLocks noGrp="1" noChangeAspect="1"/>
          </p:cNvPicPr>
          <p:nvPr>
            <p:ph idx="1"/>
          </p:nvPr>
        </p:nvPicPr>
        <p:blipFill>
          <a:blip r:embed="rId2" cstate="print"/>
          <a:stretch>
            <a:fillRect/>
          </a:stretch>
        </p:blipFill>
        <p:spPr>
          <a:xfrm>
            <a:off x="6892971" y="578738"/>
            <a:ext cx="3714209" cy="5670549"/>
          </a:xfrm>
          <a:prstGeom prst="rect">
            <a:avLst/>
          </a:prstGeom>
        </p:spPr>
      </p:pic>
      <p:sp>
        <p:nvSpPr>
          <p:cNvPr id="3" name="Title 1">
            <a:extLst>
              <a:ext uri="{FF2B5EF4-FFF2-40B4-BE49-F238E27FC236}">
                <a16:creationId xmlns:a16="http://schemas.microsoft.com/office/drawing/2014/main" id="{6972DDD7-0E3C-3744-78D4-E81091FFCFC4}"/>
              </a:ext>
            </a:extLst>
          </p:cNvPr>
          <p:cNvSpPr txBox="1">
            <a:spLocks/>
          </p:cNvSpPr>
          <p:nvPr/>
        </p:nvSpPr>
        <p:spPr>
          <a:xfrm>
            <a:off x="1137033" y="2194102"/>
            <a:ext cx="5243295" cy="390858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000" dirty="0">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723406"/>
            <a:ext cx="2425514" cy="3826728"/>
          </a:xfrm>
        </p:spPr>
        <p:txBody>
          <a:bodyPr vert="horz" lIns="91440" tIns="45720" rIns="91440" bIns="45720" rtlCol="0" anchor="b">
            <a:normAutofit/>
          </a:bodyPr>
          <a:lstStyle/>
          <a:p>
            <a:pPr>
              <a:lnSpc>
                <a:spcPct val="90000"/>
              </a:lnSpc>
            </a:pPr>
            <a:r>
              <a:rPr lang="en-US" sz="5200"/>
              <a:t>Carlota Grisi in Giselle (Opera, 1841)</a:t>
            </a:r>
          </a:p>
        </p:txBody>
      </p:sp>
      <p:pic>
        <p:nvPicPr>
          <p:cNvPr id="4" name="Content Placeholder 3" descr="Carlota Grisi in Giselle (Opera, 1841).jpg"/>
          <p:cNvPicPr>
            <a:picLocks noGrp="1" noChangeAspect="1"/>
          </p:cNvPicPr>
          <p:nvPr>
            <p:ph idx="1"/>
          </p:nvPr>
        </p:nvPicPr>
        <p:blipFill>
          <a:blip r:embed="rId2" cstate="print"/>
          <a:stretch>
            <a:fillRect/>
          </a:stretch>
        </p:blipFill>
        <p:spPr>
          <a:xfrm>
            <a:off x="5817708" y="643469"/>
            <a:ext cx="3760467" cy="55710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Marius </a:t>
            </a:r>
            <a:r>
              <a:rPr lang="en-GB" dirty="0" err="1"/>
              <a:t>Petipa</a:t>
            </a:r>
            <a:r>
              <a:rPr lang="en-GB" dirty="0"/>
              <a:t> (1818-1910)</a:t>
            </a:r>
            <a:endParaRPr lang="en-US" dirty="0"/>
          </a:p>
        </p:txBody>
      </p:sp>
      <p:pic>
        <p:nvPicPr>
          <p:cNvPr id="6" name="Content Placeholder 5" descr="marius-petipa.jpg"/>
          <p:cNvPicPr>
            <a:picLocks noGrp="1" noChangeAspect="1"/>
          </p:cNvPicPr>
          <p:nvPr>
            <p:ph idx="1"/>
          </p:nvPr>
        </p:nvPicPr>
        <p:blipFill>
          <a:blip r:embed="rId2" cstate="print"/>
          <a:stretch>
            <a:fillRect/>
          </a:stretch>
        </p:blipFill>
        <p:spPr>
          <a:xfrm>
            <a:off x="3863752" y="1418028"/>
            <a:ext cx="3816424" cy="5183725"/>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218</Words>
  <Application>Microsoft Office PowerPoint</Application>
  <PresentationFormat>Ευρεία οθόνη</PresentationFormat>
  <Paragraphs>21</Paragraphs>
  <Slides>20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arial</vt:lpstr>
      <vt:lpstr>Calibri</vt:lpstr>
      <vt:lpstr>Calibri Light</vt:lpstr>
      <vt:lpstr>Times New Roman</vt:lpstr>
      <vt:lpstr>Θέμα του Office</vt:lpstr>
      <vt:lpstr>18ος αιώνας </vt:lpstr>
      <vt:lpstr>Παρουσίαση του PowerPoint</vt:lpstr>
      <vt:lpstr>Françoise Prévost (1680 – 1741)</vt:lpstr>
      <vt:lpstr>19οσ αιώνας</vt:lpstr>
      <vt:lpstr>19ος αιώνας</vt:lpstr>
      <vt:lpstr>Marie Taglioni in La Sylphide (Opera, 1832)</vt:lpstr>
      <vt:lpstr>Fanny Elssler Cachucca (18</vt:lpstr>
      <vt:lpstr>Carlota Grisi in Giselle (Opera, 1841)</vt:lpstr>
      <vt:lpstr>Marius Petipa (1818-1910)</vt:lpstr>
      <vt:lpstr>Ekaterina Vazem Nikyia in La Bayadere (1877)</vt:lpstr>
      <vt:lpstr>Ekaterina Vazem costumed as Nikiya for Act II of La Bayadère. St. Petersburg, 1877.</vt:lpstr>
      <vt:lpstr>Lev Ivanov as Solor (1877)</vt:lpstr>
      <vt:lpstr>Marius Petipa's final revival of La Bayadère, with the stage of the Mariinsky Theatre shown in the scene The Kingdom of the Shades. In the center is Mathilde Kschessinskaya as Nikiya, Pavel Gerdt as Solor and the Corps de ballet. The three soloist shades are seen kneeling to the left: Varvara Rhykhliakova, Agrippina Vaganova and Anna Pavlova performed the shade's variations. St. Petersburg, 1900</vt:lpstr>
      <vt:lpstr>Carlotta Brianza Princess Aurora (1891)</vt:lpstr>
      <vt:lpstr>Serge Diaghilev (1872 – 1929)</vt:lpstr>
      <vt:lpstr>Το Απομεσήμερο ενός Φαύνου (1912) Vaslav Nijinsky</vt:lpstr>
      <vt:lpstr>Οι Γάμοι (1923) Bronislava Nijinska</vt:lpstr>
      <vt:lpstr>Απόλλων Μουσηγέτης (1928) Χορογραφία: George Balanchine</vt:lpstr>
      <vt:lpstr>Παρουσίαση του PowerPoint</vt:lpstr>
      <vt:lpstr>Σύγχρονο Μπαλέτο (20ος αιώνας)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steriani tsintziloni</dc:creator>
  <cp:lastModifiedBy>steriani tsintziloni</cp:lastModifiedBy>
  <cp:revision>1</cp:revision>
  <dcterms:created xsi:type="dcterms:W3CDTF">2023-10-24T13:23:34Z</dcterms:created>
  <dcterms:modified xsi:type="dcterms:W3CDTF">2023-10-29T17:18:08Z</dcterms:modified>
</cp:coreProperties>
</file>