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4" r:id="rId1"/>
  </p:sldMasterIdLst>
  <p:notesMasterIdLst>
    <p:notesMasterId r:id="rId19"/>
  </p:notesMasterIdLst>
  <p:sldIdLst>
    <p:sldId id="257" r:id="rId2"/>
    <p:sldId id="258" r:id="rId3"/>
    <p:sldId id="300" r:id="rId4"/>
    <p:sldId id="284" r:id="rId5"/>
    <p:sldId id="259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85" r:id="rId14"/>
    <p:sldId id="256" r:id="rId15"/>
    <p:sldId id="286" r:id="rId16"/>
    <p:sldId id="312" r:id="rId17"/>
    <p:sldId id="313" r:id="rId1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7"/>
    <p:restoredTop sz="94630"/>
  </p:normalViewPr>
  <p:slideViewPr>
    <p:cSldViewPr snapToGrid="0" snapToObjects="1">
      <p:cViewPr varScale="1">
        <p:scale>
          <a:sx n="113" d="100"/>
          <a:sy n="113" d="100"/>
        </p:scale>
        <p:origin x="728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78E2A-93CC-DE4C-90A1-3D091200CFD2}" type="datetimeFigureOut">
              <a:rPr lang="de-DE" smtClean="0"/>
              <a:t>20.05.23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7F6C2-3FA7-5A4B-B98D-91B0C445511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744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5458F-71C7-3D43-8863-8B6E9F9F23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324B72-65B1-DF49-8C85-329A3AB2A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F26AB-5DA6-2448-82F3-5C025A2E62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04498-F3A5-2848-AAE3-5F980E990E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ECF267-9CEA-6743-B0E0-E113632B0B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2C9F5-D4AE-6A4C-AB6B-0F970A7580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640C99-7953-0F46-A54C-101525D35E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1CB1D-55E3-5E40-8C6C-A9FD9E9B93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E3765-6B97-F148-840C-B1F9E4E857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9F3DE-65B7-5E43-8A74-946B20EC1E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CBA09F-D3B4-604C-B950-3D857A9C09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50D1EA-64DB-1943-BA4C-519F872106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20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1" y="0"/>
            <a:ext cx="4114800" cy="684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4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23, Didyma_plan.tif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034" y="0"/>
            <a:ext cx="10129652" cy="689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63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24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47" y="0"/>
            <a:ext cx="10820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50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27a-c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87" y="0"/>
            <a:ext cx="10452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07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Istanbul.jpg                                                   00000014&#9;BARRINGER                      00000000:">
            <a:extLst>
              <a:ext uri="{FF2B5EF4-FFF2-40B4-BE49-F238E27FC236}">
                <a16:creationId xmlns:a16="http://schemas.microsoft.com/office/drawing/2014/main" id="{BCE70E67-02AB-3143-8062-D35D403F2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4076" y="-33338"/>
            <a:ext cx="5402263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716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Greece-Afghanistan.tif">
            <a:extLst>
              <a:ext uri="{FF2B5EF4-FFF2-40B4-BE49-F238E27FC236}">
                <a16:creationId xmlns:a16="http://schemas.microsoft.com/office/drawing/2014/main" id="{0F1E03A6-CEC8-5949-8830-B6B49CBB7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92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93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1D73FE0-D3E6-FF42-AD82-C7069E68E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953" y="-838201"/>
            <a:ext cx="12022047" cy="853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032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256043-0D7D-8343-ADAE-3E14000566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24" y="0"/>
            <a:ext cx="11925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56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3C3BF6-9B0F-C649-8570-29FB13D58F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75" y="0"/>
            <a:ext cx="10312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33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Hermes, he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27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" descr="Hermes, sandal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278" y="531420"/>
            <a:ext cx="7306939" cy="579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152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20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-12700"/>
            <a:ext cx="4114800" cy="6841054"/>
          </a:xfrm>
          <a:prstGeom prst="rect">
            <a:avLst/>
          </a:prstGeom>
        </p:spPr>
      </p:pic>
      <p:pic>
        <p:nvPicPr>
          <p:cNvPr id="3" name="Picture 1" descr="4.29.tif">
            <a:extLst>
              <a:ext uri="{FF2B5EF4-FFF2-40B4-BE49-F238E27FC236}">
                <a16:creationId xmlns:a16="http://schemas.microsoft.com/office/drawing/2014/main" id="{D4E6C5ED-5A00-3344-BAB0-B4E215F7E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4456" y="-12700"/>
            <a:ext cx="3011488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13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es, he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725" y="-16452"/>
            <a:ext cx="3527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956" y="16452"/>
            <a:ext cx="4891319" cy="68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27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phrodite of Knidos, Vatican, back.jpg">
            <a:extLst>
              <a:ext uri="{FF2B5EF4-FFF2-40B4-BE49-F238E27FC236}">
                <a16:creationId xmlns:a16="http://schemas.microsoft.com/office/drawing/2014/main" id="{ED2A31A4-DF8B-4F4C-A984-8845255EE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173" y="-2969"/>
            <a:ext cx="3429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phrodite of Knidos, Vatican.jpg">
            <a:extLst>
              <a:ext uri="{FF2B5EF4-FFF2-40B4-BE49-F238E27FC236}">
                <a16:creationId xmlns:a16="http://schemas.microsoft.com/office/drawing/2014/main" id="{16087B54-919B-3346-9056-27B2788E56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910" y="0"/>
            <a:ext cx="312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321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.26.tif">
            <a:extLst>
              <a:ext uri="{FF2B5EF4-FFF2-40B4-BE49-F238E27FC236}">
                <a16:creationId xmlns:a16="http://schemas.microsoft.com/office/drawing/2014/main" id="{B1525A8E-CC66-B54E-9774-E72E01DB4A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16" y="0"/>
            <a:ext cx="3257974" cy="6831564"/>
          </a:xfrm>
          <a:prstGeom prst="rect">
            <a:avLst/>
          </a:prstGeom>
        </p:spPr>
      </p:pic>
      <p:pic>
        <p:nvPicPr>
          <p:cNvPr id="6" name="Picture 1" descr="Venus Belvedere, Vatican.jpg">
            <a:extLst>
              <a:ext uri="{FF2B5EF4-FFF2-40B4-BE49-F238E27FC236}">
                <a16:creationId xmlns:a16="http://schemas.microsoft.com/office/drawing/2014/main" id="{00D0BBE7-A17F-DE43-9415-D6C3586E94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1875" y="0"/>
            <a:ext cx="3521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phrodite of Knidos, Vatican.jpg">
            <a:extLst>
              <a:ext uri="{FF2B5EF4-FFF2-40B4-BE49-F238E27FC236}">
                <a16:creationId xmlns:a16="http://schemas.microsoft.com/office/drawing/2014/main" id="{9184B4A8-7FE1-0546-8D2B-C41C8B5C2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8708" y="0"/>
            <a:ext cx="312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119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Venus Belvedere, Vatic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296" y="0"/>
            <a:ext cx="3521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thens, NM 1762.jpg">
            <a:extLst>
              <a:ext uri="{FF2B5EF4-FFF2-40B4-BE49-F238E27FC236}">
                <a16:creationId xmlns:a16="http://schemas.microsoft.com/office/drawing/2014/main" id="{9AC07CBA-AB52-1D4B-9C10-C4AB9233F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1133" y="0"/>
            <a:ext cx="4448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010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East Med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473" y="-60587"/>
            <a:ext cx="4966527" cy="6979173"/>
          </a:xfrm>
          <a:prstGeom prst="rect">
            <a:avLst/>
          </a:prstGeom>
        </p:spPr>
      </p:pic>
      <p:pic>
        <p:nvPicPr>
          <p:cNvPr id="3" name="Picture 2" descr="5.21, 00044290.jpg">
            <a:extLst>
              <a:ext uri="{FF2B5EF4-FFF2-40B4-BE49-F238E27FC236}">
                <a16:creationId xmlns:a16="http://schemas.microsoft.com/office/drawing/2014/main" id="{9E2FF5C6-953B-E945-A68F-7F9B93C52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915" y="0"/>
            <a:ext cx="4570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13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2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733" y="135854"/>
            <a:ext cx="9000309" cy="672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0203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179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b</dc:creator>
  <cp:lastModifiedBy>Judy Barringer</cp:lastModifiedBy>
  <cp:revision>26</cp:revision>
  <dcterms:created xsi:type="dcterms:W3CDTF">2016-11-28T14:07:59Z</dcterms:created>
  <dcterms:modified xsi:type="dcterms:W3CDTF">2023-05-20T08:34:52Z</dcterms:modified>
</cp:coreProperties>
</file>