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Φάκελος Αξιολόγησης για Νηπιαγωγείο</a:t>
            </a: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3792"/>
            <a:ext cx="8229600" cy="1143000"/>
          </a:xfrm>
        </p:spPr>
        <p:txBody>
          <a:bodyPr>
            <a:normAutofit fontScale="90000"/>
          </a:bodyPr>
          <a:lstStyle/>
          <a:p>
            <a:r>
              <a:rPr lang="el-GR" b="1" dirty="0" smtClean="0"/>
              <a:t>Βασικές αρχές για την οργάνωση των φακέλων αξιολόγησης των νηπίων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lvl="0"/>
            <a:r>
              <a:rPr lang="el-GR" dirty="0" smtClean="0"/>
              <a:t>Σε κάθε περίπτωση οι φάκελοι αξιολόγησης πρέπει να αντανακλούν τις </a:t>
            </a:r>
            <a:r>
              <a:rPr lang="el-GR" b="1" dirty="0" smtClean="0"/>
              <a:t>καθημερινές </a:t>
            </a:r>
            <a:r>
              <a:rPr lang="el-GR" dirty="0" smtClean="0"/>
              <a:t>μαθησιακές δραστηριότητες των παιδιών. </a:t>
            </a:r>
          </a:p>
          <a:p>
            <a:pPr lvl="0"/>
            <a:r>
              <a:rPr lang="el-GR" dirty="0" smtClean="0"/>
              <a:t>Οι φάκελοι πρέπει να έχουν χαρακτήρα </a:t>
            </a:r>
            <a:r>
              <a:rPr lang="el-GR" b="1" dirty="0" smtClean="0"/>
              <a:t>εξελικτικό </a:t>
            </a:r>
            <a:r>
              <a:rPr lang="el-GR" dirty="0" smtClean="0"/>
              <a:t>έτσι ώστε να δείχνουν τις προσπάθειες των παιδιών, την πρόοδό τους, και τις επιδόσεις τους καθ’ όλη τη διάρκεια της σχολικής χρονιάς. </a:t>
            </a:r>
          </a:p>
          <a:p>
            <a:pPr lvl="0"/>
            <a:r>
              <a:rPr lang="el-GR" dirty="0" smtClean="0"/>
              <a:t>Οι φάκελοι αυτοί μπορούν περιέχουν διάφορους </a:t>
            </a:r>
            <a:r>
              <a:rPr lang="el-GR" b="1" dirty="0" err="1" smtClean="0"/>
              <a:t>υποφακέλους</a:t>
            </a:r>
            <a:r>
              <a:rPr lang="el-GR" b="1" dirty="0" smtClean="0"/>
              <a:t>. </a:t>
            </a:r>
            <a:endParaRPr lang="el-GR" dirty="0" smtClean="0"/>
          </a:p>
          <a:p>
            <a:pPr lvl="0"/>
            <a:r>
              <a:rPr lang="el-GR" dirty="0" smtClean="0"/>
              <a:t>Οι επιλεγμένες εργασίες μπορεί να είναι μία </a:t>
            </a:r>
            <a:r>
              <a:rPr lang="el-GR" b="1" dirty="0" smtClean="0"/>
              <a:t>ποικιλία μέσων </a:t>
            </a:r>
            <a:r>
              <a:rPr lang="el-GR" dirty="0" smtClean="0"/>
              <a:t>και να είναι πολυδιάστατοι.</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Περιοδική ανασκόπηση φακέλου σε συνεργασία νηπιαγωγού νηπίου: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lvl="0"/>
            <a:r>
              <a:rPr lang="el-GR" b="1" dirty="0" smtClean="0"/>
              <a:t>Τι μου αρέσει περισσότερο σε αυτή την εργασία</a:t>
            </a:r>
            <a:endParaRPr lang="el-GR" dirty="0" smtClean="0"/>
          </a:p>
          <a:p>
            <a:pPr lvl="0"/>
            <a:r>
              <a:rPr lang="el-GR" b="1" dirty="0" smtClean="0"/>
              <a:t>Τι θεώρησα σημαντικό, όταν την εκτελούσα</a:t>
            </a:r>
            <a:endParaRPr lang="el-GR" dirty="0" smtClean="0"/>
          </a:p>
          <a:p>
            <a:pPr lvl="0"/>
            <a:r>
              <a:rPr lang="el-GR" b="1" dirty="0" smtClean="0"/>
              <a:t>Ποια διαδικασία ακολούθησα για να την εκτελέσω</a:t>
            </a:r>
            <a:endParaRPr lang="el-GR" dirty="0" smtClean="0"/>
          </a:p>
          <a:p>
            <a:pPr lvl="0"/>
            <a:r>
              <a:rPr lang="el-GR" b="1" dirty="0" smtClean="0"/>
              <a:t>Αν την αναθεωρούσα , τι θα άλλαζα</a:t>
            </a:r>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ο φάκελος</a:t>
            </a:r>
            <a:endParaRPr lang="el-GR" dirty="0"/>
          </a:p>
        </p:txBody>
      </p:sp>
      <p:sp>
        <p:nvSpPr>
          <p:cNvPr id="3" name="2 - Θέση περιεχομένου"/>
          <p:cNvSpPr>
            <a:spLocks noGrp="1"/>
          </p:cNvSpPr>
          <p:nvPr>
            <p:ph idx="1"/>
          </p:nvPr>
        </p:nvSpPr>
        <p:spPr/>
        <p:txBody>
          <a:bodyPr>
            <a:normAutofit fontScale="92500" lnSpcReduction="10000"/>
          </a:bodyPr>
          <a:lstStyle/>
          <a:p>
            <a:pPr lvl="0"/>
            <a:r>
              <a:rPr lang="el-GR" dirty="0" smtClean="0"/>
              <a:t>Ένα πλαίσιο με ξεκάθαρους στόχους, εργασίες και κριτήρια </a:t>
            </a:r>
          </a:p>
          <a:p>
            <a:pPr lvl="0"/>
            <a:r>
              <a:rPr lang="el-GR" dirty="0" smtClean="0"/>
              <a:t>Μια ευκαιρία να χρησιμοποιήσουμε πιο πολλούς, αυθεντικούς, βασισμένους στις επιδόσεις, δείκτες των ικανοτήτων των παιδιών </a:t>
            </a:r>
          </a:p>
          <a:p>
            <a:pPr lvl="0"/>
            <a:r>
              <a:rPr lang="el-GR" dirty="0" smtClean="0"/>
              <a:t>Μια συνεχής διαδικασία αξιολόγησης ενσωματωμένη στην διδασκαλία </a:t>
            </a:r>
          </a:p>
          <a:p>
            <a:pPr lvl="0"/>
            <a:r>
              <a:rPr lang="el-GR" dirty="0" smtClean="0"/>
              <a:t>Ένας ανοιχτός, </a:t>
            </a:r>
            <a:r>
              <a:rPr lang="el-GR" dirty="0" err="1" smtClean="0"/>
              <a:t>προσβάσιμος</a:t>
            </a:r>
            <a:r>
              <a:rPr lang="el-GR" dirty="0" smtClean="0"/>
              <a:t>, χώρος αποθήκευσης των εργασιών των παιδιών και των καταγραφών της μαθησιακής τους εξέλιξης </a:t>
            </a:r>
          </a:p>
          <a:p>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δεν είναι</a:t>
            </a: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Ένας χώρος για «</a:t>
            </a:r>
            <a:r>
              <a:rPr lang="el-GR" dirty="0" err="1" smtClean="0"/>
              <a:t>ό,τιδήποτε</a:t>
            </a:r>
            <a:r>
              <a:rPr lang="el-GR" dirty="0" smtClean="0"/>
              <a:t>» </a:t>
            </a:r>
          </a:p>
          <a:p>
            <a:pPr lvl="0"/>
            <a:r>
              <a:rPr lang="el-GR" dirty="0" smtClean="0"/>
              <a:t>Χώρος αποθήκευσης, ασύνδετων εργασιών </a:t>
            </a:r>
          </a:p>
          <a:p>
            <a:pPr lvl="0"/>
            <a:r>
              <a:rPr lang="el-GR" dirty="0" smtClean="0"/>
              <a:t>Μια φορά το χρόνο αξιολόγηση από ένα άτομο που δεν λαμβάνει μέρος στην καθημερινή εκπαιδευτική διαδικασία </a:t>
            </a:r>
          </a:p>
          <a:p>
            <a:pPr lvl="0"/>
            <a:r>
              <a:rPr lang="el-GR" dirty="0" smtClean="0"/>
              <a:t>Ένας χώρος συλλογής δειγμάτων εργασίας των παιδιών </a:t>
            </a:r>
          </a:p>
          <a:p>
            <a:pPr lvl="0"/>
            <a:r>
              <a:rPr lang="el-GR" dirty="0" smtClean="0"/>
              <a:t>Ένας τρόπος να αποφύγει κανείς συμπεράσματα για τη μάθηση που δεν πέτυχε το προσδοκώμενο επίπεδο ποιότητας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Οργάνωση φακέλου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α) γνωστικές περιοχές, </a:t>
            </a:r>
          </a:p>
          <a:p>
            <a:r>
              <a:rPr lang="el-GR" dirty="0" smtClean="0"/>
              <a:t>β) στόχους, </a:t>
            </a:r>
          </a:p>
          <a:p>
            <a:r>
              <a:rPr lang="el-GR" dirty="0" smtClean="0"/>
              <a:t>γ) θέματα ή </a:t>
            </a:r>
          </a:p>
          <a:p>
            <a:r>
              <a:rPr lang="el-GR" dirty="0" smtClean="0"/>
              <a:t>δ) χρονολογική σειρά. </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dirty="0" smtClean="0"/>
              <a:t/>
            </a:r>
            <a:br>
              <a:rPr lang="el-GR" sz="2800" b="1" dirty="0" smtClean="0"/>
            </a:br>
            <a:r>
              <a:rPr lang="el-GR" sz="2800" b="1" dirty="0" smtClean="0"/>
              <a:t>Ποια κριτήρια χρησιμοποιώ για να επιλέξω το υλικό που θα συμπεριληφθεί στο φάκελο αξιολόγησης του νηπίου</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lnSpcReduction="10000"/>
          </a:bodyPr>
          <a:lstStyle/>
          <a:p>
            <a:pPr lvl="0"/>
            <a:r>
              <a:rPr lang="el-GR" dirty="0" smtClean="0"/>
              <a:t>Τι έχουν να μου πουν τα έργα των παιδιών για την εξέλιξή τους</a:t>
            </a:r>
          </a:p>
          <a:p>
            <a:pPr lvl="0"/>
            <a:r>
              <a:rPr lang="el-GR" dirty="0" smtClean="0"/>
              <a:t>Πώς αυτή η πληροφορία θα με βοηθήσει προκειμένου να πάρω αποφάσεις για το πρόγραμμα που θα αναπτύξω και την εξατομικευμένη διδασκαλία</a:t>
            </a:r>
          </a:p>
          <a:p>
            <a:pPr lvl="0"/>
            <a:r>
              <a:rPr lang="el-GR" dirty="0" smtClean="0"/>
              <a:t>Πώς η διαδικασία επιλογής έργων των παιδιών θα βοηθήσει τα ίδια τα παιδιά στην κατανόηση της ανάπτυξής τους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Συνοδευτικά στοιχεία φακέλου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Ονοματεπώνυμο νηπίου, ηλικία, διεύθυνση, τάξη, σχολική χρονιά </a:t>
            </a:r>
          </a:p>
          <a:p>
            <a:pPr lvl="0"/>
            <a:r>
              <a:rPr lang="el-GR" dirty="0" smtClean="0"/>
              <a:t>Ημερομηνία εκτέλεσης της εργασίας , ώστε η νηπιαγωγός (ή άλλος) να παρακολουθεί τις αλλαγές στην εξέλιξη του νηπίου </a:t>
            </a:r>
          </a:p>
          <a:p>
            <a:pPr lvl="0"/>
            <a:r>
              <a:rPr lang="el-GR" dirty="0" smtClean="0"/>
              <a:t>Τον τίτλο ή την περιληπτική περιγραφή της εργασίας </a:t>
            </a:r>
          </a:p>
          <a:p>
            <a:pPr lvl="0"/>
            <a:r>
              <a:rPr lang="el-GR" dirty="0" smtClean="0"/>
              <a:t>Τους λόγους για τους οποίους το δείγμα εργασίας είναι σημαντικό </a:t>
            </a:r>
          </a:p>
          <a:p>
            <a:pPr lvl="0"/>
            <a:r>
              <a:rPr lang="el-GR" dirty="0" smtClean="0"/>
              <a:t>Τις παρατηρήσεις επί της εργασίας της νηπιαγωγού, του νηπίου</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Εξοικείωση των νηπίων με τον φάκελο αξιολόγησης </a:t>
            </a:r>
            <a:endParaRPr lang="el-GR" dirty="0"/>
          </a:p>
        </p:txBody>
      </p:sp>
      <p:sp>
        <p:nvSpPr>
          <p:cNvPr id="3" name="2 - Θέση περιεχομένου"/>
          <p:cNvSpPr>
            <a:spLocks noGrp="1"/>
          </p:cNvSpPr>
          <p:nvPr>
            <p:ph idx="1"/>
          </p:nvPr>
        </p:nvSpPr>
        <p:spPr/>
        <p:txBody>
          <a:bodyPr>
            <a:normAutofit fontScale="62500" lnSpcReduction="20000"/>
          </a:bodyPr>
          <a:lstStyle/>
          <a:p>
            <a:pPr lvl="0"/>
            <a:r>
              <a:rPr lang="el-GR" sz="4000" dirty="0" smtClean="0"/>
              <a:t>Συζήτηση με τα νήπια για το </a:t>
            </a:r>
            <a:r>
              <a:rPr lang="el-GR" sz="4000" b="1" dirty="0" smtClean="0"/>
              <a:t>περιεχόμενο </a:t>
            </a:r>
            <a:r>
              <a:rPr lang="el-GR" sz="4000" dirty="0" smtClean="0"/>
              <a:t>και το </a:t>
            </a:r>
            <a:r>
              <a:rPr lang="el-GR" sz="4000" b="1" dirty="0" smtClean="0"/>
              <a:t>σκοπό </a:t>
            </a:r>
            <a:r>
              <a:rPr lang="el-GR" sz="4000" dirty="0" smtClean="0"/>
              <a:t>του φακέλου  (επίδειξη φακέλου παλαιότερου συμμαθητή). </a:t>
            </a:r>
          </a:p>
          <a:p>
            <a:pPr lvl="0"/>
            <a:r>
              <a:rPr lang="el-GR" sz="4000" dirty="0" smtClean="0"/>
              <a:t>Εξοικείωση των νηπίων με το </a:t>
            </a:r>
            <a:r>
              <a:rPr lang="el-GR" sz="4000" b="1" dirty="0" smtClean="0"/>
              <a:t>λεξιλόγιο </a:t>
            </a:r>
            <a:r>
              <a:rPr lang="el-GR" sz="4000" dirty="0" smtClean="0"/>
              <a:t>που συνοδεύει την τήρηση του φακέλου αξιολόγησης (συλλογή, επιλογή, κτλ.. </a:t>
            </a:r>
          </a:p>
          <a:p>
            <a:pPr lvl="0"/>
            <a:r>
              <a:rPr lang="el-GR" sz="4000" dirty="0" smtClean="0"/>
              <a:t>Συζήτηση με τα παιδιά για τον </a:t>
            </a:r>
            <a:r>
              <a:rPr lang="el-GR" sz="4000" b="1" dirty="0" smtClean="0"/>
              <a:t>τρόπο </a:t>
            </a:r>
            <a:r>
              <a:rPr lang="el-GR" sz="4000" dirty="0" smtClean="0"/>
              <a:t>με τον οποίο μπορούν να εμπλουτίζουν τον φάκελό τους με την εισαγωγή εργασιών και τα κριτήρια με τα οποία θα επιλέγουν τις εργασίες τους. </a:t>
            </a:r>
          </a:p>
          <a:p>
            <a:pPr lvl="0"/>
            <a:r>
              <a:rPr lang="el-GR" sz="4000" dirty="0" smtClean="0"/>
              <a:t>Συζήτηση για την εξεύρεση κατάλληλου </a:t>
            </a:r>
            <a:r>
              <a:rPr lang="el-GR" sz="4000" b="1" dirty="0" smtClean="0"/>
              <a:t>χώρου </a:t>
            </a:r>
            <a:r>
              <a:rPr lang="el-GR" sz="4000" dirty="0" smtClean="0"/>
              <a:t>διάθεσης των φακέλων έτσι ώστε η πρόσβαση των νηπίων σε αυτούς να είναι εύκολη και άνετη.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idx="1"/>
          </p:nvPr>
        </p:nvSpPr>
        <p:spPr/>
        <p:txBody>
          <a:bodyPr/>
          <a:lstStyle/>
          <a:p>
            <a:r>
              <a:rPr lang="el-GR" i="1" dirty="0" smtClean="0"/>
              <a:t>«Αυτός θα είναι ο φάκελός σου, όπου θα μπορείς να φυλάς κάποιες από τις εργασίες σου. Αργότερα θα έχουμε τη δυνατότητα να τον βλέπουμε μαζί και θα μπορείς να δείξεις και στους γονείς σου και τους φίλους σου και να τους δείξεις τι έχεις μάθει και που έγινες καλύτερος…»</a:t>
            </a:r>
            <a:endParaRPr lang="el-G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13792"/>
            <a:ext cx="8229600" cy="1143000"/>
          </a:xfrm>
        </p:spPr>
        <p:txBody>
          <a:bodyPr>
            <a:normAutofit fontScale="90000"/>
          </a:bodyPr>
          <a:lstStyle/>
          <a:p>
            <a:r>
              <a:rPr lang="el-GR" b="1" dirty="0" smtClean="0"/>
              <a:t>Βασικές αρχές για την οργάνωση των φακέλων αξιολόγησης των νηπίων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lvl="0"/>
            <a:r>
              <a:rPr lang="el-GR" dirty="0" smtClean="0"/>
              <a:t>Οι φάκελοι αποτελούν μια συστηματική, με κάποιο </a:t>
            </a:r>
            <a:r>
              <a:rPr lang="el-GR" b="1" dirty="0" smtClean="0"/>
              <a:t>σκοπό και νόημα συλλογή εργασιών του νηπίου </a:t>
            </a:r>
            <a:r>
              <a:rPr lang="el-GR" dirty="0" smtClean="0"/>
              <a:t>σε μία ή περισσότερες γνωστικές περιοχές. </a:t>
            </a:r>
          </a:p>
          <a:p>
            <a:pPr lvl="0"/>
            <a:r>
              <a:rPr lang="el-GR" dirty="0" smtClean="0"/>
              <a:t>Οι μαθητές οποιασδήποτε ηλικίας ή επιπέδου μπορούν να μάθουν να επιλέγουν έργα τους και να τα τοποθετούν στο φάκελο όπως επίσης και να θέτουν συγκεκριμένα κριτήρια για την επιλογή τους. </a:t>
            </a:r>
          </a:p>
          <a:p>
            <a:pPr lvl="0"/>
            <a:r>
              <a:rPr lang="el-GR" dirty="0" smtClean="0"/>
              <a:t>Οι συλλογές αυτές μπορούν να περιλαμβάνουν έργα επιλεγμένα από εκπαιδευτικούς, νήπια, γονείς, φίλους των παιδιών.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588</Words>
  <Application>Microsoft Office PowerPoint</Application>
  <PresentationFormat>Προβολή στην οθόνη (4:3)</PresentationFormat>
  <Paragraphs>48</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Φάκελος Αξιολόγησης για Νηπιαγωγείο</vt:lpstr>
      <vt:lpstr>Τι είναι ο φάκελος</vt:lpstr>
      <vt:lpstr>Τι δεν είναι</vt:lpstr>
      <vt:lpstr> Οργάνωση φακέλου </vt:lpstr>
      <vt:lpstr> Ποια κριτήρια χρησιμοποιώ για να επιλέξω το υλικό που θα συμπεριληφθεί στο φάκελο αξιολόγησης του νηπίου </vt:lpstr>
      <vt:lpstr> Συνοδευτικά στοιχεία φακέλου  </vt:lpstr>
      <vt:lpstr>Εξοικείωση των νηπίων με τον φάκελο αξιολόγησης </vt:lpstr>
      <vt:lpstr>Παράδειγμα</vt:lpstr>
      <vt:lpstr>Βασικές αρχές για την οργάνωση των φακέλων αξιολόγησης των νηπίων  </vt:lpstr>
      <vt:lpstr>Βασικές αρχές για την οργάνωση των φακέλων αξιολόγησης των νηπίων  </vt:lpstr>
      <vt:lpstr> Περιοδική ανασκόπηση φακέλου σε συνεργασία νηπιαγωγού νηπίου: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Φάκελος Αξιολόγησης για Νηπιαγωγείο</dc:title>
  <dc:creator>vtsafos</dc:creator>
  <cp:lastModifiedBy>vtsafos</cp:lastModifiedBy>
  <cp:revision>3</cp:revision>
  <dcterms:created xsi:type="dcterms:W3CDTF">2015-04-21T05:13:21Z</dcterms:created>
  <dcterms:modified xsi:type="dcterms:W3CDTF">2015-04-21T19:38:40Z</dcterms:modified>
</cp:coreProperties>
</file>