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58" r:id="rId4"/>
    <p:sldId id="262" r:id="rId5"/>
    <p:sldId id="264" r:id="rId6"/>
    <p:sldId id="259" r:id="rId7"/>
    <p:sldId id="272" r:id="rId8"/>
    <p:sldId id="285" r:id="rId9"/>
    <p:sldId id="286" r:id="rId10"/>
    <p:sldId id="273" r:id="rId11"/>
    <p:sldId id="284" r:id="rId12"/>
    <p:sldId id="277" r:id="rId13"/>
    <p:sldId id="280" r:id="rId14"/>
    <p:sldId id="281" r:id="rId15"/>
    <p:sldId id="278" r:id="rId16"/>
    <p:sldId id="282" r:id="rId17"/>
    <p:sldId id="293" r:id="rId18"/>
    <p:sldId id="287" r:id="rId19"/>
    <p:sldId id="294" r:id="rId20"/>
    <p:sldId id="291" r:id="rId21"/>
    <p:sldId id="292" r:id="rId22"/>
    <p:sldId id="295" r:id="rId23"/>
    <p:sldId id="270" r:id="rId24"/>
  </p:sldIdLst>
  <p:sldSz cx="9144000" cy="6858000" type="screen4x3"/>
  <p:notesSz cx="7037388" cy="9283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80"/>
    <a:srgbClr val="3366FF"/>
    <a:srgbClr val="3333FF"/>
    <a:srgbClr val="FFFF00"/>
    <a:srgbClr val="FFFF66"/>
    <a:srgbClr val="FF3300"/>
    <a:srgbClr val="00FF00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0" d="100"/>
          <a:sy n="100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3438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410075"/>
            <a:ext cx="5630862" cy="41767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© 2022, </a:t>
            </a:r>
            <a:r>
              <a:rPr lang="el-GR" dirty="0" smtClean="0"/>
              <a:t>Δ. </a:t>
            </a:r>
            <a:r>
              <a:rPr lang="el-GR" dirty="0" err="1" smtClean="0"/>
              <a:t>Χαλαζωνίτης</a:t>
            </a:r>
            <a:r>
              <a:rPr lang="el-GR" dirty="0" smtClean="0"/>
              <a:t>.</a:t>
            </a:r>
          </a:p>
          <a:p>
            <a:pPr eaLnBrk="1" hangingPunct="1"/>
            <a:r>
              <a:rPr lang="el-GR" dirty="0" smtClean="0"/>
              <a:t>Απαγορεύεται η μερική ή ολική αναπαραγωγή χωρίς την έγγραφη άδεια του συγγραφέα.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200C6-8DD4-41C2-A2AA-2A38E42B93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A68D9-3FB5-454E-9262-0948878D12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2A251-C467-4DEA-9AEB-9248F314BC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0" smtClean="0"/>
              <a:t>Click to edit Master title style</a:t>
            </a:r>
            <a:endParaRPr lang="el-G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  <a:endParaRPr lang="el-G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6A85B-69EB-44F3-9A3E-901A0AE654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BB55E-B4CB-4D98-B9C8-A319DB87B1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75E53-14D1-494E-8FD9-34CE7DC61B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7CA5A-FD17-4DFA-81FA-C8C451223E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3F263-50E0-45DB-B3CF-012B278B81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B4C3C-CF97-491E-AA38-8523EE3B0F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00262-E118-4F49-83F2-D37E0F7D06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D8EA-1BEA-4B5A-ABCD-6C1D3CAE9A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EAE04725-68BF-4527-99F3-77EDB470700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560" y="2564904"/>
            <a:ext cx="7772400" cy="1447800"/>
          </a:xfrm>
          <a:noFill/>
          <a:ln/>
        </p:spPr>
        <p:txBody>
          <a:bodyPr/>
          <a:lstStyle/>
          <a:p>
            <a:r>
              <a:rPr lang="el-GR" dirty="0" smtClean="0"/>
              <a:t>Αντιμετώπιση Αγκυλωμένων Νεογιλών Δοντιών</a:t>
            </a:r>
            <a:endParaRPr lang="el-GR" dirty="0">
              <a:latin typeface="Times New Roman Greek" charset="-95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83568" y="4365104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defTabSz="762000">
              <a:spcBef>
                <a:spcPct val="20000"/>
              </a:spcBef>
            </a:pPr>
            <a:r>
              <a:rPr lang="el-GR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Δ. Χαλαζωνίτης</a:t>
            </a:r>
            <a:endParaRPr lang="el-GR" sz="200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04248" y="5600792"/>
            <a:ext cx="1898405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Björk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GB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Skieller</a:t>
            </a: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1983</a:t>
            </a: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  <a:ln/>
        </p:spPr>
        <p:txBody>
          <a:bodyPr/>
          <a:lstStyle/>
          <a:p>
            <a:r>
              <a:rPr lang="el-GR" dirty="0" smtClean="0"/>
              <a:t>Μασητική και εγγύς μετακίνηση</a:t>
            </a:r>
            <a:endParaRPr lang="el-GR" dirty="0">
              <a:latin typeface="Times New Roman Greek" charset="-95"/>
            </a:endParaRPr>
          </a:p>
        </p:txBody>
      </p:sp>
      <p:pic>
        <p:nvPicPr>
          <p:cNvPr id="7" name="Picture 6" descr="Bjork1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268760"/>
            <a:ext cx="4032448" cy="5047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V="1">
            <a:off x="5397500" y="4505325"/>
            <a:ext cx="1771650" cy="15541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1246188" y="4533900"/>
            <a:ext cx="1770062" cy="15541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5557838" y="4010025"/>
            <a:ext cx="827087" cy="819150"/>
          </a:xfrm>
          <a:custGeom>
            <a:avLst/>
            <a:gdLst/>
            <a:ahLst/>
            <a:cxnLst>
              <a:cxn ang="0">
                <a:pos x="470" y="515"/>
              </a:cxn>
              <a:cxn ang="0">
                <a:pos x="397" y="508"/>
              </a:cxn>
              <a:cxn ang="0">
                <a:pos x="311" y="464"/>
              </a:cxn>
              <a:cxn ang="0">
                <a:pos x="229" y="410"/>
              </a:cxn>
              <a:cxn ang="0">
                <a:pos x="151" y="343"/>
              </a:cxn>
              <a:cxn ang="0">
                <a:pos x="108" y="287"/>
              </a:cxn>
              <a:cxn ang="0">
                <a:pos x="39" y="227"/>
              </a:cxn>
              <a:cxn ang="0">
                <a:pos x="4" y="172"/>
              </a:cxn>
              <a:cxn ang="0">
                <a:pos x="0" y="134"/>
              </a:cxn>
              <a:cxn ang="0">
                <a:pos x="27" y="87"/>
              </a:cxn>
              <a:cxn ang="0">
                <a:pos x="74" y="77"/>
              </a:cxn>
              <a:cxn ang="0">
                <a:pos x="105" y="58"/>
              </a:cxn>
              <a:cxn ang="0">
                <a:pos x="144" y="15"/>
              </a:cxn>
              <a:cxn ang="0">
                <a:pos x="192" y="0"/>
              </a:cxn>
              <a:cxn ang="0">
                <a:pos x="229" y="4"/>
              </a:cxn>
              <a:cxn ang="0">
                <a:pos x="269" y="45"/>
              </a:cxn>
              <a:cxn ang="0">
                <a:pos x="295" y="88"/>
              </a:cxn>
              <a:cxn ang="0">
                <a:pos x="318" y="131"/>
              </a:cxn>
              <a:cxn ang="0">
                <a:pos x="350" y="169"/>
              </a:cxn>
              <a:cxn ang="0">
                <a:pos x="400" y="215"/>
              </a:cxn>
              <a:cxn ang="0">
                <a:pos x="460" y="263"/>
              </a:cxn>
              <a:cxn ang="0">
                <a:pos x="503" y="303"/>
              </a:cxn>
              <a:cxn ang="0">
                <a:pos x="544" y="326"/>
              </a:cxn>
              <a:cxn ang="0">
                <a:pos x="585" y="358"/>
              </a:cxn>
              <a:cxn ang="0">
                <a:pos x="585" y="386"/>
              </a:cxn>
              <a:cxn ang="0">
                <a:pos x="546" y="393"/>
              </a:cxn>
              <a:cxn ang="0">
                <a:pos x="480" y="381"/>
              </a:cxn>
              <a:cxn ang="0">
                <a:pos x="438" y="362"/>
              </a:cxn>
              <a:cxn ang="0">
                <a:pos x="397" y="338"/>
              </a:cxn>
              <a:cxn ang="0">
                <a:pos x="348" y="319"/>
              </a:cxn>
              <a:cxn ang="0">
                <a:pos x="384" y="379"/>
              </a:cxn>
              <a:cxn ang="0">
                <a:pos x="426" y="419"/>
              </a:cxn>
              <a:cxn ang="0">
                <a:pos x="464" y="443"/>
              </a:cxn>
              <a:cxn ang="0">
                <a:pos x="489" y="470"/>
              </a:cxn>
              <a:cxn ang="0">
                <a:pos x="497" y="499"/>
              </a:cxn>
              <a:cxn ang="0">
                <a:pos x="470" y="515"/>
              </a:cxn>
            </a:cxnLst>
            <a:rect l="0" t="0" r="r" b="b"/>
            <a:pathLst>
              <a:path w="586" h="516">
                <a:moveTo>
                  <a:pt x="470" y="515"/>
                </a:moveTo>
                <a:lnTo>
                  <a:pt x="397" y="508"/>
                </a:lnTo>
                <a:lnTo>
                  <a:pt x="311" y="464"/>
                </a:lnTo>
                <a:lnTo>
                  <a:pt x="229" y="410"/>
                </a:lnTo>
                <a:lnTo>
                  <a:pt x="151" y="343"/>
                </a:lnTo>
                <a:lnTo>
                  <a:pt x="108" y="287"/>
                </a:lnTo>
                <a:lnTo>
                  <a:pt x="39" y="227"/>
                </a:lnTo>
                <a:lnTo>
                  <a:pt x="4" y="172"/>
                </a:lnTo>
                <a:lnTo>
                  <a:pt x="0" y="134"/>
                </a:lnTo>
                <a:lnTo>
                  <a:pt x="27" y="87"/>
                </a:lnTo>
                <a:lnTo>
                  <a:pt x="74" y="77"/>
                </a:lnTo>
                <a:lnTo>
                  <a:pt x="105" y="58"/>
                </a:lnTo>
                <a:lnTo>
                  <a:pt x="144" y="15"/>
                </a:lnTo>
                <a:lnTo>
                  <a:pt x="192" y="0"/>
                </a:lnTo>
                <a:lnTo>
                  <a:pt x="229" y="4"/>
                </a:lnTo>
                <a:lnTo>
                  <a:pt x="269" y="45"/>
                </a:lnTo>
                <a:lnTo>
                  <a:pt x="295" y="88"/>
                </a:lnTo>
                <a:lnTo>
                  <a:pt x="318" y="131"/>
                </a:lnTo>
                <a:lnTo>
                  <a:pt x="350" y="169"/>
                </a:lnTo>
                <a:lnTo>
                  <a:pt x="400" y="215"/>
                </a:lnTo>
                <a:lnTo>
                  <a:pt x="460" y="263"/>
                </a:lnTo>
                <a:lnTo>
                  <a:pt x="503" y="303"/>
                </a:lnTo>
                <a:lnTo>
                  <a:pt x="544" y="326"/>
                </a:lnTo>
                <a:lnTo>
                  <a:pt x="585" y="358"/>
                </a:lnTo>
                <a:lnTo>
                  <a:pt x="585" y="386"/>
                </a:lnTo>
                <a:lnTo>
                  <a:pt x="546" y="393"/>
                </a:lnTo>
                <a:lnTo>
                  <a:pt x="480" y="381"/>
                </a:lnTo>
                <a:lnTo>
                  <a:pt x="438" y="362"/>
                </a:lnTo>
                <a:lnTo>
                  <a:pt x="397" y="338"/>
                </a:lnTo>
                <a:lnTo>
                  <a:pt x="348" y="319"/>
                </a:lnTo>
                <a:lnTo>
                  <a:pt x="384" y="379"/>
                </a:lnTo>
                <a:lnTo>
                  <a:pt x="426" y="419"/>
                </a:lnTo>
                <a:lnTo>
                  <a:pt x="464" y="443"/>
                </a:lnTo>
                <a:lnTo>
                  <a:pt x="489" y="470"/>
                </a:lnTo>
                <a:lnTo>
                  <a:pt x="497" y="499"/>
                </a:lnTo>
                <a:lnTo>
                  <a:pt x="470" y="515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898525" y="1025525"/>
            <a:ext cx="2790825" cy="5246688"/>
          </a:xfrm>
          <a:custGeom>
            <a:avLst/>
            <a:gdLst/>
            <a:ahLst/>
            <a:cxnLst>
              <a:cxn ang="0">
                <a:pos x="65" y="2661"/>
              </a:cxn>
              <a:cxn ang="0">
                <a:pos x="179" y="2864"/>
              </a:cxn>
              <a:cxn ang="0">
                <a:pos x="211" y="3068"/>
              </a:cxn>
              <a:cxn ang="0">
                <a:pos x="268" y="3230"/>
              </a:cxn>
              <a:cxn ang="0">
                <a:pos x="415" y="3304"/>
              </a:cxn>
              <a:cxn ang="0">
                <a:pos x="553" y="3279"/>
              </a:cxn>
              <a:cxn ang="0">
                <a:pos x="678" y="3205"/>
              </a:cxn>
              <a:cxn ang="0">
                <a:pos x="819" y="3112"/>
              </a:cxn>
              <a:cxn ang="0">
                <a:pos x="968" y="2986"/>
              </a:cxn>
              <a:cxn ang="0">
                <a:pos x="1082" y="2872"/>
              </a:cxn>
              <a:cxn ang="0">
                <a:pos x="1179" y="2758"/>
              </a:cxn>
              <a:cxn ang="0">
                <a:pos x="1309" y="2628"/>
              </a:cxn>
              <a:cxn ang="0">
                <a:pos x="1399" y="2506"/>
              </a:cxn>
              <a:cxn ang="0">
                <a:pos x="1510" y="2380"/>
              </a:cxn>
              <a:cxn ang="0">
                <a:pos x="1635" y="2229"/>
              </a:cxn>
              <a:cxn ang="0">
                <a:pos x="1773" y="2107"/>
              </a:cxn>
              <a:cxn ang="0">
                <a:pos x="1911" y="2002"/>
              </a:cxn>
              <a:cxn ang="0">
                <a:pos x="1968" y="1855"/>
              </a:cxn>
              <a:cxn ang="0">
                <a:pos x="1968" y="1644"/>
              </a:cxn>
              <a:cxn ang="0">
                <a:pos x="1903" y="1416"/>
              </a:cxn>
              <a:cxn ang="0">
                <a:pos x="1814" y="1204"/>
              </a:cxn>
              <a:cxn ang="0">
                <a:pos x="1692" y="1001"/>
              </a:cxn>
              <a:cxn ang="0">
                <a:pos x="1629" y="860"/>
              </a:cxn>
              <a:cxn ang="0">
                <a:pos x="1549" y="668"/>
              </a:cxn>
              <a:cxn ang="0">
                <a:pos x="1488" y="504"/>
              </a:cxn>
              <a:cxn ang="0">
                <a:pos x="1423" y="358"/>
              </a:cxn>
              <a:cxn ang="0">
                <a:pos x="1366" y="260"/>
              </a:cxn>
              <a:cxn ang="0">
                <a:pos x="1301" y="138"/>
              </a:cxn>
              <a:cxn ang="0">
                <a:pos x="1236" y="24"/>
              </a:cxn>
              <a:cxn ang="0">
                <a:pos x="1090" y="8"/>
              </a:cxn>
              <a:cxn ang="0">
                <a:pos x="992" y="73"/>
              </a:cxn>
              <a:cxn ang="0">
                <a:pos x="1008" y="179"/>
              </a:cxn>
              <a:cxn ang="0">
                <a:pos x="1122" y="284"/>
              </a:cxn>
              <a:cxn ang="0">
                <a:pos x="1171" y="439"/>
              </a:cxn>
              <a:cxn ang="0">
                <a:pos x="1138" y="626"/>
              </a:cxn>
              <a:cxn ang="0">
                <a:pos x="1065" y="756"/>
              </a:cxn>
              <a:cxn ang="0">
                <a:pos x="951" y="805"/>
              </a:cxn>
              <a:cxn ang="0">
                <a:pos x="806" y="786"/>
              </a:cxn>
              <a:cxn ang="0">
                <a:pos x="713" y="764"/>
              </a:cxn>
              <a:cxn ang="0">
                <a:pos x="602" y="732"/>
              </a:cxn>
              <a:cxn ang="0">
                <a:pos x="486" y="709"/>
              </a:cxn>
              <a:cxn ang="0">
                <a:pos x="432" y="805"/>
              </a:cxn>
              <a:cxn ang="0">
                <a:pos x="560" y="997"/>
              </a:cxn>
              <a:cxn ang="0">
                <a:pos x="726" y="1183"/>
              </a:cxn>
              <a:cxn ang="0">
                <a:pos x="864" y="1356"/>
              </a:cxn>
              <a:cxn ang="0">
                <a:pos x="953" y="1500"/>
              </a:cxn>
            </a:cxnLst>
            <a:rect l="0" t="0" r="r" b="b"/>
            <a:pathLst>
              <a:path w="1977" h="3305">
                <a:moveTo>
                  <a:pt x="0" y="2628"/>
                </a:moveTo>
                <a:lnTo>
                  <a:pt x="65" y="2661"/>
                </a:lnTo>
                <a:lnTo>
                  <a:pt x="130" y="2758"/>
                </a:lnTo>
                <a:lnTo>
                  <a:pt x="179" y="2864"/>
                </a:lnTo>
                <a:lnTo>
                  <a:pt x="203" y="2994"/>
                </a:lnTo>
                <a:lnTo>
                  <a:pt x="211" y="3068"/>
                </a:lnTo>
                <a:lnTo>
                  <a:pt x="227" y="3157"/>
                </a:lnTo>
                <a:lnTo>
                  <a:pt x="268" y="3230"/>
                </a:lnTo>
                <a:lnTo>
                  <a:pt x="341" y="3287"/>
                </a:lnTo>
                <a:lnTo>
                  <a:pt x="415" y="3304"/>
                </a:lnTo>
                <a:lnTo>
                  <a:pt x="488" y="3304"/>
                </a:lnTo>
                <a:lnTo>
                  <a:pt x="553" y="3279"/>
                </a:lnTo>
                <a:lnTo>
                  <a:pt x="618" y="3247"/>
                </a:lnTo>
                <a:lnTo>
                  <a:pt x="678" y="3205"/>
                </a:lnTo>
                <a:lnTo>
                  <a:pt x="749" y="3160"/>
                </a:lnTo>
                <a:lnTo>
                  <a:pt x="819" y="3112"/>
                </a:lnTo>
                <a:lnTo>
                  <a:pt x="893" y="3061"/>
                </a:lnTo>
                <a:lnTo>
                  <a:pt x="968" y="2986"/>
                </a:lnTo>
                <a:lnTo>
                  <a:pt x="1025" y="2937"/>
                </a:lnTo>
                <a:lnTo>
                  <a:pt x="1082" y="2872"/>
                </a:lnTo>
                <a:lnTo>
                  <a:pt x="1138" y="2815"/>
                </a:lnTo>
                <a:lnTo>
                  <a:pt x="1179" y="2758"/>
                </a:lnTo>
                <a:lnTo>
                  <a:pt x="1244" y="2701"/>
                </a:lnTo>
                <a:lnTo>
                  <a:pt x="1309" y="2628"/>
                </a:lnTo>
                <a:lnTo>
                  <a:pt x="1350" y="2571"/>
                </a:lnTo>
                <a:lnTo>
                  <a:pt x="1399" y="2506"/>
                </a:lnTo>
                <a:lnTo>
                  <a:pt x="1448" y="2449"/>
                </a:lnTo>
                <a:lnTo>
                  <a:pt x="1510" y="2380"/>
                </a:lnTo>
                <a:lnTo>
                  <a:pt x="1586" y="2295"/>
                </a:lnTo>
                <a:lnTo>
                  <a:pt x="1635" y="2229"/>
                </a:lnTo>
                <a:lnTo>
                  <a:pt x="1700" y="2164"/>
                </a:lnTo>
                <a:lnTo>
                  <a:pt x="1773" y="2107"/>
                </a:lnTo>
                <a:lnTo>
                  <a:pt x="1846" y="2059"/>
                </a:lnTo>
                <a:lnTo>
                  <a:pt x="1911" y="2002"/>
                </a:lnTo>
                <a:lnTo>
                  <a:pt x="1944" y="1936"/>
                </a:lnTo>
                <a:lnTo>
                  <a:pt x="1968" y="1855"/>
                </a:lnTo>
                <a:lnTo>
                  <a:pt x="1976" y="1749"/>
                </a:lnTo>
                <a:lnTo>
                  <a:pt x="1968" y="1644"/>
                </a:lnTo>
                <a:lnTo>
                  <a:pt x="1952" y="1538"/>
                </a:lnTo>
                <a:lnTo>
                  <a:pt x="1903" y="1416"/>
                </a:lnTo>
                <a:lnTo>
                  <a:pt x="1854" y="1302"/>
                </a:lnTo>
                <a:lnTo>
                  <a:pt x="1814" y="1204"/>
                </a:lnTo>
                <a:lnTo>
                  <a:pt x="1749" y="1115"/>
                </a:lnTo>
                <a:lnTo>
                  <a:pt x="1692" y="1001"/>
                </a:lnTo>
                <a:lnTo>
                  <a:pt x="1667" y="936"/>
                </a:lnTo>
                <a:lnTo>
                  <a:pt x="1629" y="860"/>
                </a:lnTo>
                <a:lnTo>
                  <a:pt x="1597" y="773"/>
                </a:lnTo>
                <a:lnTo>
                  <a:pt x="1549" y="668"/>
                </a:lnTo>
                <a:lnTo>
                  <a:pt x="1517" y="588"/>
                </a:lnTo>
                <a:lnTo>
                  <a:pt x="1488" y="504"/>
                </a:lnTo>
                <a:lnTo>
                  <a:pt x="1464" y="431"/>
                </a:lnTo>
                <a:lnTo>
                  <a:pt x="1423" y="358"/>
                </a:lnTo>
                <a:lnTo>
                  <a:pt x="1398" y="312"/>
                </a:lnTo>
                <a:lnTo>
                  <a:pt x="1366" y="260"/>
                </a:lnTo>
                <a:lnTo>
                  <a:pt x="1334" y="187"/>
                </a:lnTo>
                <a:lnTo>
                  <a:pt x="1301" y="138"/>
                </a:lnTo>
                <a:lnTo>
                  <a:pt x="1277" y="73"/>
                </a:lnTo>
                <a:lnTo>
                  <a:pt x="1236" y="24"/>
                </a:lnTo>
                <a:lnTo>
                  <a:pt x="1163" y="0"/>
                </a:lnTo>
                <a:lnTo>
                  <a:pt x="1090" y="8"/>
                </a:lnTo>
                <a:lnTo>
                  <a:pt x="1016" y="40"/>
                </a:lnTo>
                <a:lnTo>
                  <a:pt x="992" y="73"/>
                </a:lnTo>
                <a:lnTo>
                  <a:pt x="992" y="138"/>
                </a:lnTo>
                <a:lnTo>
                  <a:pt x="1008" y="179"/>
                </a:lnTo>
                <a:lnTo>
                  <a:pt x="1073" y="227"/>
                </a:lnTo>
                <a:lnTo>
                  <a:pt x="1122" y="284"/>
                </a:lnTo>
                <a:lnTo>
                  <a:pt x="1147" y="358"/>
                </a:lnTo>
                <a:lnTo>
                  <a:pt x="1171" y="439"/>
                </a:lnTo>
                <a:lnTo>
                  <a:pt x="1158" y="549"/>
                </a:lnTo>
                <a:lnTo>
                  <a:pt x="1138" y="626"/>
                </a:lnTo>
                <a:lnTo>
                  <a:pt x="1098" y="699"/>
                </a:lnTo>
                <a:lnTo>
                  <a:pt x="1065" y="756"/>
                </a:lnTo>
                <a:lnTo>
                  <a:pt x="1016" y="797"/>
                </a:lnTo>
                <a:lnTo>
                  <a:pt x="951" y="805"/>
                </a:lnTo>
                <a:lnTo>
                  <a:pt x="870" y="797"/>
                </a:lnTo>
                <a:lnTo>
                  <a:pt x="806" y="786"/>
                </a:lnTo>
                <a:lnTo>
                  <a:pt x="772" y="781"/>
                </a:lnTo>
                <a:lnTo>
                  <a:pt x="713" y="764"/>
                </a:lnTo>
                <a:lnTo>
                  <a:pt x="667" y="740"/>
                </a:lnTo>
                <a:lnTo>
                  <a:pt x="602" y="732"/>
                </a:lnTo>
                <a:lnTo>
                  <a:pt x="547" y="716"/>
                </a:lnTo>
                <a:lnTo>
                  <a:pt x="486" y="709"/>
                </a:lnTo>
                <a:lnTo>
                  <a:pt x="432" y="741"/>
                </a:lnTo>
                <a:lnTo>
                  <a:pt x="432" y="805"/>
                </a:lnTo>
                <a:lnTo>
                  <a:pt x="477" y="895"/>
                </a:lnTo>
                <a:lnTo>
                  <a:pt x="560" y="997"/>
                </a:lnTo>
                <a:lnTo>
                  <a:pt x="637" y="1090"/>
                </a:lnTo>
                <a:lnTo>
                  <a:pt x="726" y="1183"/>
                </a:lnTo>
                <a:lnTo>
                  <a:pt x="813" y="1279"/>
                </a:lnTo>
                <a:lnTo>
                  <a:pt x="864" y="1356"/>
                </a:lnTo>
                <a:lnTo>
                  <a:pt x="912" y="1432"/>
                </a:lnTo>
                <a:lnTo>
                  <a:pt x="953" y="1500"/>
                </a:lnTo>
                <a:lnTo>
                  <a:pt x="1008" y="1602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1260475" y="4524375"/>
            <a:ext cx="1760538" cy="1549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530225" y="3582988"/>
            <a:ext cx="1779588" cy="123983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715963" y="4086225"/>
            <a:ext cx="1616075" cy="7493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917575" y="2095500"/>
            <a:ext cx="2606675" cy="4137025"/>
          </a:xfrm>
          <a:custGeom>
            <a:avLst/>
            <a:gdLst/>
            <a:ahLst/>
            <a:cxnLst>
              <a:cxn ang="0">
                <a:pos x="57" y="2000"/>
              </a:cxn>
              <a:cxn ang="0">
                <a:pos x="140" y="2160"/>
              </a:cxn>
              <a:cxn ang="0">
                <a:pos x="185" y="2355"/>
              </a:cxn>
              <a:cxn ang="0">
                <a:pos x="243" y="2554"/>
              </a:cxn>
              <a:cxn ang="0">
                <a:pos x="412" y="2605"/>
              </a:cxn>
              <a:cxn ang="0">
                <a:pos x="537" y="2528"/>
              </a:cxn>
              <a:cxn ang="0">
                <a:pos x="694" y="2435"/>
              </a:cxn>
              <a:cxn ang="0">
                <a:pos x="953" y="2269"/>
              </a:cxn>
              <a:cxn ang="0">
                <a:pos x="1145" y="2109"/>
              </a:cxn>
              <a:cxn ang="0">
                <a:pos x="1318" y="1952"/>
              </a:cxn>
              <a:cxn ang="0">
                <a:pos x="1472" y="1837"/>
              </a:cxn>
              <a:cxn ang="0">
                <a:pos x="1622" y="1734"/>
              </a:cxn>
              <a:cxn ang="0">
                <a:pos x="1769" y="1613"/>
              </a:cxn>
              <a:cxn ang="0">
                <a:pos x="1843" y="1446"/>
              </a:cxn>
              <a:cxn ang="0">
                <a:pos x="1846" y="1328"/>
              </a:cxn>
              <a:cxn ang="0">
                <a:pos x="1824" y="1098"/>
              </a:cxn>
              <a:cxn ang="0">
                <a:pos x="1779" y="832"/>
              </a:cxn>
              <a:cxn ang="0">
                <a:pos x="1747" y="531"/>
              </a:cxn>
              <a:cxn ang="0">
                <a:pos x="1721" y="298"/>
              </a:cxn>
              <a:cxn ang="0">
                <a:pos x="1731" y="208"/>
              </a:cxn>
              <a:cxn ang="0">
                <a:pos x="1715" y="93"/>
              </a:cxn>
              <a:cxn ang="0">
                <a:pos x="1625" y="0"/>
              </a:cxn>
              <a:cxn ang="0">
                <a:pos x="1504" y="29"/>
              </a:cxn>
              <a:cxn ang="0">
                <a:pos x="1449" y="115"/>
              </a:cxn>
              <a:cxn ang="0">
                <a:pos x="1446" y="186"/>
              </a:cxn>
              <a:cxn ang="0">
                <a:pos x="1452" y="339"/>
              </a:cxn>
              <a:cxn ang="0">
                <a:pos x="1382" y="432"/>
              </a:cxn>
              <a:cxn ang="0">
                <a:pos x="1254" y="506"/>
              </a:cxn>
              <a:cxn ang="0">
                <a:pos x="1126" y="499"/>
              </a:cxn>
              <a:cxn ang="0">
                <a:pos x="1049" y="429"/>
              </a:cxn>
              <a:cxn ang="0">
                <a:pos x="960" y="349"/>
              </a:cxn>
              <a:cxn ang="0">
                <a:pos x="860" y="294"/>
              </a:cxn>
              <a:cxn ang="0">
                <a:pos x="784" y="320"/>
              </a:cxn>
              <a:cxn ang="0">
                <a:pos x="780" y="400"/>
              </a:cxn>
              <a:cxn ang="0">
                <a:pos x="800" y="528"/>
              </a:cxn>
              <a:cxn ang="0">
                <a:pos x="835" y="659"/>
              </a:cxn>
              <a:cxn ang="0">
                <a:pos x="912" y="810"/>
              </a:cxn>
              <a:cxn ang="0">
                <a:pos x="988" y="982"/>
              </a:cxn>
              <a:cxn ang="0">
                <a:pos x="1024" y="1174"/>
              </a:cxn>
              <a:cxn ang="0">
                <a:pos x="1020" y="1251"/>
              </a:cxn>
            </a:cxnLst>
            <a:rect l="0" t="0" r="r" b="b"/>
            <a:pathLst>
              <a:path w="1847" h="2606">
                <a:moveTo>
                  <a:pt x="0" y="1955"/>
                </a:moveTo>
                <a:lnTo>
                  <a:pt x="57" y="2000"/>
                </a:lnTo>
                <a:lnTo>
                  <a:pt x="96" y="2061"/>
                </a:lnTo>
                <a:lnTo>
                  <a:pt x="140" y="2160"/>
                </a:lnTo>
                <a:lnTo>
                  <a:pt x="163" y="2253"/>
                </a:lnTo>
                <a:lnTo>
                  <a:pt x="185" y="2355"/>
                </a:lnTo>
                <a:lnTo>
                  <a:pt x="201" y="2432"/>
                </a:lnTo>
                <a:lnTo>
                  <a:pt x="243" y="2554"/>
                </a:lnTo>
                <a:lnTo>
                  <a:pt x="320" y="2602"/>
                </a:lnTo>
                <a:lnTo>
                  <a:pt x="412" y="2605"/>
                </a:lnTo>
                <a:lnTo>
                  <a:pt x="483" y="2566"/>
                </a:lnTo>
                <a:lnTo>
                  <a:pt x="537" y="2528"/>
                </a:lnTo>
                <a:lnTo>
                  <a:pt x="611" y="2486"/>
                </a:lnTo>
                <a:lnTo>
                  <a:pt x="694" y="2435"/>
                </a:lnTo>
                <a:lnTo>
                  <a:pt x="809" y="2358"/>
                </a:lnTo>
                <a:lnTo>
                  <a:pt x="953" y="2269"/>
                </a:lnTo>
                <a:lnTo>
                  <a:pt x="1078" y="2173"/>
                </a:lnTo>
                <a:lnTo>
                  <a:pt x="1145" y="2109"/>
                </a:lnTo>
                <a:lnTo>
                  <a:pt x="1232" y="2016"/>
                </a:lnTo>
                <a:lnTo>
                  <a:pt x="1318" y="1952"/>
                </a:lnTo>
                <a:lnTo>
                  <a:pt x="1398" y="1894"/>
                </a:lnTo>
                <a:lnTo>
                  <a:pt x="1472" y="1837"/>
                </a:lnTo>
                <a:lnTo>
                  <a:pt x="1542" y="1786"/>
                </a:lnTo>
                <a:lnTo>
                  <a:pt x="1622" y="1734"/>
                </a:lnTo>
                <a:lnTo>
                  <a:pt x="1715" y="1667"/>
                </a:lnTo>
                <a:lnTo>
                  <a:pt x="1769" y="1613"/>
                </a:lnTo>
                <a:lnTo>
                  <a:pt x="1811" y="1552"/>
                </a:lnTo>
                <a:lnTo>
                  <a:pt x="1843" y="1446"/>
                </a:lnTo>
                <a:lnTo>
                  <a:pt x="1846" y="1386"/>
                </a:lnTo>
                <a:lnTo>
                  <a:pt x="1846" y="1328"/>
                </a:lnTo>
                <a:lnTo>
                  <a:pt x="1833" y="1219"/>
                </a:lnTo>
                <a:lnTo>
                  <a:pt x="1824" y="1098"/>
                </a:lnTo>
                <a:lnTo>
                  <a:pt x="1808" y="982"/>
                </a:lnTo>
                <a:lnTo>
                  <a:pt x="1779" y="832"/>
                </a:lnTo>
                <a:lnTo>
                  <a:pt x="1766" y="691"/>
                </a:lnTo>
                <a:lnTo>
                  <a:pt x="1747" y="531"/>
                </a:lnTo>
                <a:lnTo>
                  <a:pt x="1734" y="445"/>
                </a:lnTo>
                <a:lnTo>
                  <a:pt x="1721" y="298"/>
                </a:lnTo>
                <a:lnTo>
                  <a:pt x="1721" y="288"/>
                </a:lnTo>
                <a:lnTo>
                  <a:pt x="1731" y="208"/>
                </a:lnTo>
                <a:lnTo>
                  <a:pt x="1724" y="144"/>
                </a:lnTo>
                <a:lnTo>
                  <a:pt x="1715" y="93"/>
                </a:lnTo>
                <a:lnTo>
                  <a:pt x="1680" y="29"/>
                </a:lnTo>
                <a:lnTo>
                  <a:pt x="1625" y="0"/>
                </a:lnTo>
                <a:lnTo>
                  <a:pt x="1577" y="3"/>
                </a:lnTo>
                <a:lnTo>
                  <a:pt x="1504" y="29"/>
                </a:lnTo>
                <a:lnTo>
                  <a:pt x="1468" y="67"/>
                </a:lnTo>
                <a:lnTo>
                  <a:pt x="1449" y="115"/>
                </a:lnTo>
                <a:lnTo>
                  <a:pt x="1446" y="179"/>
                </a:lnTo>
                <a:lnTo>
                  <a:pt x="1446" y="186"/>
                </a:lnTo>
                <a:lnTo>
                  <a:pt x="1456" y="272"/>
                </a:lnTo>
                <a:lnTo>
                  <a:pt x="1452" y="339"/>
                </a:lnTo>
                <a:lnTo>
                  <a:pt x="1427" y="387"/>
                </a:lnTo>
                <a:lnTo>
                  <a:pt x="1382" y="432"/>
                </a:lnTo>
                <a:lnTo>
                  <a:pt x="1318" y="483"/>
                </a:lnTo>
                <a:lnTo>
                  <a:pt x="1254" y="506"/>
                </a:lnTo>
                <a:lnTo>
                  <a:pt x="1180" y="515"/>
                </a:lnTo>
                <a:lnTo>
                  <a:pt x="1126" y="499"/>
                </a:lnTo>
                <a:lnTo>
                  <a:pt x="1084" y="467"/>
                </a:lnTo>
                <a:lnTo>
                  <a:pt x="1049" y="429"/>
                </a:lnTo>
                <a:lnTo>
                  <a:pt x="1008" y="384"/>
                </a:lnTo>
                <a:lnTo>
                  <a:pt x="960" y="349"/>
                </a:lnTo>
                <a:lnTo>
                  <a:pt x="921" y="317"/>
                </a:lnTo>
                <a:lnTo>
                  <a:pt x="860" y="294"/>
                </a:lnTo>
                <a:lnTo>
                  <a:pt x="819" y="294"/>
                </a:lnTo>
                <a:lnTo>
                  <a:pt x="784" y="320"/>
                </a:lnTo>
                <a:lnTo>
                  <a:pt x="777" y="358"/>
                </a:lnTo>
                <a:lnTo>
                  <a:pt x="780" y="400"/>
                </a:lnTo>
                <a:lnTo>
                  <a:pt x="787" y="451"/>
                </a:lnTo>
                <a:lnTo>
                  <a:pt x="800" y="528"/>
                </a:lnTo>
                <a:lnTo>
                  <a:pt x="819" y="605"/>
                </a:lnTo>
                <a:lnTo>
                  <a:pt x="835" y="659"/>
                </a:lnTo>
                <a:lnTo>
                  <a:pt x="867" y="730"/>
                </a:lnTo>
                <a:lnTo>
                  <a:pt x="912" y="810"/>
                </a:lnTo>
                <a:lnTo>
                  <a:pt x="950" y="893"/>
                </a:lnTo>
                <a:lnTo>
                  <a:pt x="988" y="982"/>
                </a:lnTo>
                <a:lnTo>
                  <a:pt x="1008" y="1072"/>
                </a:lnTo>
                <a:lnTo>
                  <a:pt x="1024" y="1174"/>
                </a:lnTo>
                <a:lnTo>
                  <a:pt x="1020" y="1213"/>
                </a:lnTo>
                <a:lnTo>
                  <a:pt x="1020" y="1251"/>
                </a:lnTo>
              </a:path>
            </a:pathLst>
          </a:custGeom>
          <a:noFill/>
          <a:ln w="25400" cap="rnd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5049838" y="996950"/>
            <a:ext cx="2790825" cy="5246688"/>
          </a:xfrm>
          <a:custGeom>
            <a:avLst/>
            <a:gdLst/>
            <a:ahLst/>
            <a:cxnLst>
              <a:cxn ang="0">
                <a:pos x="65" y="2661"/>
              </a:cxn>
              <a:cxn ang="0">
                <a:pos x="179" y="2864"/>
              </a:cxn>
              <a:cxn ang="0">
                <a:pos x="211" y="3068"/>
              </a:cxn>
              <a:cxn ang="0">
                <a:pos x="268" y="3230"/>
              </a:cxn>
              <a:cxn ang="0">
                <a:pos x="415" y="3304"/>
              </a:cxn>
              <a:cxn ang="0">
                <a:pos x="553" y="3279"/>
              </a:cxn>
              <a:cxn ang="0">
                <a:pos x="678" y="3205"/>
              </a:cxn>
              <a:cxn ang="0">
                <a:pos x="819" y="3112"/>
              </a:cxn>
              <a:cxn ang="0">
                <a:pos x="968" y="2986"/>
              </a:cxn>
              <a:cxn ang="0">
                <a:pos x="1082" y="2872"/>
              </a:cxn>
              <a:cxn ang="0">
                <a:pos x="1179" y="2758"/>
              </a:cxn>
              <a:cxn ang="0">
                <a:pos x="1309" y="2628"/>
              </a:cxn>
              <a:cxn ang="0">
                <a:pos x="1399" y="2506"/>
              </a:cxn>
              <a:cxn ang="0">
                <a:pos x="1510" y="2380"/>
              </a:cxn>
              <a:cxn ang="0">
                <a:pos x="1635" y="2229"/>
              </a:cxn>
              <a:cxn ang="0">
                <a:pos x="1773" y="2107"/>
              </a:cxn>
              <a:cxn ang="0">
                <a:pos x="1911" y="2002"/>
              </a:cxn>
              <a:cxn ang="0">
                <a:pos x="1968" y="1855"/>
              </a:cxn>
              <a:cxn ang="0">
                <a:pos x="1968" y="1644"/>
              </a:cxn>
              <a:cxn ang="0">
                <a:pos x="1903" y="1416"/>
              </a:cxn>
              <a:cxn ang="0">
                <a:pos x="1814" y="1204"/>
              </a:cxn>
              <a:cxn ang="0">
                <a:pos x="1692" y="1001"/>
              </a:cxn>
              <a:cxn ang="0">
                <a:pos x="1629" y="860"/>
              </a:cxn>
              <a:cxn ang="0">
                <a:pos x="1549" y="668"/>
              </a:cxn>
              <a:cxn ang="0">
                <a:pos x="1488" y="504"/>
              </a:cxn>
              <a:cxn ang="0">
                <a:pos x="1423" y="358"/>
              </a:cxn>
              <a:cxn ang="0">
                <a:pos x="1366" y="260"/>
              </a:cxn>
              <a:cxn ang="0">
                <a:pos x="1301" y="138"/>
              </a:cxn>
              <a:cxn ang="0">
                <a:pos x="1236" y="24"/>
              </a:cxn>
              <a:cxn ang="0">
                <a:pos x="1090" y="8"/>
              </a:cxn>
              <a:cxn ang="0">
                <a:pos x="992" y="73"/>
              </a:cxn>
              <a:cxn ang="0">
                <a:pos x="1008" y="179"/>
              </a:cxn>
              <a:cxn ang="0">
                <a:pos x="1122" y="284"/>
              </a:cxn>
              <a:cxn ang="0">
                <a:pos x="1171" y="439"/>
              </a:cxn>
              <a:cxn ang="0">
                <a:pos x="1138" y="626"/>
              </a:cxn>
              <a:cxn ang="0">
                <a:pos x="1065" y="756"/>
              </a:cxn>
              <a:cxn ang="0">
                <a:pos x="951" y="805"/>
              </a:cxn>
              <a:cxn ang="0">
                <a:pos x="806" y="786"/>
              </a:cxn>
              <a:cxn ang="0">
                <a:pos x="713" y="764"/>
              </a:cxn>
              <a:cxn ang="0">
                <a:pos x="602" y="732"/>
              </a:cxn>
              <a:cxn ang="0">
                <a:pos x="486" y="709"/>
              </a:cxn>
              <a:cxn ang="0">
                <a:pos x="432" y="805"/>
              </a:cxn>
              <a:cxn ang="0">
                <a:pos x="560" y="997"/>
              </a:cxn>
              <a:cxn ang="0">
                <a:pos x="726" y="1183"/>
              </a:cxn>
              <a:cxn ang="0">
                <a:pos x="864" y="1356"/>
              </a:cxn>
              <a:cxn ang="0">
                <a:pos x="953" y="1500"/>
              </a:cxn>
            </a:cxnLst>
            <a:rect l="0" t="0" r="r" b="b"/>
            <a:pathLst>
              <a:path w="1977" h="3305">
                <a:moveTo>
                  <a:pt x="0" y="2628"/>
                </a:moveTo>
                <a:lnTo>
                  <a:pt x="65" y="2661"/>
                </a:lnTo>
                <a:lnTo>
                  <a:pt x="130" y="2758"/>
                </a:lnTo>
                <a:lnTo>
                  <a:pt x="179" y="2864"/>
                </a:lnTo>
                <a:lnTo>
                  <a:pt x="203" y="2994"/>
                </a:lnTo>
                <a:lnTo>
                  <a:pt x="211" y="3068"/>
                </a:lnTo>
                <a:lnTo>
                  <a:pt x="227" y="3157"/>
                </a:lnTo>
                <a:lnTo>
                  <a:pt x="268" y="3230"/>
                </a:lnTo>
                <a:lnTo>
                  <a:pt x="341" y="3287"/>
                </a:lnTo>
                <a:lnTo>
                  <a:pt x="415" y="3304"/>
                </a:lnTo>
                <a:lnTo>
                  <a:pt x="488" y="3304"/>
                </a:lnTo>
                <a:lnTo>
                  <a:pt x="553" y="3279"/>
                </a:lnTo>
                <a:lnTo>
                  <a:pt x="618" y="3247"/>
                </a:lnTo>
                <a:lnTo>
                  <a:pt x="678" y="3205"/>
                </a:lnTo>
                <a:lnTo>
                  <a:pt x="749" y="3160"/>
                </a:lnTo>
                <a:lnTo>
                  <a:pt x="819" y="3112"/>
                </a:lnTo>
                <a:lnTo>
                  <a:pt x="893" y="3061"/>
                </a:lnTo>
                <a:lnTo>
                  <a:pt x="968" y="2986"/>
                </a:lnTo>
                <a:lnTo>
                  <a:pt x="1025" y="2937"/>
                </a:lnTo>
                <a:lnTo>
                  <a:pt x="1082" y="2872"/>
                </a:lnTo>
                <a:lnTo>
                  <a:pt x="1138" y="2815"/>
                </a:lnTo>
                <a:lnTo>
                  <a:pt x="1179" y="2758"/>
                </a:lnTo>
                <a:lnTo>
                  <a:pt x="1244" y="2701"/>
                </a:lnTo>
                <a:lnTo>
                  <a:pt x="1309" y="2628"/>
                </a:lnTo>
                <a:lnTo>
                  <a:pt x="1350" y="2571"/>
                </a:lnTo>
                <a:lnTo>
                  <a:pt x="1399" y="2506"/>
                </a:lnTo>
                <a:lnTo>
                  <a:pt x="1448" y="2449"/>
                </a:lnTo>
                <a:lnTo>
                  <a:pt x="1510" y="2380"/>
                </a:lnTo>
                <a:lnTo>
                  <a:pt x="1586" y="2295"/>
                </a:lnTo>
                <a:lnTo>
                  <a:pt x="1635" y="2229"/>
                </a:lnTo>
                <a:lnTo>
                  <a:pt x="1700" y="2164"/>
                </a:lnTo>
                <a:lnTo>
                  <a:pt x="1773" y="2107"/>
                </a:lnTo>
                <a:lnTo>
                  <a:pt x="1846" y="2059"/>
                </a:lnTo>
                <a:lnTo>
                  <a:pt x="1911" y="2002"/>
                </a:lnTo>
                <a:lnTo>
                  <a:pt x="1944" y="1936"/>
                </a:lnTo>
                <a:lnTo>
                  <a:pt x="1968" y="1855"/>
                </a:lnTo>
                <a:lnTo>
                  <a:pt x="1976" y="1749"/>
                </a:lnTo>
                <a:lnTo>
                  <a:pt x="1968" y="1644"/>
                </a:lnTo>
                <a:lnTo>
                  <a:pt x="1952" y="1538"/>
                </a:lnTo>
                <a:lnTo>
                  <a:pt x="1903" y="1416"/>
                </a:lnTo>
                <a:lnTo>
                  <a:pt x="1854" y="1302"/>
                </a:lnTo>
                <a:lnTo>
                  <a:pt x="1814" y="1204"/>
                </a:lnTo>
                <a:lnTo>
                  <a:pt x="1749" y="1115"/>
                </a:lnTo>
                <a:lnTo>
                  <a:pt x="1692" y="1001"/>
                </a:lnTo>
                <a:lnTo>
                  <a:pt x="1667" y="936"/>
                </a:lnTo>
                <a:lnTo>
                  <a:pt x="1629" y="860"/>
                </a:lnTo>
                <a:lnTo>
                  <a:pt x="1597" y="773"/>
                </a:lnTo>
                <a:lnTo>
                  <a:pt x="1549" y="668"/>
                </a:lnTo>
                <a:lnTo>
                  <a:pt x="1517" y="588"/>
                </a:lnTo>
                <a:lnTo>
                  <a:pt x="1488" y="504"/>
                </a:lnTo>
                <a:lnTo>
                  <a:pt x="1464" y="431"/>
                </a:lnTo>
                <a:lnTo>
                  <a:pt x="1423" y="358"/>
                </a:lnTo>
                <a:lnTo>
                  <a:pt x="1398" y="312"/>
                </a:lnTo>
                <a:lnTo>
                  <a:pt x="1366" y="260"/>
                </a:lnTo>
                <a:lnTo>
                  <a:pt x="1334" y="187"/>
                </a:lnTo>
                <a:lnTo>
                  <a:pt x="1301" y="138"/>
                </a:lnTo>
                <a:lnTo>
                  <a:pt x="1277" y="73"/>
                </a:lnTo>
                <a:lnTo>
                  <a:pt x="1236" y="24"/>
                </a:lnTo>
                <a:lnTo>
                  <a:pt x="1163" y="0"/>
                </a:lnTo>
                <a:lnTo>
                  <a:pt x="1090" y="8"/>
                </a:lnTo>
                <a:lnTo>
                  <a:pt x="1016" y="40"/>
                </a:lnTo>
                <a:lnTo>
                  <a:pt x="992" y="73"/>
                </a:lnTo>
                <a:lnTo>
                  <a:pt x="992" y="138"/>
                </a:lnTo>
                <a:lnTo>
                  <a:pt x="1008" y="179"/>
                </a:lnTo>
                <a:lnTo>
                  <a:pt x="1073" y="227"/>
                </a:lnTo>
                <a:lnTo>
                  <a:pt x="1122" y="284"/>
                </a:lnTo>
                <a:lnTo>
                  <a:pt x="1147" y="358"/>
                </a:lnTo>
                <a:lnTo>
                  <a:pt x="1171" y="439"/>
                </a:lnTo>
                <a:lnTo>
                  <a:pt x="1158" y="549"/>
                </a:lnTo>
                <a:lnTo>
                  <a:pt x="1138" y="626"/>
                </a:lnTo>
                <a:lnTo>
                  <a:pt x="1098" y="699"/>
                </a:lnTo>
                <a:lnTo>
                  <a:pt x="1065" y="756"/>
                </a:lnTo>
                <a:lnTo>
                  <a:pt x="1016" y="797"/>
                </a:lnTo>
                <a:lnTo>
                  <a:pt x="951" y="805"/>
                </a:lnTo>
                <a:lnTo>
                  <a:pt x="870" y="797"/>
                </a:lnTo>
                <a:lnTo>
                  <a:pt x="806" y="786"/>
                </a:lnTo>
                <a:lnTo>
                  <a:pt x="772" y="781"/>
                </a:lnTo>
                <a:lnTo>
                  <a:pt x="713" y="764"/>
                </a:lnTo>
                <a:lnTo>
                  <a:pt x="667" y="740"/>
                </a:lnTo>
                <a:lnTo>
                  <a:pt x="602" y="732"/>
                </a:lnTo>
                <a:lnTo>
                  <a:pt x="547" y="716"/>
                </a:lnTo>
                <a:lnTo>
                  <a:pt x="486" y="709"/>
                </a:lnTo>
                <a:lnTo>
                  <a:pt x="432" y="741"/>
                </a:lnTo>
                <a:lnTo>
                  <a:pt x="432" y="805"/>
                </a:lnTo>
                <a:lnTo>
                  <a:pt x="477" y="895"/>
                </a:lnTo>
                <a:lnTo>
                  <a:pt x="560" y="997"/>
                </a:lnTo>
                <a:lnTo>
                  <a:pt x="637" y="1090"/>
                </a:lnTo>
                <a:lnTo>
                  <a:pt x="726" y="1183"/>
                </a:lnTo>
                <a:lnTo>
                  <a:pt x="813" y="1279"/>
                </a:lnTo>
                <a:lnTo>
                  <a:pt x="864" y="1356"/>
                </a:lnTo>
                <a:lnTo>
                  <a:pt x="912" y="1432"/>
                </a:lnTo>
                <a:lnTo>
                  <a:pt x="953" y="1500"/>
                </a:lnTo>
                <a:lnTo>
                  <a:pt x="1008" y="1602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5411788" y="4495800"/>
            <a:ext cx="1760537" cy="1549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4681538" y="3554413"/>
            <a:ext cx="1779587" cy="123983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4867275" y="4057650"/>
            <a:ext cx="1616075" cy="7493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5068888" y="2066925"/>
            <a:ext cx="2606675" cy="4137025"/>
          </a:xfrm>
          <a:custGeom>
            <a:avLst/>
            <a:gdLst/>
            <a:ahLst/>
            <a:cxnLst>
              <a:cxn ang="0">
                <a:pos x="57" y="2000"/>
              </a:cxn>
              <a:cxn ang="0">
                <a:pos x="140" y="2160"/>
              </a:cxn>
              <a:cxn ang="0">
                <a:pos x="185" y="2355"/>
              </a:cxn>
              <a:cxn ang="0">
                <a:pos x="243" y="2554"/>
              </a:cxn>
              <a:cxn ang="0">
                <a:pos x="412" y="2605"/>
              </a:cxn>
              <a:cxn ang="0">
                <a:pos x="537" y="2528"/>
              </a:cxn>
              <a:cxn ang="0">
                <a:pos x="694" y="2435"/>
              </a:cxn>
              <a:cxn ang="0">
                <a:pos x="953" y="2269"/>
              </a:cxn>
              <a:cxn ang="0">
                <a:pos x="1145" y="2109"/>
              </a:cxn>
              <a:cxn ang="0">
                <a:pos x="1318" y="1952"/>
              </a:cxn>
              <a:cxn ang="0">
                <a:pos x="1472" y="1837"/>
              </a:cxn>
              <a:cxn ang="0">
                <a:pos x="1622" y="1734"/>
              </a:cxn>
              <a:cxn ang="0">
                <a:pos x="1769" y="1613"/>
              </a:cxn>
              <a:cxn ang="0">
                <a:pos x="1843" y="1446"/>
              </a:cxn>
              <a:cxn ang="0">
                <a:pos x="1846" y="1328"/>
              </a:cxn>
              <a:cxn ang="0">
                <a:pos x="1824" y="1098"/>
              </a:cxn>
              <a:cxn ang="0">
                <a:pos x="1779" y="832"/>
              </a:cxn>
              <a:cxn ang="0">
                <a:pos x="1747" y="531"/>
              </a:cxn>
              <a:cxn ang="0">
                <a:pos x="1721" y="298"/>
              </a:cxn>
              <a:cxn ang="0">
                <a:pos x="1731" y="208"/>
              </a:cxn>
              <a:cxn ang="0">
                <a:pos x="1715" y="93"/>
              </a:cxn>
              <a:cxn ang="0">
                <a:pos x="1625" y="0"/>
              </a:cxn>
              <a:cxn ang="0">
                <a:pos x="1504" y="29"/>
              </a:cxn>
              <a:cxn ang="0">
                <a:pos x="1449" y="115"/>
              </a:cxn>
              <a:cxn ang="0">
                <a:pos x="1446" y="186"/>
              </a:cxn>
              <a:cxn ang="0">
                <a:pos x="1452" y="339"/>
              </a:cxn>
              <a:cxn ang="0">
                <a:pos x="1382" y="432"/>
              </a:cxn>
              <a:cxn ang="0">
                <a:pos x="1254" y="506"/>
              </a:cxn>
              <a:cxn ang="0">
                <a:pos x="1126" y="499"/>
              </a:cxn>
              <a:cxn ang="0">
                <a:pos x="1049" y="429"/>
              </a:cxn>
              <a:cxn ang="0">
                <a:pos x="960" y="349"/>
              </a:cxn>
              <a:cxn ang="0">
                <a:pos x="860" y="294"/>
              </a:cxn>
              <a:cxn ang="0">
                <a:pos x="784" y="320"/>
              </a:cxn>
              <a:cxn ang="0">
                <a:pos x="780" y="400"/>
              </a:cxn>
              <a:cxn ang="0">
                <a:pos x="800" y="528"/>
              </a:cxn>
              <a:cxn ang="0">
                <a:pos x="835" y="659"/>
              </a:cxn>
              <a:cxn ang="0">
                <a:pos x="912" y="810"/>
              </a:cxn>
              <a:cxn ang="0">
                <a:pos x="988" y="982"/>
              </a:cxn>
              <a:cxn ang="0">
                <a:pos x="1024" y="1174"/>
              </a:cxn>
              <a:cxn ang="0">
                <a:pos x="1020" y="1251"/>
              </a:cxn>
            </a:cxnLst>
            <a:rect l="0" t="0" r="r" b="b"/>
            <a:pathLst>
              <a:path w="1847" h="2606">
                <a:moveTo>
                  <a:pt x="0" y="1955"/>
                </a:moveTo>
                <a:lnTo>
                  <a:pt x="57" y="2000"/>
                </a:lnTo>
                <a:lnTo>
                  <a:pt x="96" y="2061"/>
                </a:lnTo>
                <a:lnTo>
                  <a:pt x="140" y="2160"/>
                </a:lnTo>
                <a:lnTo>
                  <a:pt x="163" y="2253"/>
                </a:lnTo>
                <a:lnTo>
                  <a:pt x="185" y="2355"/>
                </a:lnTo>
                <a:lnTo>
                  <a:pt x="201" y="2432"/>
                </a:lnTo>
                <a:lnTo>
                  <a:pt x="243" y="2554"/>
                </a:lnTo>
                <a:lnTo>
                  <a:pt x="320" y="2602"/>
                </a:lnTo>
                <a:lnTo>
                  <a:pt x="412" y="2605"/>
                </a:lnTo>
                <a:lnTo>
                  <a:pt x="483" y="2566"/>
                </a:lnTo>
                <a:lnTo>
                  <a:pt x="537" y="2528"/>
                </a:lnTo>
                <a:lnTo>
                  <a:pt x="611" y="2486"/>
                </a:lnTo>
                <a:lnTo>
                  <a:pt x="694" y="2435"/>
                </a:lnTo>
                <a:lnTo>
                  <a:pt x="809" y="2358"/>
                </a:lnTo>
                <a:lnTo>
                  <a:pt x="953" y="2269"/>
                </a:lnTo>
                <a:lnTo>
                  <a:pt x="1078" y="2173"/>
                </a:lnTo>
                <a:lnTo>
                  <a:pt x="1145" y="2109"/>
                </a:lnTo>
                <a:lnTo>
                  <a:pt x="1232" y="2016"/>
                </a:lnTo>
                <a:lnTo>
                  <a:pt x="1318" y="1952"/>
                </a:lnTo>
                <a:lnTo>
                  <a:pt x="1398" y="1894"/>
                </a:lnTo>
                <a:lnTo>
                  <a:pt x="1472" y="1837"/>
                </a:lnTo>
                <a:lnTo>
                  <a:pt x="1542" y="1786"/>
                </a:lnTo>
                <a:lnTo>
                  <a:pt x="1622" y="1734"/>
                </a:lnTo>
                <a:lnTo>
                  <a:pt x="1715" y="1667"/>
                </a:lnTo>
                <a:lnTo>
                  <a:pt x="1769" y="1613"/>
                </a:lnTo>
                <a:lnTo>
                  <a:pt x="1811" y="1552"/>
                </a:lnTo>
                <a:lnTo>
                  <a:pt x="1843" y="1446"/>
                </a:lnTo>
                <a:lnTo>
                  <a:pt x="1846" y="1386"/>
                </a:lnTo>
                <a:lnTo>
                  <a:pt x="1846" y="1328"/>
                </a:lnTo>
                <a:lnTo>
                  <a:pt x="1833" y="1219"/>
                </a:lnTo>
                <a:lnTo>
                  <a:pt x="1824" y="1098"/>
                </a:lnTo>
                <a:lnTo>
                  <a:pt x="1808" y="982"/>
                </a:lnTo>
                <a:lnTo>
                  <a:pt x="1779" y="832"/>
                </a:lnTo>
                <a:lnTo>
                  <a:pt x="1766" y="691"/>
                </a:lnTo>
                <a:lnTo>
                  <a:pt x="1747" y="531"/>
                </a:lnTo>
                <a:lnTo>
                  <a:pt x="1734" y="445"/>
                </a:lnTo>
                <a:lnTo>
                  <a:pt x="1721" y="298"/>
                </a:lnTo>
                <a:lnTo>
                  <a:pt x="1721" y="288"/>
                </a:lnTo>
                <a:lnTo>
                  <a:pt x="1731" y="208"/>
                </a:lnTo>
                <a:lnTo>
                  <a:pt x="1724" y="144"/>
                </a:lnTo>
                <a:lnTo>
                  <a:pt x="1715" y="93"/>
                </a:lnTo>
                <a:lnTo>
                  <a:pt x="1680" y="29"/>
                </a:lnTo>
                <a:lnTo>
                  <a:pt x="1625" y="0"/>
                </a:lnTo>
                <a:lnTo>
                  <a:pt x="1577" y="3"/>
                </a:lnTo>
                <a:lnTo>
                  <a:pt x="1504" y="29"/>
                </a:lnTo>
                <a:lnTo>
                  <a:pt x="1468" y="67"/>
                </a:lnTo>
                <a:lnTo>
                  <a:pt x="1449" y="115"/>
                </a:lnTo>
                <a:lnTo>
                  <a:pt x="1446" y="179"/>
                </a:lnTo>
                <a:lnTo>
                  <a:pt x="1446" y="186"/>
                </a:lnTo>
                <a:lnTo>
                  <a:pt x="1456" y="272"/>
                </a:lnTo>
                <a:lnTo>
                  <a:pt x="1452" y="339"/>
                </a:lnTo>
                <a:lnTo>
                  <a:pt x="1427" y="387"/>
                </a:lnTo>
                <a:lnTo>
                  <a:pt x="1382" y="432"/>
                </a:lnTo>
                <a:lnTo>
                  <a:pt x="1318" y="483"/>
                </a:lnTo>
                <a:lnTo>
                  <a:pt x="1254" y="506"/>
                </a:lnTo>
                <a:lnTo>
                  <a:pt x="1180" y="515"/>
                </a:lnTo>
                <a:lnTo>
                  <a:pt x="1126" y="499"/>
                </a:lnTo>
                <a:lnTo>
                  <a:pt x="1084" y="467"/>
                </a:lnTo>
                <a:lnTo>
                  <a:pt x="1049" y="429"/>
                </a:lnTo>
                <a:lnTo>
                  <a:pt x="1008" y="384"/>
                </a:lnTo>
                <a:lnTo>
                  <a:pt x="960" y="349"/>
                </a:lnTo>
                <a:lnTo>
                  <a:pt x="921" y="317"/>
                </a:lnTo>
                <a:lnTo>
                  <a:pt x="860" y="294"/>
                </a:lnTo>
                <a:lnTo>
                  <a:pt x="819" y="294"/>
                </a:lnTo>
                <a:lnTo>
                  <a:pt x="784" y="320"/>
                </a:lnTo>
                <a:lnTo>
                  <a:pt x="777" y="358"/>
                </a:lnTo>
                <a:lnTo>
                  <a:pt x="780" y="400"/>
                </a:lnTo>
                <a:lnTo>
                  <a:pt x="787" y="451"/>
                </a:lnTo>
                <a:lnTo>
                  <a:pt x="800" y="528"/>
                </a:lnTo>
                <a:lnTo>
                  <a:pt x="819" y="605"/>
                </a:lnTo>
                <a:lnTo>
                  <a:pt x="835" y="659"/>
                </a:lnTo>
                <a:lnTo>
                  <a:pt x="867" y="730"/>
                </a:lnTo>
                <a:lnTo>
                  <a:pt x="912" y="810"/>
                </a:lnTo>
                <a:lnTo>
                  <a:pt x="950" y="893"/>
                </a:lnTo>
                <a:lnTo>
                  <a:pt x="988" y="982"/>
                </a:lnTo>
                <a:lnTo>
                  <a:pt x="1008" y="1072"/>
                </a:lnTo>
                <a:lnTo>
                  <a:pt x="1024" y="1174"/>
                </a:lnTo>
                <a:lnTo>
                  <a:pt x="1020" y="1213"/>
                </a:lnTo>
                <a:lnTo>
                  <a:pt x="1020" y="1251"/>
                </a:lnTo>
              </a:path>
            </a:pathLst>
          </a:custGeom>
          <a:noFill/>
          <a:ln w="25400" cap="rnd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5487988" y="4351338"/>
            <a:ext cx="742950" cy="949325"/>
            <a:chOff x="3889" y="2741"/>
            <a:chExt cx="527" cy="598"/>
          </a:xfrm>
        </p:grpSpPr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3889" y="2741"/>
              <a:ext cx="332" cy="259"/>
            </a:xfrm>
            <a:custGeom>
              <a:avLst/>
              <a:gdLst/>
              <a:ahLst/>
              <a:cxnLst>
                <a:cxn ang="0">
                  <a:pos x="331" y="149"/>
                </a:cxn>
                <a:cxn ang="0">
                  <a:pos x="326" y="92"/>
                </a:cxn>
                <a:cxn ang="0">
                  <a:pos x="323" y="50"/>
                </a:cxn>
                <a:cxn ang="0">
                  <a:pos x="312" y="27"/>
                </a:cxn>
                <a:cxn ang="0">
                  <a:pos x="279" y="0"/>
                </a:cxn>
                <a:cxn ang="0">
                  <a:pos x="241" y="7"/>
                </a:cxn>
                <a:cxn ang="0">
                  <a:pos x="234" y="23"/>
                </a:cxn>
                <a:cxn ang="0">
                  <a:pos x="261" y="52"/>
                </a:cxn>
                <a:cxn ang="0">
                  <a:pos x="234" y="23"/>
                </a:cxn>
                <a:cxn ang="0">
                  <a:pos x="218" y="14"/>
                </a:cxn>
                <a:cxn ang="0">
                  <a:pos x="193" y="24"/>
                </a:cxn>
                <a:cxn ang="0">
                  <a:pos x="167" y="36"/>
                </a:cxn>
                <a:cxn ang="0">
                  <a:pos x="131" y="54"/>
                </a:cxn>
                <a:cxn ang="0">
                  <a:pos x="120" y="84"/>
                </a:cxn>
                <a:cxn ang="0">
                  <a:pos x="123" y="101"/>
                </a:cxn>
                <a:cxn ang="0">
                  <a:pos x="128" y="123"/>
                </a:cxn>
                <a:cxn ang="0">
                  <a:pos x="127" y="108"/>
                </a:cxn>
                <a:cxn ang="0">
                  <a:pos x="120" y="84"/>
                </a:cxn>
                <a:cxn ang="0">
                  <a:pos x="104" y="75"/>
                </a:cxn>
                <a:cxn ang="0">
                  <a:pos x="66" y="83"/>
                </a:cxn>
                <a:cxn ang="0">
                  <a:pos x="41" y="92"/>
                </a:cxn>
                <a:cxn ang="0">
                  <a:pos x="16" y="105"/>
                </a:cxn>
                <a:cxn ang="0">
                  <a:pos x="0" y="121"/>
                </a:cxn>
                <a:cxn ang="0">
                  <a:pos x="4" y="165"/>
                </a:cxn>
                <a:cxn ang="0">
                  <a:pos x="14" y="189"/>
                </a:cxn>
                <a:cxn ang="0">
                  <a:pos x="55" y="225"/>
                </a:cxn>
                <a:cxn ang="0">
                  <a:pos x="83" y="258"/>
                </a:cxn>
                <a:cxn ang="0">
                  <a:pos x="142" y="246"/>
                </a:cxn>
                <a:cxn ang="0">
                  <a:pos x="197" y="223"/>
                </a:cxn>
                <a:cxn ang="0">
                  <a:pos x="265" y="191"/>
                </a:cxn>
                <a:cxn ang="0">
                  <a:pos x="331" y="149"/>
                </a:cxn>
              </a:cxnLst>
              <a:rect l="0" t="0" r="r" b="b"/>
              <a:pathLst>
                <a:path w="332" h="259">
                  <a:moveTo>
                    <a:pt x="331" y="149"/>
                  </a:moveTo>
                  <a:lnTo>
                    <a:pt x="326" y="92"/>
                  </a:lnTo>
                  <a:lnTo>
                    <a:pt x="323" y="50"/>
                  </a:lnTo>
                  <a:lnTo>
                    <a:pt x="312" y="27"/>
                  </a:lnTo>
                  <a:lnTo>
                    <a:pt x="279" y="0"/>
                  </a:lnTo>
                  <a:lnTo>
                    <a:pt x="241" y="7"/>
                  </a:lnTo>
                  <a:lnTo>
                    <a:pt x="234" y="23"/>
                  </a:lnTo>
                  <a:lnTo>
                    <a:pt x="261" y="52"/>
                  </a:lnTo>
                  <a:lnTo>
                    <a:pt x="234" y="23"/>
                  </a:lnTo>
                  <a:lnTo>
                    <a:pt x="218" y="14"/>
                  </a:lnTo>
                  <a:lnTo>
                    <a:pt x="193" y="24"/>
                  </a:lnTo>
                  <a:lnTo>
                    <a:pt x="167" y="36"/>
                  </a:lnTo>
                  <a:lnTo>
                    <a:pt x="131" y="54"/>
                  </a:lnTo>
                  <a:lnTo>
                    <a:pt x="120" y="84"/>
                  </a:lnTo>
                  <a:lnTo>
                    <a:pt x="123" y="101"/>
                  </a:lnTo>
                  <a:lnTo>
                    <a:pt x="128" y="123"/>
                  </a:lnTo>
                  <a:lnTo>
                    <a:pt x="127" y="108"/>
                  </a:lnTo>
                  <a:lnTo>
                    <a:pt x="120" y="84"/>
                  </a:lnTo>
                  <a:lnTo>
                    <a:pt x="104" y="75"/>
                  </a:lnTo>
                  <a:lnTo>
                    <a:pt x="66" y="83"/>
                  </a:lnTo>
                  <a:lnTo>
                    <a:pt x="41" y="92"/>
                  </a:lnTo>
                  <a:lnTo>
                    <a:pt x="16" y="105"/>
                  </a:lnTo>
                  <a:lnTo>
                    <a:pt x="0" y="121"/>
                  </a:lnTo>
                  <a:lnTo>
                    <a:pt x="4" y="165"/>
                  </a:lnTo>
                  <a:lnTo>
                    <a:pt x="14" y="189"/>
                  </a:lnTo>
                  <a:lnTo>
                    <a:pt x="55" y="225"/>
                  </a:lnTo>
                  <a:lnTo>
                    <a:pt x="83" y="258"/>
                  </a:lnTo>
                  <a:lnTo>
                    <a:pt x="142" y="246"/>
                  </a:lnTo>
                  <a:lnTo>
                    <a:pt x="197" y="223"/>
                  </a:lnTo>
                  <a:lnTo>
                    <a:pt x="265" y="191"/>
                  </a:lnTo>
                  <a:lnTo>
                    <a:pt x="331" y="149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3976" y="2893"/>
              <a:ext cx="440" cy="44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66" y="87"/>
                </a:cxn>
                <a:cxn ang="0">
                  <a:pos x="119" y="65"/>
                </a:cxn>
                <a:cxn ang="0">
                  <a:pos x="183" y="39"/>
                </a:cxn>
                <a:cxn ang="0">
                  <a:pos x="244" y="0"/>
                </a:cxn>
                <a:cxn ang="0">
                  <a:pos x="280" y="49"/>
                </a:cxn>
                <a:cxn ang="0">
                  <a:pos x="348" y="100"/>
                </a:cxn>
                <a:cxn ang="0">
                  <a:pos x="389" y="153"/>
                </a:cxn>
                <a:cxn ang="0">
                  <a:pos x="422" y="205"/>
                </a:cxn>
                <a:cxn ang="0">
                  <a:pos x="439" y="266"/>
                </a:cxn>
                <a:cxn ang="0">
                  <a:pos x="433" y="302"/>
                </a:cxn>
                <a:cxn ang="0">
                  <a:pos x="405" y="312"/>
                </a:cxn>
                <a:cxn ang="0">
                  <a:pos x="385" y="288"/>
                </a:cxn>
                <a:cxn ang="0">
                  <a:pos x="361" y="242"/>
                </a:cxn>
                <a:cxn ang="0">
                  <a:pos x="323" y="184"/>
                </a:cxn>
                <a:cxn ang="0">
                  <a:pos x="270" y="145"/>
                </a:cxn>
                <a:cxn ang="0">
                  <a:pos x="213" y="134"/>
                </a:cxn>
                <a:cxn ang="0">
                  <a:pos x="165" y="141"/>
                </a:cxn>
                <a:cxn ang="0">
                  <a:pos x="125" y="178"/>
                </a:cxn>
                <a:cxn ang="0">
                  <a:pos x="114" y="238"/>
                </a:cxn>
                <a:cxn ang="0">
                  <a:pos x="113" y="282"/>
                </a:cxn>
                <a:cxn ang="0">
                  <a:pos x="116" y="324"/>
                </a:cxn>
                <a:cxn ang="0">
                  <a:pos x="129" y="363"/>
                </a:cxn>
                <a:cxn ang="0">
                  <a:pos x="148" y="399"/>
                </a:cxn>
                <a:cxn ang="0">
                  <a:pos x="159" y="424"/>
                </a:cxn>
                <a:cxn ang="0">
                  <a:pos x="140" y="445"/>
                </a:cxn>
                <a:cxn ang="0">
                  <a:pos x="104" y="428"/>
                </a:cxn>
                <a:cxn ang="0">
                  <a:pos x="71" y="388"/>
                </a:cxn>
                <a:cxn ang="0">
                  <a:pos x="49" y="349"/>
                </a:cxn>
                <a:cxn ang="0">
                  <a:pos x="38" y="304"/>
                </a:cxn>
                <a:cxn ang="0">
                  <a:pos x="40" y="243"/>
                </a:cxn>
                <a:cxn ang="0">
                  <a:pos x="39" y="194"/>
                </a:cxn>
                <a:cxn ang="0">
                  <a:pos x="28" y="148"/>
                </a:cxn>
                <a:cxn ang="0">
                  <a:pos x="0" y="104"/>
                </a:cxn>
              </a:cxnLst>
              <a:rect l="0" t="0" r="r" b="b"/>
              <a:pathLst>
                <a:path w="440" h="446">
                  <a:moveTo>
                    <a:pt x="0" y="104"/>
                  </a:moveTo>
                  <a:lnTo>
                    <a:pt x="66" y="87"/>
                  </a:lnTo>
                  <a:lnTo>
                    <a:pt x="119" y="65"/>
                  </a:lnTo>
                  <a:lnTo>
                    <a:pt x="183" y="39"/>
                  </a:lnTo>
                  <a:lnTo>
                    <a:pt x="244" y="0"/>
                  </a:lnTo>
                  <a:lnTo>
                    <a:pt x="280" y="49"/>
                  </a:lnTo>
                  <a:lnTo>
                    <a:pt x="348" y="100"/>
                  </a:lnTo>
                  <a:lnTo>
                    <a:pt x="389" y="153"/>
                  </a:lnTo>
                  <a:lnTo>
                    <a:pt x="422" y="205"/>
                  </a:lnTo>
                  <a:lnTo>
                    <a:pt x="439" y="266"/>
                  </a:lnTo>
                  <a:lnTo>
                    <a:pt x="433" y="302"/>
                  </a:lnTo>
                  <a:lnTo>
                    <a:pt x="405" y="312"/>
                  </a:lnTo>
                  <a:lnTo>
                    <a:pt x="385" y="288"/>
                  </a:lnTo>
                  <a:lnTo>
                    <a:pt x="361" y="242"/>
                  </a:lnTo>
                  <a:lnTo>
                    <a:pt x="323" y="184"/>
                  </a:lnTo>
                  <a:lnTo>
                    <a:pt x="270" y="145"/>
                  </a:lnTo>
                  <a:lnTo>
                    <a:pt x="213" y="134"/>
                  </a:lnTo>
                  <a:lnTo>
                    <a:pt x="165" y="141"/>
                  </a:lnTo>
                  <a:lnTo>
                    <a:pt x="125" y="178"/>
                  </a:lnTo>
                  <a:lnTo>
                    <a:pt x="114" y="238"/>
                  </a:lnTo>
                  <a:lnTo>
                    <a:pt x="113" y="282"/>
                  </a:lnTo>
                  <a:lnTo>
                    <a:pt x="116" y="324"/>
                  </a:lnTo>
                  <a:lnTo>
                    <a:pt x="129" y="363"/>
                  </a:lnTo>
                  <a:lnTo>
                    <a:pt x="148" y="399"/>
                  </a:lnTo>
                  <a:lnTo>
                    <a:pt x="159" y="424"/>
                  </a:lnTo>
                  <a:lnTo>
                    <a:pt x="140" y="445"/>
                  </a:lnTo>
                  <a:lnTo>
                    <a:pt x="104" y="428"/>
                  </a:lnTo>
                  <a:lnTo>
                    <a:pt x="71" y="388"/>
                  </a:lnTo>
                  <a:lnTo>
                    <a:pt x="49" y="349"/>
                  </a:lnTo>
                  <a:lnTo>
                    <a:pt x="38" y="304"/>
                  </a:lnTo>
                  <a:lnTo>
                    <a:pt x="40" y="243"/>
                  </a:lnTo>
                  <a:lnTo>
                    <a:pt x="39" y="194"/>
                  </a:lnTo>
                  <a:lnTo>
                    <a:pt x="28" y="148"/>
                  </a:lnTo>
                  <a:lnTo>
                    <a:pt x="0" y="10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1785938" y="4149725"/>
            <a:ext cx="815975" cy="984250"/>
            <a:chOff x="1266" y="2614"/>
            <a:chExt cx="578" cy="6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1266" y="2614"/>
              <a:ext cx="365" cy="284"/>
            </a:xfrm>
            <a:custGeom>
              <a:avLst/>
              <a:gdLst/>
              <a:ahLst/>
              <a:cxnLst>
                <a:cxn ang="0">
                  <a:pos x="364" y="166"/>
                </a:cxn>
                <a:cxn ang="0">
                  <a:pos x="355" y="104"/>
                </a:cxn>
                <a:cxn ang="0">
                  <a:pos x="350" y="57"/>
                </a:cxn>
                <a:cxn ang="0">
                  <a:pos x="339" y="33"/>
                </a:cxn>
                <a:cxn ang="0">
                  <a:pos x="306" y="0"/>
                </a:cxn>
                <a:cxn ang="0">
                  <a:pos x="264" y="10"/>
                </a:cxn>
                <a:cxn ang="0">
                  <a:pos x="257" y="26"/>
                </a:cxn>
                <a:cxn ang="0">
                  <a:pos x="295" y="81"/>
                </a:cxn>
                <a:cxn ang="0">
                  <a:pos x="257" y="26"/>
                </a:cxn>
                <a:cxn ang="0">
                  <a:pos x="238" y="18"/>
                </a:cxn>
                <a:cxn ang="0">
                  <a:pos x="223" y="19"/>
                </a:cxn>
                <a:cxn ang="0">
                  <a:pos x="195" y="28"/>
                </a:cxn>
                <a:cxn ang="0">
                  <a:pos x="143" y="62"/>
                </a:cxn>
                <a:cxn ang="0">
                  <a:pos x="132" y="93"/>
                </a:cxn>
                <a:cxn ang="0">
                  <a:pos x="140" y="119"/>
                </a:cxn>
                <a:cxn ang="0">
                  <a:pos x="160" y="151"/>
                </a:cxn>
                <a:cxn ang="0">
                  <a:pos x="140" y="119"/>
                </a:cxn>
                <a:cxn ang="0">
                  <a:pos x="132" y="93"/>
                </a:cxn>
                <a:cxn ang="0">
                  <a:pos x="115" y="84"/>
                </a:cxn>
                <a:cxn ang="0">
                  <a:pos x="71" y="90"/>
                </a:cxn>
                <a:cxn ang="0">
                  <a:pos x="43" y="98"/>
                </a:cxn>
                <a:cxn ang="0">
                  <a:pos x="10" y="114"/>
                </a:cxn>
                <a:cxn ang="0">
                  <a:pos x="0" y="133"/>
                </a:cxn>
                <a:cxn ang="0">
                  <a:pos x="6" y="180"/>
                </a:cxn>
                <a:cxn ang="0">
                  <a:pos x="18" y="208"/>
                </a:cxn>
                <a:cxn ang="0">
                  <a:pos x="64" y="246"/>
                </a:cxn>
                <a:cxn ang="0">
                  <a:pos x="95" y="283"/>
                </a:cxn>
                <a:cxn ang="0">
                  <a:pos x="158" y="270"/>
                </a:cxn>
                <a:cxn ang="0">
                  <a:pos x="219" y="245"/>
                </a:cxn>
                <a:cxn ang="0">
                  <a:pos x="294" y="212"/>
                </a:cxn>
                <a:cxn ang="0">
                  <a:pos x="364" y="166"/>
                </a:cxn>
              </a:cxnLst>
              <a:rect l="0" t="0" r="r" b="b"/>
              <a:pathLst>
                <a:path w="365" h="284">
                  <a:moveTo>
                    <a:pt x="364" y="166"/>
                  </a:moveTo>
                  <a:lnTo>
                    <a:pt x="355" y="104"/>
                  </a:lnTo>
                  <a:lnTo>
                    <a:pt x="350" y="57"/>
                  </a:lnTo>
                  <a:lnTo>
                    <a:pt x="339" y="33"/>
                  </a:lnTo>
                  <a:lnTo>
                    <a:pt x="306" y="0"/>
                  </a:lnTo>
                  <a:lnTo>
                    <a:pt x="264" y="10"/>
                  </a:lnTo>
                  <a:lnTo>
                    <a:pt x="257" y="26"/>
                  </a:lnTo>
                  <a:lnTo>
                    <a:pt x="295" y="81"/>
                  </a:lnTo>
                  <a:lnTo>
                    <a:pt x="257" y="26"/>
                  </a:lnTo>
                  <a:lnTo>
                    <a:pt x="238" y="18"/>
                  </a:lnTo>
                  <a:lnTo>
                    <a:pt x="223" y="19"/>
                  </a:lnTo>
                  <a:lnTo>
                    <a:pt x="195" y="28"/>
                  </a:lnTo>
                  <a:lnTo>
                    <a:pt x="143" y="62"/>
                  </a:lnTo>
                  <a:lnTo>
                    <a:pt x="132" y="93"/>
                  </a:lnTo>
                  <a:lnTo>
                    <a:pt x="140" y="119"/>
                  </a:lnTo>
                  <a:lnTo>
                    <a:pt x="160" y="151"/>
                  </a:lnTo>
                  <a:lnTo>
                    <a:pt x="140" y="119"/>
                  </a:lnTo>
                  <a:lnTo>
                    <a:pt x="132" y="93"/>
                  </a:lnTo>
                  <a:lnTo>
                    <a:pt x="115" y="84"/>
                  </a:lnTo>
                  <a:lnTo>
                    <a:pt x="71" y="90"/>
                  </a:lnTo>
                  <a:lnTo>
                    <a:pt x="43" y="98"/>
                  </a:lnTo>
                  <a:lnTo>
                    <a:pt x="10" y="114"/>
                  </a:lnTo>
                  <a:lnTo>
                    <a:pt x="0" y="133"/>
                  </a:lnTo>
                  <a:lnTo>
                    <a:pt x="6" y="180"/>
                  </a:lnTo>
                  <a:lnTo>
                    <a:pt x="18" y="208"/>
                  </a:lnTo>
                  <a:lnTo>
                    <a:pt x="64" y="246"/>
                  </a:lnTo>
                  <a:lnTo>
                    <a:pt x="95" y="283"/>
                  </a:lnTo>
                  <a:lnTo>
                    <a:pt x="158" y="270"/>
                  </a:lnTo>
                  <a:lnTo>
                    <a:pt x="219" y="245"/>
                  </a:lnTo>
                  <a:lnTo>
                    <a:pt x="294" y="212"/>
                  </a:lnTo>
                  <a:lnTo>
                    <a:pt x="364" y="166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1363" y="2779"/>
              <a:ext cx="481" cy="455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63" y="105"/>
                </a:cxn>
                <a:cxn ang="0">
                  <a:pos x="124" y="81"/>
                </a:cxn>
                <a:cxn ang="0">
                  <a:pos x="199" y="46"/>
                </a:cxn>
                <a:cxn ang="0">
                  <a:pos x="268" y="0"/>
                </a:cxn>
                <a:cxn ang="0">
                  <a:pos x="298" y="66"/>
                </a:cxn>
                <a:cxn ang="0">
                  <a:pos x="379" y="160"/>
                </a:cxn>
                <a:cxn ang="0">
                  <a:pos x="434" y="262"/>
                </a:cxn>
                <a:cxn ang="0">
                  <a:pos x="477" y="306"/>
                </a:cxn>
                <a:cxn ang="0">
                  <a:pos x="480" y="346"/>
                </a:cxn>
                <a:cxn ang="0">
                  <a:pos x="469" y="360"/>
                </a:cxn>
                <a:cxn ang="0">
                  <a:pos x="433" y="358"/>
                </a:cxn>
                <a:cxn ang="0">
                  <a:pos x="399" y="340"/>
                </a:cxn>
                <a:cxn ang="0">
                  <a:pos x="348" y="281"/>
                </a:cxn>
                <a:cxn ang="0">
                  <a:pos x="194" y="175"/>
                </a:cxn>
                <a:cxn ang="0">
                  <a:pos x="188" y="183"/>
                </a:cxn>
                <a:cxn ang="0">
                  <a:pos x="181" y="214"/>
                </a:cxn>
                <a:cxn ang="0">
                  <a:pos x="186" y="243"/>
                </a:cxn>
                <a:cxn ang="0">
                  <a:pos x="202" y="284"/>
                </a:cxn>
                <a:cxn ang="0">
                  <a:pos x="242" y="345"/>
                </a:cxn>
                <a:cxn ang="0">
                  <a:pos x="276" y="380"/>
                </a:cxn>
                <a:cxn ang="0">
                  <a:pos x="297" y="416"/>
                </a:cxn>
                <a:cxn ang="0">
                  <a:pos x="290" y="447"/>
                </a:cxn>
                <a:cxn ang="0">
                  <a:pos x="276" y="454"/>
                </a:cxn>
                <a:cxn ang="0">
                  <a:pos x="240" y="452"/>
                </a:cxn>
                <a:cxn ang="0">
                  <a:pos x="169" y="409"/>
                </a:cxn>
                <a:cxn ang="0">
                  <a:pos x="113" y="370"/>
                </a:cxn>
                <a:cxn ang="0">
                  <a:pos x="96" y="348"/>
                </a:cxn>
                <a:cxn ang="0">
                  <a:pos x="73" y="291"/>
                </a:cxn>
                <a:cxn ang="0">
                  <a:pos x="59" y="218"/>
                </a:cxn>
                <a:cxn ang="0">
                  <a:pos x="40" y="176"/>
                </a:cxn>
                <a:cxn ang="0">
                  <a:pos x="0" y="118"/>
                </a:cxn>
              </a:cxnLst>
              <a:rect l="0" t="0" r="r" b="b"/>
              <a:pathLst>
                <a:path w="481" h="455">
                  <a:moveTo>
                    <a:pt x="0" y="118"/>
                  </a:moveTo>
                  <a:lnTo>
                    <a:pt x="63" y="105"/>
                  </a:lnTo>
                  <a:lnTo>
                    <a:pt x="124" y="81"/>
                  </a:lnTo>
                  <a:lnTo>
                    <a:pt x="199" y="46"/>
                  </a:lnTo>
                  <a:lnTo>
                    <a:pt x="268" y="0"/>
                  </a:lnTo>
                  <a:lnTo>
                    <a:pt x="298" y="66"/>
                  </a:lnTo>
                  <a:lnTo>
                    <a:pt x="379" y="160"/>
                  </a:lnTo>
                  <a:lnTo>
                    <a:pt x="434" y="262"/>
                  </a:lnTo>
                  <a:lnTo>
                    <a:pt x="477" y="306"/>
                  </a:lnTo>
                  <a:lnTo>
                    <a:pt x="480" y="346"/>
                  </a:lnTo>
                  <a:lnTo>
                    <a:pt x="469" y="360"/>
                  </a:lnTo>
                  <a:lnTo>
                    <a:pt x="433" y="358"/>
                  </a:lnTo>
                  <a:lnTo>
                    <a:pt x="399" y="340"/>
                  </a:lnTo>
                  <a:lnTo>
                    <a:pt x="348" y="281"/>
                  </a:lnTo>
                  <a:lnTo>
                    <a:pt x="194" y="175"/>
                  </a:lnTo>
                  <a:lnTo>
                    <a:pt x="188" y="183"/>
                  </a:lnTo>
                  <a:lnTo>
                    <a:pt x="181" y="214"/>
                  </a:lnTo>
                  <a:lnTo>
                    <a:pt x="186" y="243"/>
                  </a:lnTo>
                  <a:lnTo>
                    <a:pt x="202" y="284"/>
                  </a:lnTo>
                  <a:lnTo>
                    <a:pt x="242" y="345"/>
                  </a:lnTo>
                  <a:lnTo>
                    <a:pt x="276" y="380"/>
                  </a:lnTo>
                  <a:lnTo>
                    <a:pt x="297" y="416"/>
                  </a:lnTo>
                  <a:lnTo>
                    <a:pt x="290" y="447"/>
                  </a:lnTo>
                  <a:lnTo>
                    <a:pt x="276" y="454"/>
                  </a:lnTo>
                  <a:lnTo>
                    <a:pt x="240" y="452"/>
                  </a:lnTo>
                  <a:lnTo>
                    <a:pt x="169" y="409"/>
                  </a:lnTo>
                  <a:lnTo>
                    <a:pt x="113" y="370"/>
                  </a:lnTo>
                  <a:lnTo>
                    <a:pt x="96" y="348"/>
                  </a:lnTo>
                  <a:lnTo>
                    <a:pt x="73" y="291"/>
                  </a:lnTo>
                  <a:lnTo>
                    <a:pt x="59" y="218"/>
                  </a:lnTo>
                  <a:lnTo>
                    <a:pt x="40" y="176"/>
                  </a:lnTo>
                  <a:lnTo>
                    <a:pt x="0" y="118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359" name="Group 23"/>
          <p:cNvGrpSpPr>
            <a:grpSpLocks/>
          </p:cNvGrpSpPr>
          <p:nvPr/>
        </p:nvGrpSpPr>
        <p:grpSpPr bwMode="auto">
          <a:xfrm>
            <a:off x="1390650" y="3973513"/>
            <a:ext cx="881063" cy="963612"/>
            <a:chOff x="985" y="2503"/>
            <a:chExt cx="625" cy="607"/>
          </a:xfrm>
        </p:grpSpPr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985" y="2503"/>
              <a:ext cx="366" cy="310"/>
            </a:xfrm>
            <a:custGeom>
              <a:avLst/>
              <a:gdLst/>
              <a:ahLst/>
              <a:cxnLst>
                <a:cxn ang="0">
                  <a:pos x="365" y="156"/>
                </a:cxn>
                <a:cxn ang="0">
                  <a:pos x="348" y="96"/>
                </a:cxn>
                <a:cxn ang="0">
                  <a:pos x="336" y="50"/>
                </a:cxn>
                <a:cxn ang="0">
                  <a:pos x="322" y="28"/>
                </a:cxn>
                <a:cxn ang="0">
                  <a:pos x="285" y="0"/>
                </a:cxn>
                <a:cxn ang="0">
                  <a:pos x="245" y="15"/>
                </a:cxn>
                <a:cxn ang="0">
                  <a:pos x="240" y="32"/>
                </a:cxn>
                <a:cxn ang="0">
                  <a:pos x="285" y="81"/>
                </a:cxn>
                <a:cxn ang="0">
                  <a:pos x="240" y="32"/>
                </a:cxn>
                <a:cxn ang="0">
                  <a:pos x="220" y="27"/>
                </a:cxn>
                <a:cxn ang="0">
                  <a:pos x="205" y="30"/>
                </a:cxn>
                <a:cxn ang="0">
                  <a:pos x="179" y="43"/>
                </a:cxn>
                <a:cxn ang="0">
                  <a:pos x="132" y="84"/>
                </a:cxn>
                <a:cxn ang="0">
                  <a:pos x="125" y="116"/>
                </a:cxn>
                <a:cxn ang="0">
                  <a:pos x="137" y="140"/>
                </a:cxn>
                <a:cxn ang="0">
                  <a:pos x="161" y="169"/>
                </a:cxn>
                <a:cxn ang="0">
                  <a:pos x="137" y="140"/>
                </a:cxn>
                <a:cxn ang="0">
                  <a:pos x="125" y="116"/>
                </a:cxn>
                <a:cxn ang="0">
                  <a:pos x="107" y="109"/>
                </a:cxn>
                <a:cxn ang="0">
                  <a:pos x="65" y="121"/>
                </a:cxn>
                <a:cxn ang="0">
                  <a:pos x="38" y="133"/>
                </a:cxn>
                <a:cxn ang="0">
                  <a:pos x="8" y="154"/>
                </a:cxn>
                <a:cxn ang="0">
                  <a:pos x="0" y="174"/>
                </a:cxn>
                <a:cxn ang="0">
                  <a:pos x="13" y="220"/>
                </a:cxn>
                <a:cxn ang="0">
                  <a:pos x="29" y="246"/>
                </a:cxn>
                <a:cxn ang="0">
                  <a:pos x="79" y="277"/>
                </a:cxn>
                <a:cxn ang="0">
                  <a:pos x="115" y="309"/>
                </a:cxn>
                <a:cxn ang="0">
                  <a:pos x="176" y="287"/>
                </a:cxn>
                <a:cxn ang="0">
                  <a:pos x="233" y="254"/>
                </a:cxn>
                <a:cxn ang="0">
                  <a:pos x="302" y="211"/>
                </a:cxn>
                <a:cxn ang="0">
                  <a:pos x="365" y="156"/>
                </a:cxn>
              </a:cxnLst>
              <a:rect l="0" t="0" r="r" b="b"/>
              <a:pathLst>
                <a:path w="366" h="310">
                  <a:moveTo>
                    <a:pt x="365" y="156"/>
                  </a:moveTo>
                  <a:lnTo>
                    <a:pt x="348" y="96"/>
                  </a:lnTo>
                  <a:lnTo>
                    <a:pt x="336" y="50"/>
                  </a:lnTo>
                  <a:lnTo>
                    <a:pt x="322" y="28"/>
                  </a:lnTo>
                  <a:lnTo>
                    <a:pt x="285" y="0"/>
                  </a:lnTo>
                  <a:lnTo>
                    <a:pt x="245" y="15"/>
                  </a:lnTo>
                  <a:lnTo>
                    <a:pt x="240" y="32"/>
                  </a:lnTo>
                  <a:lnTo>
                    <a:pt x="285" y="81"/>
                  </a:lnTo>
                  <a:lnTo>
                    <a:pt x="240" y="32"/>
                  </a:lnTo>
                  <a:lnTo>
                    <a:pt x="220" y="27"/>
                  </a:lnTo>
                  <a:lnTo>
                    <a:pt x="205" y="30"/>
                  </a:lnTo>
                  <a:lnTo>
                    <a:pt x="179" y="43"/>
                  </a:lnTo>
                  <a:lnTo>
                    <a:pt x="132" y="84"/>
                  </a:lnTo>
                  <a:lnTo>
                    <a:pt x="125" y="116"/>
                  </a:lnTo>
                  <a:lnTo>
                    <a:pt x="137" y="140"/>
                  </a:lnTo>
                  <a:lnTo>
                    <a:pt x="161" y="169"/>
                  </a:lnTo>
                  <a:lnTo>
                    <a:pt x="137" y="140"/>
                  </a:lnTo>
                  <a:lnTo>
                    <a:pt x="125" y="116"/>
                  </a:lnTo>
                  <a:lnTo>
                    <a:pt x="107" y="109"/>
                  </a:lnTo>
                  <a:lnTo>
                    <a:pt x="65" y="121"/>
                  </a:lnTo>
                  <a:lnTo>
                    <a:pt x="38" y="133"/>
                  </a:lnTo>
                  <a:lnTo>
                    <a:pt x="8" y="154"/>
                  </a:lnTo>
                  <a:lnTo>
                    <a:pt x="0" y="174"/>
                  </a:lnTo>
                  <a:lnTo>
                    <a:pt x="13" y="220"/>
                  </a:lnTo>
                  <a:lnTo>
                    <a:pt x="29" y="246"/>
                  </a:lnTo>
                  <a:lnTo>
                    <a:pt x="79" y="277"/>
                  </a:lnTo>
                  <a:lnTo>
                    <a:pt x="115" y="309"/>
                  </a:lnTo>
                  <a:lnTo>
                    <a:pt x="176" y="287"/>
                  </a:lnTo>
                  <a:lnTo>
                    <a:pt x="233" y="254"/>
                  </a:lnTo>
                  <a:lnTo>
                    <a:pt x="302" y="211"/>
                  </a:lnTo>
                  <a:lnTo>
                    <a:pt x="365" y="15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1102" y="2658"/>
              <a:ext cx="508" cy="452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61" y="132"/>
                </a:cxn>
                <a:cxn ang="0">
                  <a:pos x="118" y="100"/>
                </a:cxn>
                <a:cxn ang="0">
                  <a:pos x="187" y="55"/>
                </a:cxn>
                <a:cxn ang="0">
                  <a:pos x="249" y="0"/>
                </a:cxn>
                <a:cxn ang="0">
                  <a:pos x="288" y="61"/>
                </a:cxn>
                <a:cxn ang="0">
                  <a:pos x="381" y="143"/>
                </a:cxn>
                <a:cxn ang="0">
                  <a:pos x="450" y="236"/>
                </a:cxn>
                <a:cxn ang="0">
                  <a:pos x="499" y="274"/>
                </a:cxn>
                <a:cxn ang="0">
                  <a:pos x="507" y="313"/>
                </a:cxn>
                <a:cxn ang="0">
                  <a:pos x="498" y="328"/>
                </a:cxn>
                <a:cxn ang="0">
                  <a:pos x="462" y="331"/>
                </a:cxn>
                <a:cxn ang="0">
                  <a:pos x="426" y="318"/>
                </a:cxn>
                <a:cxn ang="0">
                  <a:pos x="368" y="267"/>
                </a:cxn>
                <a:cxn ang="0">
                  <a:pos x="200" y="183"/>
                </a:cxn>
                <a:cxn ang="0">
                  <a:pos x="195" y="192"/>
                </a:cxn>
                <a:cxn ang="0">
                  <a:pos x="193" y="224"/>
                </a:cxn>
                <a:cxn ang="0">
                  <a:pos x="202" y="252"/>
                </a:cxn>
                <a:cxn ang="0">
                  <a:pos x="223" y="290"/>
                </a:cxn>
                <a:cxn ang="0">
                  <a:pos x="271" y="345"/>
                </a:cxn>
                <a:cxn ang="0">
                  <a:pos x="310" y="375"/>
                </a:cxn>
                <a:cxn ang="0">
                  <a:pos x="336" y="408"/>
                </a:cxn>
                <a:cxn ang="0">
                  <a:pos x="333" y="439"/>
                </a:cxn>
                <a:cxn ang="0">
                  <a:pos x="320" y="448"/>
                </a:cxn>
                <a:cxn ang="0">
                  <a:pos x="284" y="451"/>
                </a:cxn>
                <a:cxn ang="0">
                  <a:pos x="208" y="418"/>
                </a:cxn>
                <a:cxn ang="0">
                  <a:pos x="147" y="388"/>
                </a:cxn>
                <a:cxn ang="0">
                  <a:pos x="127" y="368"/>
                </a:cxn>
                <a:cxn ang="0">
                  <a:pos x="97" y="315"/>
                </a:cxn>
                <a:cxn ang="0">
                  <a:pos x="73" y="245"/>
                </a:cxn>
                <a:cxn ang="0">
                  <a:pos x="48" y="206"/>
                </a:cxn>
                <a:cxn ang="0">
                  <a:pos x="0" y="154"/>
                </a:cxn>
              </a:cxnLst>
              <a:rect l="0" t="0" r="r" b="b"/>
              <a:pathLst>
                <a:path w="508" h="452">
                  <a:moveTo>
                    <a:pt x="0" y="154"/>
                  </a:moveTo>
                  <a:lnTo>
                    <a:pt x="61" y="132"/>
                  </a:lnTo>
                  <a:lnTo>
                    <a:pt x="118" y="100"/>
                  </a:lnTo>
                  <a:lnTo>
                    <a:pt x="187" y="55"/>
                  </a:lnTo>
                  <a:lnTo>
                    <a:pt x="249" y="0"/>
                  </a:lnTo>
                  <a:lnTo>
                    <a:pt x="288" y="61"/>
                  </a:lnTo>
                  <a:lnTo>
                    <a:pt x="381" y="143"/>
                  </a:lnTo>
                  <a:lnTo>
                    <a:pt x="450" y="236"/>
                  </a:lnTo>
                  <a:lnTo>
                    <a:pt x="499" y="274"/>
                  </a:lnTo>
                  <a:lnTo>
                    <a:pt x="507" y="313"/>
                  </a:lnTo>
                  <a:lnTo>
                    <a:pt x="498" y="328"/>
                  </a:lnTo>
                  <a:lnTo>
                    <a:pt x="462" y="331"/>
                  </a:lnTo>
                  <a:lnTo>
                    <a:pt x="426" y="318"/>
                  </a:lnTo>
                  <a:lnTo>
                    <a:pt x="368" y="267"/>
                  </a:lnTo>
                  <a:lnTo>
                    <a:pt x="200" y="183"/>
                  </a:lnTo>
                  <a:lnTo>
                    <a:pt x="195" y="192"/>
                  </a:lnTo>
                  <a:lnTo>
                    <a:pt x="193" y="224"/>
                  </a:lnTo>
                  <a:lnTo>
                    <a:pt x="202" y="252"/>
                  </a:lnTo>
                  <a:lnTo>
                    <a:pt x="223" y="290"/>
                  </a:lnTo>
                  <a:lnTo>
                    <a:pt x="271" y="345"/>
                  </a:lnTo>
                  <a:lnTo>
                    <a:pt x="310" y="375"/>
                  </a:lnTo>
                  <a:lnTo>
                    <a:pt x="336" y="408"/>
                  </a:lnTo>
                  <a:lnTo>
                    <a:pt x="333" y="439"/>
                  </a:lnTo>
                  <a:lnTo>
                    <a:pt x="320" y="448"/>
                  </a:lnTo>
                  <a:lnTo>
                    <a:pt x="284" y="451"/>
                  </a:lnTo>
                  <a:lnTo>
                    <a:pt x="208" y="418"/>
                  </a:lnTo>
                  <a:lnTo>
                    <a:pt x="147" y="388"/>
                  </a:lnTo>
                  <a:lnTo>
                    <a:pt x="127" y="368"/>
                  </a:lnTo>
                  <a:lnTo>
                    <a:pt x="97" y="315"/>
                  </a:lnTo>
                  <a:lnTo>
                    <a:pt x="73" y="245"/>
                  </a:lnTo>
                  <a:lnTo>
                    <a:pt x="48" y="206"/>
                  </a:lnTo>
                  <a:lnTo>
                    <a:pt x="0" y="15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362" name="Group 26"/>
          <p:cNvGrpSpPr>
            <a:grpSpLocks/>
          </p:cNvGrpSpPr>
          <p:nvPr/>
        </p:nvGrpSpPr>
        <p:grpSpPr bwMode="auto">
          <a:xfrm>
            <a:off x="5930900" y="4129088"/>
            <a:ext cx="841375" cy="977900"/>
            <a:chOff x="4203" y="2601"/>
            <a:chExt cx="596" cy="6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4203" y="2601"/>
              <a:ext cx="366" cy="295"/>
            </a:xfrm>
            <a:custGeom>
              <a:avLst/>
              <a:gdLst/>
              <a:ahLst/>
              <a:cxnLst>
                <a:cxn ang="0">
                  <a:pos x="365" y="163"/>
                </a:cxn>
                <a:cxn ang="0">
                  <a:pos x="353" y="101"/>
                </a:cxn>
                <a:cxn ang="0">
                  <a:pos x="346" y="55"/>
                </a:cxn>
                <a:cxn ang="0">
                  <a:pos x="333" y="32"/>
                </a:cxn>
                <a:cxn ang="0">
                  <a:pos x="298" y="0"/>
                </a:cxn>
                <a:cxn ang="0">
                  <a:pos x="257" y="12"/>
                </a:cxn>
                <a:cxn ang="0">
                  <a:pos x="251" y="29"/>
                </a:cxn>
                <a:cxn ang="0">
                  <a:pos x="292" y="82"/>
                </a:cxn>
                <a:cxn ang="0">
                  <a:pos x="251" y="29"/>
                </a:cxn>
                <a:cxn ang="0">
                  <a:pos x="232" y="22"/>
                </a:cxn>
                <a:cxn ang="0">
                  <a:pos x="216" y="24"/>
                </a:cxn>
                <a:cxn ang="0">
                  <a:pos x="189" y="34"/>
                </a:cxn>
                <a:cxn ang="0">
                  <a:pos x="139" y="71"/>
                </a:cxn>
                <a:cxn ang="0">
                  <a:pos x="130" y="103"/>
                </a:cxn>
                <a:cxn ang="0">
                  <a:pos x="139" y="127"/>
                </a:cxn>
                <a:cxn ang="0">
                  <a:pos x="161" y="159"/>
                </a:cxn>
                <a:cxn ang="0">
                  <a:pos x="139" y="127"/>
                </a:cxn>
                <a:cxn ang="0">
                  <a:pos x="130" y="103"/>
                </a:cxn>
                <a:cxn ang="0">
                  <a:pos x="112" y="94"/>
                </a:cxn>
                <a:cxn ang="0">
                  <a:pos x="69" y="102"/>
                </a:cxn>
                <a:cxn ang="0">
                  <a:pos x="41" y="112"/>
                </a:cxn>
                <a:cxn ang="0">
                  <a:pos x="9" y="129"/>
                </a:cxn>
                <a:cxn ang="0">
                  <a:pos x="0" y="149"/>
                </a:cxn>
                <a:cxn ang="0">
                  <a:pos x="8" y="195"/>
                </a:cxn>
                <a:cxn ang="0">
                  <a:pos x="22" y="223"/>
                </a:cxn>
                <a:cxn ang="0">
                  <a:pos x="70" y="259"/>
                </a:cxn>
                <a:cxn ang="0">
                  <a:pos x="102" y="294"/>
                </a:cxn>
                <a:cxn ang="0">
                  <a:pos x="165" y="278"/>
                </a:cxn>
                <a:cxn ang="0">
                  <a:pos x="225" y="250"/>
                </a:cxn>
                <a:cxn ang="0">
                  <a:pos x="297" y="213"/>
                </a:cxn>
                <a:cxn ang="0">
                  <a:pos x="365" y="163"/>
                </a:cxn>
              </a:cxnLst>
              <a:rect l="0" t="0" r="r" b="b"/>
              <a:pathLst>
                <a:path w="366" h="295">
                  <a:moveTo>
                    <a:pt x="365" y="163"/>
                  </a:moveTo>
                  <a:lnTo>
                    <a:pt x="353" y="101"/>
                  </a:lnTo>
                  <a:lnTo>
                    <a:pt x="346" y="55"/>
                  </a:lnTo>
                  <a:lnTo>
                    <a:pt x="333" y="32"/>
                  </a:lnTo>
                  <a:lnTo>
                    <a:pt x="298" y="0"/>
                  </a:lnTo>
                  <a:lnTo>
                    <a:pt x="257" y="12"/>
                  </a:lnTo>
                  <a:lnTo>
                    <a:pt x="251" y="29"/>
                  </a:lnTo>
                  <a:lnTo>
                    <a:pt x="292" y="82"/>
                  </a:lnTo>
                  <a:lnTo>
                    <a:pt x="251" y="29"/>
                  </a:lnTo>
                  <a:lnTo>
                    <a:pt x="232" y="22"/>
                  </a:lnTo>
                  <a:lnTo>
                    <a:pt x="216" y="24"/>
                  </a:lnTo>
                  <a:lnTo>
                    <a:pt x="189" y="34"/>
                  </a:lnTo>
                  <a:lnTo>
                    <a:pt x="139" y="71"/>
                  </a:lnTo>
                  <a:lnTo>
                    <a:pt x="130" y="103"/>
                  </a:lnTo>
                  <a:lnTo>
                    <a:pt x="139" y="127"/>
                  </a:lnTo>
                  <a:lnTo>
                    <a:pt x="161" y="159"/>
                  </a:lnTo>
                  <a:lnTo>
                    <a:pt x="139" y="127"/>
                  </a:lnTo>
                  <a:lnTo>
                    <a:pt x="130" y="103"/>
                  </a:lnTo>
                  <a:lnTo>
                    <a:pt x="112" y="94"/>
                  </a:lnTo>
                  <a:lnTo>
                    <a:pt x="69" y="102"/>
                  </a:lnTo>
                  <a:lnTo>
                    <a:pt x="41" y="112"/>
                  </a:lnTo>
                  <a:lnTo>
                    <a:pt x="9" y="129"/>
                  </a:lnTo>
                  <a:lnTo>
                    <a:pt x="0" y="149"/>
                  </a:lnTo>
                  <a:lnTo>
                    <a:pt x="8" y="195"/>
                  </a:lnTo>
                  <a:lnTo>
                    <a:pt x="22" y="223"/>
                  </a:lnTo>
                  <a:lnTo>
                    <a:pt x="70" y="259"/>
                  </a:lnTo>
                  <a:lnTo>
                    <a:pt x="102" y="294"/>
                  </a:lnTo>
                  <a:lnTo>
                    <a:pt x="165" y="278"/>
                  </a:lnTo>
                  <a:lnTo>
                    <a:pt x="225" y="250"/>
                  </a:lnTo>
                  <a:lnTo>
                    <a:pt x="297" y="213"/>
                  </a:lnTo>
                  <a:lnTo>
                    <a:pt x="365" y="163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4307" y="2763"/>
              <a:ext cx="492" cy="45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3" y="116"/>
                </a:cxn>
                <a:cxn ang="0">
                  <a:pos x="123" y="89"/>
                </a:cxn>
                <a:cxn ang="0">
                  <a:pos x="195" y="50"/>
                </a:cxn>
                <a:cxn ang="0">
                  <a:pos x="262" y="0"/>
                </a:cxn>
                <a:cxn ang="0">
                  <a:pos x="296" y="65"/>
                </a:cxn>
                <a:cxn ang="0">
                  <a:pos x="382" y="154"/>
                </a:cxn>
                <a:cxn ang="0">
                  <a:pos x="442" y="253"/>
                </a:cxn>
                <a:cxn ang="0">
                  <a:pos x="487" y="295"/>
                </a:cxn>
                <a:cxn ang="0">
                  <a:pos x="491" y="334"/>
                </a:cxn>
                <a:cxn ang="0">
                  <a:pos x="481" y="349"/>
                </a:cxn>
                <a:cxn ang="0">
                  <a:pos x="445" y="349"/>
                </a:cxn>
                <a:cxn ang="0">
                  <a:pos x="410" y="332"/>
                </a:cxn>
                <a:cxn ang="0">
                  <a:pos x="357" y="277"/>
                </a:cxn>
                <a:cxn ang="0">
                  <a:pos x="198" y="178"/>
                </a:cxn>
                <a:cxn ang="0">
                  <a:pos x="192" y="187"/>
                </a:cxn>
                <a:cxn ang="0">
                  <a:pos x="187" y="219"/>
                </a:cxn>
                <a:cxn ang="0">
                  <a:pos x="193" y="247"/>
                </a:cxn>
                <a:cxn ang="0">
                  <a:pos x="211" y="287"/>
                </a:cxn>
                <a:cxn ang="0">
                  <a:pos x="254" y="346"/>
                </a:cxn>
                <a:cxn ang="0">
                  <a:pos x="290" y="379"/>
                </a:cxn>
                <a:cxn ang="0">
                  <a:pos x="312" y="414"/>
                </a:cxn>
                <a:cxn ang="0">
                  <a:pos x="307" y="446"/>
                </a:cxn>
                <a:cxn ang="0">
                  <a:pos x="294" y="453"/>
                </a:cxn>
                <a:cxn ang="0">
                  <a:pos x="258" y="453"/>
                </a:cxn>
                <a:cxn ang="0">
                  <a:pos x="184" y="414"/>
                </a:cxn>
                <a:cxn ang="0">
                  <a:pos x="126" y="378"/>
                </a:cxn>
                <a:cxn ang="0">
                  <a:pos x="109" y="357"/>
                </a:cxn>
                <a:cxn ang="0">
                  <a:pos x="83" y="301"/>
                </a:cxn>
                <a:cxn ang="0">
                  <a:pos x="65" y="229"/>
                </a:cxn>
                <a:cxn ang="0">
                  <a:pos x="44" y="188"/>
                </a:cxn>
                <a:cxn ang="0">
                  <a:pos x="0" y="131"/>
                </a:cxn>
              </a:cxnLst>
              <a:rect l="0" t="0" r="r" b="b"/>
              <a:pathLst>
                <a:path w="492" h="454">
                  <a:moveTo>
                    <a:pt x="0" y="131"/>
                  </a:moveTo>
                  <a:lnTo>
                    <a:pt x="63" y="116"/>
                  </a:lnTo>
                  <a:lnTo>
                    <a:pt x="123" y="89"/>
                  </a:lnTo>
                  <a:lnTo>
                    <a:pt x="195" y="50"/>
                  </a:lnTo>
                  <a:lnTo>
                    <a:pt x="262" y="0"/>
                  </a:lnTo>
                  <a:lnTo>
                    <a:pt x="296" y="65"/>
                  </a:lnTo>
                  <a:lnTo>
                    <a:pt x="382" y="154"/>
                  </a:lnTo>
                  <a:lnTo>
                    <a:pt x="442" y="253"/>
                  </a:lnTo>
                  <a:lnTo>
                    <a:pt x="487" y="295"/>
                  </a:lnTo>
                  <a:lnTo>
                    <a:pt x="491" y="334"/>
                  </a:lnTo>
                  <a:lnTo>
                    <a:pt x="481" y="349"/>
                  </a:lnTo>
                  <a:lnTo>
                    <a:pt x="445" y="349"/>
                  </a:lnTo>
                  <a:lnTo>
                    <a:pt x="410" y="332"/>
                  </a:lnTo>
                  <a:lnTo>
                    <a:pt x="357" y="277"/>
                  </a:lnTo>
                  <a:lnTo>
                    <a:pt x="198" y="178"/>
                  </a:lnTo>
                  <a:lnTo>
                    <a:pt x="192" y="187"/>
                  </a:lnTo>
                  <a:lnTo>
                    <a:pt x="187" y="219"/>
                  </a:lnTo>
                  <a:lnTo>
                    <a:pt x="193" y="247"/>
                  </a:lnTo>
                  <a:lnTo>
                    <a:pt x="211" y="287"/>
                  </a:lnTo>
                  <a:lnTo>
                    <a:pt x="254" y="346"/>
                  </a:lnTo>
                  <a:lnTo>
                    <a:pt x="290" y="379"/>
                  </a:lnTo>
                  <a:lnTo>
                    <a:pt x="312" y="414"/>
                  </a:lnTo>
                  <a:lnTo>
                    <a:pt x="307" y="446"/>
                  </a:lnTo>
                  <a:lnTo>
                    <a:pt x="294" y="453"/>
                  </a:lnTo>
                  <a:lnTo>
                    <a:pt x="258" y="453"/>
                  </a:lnTo>
                  <a:lnTo>
                    <a:pt x="184" y="414"/>
                  </a:lnTo>
                  <a:lnTo>
                    <a:pt x="126" y="378"/>
                  </a:lnTo>
                  <a:lnTo>
                    <a:pt x="109" y="357"/>
                  </a:lnTo>
                  <a:lnTo>
                    <a:pt x="83" y="301"/>
                  </a:lnTo>
                  <a:lnTo>
                    <a:pt x="65" y="229"/>
                  </a:lnTo>
                  <a:lnTo>
                    <a:pt x="44" y="188"/>
                  </a:lnTo>
                  <a:lnTo>
                    <a:pt x="0" y="131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5711825" y="3819525"/>
            <a:ext cx="882650" cy="963613"/>
            <a:chOff x="4048" y="2406"/>
            <a:chExt cx="625" cy="607"/>
          </a:xfrm>
        </p:grpSpPr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4048" y="2406"/>
              <a:ext cx="366" cy="310"/>
            </a:xfrm>
            <a:custGeom>
              <a:avLst/>
              <a:gdLst/>
              <a:ahLst/>
              <a:cxnLst>
                <a:cxn ang="0">
                  <a:pos x="365" y="156"/>
                </a:cxn>
                <a:cxn ang="0">
                  <a:pos x="348" y="96"/>
                </a:cxn>
                <a:cxn ang="0">
                  <a:pos x="336" y="50"/>
                </a:cxn>
                <a:cxn ang="0">
                  <a:pos x="322" y="28"/>
                </a:cxn>
                <a:cxn ang="0">
                  <a:pos x="285" y="0"/>
                </a:cxn>
                <a:cxn ang="0">
                  <a:pos x="245" y="15"/>
                </a:cxn>
                <a:cxn ang="0">
                  <a:pos x="240" y="32"/>
                </a:cxn>
                <a:cxn ang="0">
                  <a:pos x="285" y="81"/>
                </a:cxn>
                <a:cxn ang="0">
                  <a:pos x="240" y="32"/>
                </a:cxn>
                <a:cxn ang="0">
                  <a:pos x="220" y="27"/>
                </a:cxn>
                <a:cxn ang="0">
                  <a:pos x="205" y="30"/>
                </a:cxn>
                <a:cxn ang="0">
                  <a:pos x="179" y="43"/>
                </a:cxn>
                <a:cxn ang="0">
                  <a:pos x="132" y="84"/>
                </a:cxn>
                <a:cxn ang="0">
                  <a:pos x="125" y="116"/>
                </a:cxn>
                <a:cxn ang="0">
                  <a:pos x="137" y="140"/>
                </a:cxn>
                <a:cxn ang="0">
                  <a:pos x="161" y="169"/>
                </a:cxn>
                <a:cxn ang="0">
                  <a:pos x="137" y="140"/>
                </a:cxn>
                <a:cxn ang="0">
                  <a:pos x="125" y="116"/>
                </a:cxn>
                <a:cxn ang="0">
                  <a:pos x="107" y="109"/>
                </a:cxn>
                <a:cxn ang="0">
                  <a:pos x="65" y="121"/>
                </a:cxn>
                <a:cxn ang="0">
                  <a:pos x="38" y="133"/>
                </a:cxn>
                <a:cxn ang="0">
                  <a:pos x="8" y="154"/>
                </a:cxn>
                <a:cxn ang="0">
                  <a:pos x="0" y="174"/>
                </a:cxn>
                <a:cxn ang="0">
                  <a:pos x="13" y="220"/>
                </a:cxn>
                <a:cxn ang="0">
                  <a:pos x="29" y="246"/>
                </a:cxn>
                <a:cxn ang="0">
                  <a:pos x="79" y="277"/>
                </a:cxn>
                <a:cxn ang="0">
                  <a:pos x="115" y="309"/>
                </a:cxn>
                <a:cxn ang="0">
                  <a:pos x="176" y="287"/>
                </a:cxn>
                <a:cxn ang="0">
                  <a:pos x="233" y="254"/>
                </a:cxn>
                <a:cxn ang="0">
                  <a:pos x="302" y="211"/>
                </a:cxn>
                <a:cxn ang="0">
                  <a:pos x="365" y="156"/>
                </a:cxn>
              </a:cxnLst>
              <a:rect l="0" t="0" r="r" b="b"/>
              <a:pathLst>
                <a:path w="366" h="310">
                  <a:moveTo>
                    <a:pt x="365" y="156"/>
                  </a:moveTo>
                  <a:lnTo>
                    <a:pt x="348" y="96"/>
                  </a:lnTo>
                  <a:lnTo>
                    <a:pt x="336" y="50"/>
                  </a:lnTo>
                  <a:lnTo>
                    <a:pt x="322" y="28"/>
                  </a:lnTo>
                  <a:lnTo>
                    <a:pt x="285" y="0"/>
                  </a:lnTo>
                  <a:lnTo>
                    <a:pt x="245" y="15"/>
                  </a:lnTo>
                  <a:lnTo>
                    <a:pt x="240" y="32"/>
                  </a:lnTo>
                  <a:lnTo>
                    <a:pt x="285" y="81"/>
                  </a:lnTo>
                  <a:lnTo>
                    <a:pt x="240" y="32"/>
                  </a:lnTo>
                  <a:lnTo>
                    <a:pt x="220" y="27"/>
                  </a:lnTo>
                  <a:lnTo>
                    <a:pt x="205" y="30"/>
                  </a:lnTo>
                  <a:lnTo>
                    <a:pt x="179" y="43"/>
                  </a:lnTo>
                  <a:lnTo>
                    <a:pt x="132" y="84"/>
                  </a:lnTo>
                  <a:lnTo>
                    <a:pt x="125" y="116"/>
                  </a:lnTo>
                  <a:lnTo>
                    <a:pt x="137" y="140"/>
                  </a:lnTo>
                  <a:lnTo>
                    <a:pt x="161" y="169"/>
                  </a:lnTo>
                  <a:lnTo>
                    <a:pt x="137" y="140"/>
                  </a:lnTo>
                  <a:lnTo>
                    <a:pt x="125" y="116"/>
                  </a:lnTo>
                  <a:lnTo>
                    <a:pt x="107" y="109"/>
                  </a:lnTo>
                  <a:lnTo>
                    <a:pt x="65" y="121"/>
                  </a:lnTo>
                  <a:lnTo>
                    <a:pt x="38" y="133"/>
                  </a:lnTo>
                  <a:lnTo>
                    <a:pt x="8" y="154"/>
                  </a:lnTo>
                  <a:lnTo>
                    <a:pt x="0" y="174"/>
                  </a:lnTo>
                  <a:lnTo>
                    <a:pt x="13" y="220"/>
                  </a:lnTo>
                  <a:lnTo>
                    <a:pt x="29" y="246"/>
                  </a:lnTo>
                  <a:lnTo>
                    <a:pt x="79" y="277"/>
                  </a:lnTo>
                  <a:lnTo>
                    <a:pt x="115" y="309"/>
                  </a:lnTo>
                  <a:lnTo>
                    <a:pt x="176" y="287"/>
                  </a:lnTo>
                  <a:lnTo>
                    <a:pt x="233" y="254"/>
                  </a:lnTo>
                  <a:lnTo>
                    <a:pt x="302" y="211"/>
                  </a:lnTo>
                  <a:lnTo>
                    <a:pt x="365" y="15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4165" y="2561"/>
              <a:ext cx="508" cy="452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61" y="132"/>
                </a:cxn>
                <a:cxn ang="0">
                  <a:pos x="118" y="100"/>
                </a:cxn>
                <a:cxn ang="0">
                  <a:pos x="187" y="55"/>
                </a:cxn>
                <a:cxn ang="0">
                  <a:pos x="249" y="0"/>
                </a:cxn>
                <a:cxn ang="0">
                  <a:pos x="288" y="61"/>
                </a:cxn>
                <a:cxn ang="0">
                  <a:pos x="381" y="143"/>
                </a:cxn>
                <a:cxn ang="0">
                  <a:pos x="450" y="236"/>
                </a:cxn>
                <a:cxn ang="0">
                  <a:pos x="499" y="274"/>
                </a:cxn>
                <a:cxn ang="0">
                  <a:pos x="507" y="313"/>
                </a:cxn>
                <a:cxn ang="0">
                  <a:pos x="498" y="328"/>
                </a:cxn>
                <a:cxn ang="0">
                  <a:pos x="462" y="331"/>
                </a:cxn>
                <a:cxn ang="0">
                  <a:pos x="426" y="318"/>
                </a:cxn>
                <a:cxn ang="0">
                  <a:pos x="368" y="267"/>
                </a:cxn>
                <a:cxn ang="0">
                  <a:pos x="200" y="183"/>
                </a:cxn>
                <a:cxn ang="0">
                  <a:pos x="195" y="192"/>
                </a:cxn>
                <a:cxn ang="0">
                  <a:pos x="193" y="224"/>
                </a:cxn>
                <a:cxn ang="0">
                  <a:pos x="202" y="252"/>
                </a:cxn>
                <a:cxn ang="0">
                  <a:pos x="223" y="290"/>
                </a:cxn>
                <a:cxn ang="0">
                  <a:pos x="271" y="345"/>
                </a:cxn>
                <a:cxn ang="0">
                  <a:pos x="310" y="375"/>
                </a:cxn>
                <a:cxn ang="0">
                  <a:pos x="336" y="408"/>
                </a:cxn>
                <a:cxn ang="0">
                  <a:pos x="333" y="439"/>
                </a:cxn>
                <a:cxn ang="0">
                  <a:pos x="320" y="448"/>
                </a:cxn>
                <a:cxn ang="0">
                  <a:pos x="284" y="451"/>
                </a:cxn>
                <a:cxn ang="0">
                  <a:pos x="208" y="418"/>
                </a:cxn>
                <a:cxn ang="0">
                  <a:pos x="147" y="388"/>
                </a:cxn>
                <a:cxn ang="0">
                  <a:pos x="127" y="368"/>
                </a:cxn>
                <a:cxn ang="0">
                  <a:pos x="97" y="315"/>
                </a:cxn>
                <a:cxn ang="0">
                  <a:pos x="73" y="245"/>
                </a:cxn>
                <a:cxn ang="0">
                  <a:pos x="48" y="206"/>
                </a:cxn>
                <a:cxn ang="0">
                  <a:pos x="0" y="154"/>
                </a:cxn>
              </a:cxnLst>
              <a:rect l="0" t="0" r="r" b="b"/>
              <a:pathLst>
                <a:path w="508" h="452">
                  <a:moveTo>
                    <a:pt x="0" y="154"/>
                  </a:moveTo>
                  <a:lnTo>
                    <a:pt x="61" y="132"/>
                  </a:lnTo>
                  <a:lnTo>
                    <a:pt x="118" y="100"/>
                  </a:lnTo>
                  <a:lnTo>
                    <a:pt x="187" y="55"/>
                  </a:lnTo>
                  <a:lnTo>
                    <a:pt x="249" y="0"/>
                  </a:lnTo>
                  <a:lnTo>
                    <a:pt x="288" y="61"/>
                  </a:lnTo>
                  <a:lnTo>
                    <a:pt x="381" y="143"/>
                  </a:lnTo>
                  <a:lnTo>
                    <a:pt x="450" y="236"/>
                  </a:lnTo>
                  <a:lnTo>
                    <a:pt x="499" y="274"/>
                  </a:lnTo>
                  <a:lnTo>
                    <a:pt x="507" y="313"/>
                  </a:lnTo>
                  <a:lnTo>
                    <a:pt x="498" y="328"/>
                  </a:lnTo>
                  <a:lnTo>
                    <a:pt x="462" y="331"/>
                  </a:lnTo>
                  <a:lnTo>
                    <a:pt x="426" y="318"/>
                  </a:lnTo>
                  <a:lnTo>
                    <a:pt x="368" y="267"/>
                  </a:lnTo>
                  <a:lnTo>
                    <a:pt x="200" y="183"/>
                  </a:lnTo>
                  <a:lnTo>
                    <a:pt x="195" y="192"/>
                  </a:lnTo>
                  <a:lnTo>
                    <a:pt x="193" y="224"/>
                  </a:lnTo>
                  <a:lnTo>
                    <a:pt x="202" y="252"/>
                  </a:lnTo>
                  <a:lnTo>
                    <a:pt x="223" y="290"/>
                  </a:lnTo>
                  <a:lnTo>
                    <a:pt x="271" y="345"/>
                  </a:lnTo>
                  <a:lnTo>
                    <a:pt x="310" y="375"/>
                  </a:lnTo>
                  <a:lnTo>
                    <a:pt x="336" y="408"/>
                  </a:lnTo>
                  <a:lnTo>
                    <a:pt x="333" y="439"/>
                  </a:lnTo>
                  <a:lnTo>
                    <a:pt x="320" y="448"/>
                  </a:lnTo>
                  <a:lnTo>
                    <a:pt x="284" y="451"/>
                  </a:lnTo>
                  <a:lnTo>
                    <a:pt x="208" y="418"/>
                  </a:lnTo>
                  <a:lnTo>
                    <a:pt x="147" y="388"/>
                  </a:lnTo>
                  <a:lnTo>
                    <a:pt x="127" y="368"/>
                  </a:lnTo>
                  <a:lnTo>
                    <a:pt x="97" y="315"/>
                  </a:lnTo>
                  <a:lnTo>
                    <a:pt x="73" y="245"/>
                  </a:lnTo>
                  <a:lnTo>
                    <a:pt x="48" y="206"/>
                  </a:lnTo>
                  <a:lnTo>
                    <a:pt x="0" y="15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366" name="Freeform 30"/>
          <p:cNvSpPr>
            <a:spLocks/>
          </p:cNvSpPr>
          <p:nvPr/>
        </p:nvSpPr>
        <p:spPr bwMode="auto">
          <a:xfrm>
            <a:off x="1871663" y="3927475"/>
            <a:ext cx="425450" cy="246063"/>
          </a:xfrm>
          <a:custGeom>
            <a:avLst/>
            <a:gdLst/>
            <a:ahLst/>
            <a:cxnLst>
              <a:cxn ang="0">
                <a:pos x="301" y="154"/>
              </a:cxn>
              <a:cxn ang="0">
                <a:pos x="264" y="84"/>
              </a:cxn>
              <a:cxn ang="0">
                <a:pos x="215" y="34"/>
              </a:cxn>
              <a:cxn ang="0">
                <a:pos x="134" y="1"/>
              </a:cxn>
              <a:cxn ang="0">
                <a:pos x="78" y="0"/>
              </a:cxn>
              <a:cxn ang="0">
                <a:pos x="0" y="3"/>
              </a:cxn>
            </a:cxnLst>
            <a:rect l="0" t="0" r="r" b="b"/>
            <a:pathLst>
              <a:path w="302" h="155">
                <a:moveTo>
                  <a:pt x="301" y="154"/>
                </a:moveTo>
                <a:lnTo>
                  <a:pt x="264" y="84"/>
                </a:lnTo>
                <a:lnTo>
                  <a:pt x="215" y="34"/>
                </a:lnTo>
                <a:lnTo>
                  <a:pt x="134" y="1"/>
                </a:lnTo>
                <a:lnTo>
                  <a:pt x="78" y="0"/>
                </a:lnTo>
                <a:lnTo>
                  <a:pt x="0" y="3"/>
                </a:lnTo>
              </a:path>
            </a:pathLst>
          </a:custGeom>
          <a:noFill/>
          <a:ln w="28575" cap="rnd" cmpd="sng">
            <a:solidFill>
              <a:srgbClr val="00B050"/>
            </a:solidFill>
            <a:prstDash val="solid"/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>
            <a:off x="6207125" y="3790950"/>
            <a:ext cx="339725" cy="515938"/>
          </a:xfrm>
          <a:custGeom>
            <a:avLst/>
            <a:gdLst/>
            <a:ahLst/>
            <a:cxnLst>
              <a:cxn ang="0">
                <a:pos x="240" y="324"/>
              </a:cxn>
              <a:cxn ang="0">
                <a:pos x="173" y="226"/>
              </a:cxn>
              <a:cxn ang="0">
                <a:pos x="125" y="154"/>
              </a:cxn>
              <a:cxn ang="0">
                <a:pos x="79" y="91"/>
              </a:cxn>
              <a:cxn ang="0">
                <a:pos x="48" y="53"/>
              </a:cxn>
              <a:cxn ang="0">
                <a:pos x="0" y="0"/>
              </a:cxn>
            </a:cxnLst>
            <a:rect l="0" t="0" r="r" b="b"/>
            <a:pathLst>
              <a:path w="241" h="325">
                <a:moveTo>
                  <a:pt x="240" y="324"/>
                </a:moveTo>
                <a:lnTo>
                  <a:pt x="173" y="226"/>
                </a:lnTo>
                <a:lnTo>
                  <a:pt x="125" y="154"/>
                </a:lnTo>
                <a:lnTo>
                  <a:pt x="79" y="91"/>
                </a:lnTo>
                <a:lnTo>
                  <a:pt x="48" y="53"/>
                </a:ln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rgbClr val="00B050"/>
            </a:solidFill>
            <a:prstDash val="solid"/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14368" name="AutoShape 32"/>
          <p:cNvSpPr>
            <a:spLocks noChangeArrowheads="1"/>
          </p:cNvSpPr>
          <p:nvPr/>
        </p:nvSpPr>
        <p:spPr bwMode="auto">
          <a:xfrm>
            <a:off x="5854700" y="4749800"/>
            <a:ext cx="117475" cy="128588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4369" name="Rectangle 3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36638"/>
          </a:xfrm>
          <a:ln/>
        </p:spPr>
        <p:txBody>
          <a:bodyPr/>
          <a:lstStyle/>
          <a:p>
            <a:r>
              <a:rPr lang="el-GR" dirty="0" smtClean="0"/>
              <a:t>Μασητική και εγγύς μετακίνηση</a:t>
            </a:r>
            <a:endParaRPr lang="el-GR" dirty="0">
              <a:latin typeface="Times New Roman Greek" charset="-95"/>
            </a:endParaRPr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 flipV="1">
            <a:off x="5403850" y="3895725"/>
            <a:ext cx="288925" cy="1476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 type="stealth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 rot="20040000">
            <a:off x="4956612" y="3553447"/>
            <a:ext cx="89447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930275" y="2911475"/>
            <a:ext cx="2924175" cy="2182813"/>
            <a:chOff x="659" y="1834"/>
            <a:chExt cx="2073" cy="1375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1551" y="1875"/>
              <a:ext cx="777" cy="1044"/>
              <a:chOff x="1551" y="1875"/>
              <a:chExt cx="777" cy="1044"/>
            </a:xfrm>
          </p:grpSpPr>
          <p:sp>
            <p:nvSpPr>
              <p:cNvPr id="15362" name="Freeform 2"/>
              <p:cNvSpPr>
                <a:spLocks/>
              </p:cNvSpPr>
              <p:nvPr/>
            </p:nvSpPr>
            <p:spPr bwMode="auto">
              <a:xfrm>
                <a:off x="1627" y="1875"/>
                <a:ext cx="660" cy="362"/>
              </a:xfrm>
              <a:custGeom>
                <a:avLst/>
                <a:gdLst/>
                <a:ahLst/>
                <a:cxnLst>
                  <a:cxn ang="0">
                    <a:pos x="67" y="339"/>
                  </a:cxn>
                  <a:cxn ang="0">
                    <a:pos x="29" y="235"/>
                  </a:cxn>
                  <a:cxn ang="0">
                    <a:pos x="0" y="158"/>
                  </a:cxn>
                  <a:cxn ang="0">
                    <a:pos x="0" y="108"/>
                  </a:cxn>
                  <a:cxn ang="0">
                    <a:pos x="35" y="34"/>
                  </a:cxn>
                  <a:cxn ang="0">
                    <a:pos x="109" y="14"/>
                  </a:cxn>
                  <a:cxn ang="0">
                    <a:pos x="135" y="35"/>
                  </a:cxn>
                  <a:cxn ang="0">
                    <a:pos x="110" y="111"/>
                  </a:cxn>
                  <a:cxn ang="0">
                    <a:pos x="135" y="35"/>
                  </a:cxn>
                  <a:cxn ang="0">
                    <a:pos x="155" y="9"/>
                  </a:cxn>
                  <a:cxn ang="0">
                    <a:pos x="207" y="6"/>
                  </a:cxn>
                  <a:cxn ang="0">
                    <a:pos x="264" y="5"/>
                  </a:cxn>
                  <a:cxn ang="0">
                    <a:pos x="342" y="6"/>
                  </a:cxn>
                  <a:cxn ang="0">
                    <a:pos x="387" y="51"/>
                  </a:cxn>
                  <a:cxn ang="0">
                    <a:pos x="393" y="83"/>
                  </a:cxn>
                  <a:cxn ang="0">
                    <a:pos x="404" y="126"/>
                  </a:cxn>
                  <a:cxn ang="0">
                    <a:pos x="393" y="98"/>
                  </a:cxn>
                  <a:cxn ang="0">
                    <a:pos x="387" y="51"/>
                  </a:cxn>
                  <a:cxn ang="0">
                    <a:pos x="407" y="23"/>
                  </a:cxn>
                  <a:cxn ang="0">
                    <a:pos x="480" y="2"/>
                  </a:cxn>
                  <a:cxn ang="0">
                    <a:pos x="533" y="0"/>
                  </a:cxn>
                  <a:cxn ang="0">
                    <a:pos x="586" y="2"/>
                  </a:cxn>
                  <a:cxn ang="0">
                    <a:pos x="629" y="17"/>
                  </a:cxn>
                  <a:cxn ang="0">
                    <a:pos x="655" y="98"/>
                  </a:cxn>
                  <a:cxn ang="0">
                    <a:pos x="659" y="149"/>
                  </a:cxn>
                  <a:cxn ang="0">
                    <a:pos x="615" y="246"/>
                  </a:cxn>
                  <a:cxn ang="0">
                    <a:pos x="594" y="326"/>
                  </a:cxn>
                  <a:cxn ang="0">
                    <a:pos x="480" y="355"/>
                  </a:cxn>
                  <a:cxn ang="0">
                    <a:pos x="364" y="361"/>
                  </a:cxn>
                  <a:cxn ang="0">
                    <a:pos x="216" y="361"/>
                  </a:cxn>
                  <a:cxn ang="0">
                    <a:pos x="67" y="339"/>
                  </a:cxn>
                </a:cxnLst>
                <a:rect l="0" t="0" r="r" b="b"/>
                <a:pathLst>
                  <a:path w="660" h="362">
                    <a:moveTo>
                      <a:pt x="67" y="339"/>
                    </a:moveTo>
                    <a:lnTo>
                      <a:pt x="29" y="235"/>
                    </a:lnTo>
                    <a:lnTo>
                      <a:pt x="0" y="158"/>
                    </a:lnTo>
                    <a:lnTo>
                      <a:pt x="0" y="108"/>
                    </a:lnTo>
                    <a:lnTo>
                      <a:pt x="35" y="34"/>
                    </a:lnTo>
                    <a:lnTo>
                      <a:pt x="109" y="14"/>
                    </a:lnTo>
                    <a:lnTo>
                      <a:pt x="135" y="35"/>
                    </a:lnTo>
                    <a:lnTo>
                      <a:pt x="110" y="111"/>
                    </a:lnTo>
                    <a:lnTo>
                      <a:pt x="135" y="35"/>
                    </a:lnTo>
                    <a:lnTo>
                      <a:pt x="155" y="9"/>
                    </a:lnTo>
                    <a:lnTo>
                      <a:pt x="207" y="6"/>
                    </a:lnTo>
                    <a:lnTo>
                      <a:pt x="264" y="5"/>
                    </a:lnTo>
                    <a:lnTo>
                      <a:pt x="342" y="6"/>
                    </a:lnTo>
                    <a:lnTo>
                      <a:pt x="387" y="51"/>
                    </a:lnTo>
                    <a:lnTo>
                      <a:pt x="393" y="83"/>
                    </a:lnTo>
                    <a:lnTo>
                      <a:pt x="404" y="126"/>
                    </a:lnTo>
                    <a:lnTo>
                      <a:pt x="393" y="98"/>
                    </a:lnTo>
                    <a:lnTo>
                      <a:pt x="387" y="51"/>
                    </a:lnTo>
                    <a:lnTo>
                      <a:pt x="407" y="23"/>
                    </a:lnTo>
                    <a:lnTo>
                      <a:pt x="480" y="2"/>
                    </a:lnTo>
                    <a:lnTo>
                      <a:pt x="533" y="0"/>
                    </a:lnTo>
                    <a:lnTo>
                      <a:pt x="586" y="2"/>
                    </a:lnTo>
                    <a:lnTo>
                      <a:pt x="629" y="17"/>
                    </a:lnTo>
                    <a:lnTo>
                      <a:pt x="655" y="98"/>
                    </a:lnTo>
                    <a:lnTo>
                      <a:pt x="659" y="149"/>
                    </a:lnTo>
                    <a:lnTo>
                      <a:pt x="615" y="246"/>
                    </a:lnTo>
                    <a:lnTo>
                      <a:pt x="594" y="326"/>
                    </a:lnTo>
                    <a:lnTo>
                      <a:pt x="480" y="355"/>
                    </a:lnTo>
                    <a:lnTo>
                      <a:pt x="364" y="361"/>
                    </a:lnTo>
                    <a:lnTo>
                      <a:pt x="216" y="361"/>
                    </a:lnTo>
                    <a:lnTo>
                      <a:pt x="67" y="339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63" name="Freeform 3"/>
              <p:cNvSpPr>
                <a:spLocks/>
              </p:cNvSpPr>
              <p:nvPr/>
            </p:nvSpPr>
            <p:spPr bwMode="auto">
              <a:xfrm>
                <a:off x="1551" y="2203"/>
                <a:ext cx="777" cy="716"/>
              </a:xfrm>
              <a:custGeom>
                <a:avLst/>
                <a:gdLst/>
                <a:ahLst/>
                <a:cxnLst>
                  <a:cxn ang="0">
                    <a:pos x="662" y="0"/>
                  </a:cxn>
                  <a:cxn ang="0">
                    <a:pos x="530" y="23"/>
                  </a:cxn>
                  <a:cxn ang="0">
                    <a:pos x="418" y="28"/>
                  </a:cxn>
                  <a:cxn ang="0">
                    <a:pos x="283" y="34"/>
                  </a:cxn>
                  <a:cxn ang="0">
                    <a:pos x="144" y="15"/>
                  </a:cxn>
                  <a:cxn ang="0">
                    <a:pos x="124" y="132"/>
                  </a:cxn>
                  <a:cxn ang="0">
                    <a:pos x="44" y="278"/>
                  </a:cxn>
                  <a:cxn ang="0">
                    <a:pos x="15" y="405"/>
                  </a:cxn>
                  <a:cxn ang="0">
                    <a:pos x="0" y="525"/>
                  </a:cxn>
                  <a:cxn ang="0">
                    <a:pos x="21" y="646"/>
                  </a:cxn>
                  <a:cxn ang="0">
                    <a:pos x="59" y="706"/>
                  </a:cxn>
                  <a:cxn ang="0">
                    <a:pos x="118" y="698"/>
                  </a:cxn>
                  <a:cxn ang="0">
                    <a:pos x="134" y="641"/>
                  </a:cxn>
                  <a:cxn ang="0">
                    <a:pos x="138" y="540"/>
                  </a:cxn>
                  <a:cxn ang="0">
                    <a:pos x="156" y="407"/>
                  </a:cxn>
                  <a:cxn ang="0">
                    <a:pos x="219" y="293"/>
                  </a:cxn>
                  <a:cxn ang="0">
                    <a:pos x="311" y="227"/>
                  </a:cxn>
                  <a:cxn ang="0">
                    <a:pos x="401" y="201"/>
                  </a:cxn>
                  <a:cxn ang="0">
                    <a:pos x="501" y="233"/>
                  </a:cxn>
                  <a:cxn ang="0">
                    <a:pos x="570" y="330"/>
                  </a:cxn>
                  <a:cxn ang="0">
                    <a:pos x="608" y="407"/>
                  </a:cxn>
                  <a:cxn ang="0">
                    <a:pos x="637" y="483"/>
                  </a:cxn>
                  <a:cxn ang="0">
                    <a:pos x="647" y="563"/>
                  </a:cxn>
                  <a:cxn ang="0">
                    <a:pos x="644" y="641"/>
                  </a:cxn>
                  <a:cxn ang="0">
                    <a:pos x="644" y="695"/>
                  </a:cxn>
                  <a:cxn ang="0">
                    <a:pos x="694" y="715"/>
                  </a:cxn>
                  <a:cxn ang="0">
                    <a:pos x="743" y="657"/>
                  </a:cxn>
                  <a:cxn ang="0">
                    <a:pos x="769" y="558"/>
                  </a:cxn>
                  <a:cxn ang="0">
                    <a:pos x="776" y="472"/>
                  </a:cxn>
                  <a:cxn ang="0">
                    <a:pos x="757" y="384"/>
                  </a:cxn>
                  <a:cxn ang="0">
                    <a:pos x="705" y="278"/>
                  </a:cxn>
                  <a:cxn ang="0">
                    <a:pos x="667" y="189"/>
                  </a:cxn>
                  <a:cxn ang="0">
                    <a:pos x="647" y="100"/>
                  </a:cxn>
                  <a:cxn ang="0">
                    <a:pos x="662" y="0"/>
                  </a:cxn>
                </a:cxnLst>
                <a:rect l="0" t="0" r="r" b="b"/>
                <a:pathLst>
                  <a:path w="777" h="716">
                    <a:moveTo>
                      <a:pt x="662" y="0"/>
                    </a:moveTo>
                    <a:lnTo>
                      <a:pt x="530" y="23"/>
                    </a:lnTo>
                    <a:lnTo>
                      <a:pt x="418" y="28"/>
                    </a:lnTo>
                    <a:lnTo>
                      <a:pt x="283" y="34"/>
                    </a:lnTo>
                    <a:lnTo>
                      <a:pt x="144" y="15"/>
                    </a:lnTo>
                    <a:lnTo>
                      <a:pt x="124" y="132"/>
                    </a:lnTo>
                    <a:lnTo>
                      <a:pt x="44" y="278"/>
                    </a:lnTo>
                    <a:lnTo>
                      <a:pt x="15" y="405"/>
                    </a:lnTo>
                    <a:lnTo>
                      <a:pt x="0" y="525"/>
                    </a:lnTo>
                    <a:lnTo>
                      <a:pt x="21" y="646"/>
                    </a:lnTo>
                    <a:lnTo>
                      <a:pt x="59" y="706"/>
                    </a:lnTo>
                    <a:lnTo>
                      <a:pt x="118" y="698"/>
                    </a:lnTo>
                    <a:lnTo>
                      <a:pt x="134" y="641"/>
                    </a:lnTo>
                    <a:lnTo>
                      <a:pt x="138" y="540"/>
                    </a:lnTo>
                    <a:lnTo>
                      <a:pt x="156" y="407"/>
                    </a:lnTo>
                    <a:lnTo>
                      <a:pt x="219" y="293"/>
                    </a:lnTo>
                    <a:lnTo>
                      <a:pt x="311" y="227"/>
                    </a:lnTo>
                    <a:lnTo>
                      <a:pt x="401" y="201"/>
                    </a:lnTo>
                    <a:lnTo>
                      <a:pt x="501" y="233"/>
                    </a:lnTo>
                    <a:lnTo>
                      <a:pt x="570" y="330"/>
                    </a:lnTo>
                    <a:lnTo>
                      <a:pt x="608" y="407"/>
                    </a:lnTo>
                    <a:lnTo>
                      <a:pt x="637" y="483"/>
                    </a:lnTo>
                    <a:lnTo>
                      <a:pt x="647" y="563"/>
                    </a:lnTo>
                    <a:lnTo>
                      <a:pt x="644" y="641"/>
                    </a:lnTo>
                    <a:lnTo>
                      <a:pt x="644" y="695"/>
                    </a:lnTo>
                    <a:lnTo>
                      <a:pt x="694" y="715"/>
                    </a:lnTo>
                    <a:lnTo>
                      <a:pt x="743" y="657"/>
                    </a:lnTo>
                    <a:lnTo>
                      <a:pt x="769" y="558"/>
                    </a:lnTo>
                    <a:lnTo>
                      <a:pt x="776" y="472"/>
                    </a:lnTo>
                    <a:lnTo>
                      <a:pt x="757" y="384"/>
                    </a:lnTo>
                    <a:lnTo>
                      <a:pt x="705" y="278"/>
                    </a:lnTo>
                    <a:lnTo>
                      <a:pt x="667" y="189"/>
                    </a:lnTo>
                    <a:lnTo>
                      <a:pt x="647" y="100"/>
                    </a:lnTo>
                    <a:lnTo>
                      <a:pt x="662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5367" name="Group 7"/>
            <p:cNvGrpSpPr>
              <a:grpSpLocks/>
            </p:cNvGrpSpPr>
            <p:nvPr/>
          </p:nvGrpSpPr>
          <p:grpSpPr bwMode="auto">
            <a:xfrm>
              <a:off x="659" y="1841"/>
              <a:ext cx="964" cy="1368"/>
              <a:chOff x="659" y="1841"/>
              <a:chExt cx="964" cy="1368"/>
            </a:xfrm>
          </p:grpSpPr>
          <p:sp>
            <p:nvSpPr>
              <p:cNvPr id="15365" name="Freeform 5"/>
              <p:cNvSpPr>
                <a:spLocks/>
              </p:cNvSpPr>
              <p:nvPr/>
            </p:nvSpPr>
            <p:spPr bwMode="auto">
              <a:xfrm>
                <a:off x="812" y="1841"/>
                <a:ext cx="811" cy="477"/>
              </a:xfrm>
              <a:custGeom>
                <a:avLst/>
                <a:gdLst/>
                <a:ahLst/>
                <a:cxnLst>
                  <a:cxn ang="0">
                    <a:pos x="54" y="415"/>
                  </a:cxn>
                  <a:cxn ang="0">
                    <a:pos x="26" y="281"/>
                  </a:cxn>
                  <a:cxn ang="0">
                    <a:pos x="0" y="179"/>
                  </a:cxn>
                  <a:cxn ang="0">
                    <a:pos x="5" y="119"/>
                  </a:cxn>
                  <a:cxn ang="0">
                    <a:pos x="48" y="27"/>
                  </a:cxn>
                  <a:cxn ang="0">
                    <a:pos x="143" y="16"/>
                  </a:cxn>
                  <a:cxn ang="0">
                    <a:pos x="171" y="43"/>
                  </a:cxn>
                  <a:cxn ang="0">
                    <a:pos x="131" y="186"/>
                  </a:cxn>
                  <a:cxn ang="0">
                    <a:pos x="171" y="43"/>
                  </a:cxn>
                  <a:cxn ang="0">
                    <a:pos x="203" y="12"/>
                  </a:cxn>
                  <a:cxn ang="0">
                    <a:pos x="235" y="3"/>
                  </a:cxn>
                  <a:cxn ang="0">
                    <a:pos x="302" y="0"/>
                  </a:cxn>
                  <a:cxn ang="0">
                    <a:pos x="434" y="31"/>
                  </a:cxn>
                  <a:cxn ang="0">
                    <a:pos x="481" y="87"/>
                  </a:cxn>
                  <a:cxn ang="0">
                    <a:pos x="485" y="147"/>
                  </a:cxn>
                  <a:cxn ang="0">
                    <a:pos x="466" y="230"/>
                  </a:cxn>
                  <a:cxn ang="0">
                    <a:pos x="485" y="147"/>
                  </a:cxn>
                  <a:cxn ang="0">
                    <a:pos x="481" y="87"/>
                  </a:cxn>
                  <a:cxn ang="0">
                    <a:pos x="512" y="55"/>
                  </a:cxn>
                  <a:cxn ang="0">
                    <a:pos x="606" y="37"/>
                  </a:cxn>
                  <a:cxn ang="0">
                    <a:pos x="672" y="32"/>
                  </a:cxn>
                  <a:cxn ang="0">
                    <a:pos x="750" y="38"/>
                  </a:cxn>
                  <a:cxn ang="0">
                    <a:pos x="788" y="71"/>
                  </a:cxn>
                  <a:cxn ang="0">
                    <a:pos x="810" y="174"/>
                  </a:cxn>
                  <a:cxn ang="0">
                    <a:pos x="808" y="242"/>
                  </a:cxn>
                  <a:cxn ang="0">
                    <a:pos x="739" y="356"/>
                  </a:cxn>
                  <a:cxn ang="0">
                    <a:pos x="703" y="455"/>
                  </a:cxn>
                  <a:cxn ang="0">
                    <a:pos x="562" y="476"/>
                  </a:cxn>
                  <a:cxn ang="0">
                    <a:pos x="416" y="471"/>
                  </a:cxn>
                  <a:cxn ang="0">
                    <a:pos x="234" y="458"/>
                  </a:cxn>
                  <a:cxn ang="0">
                    <a:pos x="54" y="415"/>
                  </a:cxn>
                </a:cxnLst>
                <a:rect l="0" t="0" r="r" b="b"/>
                <a:pathLst>
                  <a:path w="811" h="477">
                    <a:moveTo>
                      <a:pt x="54" y="415"/>
                    </a:moveTo>
                    <a:lnTo>
                      <a:pt x="26" y="281"/>
                    </a:lnTo>
                    <a:lnTo>
                      <a:pt x="0" y="179"/>
                    </a:lnTo>
                    <a:lnTo>
                      <a:pt x="5" y="119"/>
                    </a:lnTo>
                    <a:lnTo>
                      <a:pt x="48" y="27"/>
                    </a:lnTo>
                    <a:lnTo>
                      <a:pt x="143" y="16"/>
                    </a:lnTo>
                    <a:lnTo>
                      <a:pt x="171" y="43"/>
                    </a:lnTo>
                    <a:lnTo>
                      <a:pt x="131" y="186"/>
                    </a:lnTo>
                    <a:lnTo>
                      <a:pt x="171" y="43"/>
                    </a:lnTo>
                    <a:lnTo>
                      <a:pt x="203" y="12"/>
                    </a:lnTo>
                    <a:lnTo>
                      <a:pt x="235" y="3"/>
                    </a:lnTo>
                    <a:lnTo>
                      <a:pt x="302" y="0"/>
                    </a:lnTo>
                    <a:lnTo>
                      <a:pt x="434" y="31"/>
                    </a:lnTo>
                    <a:lnTo>
                      <a:pt x="481" y="87"/>
                    </a:lnTo>
                    <a:lnTo>
                      <a:pt x="485" y="147"/>
                    </a:lnTo>
                    <a:lnTo>
                      <a:pt x="466" y="230"/>
                    </a:lnTo>
                    <a:lnTo>
                      <a:pt x="485" y="147"/>
                    </a:lnTo>
                    <a:lnTo>
                      <a:pt x="481" y="87"/>
                    </a:lnTo>
                    <a:lnTo>
                      <a:pt x="512" y="55"/>
                    </a:lnTo>
                    <a:lnTo>
                      <a:pt x="606" y="37"/>
                    </a:lnTo>
                    <a:lnTo>
                      <a:pt x="672" y="32"/>
                    </a:lnTo>
                    <a:lnTo>
                      <a:pt x="750" y="38"/>
                    </a:lnTo>
                    <a:lnTo>
                      <a:pt x="788" y="71"/>
                    </a:lnTo>
                    <a:lnTo>
                      <a:pt x="810" y="174"/>
                    </a:lnTo>
                    <a:lnTo>
                      <a:pt x="808" y="242"/>
                    </a:lnTo>
                    <a:lnTo>
                      <a:pt x="739" y="356"/>
                    </a:lnTo>
                    <a:lnTo>
                      <a:pt x="703" y="455"/>
                    </a:lnTo>
                    <a:lnTo>
                      <a:pt x="562" y="476"/>
                    </a:lnTo>
                    <a:lnTo>
                      <a:pt x="416" y="471"/>
                    </a:lnTo>
                    <a:lnTo>
                      <a:pt x="234" y="458"/>
                    </a:lnTo>
                    <a:lnTo>
                      <a:pt x="54" y="415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66" name="Freeform 6"/>
              <p:cNvSpPr>
                <a:spLocks/>
              </p:cNvSpPr>
              <p:nvPr/>
            </p:nvSpPr>
            <p:spPr bwMode="auto">
              <a:xfrm>
                <a:off x="659" y="2259"/>
                <a:ext cx="855" cy="950"/>
              </a:xfrm>
              <a:custGeom>
                <a:avLst/>
                <a:gdLst/>
                <a:ahLst/>
                <a:cxnLst>
                  <a:cxn ang="0">
                    <a:pos x="854" y="40"/>
                  </a:cxn>
                  <a:cxn ang="0">
                    <a:pos x="713" y="61"/>
                  </a:cxn>
                  <a:cxn ang="0">
                    <a:pos x="567" y="56"/>
                  </a:cxn>
                  <a:cxn ang="0">
                    <a:pos x="385" y="42"/>
                  </a:cxn>
                  <a:cxn ang="0">
                    <a:pos x="206" y="0"/>
                  </a:cxn>
                  <a:cxn ang="0">
                    <a:pos x="191" y="157"/>
                  </a:cxn>
                  <a:cxn ang="0">
                    <a:pos x="92" y="415"/>
                  </a:cxn>
                  <a:cxn ang="0">
                    <a:pos x="57" y="670"/>
                  </a:cxn>
                  <a:cxn ang="0">
                    <a:pos x="0" y="793"/>
                  </a:cxn>
                  <a:cxn ang="0">
                    <a:pos x="23" y="880"/>
                  </a:cxn>
                  <a:cxn ang="0">
                    <a:pos x="57" y="901"/>
                  </a:cxn>
                  <a:cxn ang="0">
                    <a:pos x="131" y="867"/>
                  </a:cxn>
                  <a:cxn ang="0">
                    <a:pos x="188" y="804"/>
                  </a:cxn>
                  <a:cxn ang="0">
                    <a:pos x="252" y="643"/>
                  </a:cxn>
                  <a:cxn ang="0">
                    <a:pos x="492" y="305"/>
                  </a:cxn>
                  <a:cxn ang="0">
                    <a:pos x="509" y="318"/>
                  </a:cxn>
                  <a:cxn ang="0">
                    <a:pos x="548" y="377"/>
                  </a:cxn>
                  <a:cxn ang="0">
                    <a:pos x="560" y="441"/>
                  </a:cxn>
                  <a:cxn ang="0">
                    <a:pos x="560" y="539"/>
                  </a:cxn>
                  <a:cxn ang="0">
                    <a:pos x="518" y="696"/>
                  </a:cxn>
                  <a:cxn ang="0">
                    <a:pos x="475" y="796"/>
                  </a:cxn>
                  <a:cxn ang="0">
                    <a:pos x="458" y="887"/>
                  </a:cxn>
                  <a:cxn ang="0">
                    <a:pos x="496" y="945"/>
                  </a:cxn>
                  <a:cxn ang="0">
                    <a:pos x="531" y="949"/>
                  </a:cxn>
                  <a:cxn ang="0">
                    <a:pos x="605" y="917"/>
                  </a:cxn>
                  <a:cxn ang="0">
                    <a:pos x="721" y="776"/>
                  </a:cxn>
                  <a:cxn ang="0">
                    <a:pos x="807" y="652"/>
                  </a:cxn>
                  <a:cxn ang="0">
                    <a:pos x="828" y="591"/>
                  </a:cxn>
                  <a:cxn ang="0">
                    <a:pos x="834" y="456"/>
                  </a:cxn>
                  <a:cxn ang="0">
                    <a:pos x="806" y="294"/>
                  </a:cxn>
                  <a:cxn ang="0">
                    <a:pos x="816" y="191"/>
                  </a:cxn>
                  <a:cxn ang="0">
                    <a:pos x="854" y="40"/>
                  </a:cxn>
                </a:cxnLst>
                <a:rect l="0" t="0" r="r" b="b"/>
                <a:pathLst>
                  <a:path w="855" h="950">
                    <a:moveTo>
                      <a:pt x="854" y="40"/>
                    </a:moveTo>
                    <a:lnTo>
                      <a:pt x="713" y="61"/>
                    </a:lnTo>
                    <a:lnTo>
                      <a:pt x="567" y="56"/>
                    </a:lnTo>
                    <a:lnTo>
                      <a:pt x="385" y="42"/>
                    </a:lnTo>
                    <a:lnTo>
                      <a:pt x="206" y="0"/>
                    </a:lnTo>
                    <a:lnTo>
                      <a:pt x="191" y="157"/>
                    </a:lnTo>
                    <a:lnTo>
                      <a:pt x="92" y="415"/>
                    </a:lnTo>
                    <a:lnTo>
                      <a:pt x="57" y="670"/>
                    </a:lnTo>
                    <a:lnTo>
                      <a:pt x="0" y="793"/>
                    </a:lnTo>
                    <a:lnTo>
                      <a:pt x="23" y="880"/>
                    </a:lnTo>
                    <a:lnTo>
                      <a:pt x="57" y="901"/>
                    </a:lnTo>
                    <a:lnTo>
                      <a:pt x="131" y="867"/>
                    </a:lnTo>
                    <a:lnTo>
                      <a:pt x="188" y="804"/>
                    </a:lnTo>
                    <a:lnTo>
                      <a:pt x="252" y="643"/>
                    </a:lnTo>
                    <a:lnTo>
                      <a:pt x="492" y="305"/>
                    </a:lnTo>
                    <a:lnTo>
                      <a:pt x="509" y="318"/>
                    </a:lnTo>
                    <a:lnTo>
                      <a:pt x="548" y="377"/>
                    </a:lnTo>
                    <a:lnTo>
                      <a:pt x="560" y="441"/>
                    </a:lnTo>
                    <a:lnTo>
                      <a:pt x="560" y="539"/>
                    </a:lnTo>
                    <a:lnTo>
                      <a:pt x="518" y="696"/>
                    </a:lnTo>
                    <a:lnTo>
                      <a:pt x="475" y="796"/>
                    </a:lnTo>
                    <a:lnTo>
                      <a:pt x="458" y="887"/>
                    </a:lnTo>
                    <a:lnTo>
                      <a:pt x="496" y="945"/>
                    </a:lnTo>
                    <a:lnTo>
                      <a:pt x="531" y="949"/>
                    </a:lnTo>
                    <a:lnTo>
                      <a:pt x="605" y="917"/>
                    </a:lnTo>
                    <a:lnTo>
                      <a:pt x="721" y="776"/>
                    </a:lnTo>
                    <a:lnTo>
                      <a:pt x="807" y="652"/>
                    </a:lnTo>
                    <a:lnTo>
                      <a:pt x="828" y="591"/>
                    </a:lnTo>
                    <a:lnTo>
                      <a:pt x="834" y="456"/>
                    </a:lnTo>
                    <a:lnTo>
                      <a:pt x="806" y="294"/>
                    </a:lnTo>
                    <a:lnTo>
                      <a:pt x="816" y="191"/>
                    </a:lnTo>
                    <a:lnTo>
                      <a:pt x="854" y="4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5370" name="Group 10"/>
            <p:cNvGrpSpPr>
              <a:grpSpLocks/>
            </p:cNvGrpSpPr>
            <p:nvPr/>
          </p:nvGrpSpPr>
          <p:grpSpPr bwMode="auto">
            <a:xfrm>
              <a:off x="2292" y="1834"/>
              <a:ext cx="440" cy="1280"/>
              <a:chOff x="2292" y="1834"/>
              <a:chExt cx="440" cy="1280"/>
            </a:xfrm>
          </p:grpSpPr>
          <p:sp>
            <p:nvSpPr>
              <p:cNvPr id="15368" name="Freeform 8"/>
              <p:cNvSpPr>
                <a:spLocks/>
              </p:cNvSpPr>
              <p:nvPr/>
            </p:nvSpPr>
            <p:spPr bwMode="auto">
              <a:xfrm>
                <a:off x="2362" y="2266"/>
                <a:ext cx="315" cy="848"/>
              </a:xfrm>
              <a:custGeom>
                <a:avLst/>
                <a:gdLst/>
                <a:ahLst/>
                <a:cxnLst>
                  <a:cxn ang="0">
                    <a:pos x="158" y="51"/>
                  </a:cxn>
                  <a:cxn ang="0">
                    <a:pos x="64" y="50"/>
                  </a:cxn>
                  <a:cxn ang="0">
                    <a:pos x="0" y="0"/>
                  </a:cxn>
                  <a:cxn ang="0">
                    <a:pos x="21" y="142"/>
                  </a:cxn>
                  <a:cxn ang="0">
                    <a:pos x="48" y="424"/>
                  </a:cxn>
                  <a:cxn ang="0">
                    <a:pos x="88" y="622"/>
                  </a:cxn>
                  <a:cxn ang="0">
                    <a:pos x="124" y="793"/>
                  </a:cxn>
                  <a:cxn ang="0">
                    <a:pos x="156" y="835"/>
                  </a:cxn>
                  <a:cxn ang="0">
                    <a:pos x="175" y="847"/>
                  </a:cxn>
                  <a:cxn ang="0">
                    <a:pos x="194" y="834"/>
                  </a:cxn>
                  <a:cxn ang="0">
                    <a:pos x="224" y="789"/>
                  </a:cxn>
                  <a:cxn ang="0">
                    <a:pos x="253" y="616"/>
                  </a:cxn>
                  <a:cxn ang="0">
                    <a:pos x="282" y="419"/>
                  </a:cxn>
                  <a:cxn ang="0">
                    <a:pos x="295" y="136"/>
                  </a:cxn>
                  <a:cxn ang="0">
                    <a:pos x="314" y="5"/>
                  </a:cxn>
                  <a:cxn ang="0">
                    <a:pos x="280" y="32"/>
                  </a:cxn>
                  <a:cxn ang="0">
                    <a:pos x="158" y="51"/>
                  </a:cxn>
                </a:cxnLst>
                <a:rect l="0" t="0" r="r" b="b"/>
                <a:pathLst>
                  <a:path w="315" h="848">
                    <a:moveTo>
                      <a:pt x="158" y="51"/>
                    </a:moveTo>
                    <a:lnTo>
                      <a:pt x="64" y="50"/>
                    </a:lnTo>
                    <a:lnTo>
                      <a:pt x="0" y="0"/>
                    </a:lnTo>
                    <a:lnTo>
                      <a:pt x="21" y="142"/>
                    </a:lnTo>
                    <a:lnTo>
                      <a:pt x="48" y="424"/>
                    </a:lnTo>
                    <a:lnTo>
                      <a:pt x="88" y="622"/>
                    </a:lnTo>
                    <a:lnTo>
                      <a:pt x="124" y="793"/>
                    </a:lnTo>
                    <a:lnTo>
                      <a:pt x="156" y="835"/>
                    </a:lnTo>
                    <a:lnTo>
                      <a:pt x="175" y="847"/>
                    </a:lnTo>
                    <a:lnTo>
                      <a:pt x="194" y="834"/>
                    </a:lnTo>
                    <a:lnTo>
                      <a:pt x="224" y="789"/>
                    </a:lnTo>
                    <a:lnTo>
                      <a:pt x="253" y="616"/>
                    </a:lnTo>
                    <a:lnTo>
                      <a:pt x="282" y="419"/>
                    </a:lnTo>
                    <a:lnTo>
                      <a:pt x="295" y="136"/>
                    </a:lnTo>
                    <a:lnTo>
                      <a:pt x="314" y="5"/>
                    </a:lnTo>
                    <a:lnTo>
                      <a:pt x="280" y="32"/>
                    </a:lnTo>
                    <a:lnTo>
                      <a:pt x="158" y="5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auto">
              <a:xfrm>
                <a:off x="2292" y="1834"/>
                <a:ext cx="440" cy="484"/>
              </a:xfrm>
              <a:custGeom>
                <a:avLst/>
                <a:gdLst/>
                <a:ahLst/>
                <a:cxnLst>
                  <a:cxn ang="0">
                    <a:pos x="225" y="483"/>
                  </a:cxn>
                  <a:cxn ang="0">
                    <a:pos x="131" y="481"/>
                  </a:cxn>
                  <a:cxn ang="0">
                    <a:pos x="68" y="431"/>
                  </a:cxn>
                  <a:cxn ang="0">
                    <a:pos x="0" y="263"/>
                  </a:cxn>
                  <a:cxn ang="0">
                    <a:pos x="6" y="176"/>
                  </a:cxn>
                  <a:cxn ang="0">
                    <a:pos x="36" y="108"/>
                  </a:cxn>
                  <a:cxn ang="0">
                    <a:pos x="153" y="31"/>
                  </a:cxn>
                  <a:cxn ang="0">
                    <a:pos x="215" y="0"/>
                  </a:cxn>
                  <a:cxn ang="0">
                    <a:pos x="246" y="12"/>
                  </a:cxn>
                  <a:cxn ang="0">
                    <a:pos x="309" y="67"/>
                  </a:cxn>
                  <a:cxn ang="0">
                    <a:pos x="416" y="138"/>
                  </a:cxn>
                  <a:cxn ang="0">
                    <a:pos x="439" y="194"/>
                  </a:cxn>
                  <a:cxn ang="0">
                    <a:pos x="433" y="281"/>
                  </a:cxn>
                  <a:cxn ang="0">
                    <a:pos x="385" y="394"/>
                  </a:cxn>
                  <a:cxn ang="0">
                    <a:pos x="382" y="436"/>
                  </a:cxn>
                  <a:cxn ang="0">
                    <a:pos x="347" y="463"/>
                  </a:cxn>
                  <a:cxn ang="0">
                    <a:pos x="225" y="483"/>
                  </a:cxn>
                </a:cxnLst>
                <a:rect l="0" t="0" r="r" b="b"/>
                <a:pathLst>
                  <a:path w="440" h="484">
                    <a:moveTo>
                      <a:pt x="225" y="483"/>
                    </a:moveTo>
                    <a:lnTo>
                      <a:pt x="131" y="481"/>
                    </a:lnTo>
                    <a:lnTo>
                      <a:pt x="68" y="431"/>
                    </a:lnTo>
                    <a:lnTo>
                      <a:pt x="0" y="263"/>
                    </a:lnTo>
                    <a:lnTo>
                      <a:pt x="6" y="176"/>
                    </a:lnTo>
                    <a:lnTo>
                      <a:pt x="36" y="108"/>
                    </a:lnTo>
                    <a:lnTo>
                      <a:pt x="153" y="31"/>
                    </a:lnTo>
                    <a:lnTo>
                      <a:pt x="215" y="0"/>
                    </a:lnTo>
                    <a:lnTo>
                      <a:pt x="246" y="12"/>
                    </a:lnTo>
                    <a:lnTo>
                      <a:pt x="309" y="67"/>
                    </a:lnTo>
                    <a:lnTo>
                      <a:pt x="416" y="138"/>
                    </a:lnTo>
                    <a:lnTo>
                      <a:pt x="439" y="194"/>
                    </a:lnTo>
                    <a:lnTo>
                      <a:pt x="433" y="281"/>
                    </a:lnTo>
                    <a:lnTo>
                      <a:pt x="385" y="394"/>
                    </a:lnTo>
                    <a:lnTo>
                      <a:pt x="382" y="436"/>
                    </a:lnTo>
                    <a:lnTo>
                      <a:pt x="347" y="463"/>
                    </a:lnTo>
                    <a:lnTo>
                      <a:pt x="225" y="48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5106988" y="2897188"/>
            <a:ext cx="2925762" cy="2182812"/>
            <a:chOff x="3619" y="1825"/>
            <a:chExt cx="2073" cy="1375"/>
          </a:xfrm>
        </p:grpSpPr>
        <p:grpSp>
          <p:nvGrpSpPr>
            <p:cNvPr id="15374" name="Group 14"/>
            <p:cNvGrpSpPr>
              <a:grpSpLocks/>
            </p:cNvGrpSpPr>
            <p:nvPr/>
          </p:nvGrpSpPr>
          <p:grpSpPr bwMode="auto">
            <a:xfrm>
              <a:off x="4023" y="1866"/>
              <a:ext cx="777" cy="1044"/>
              <a:chOff x="4023" y="1866"/>
              <a:chExt cx="777" cy="1044"/>
            </a:xfrm>
          </p:grpSpPr>
          <p:sp>
            <p:nvSpPr>
              <p:cNvPr id="15372" name="Freeform 12"/>
              <p:cNvSpPr>
                <a:spLocks/>
              </p:cNvSpPr>
              <p:nvPr/>
            </p:nvSpPr>
            <p:spPr bwMode="auto">
              <a:xfrm>
                <a:off x="4064" y="1866"/>
                <a:ext cx="660" cy="362"/>
              </a:xfrm>
              <a:custGeom>
                <a:avLst/>
                <a:gdLst/>
                <a:ahLst/>
                <a:cxnLst>
                  <a:cxn ang="0">
                    <a:pos x="591" y="339"/>
                  </a:cxn>
                  <a:cxn ang="0">
                    <a:pos x="630" y="236"/>
                  </a:cxn>
                  <a:cxn ang="0">
                    <a:pos x="659" y="158"/>
                  </a:cxn>
                  <a:cxn ang="0">
                    <a:pos x="659" y="109"/>
                  </a:cxn>
                  <a:cxn ang="0">
                    <a:pos x="623" y="34"/>
                  </a:cxn>
                  <a:cxn ang="0">
                    <a:pos x="550" y="15"/>
                  </a:cxn>
                  <a:cxn ang="0">
                    <a:pos x="524" y="36"/>
                  </a:cxn>
                  <a:cxn ang="0">
                    <a:pos x="548" y="112"/>
                  </a:cxn>
                  <a:cxn ang="0">
                    <a:pos x="524" y="36"/>
                  </a:cxn>
                  <a:cxn ang="0">
                    <a:pos x="504" y="10"/>
                  </a:cxn>
                  <a:cxn ang="0">
                    <a:pos x="451" y="7"/>
                  </a:cxn>
                  <a:cxn ang="0">
                    <a:pos x="395" y="6"/>
                  </a:cxn>
                  <a:cxn ang="0">
                    <a:pos x="316" y="7"/>
                  </a:cxn>
                  <a:cxn ang="0">
                    <a:pos x="272" y="52"/>
                  </a:cxn>
                  <a:cxn ang="0">
                    <a:pos x="265" y="83"/>
                  </a:cxn>
                  <a:cxn ang="0">
                    <a:pos x="255" y="127"/>
                  </a:cxn>
                  <a:cxn ang="0">
                    <a:pos x="265" y="98"/>
                  </a:cxn>
                  <a:cxn ang="0">
                    <a:pos x="272" y="52"/>
                  </a:cxn>
                  <a:cxn ang="0">
                    <a:pos x="252" y="23"/>
                  </a:cxn>
                  <a:cxn ang="0">
                    <a:pos x="178" y="3"/>
                  </a:cxn>
                  <a:cxn ang="0">
                    <a:pos x="126" y="0"/>
                  </a:cxn>
                  <a:cxn ang="0">
                    <a:pos x="72" y="3"/>
                  </a:cxn>
                  <a:cxn ang="0">
                    <a:pos x="29" y="18"/>
                  </a:cxn>
                  <a:cxn ang="0">
                    <a:pos x="3" y="98"/>
                  </a:cxn>
                  <a:cxn ang="0">
                    <a:pos x="0" y="150"/>
                  </a:cxn>
                  <a:cxn ang="0">
                    <a:pos x="43" y="247"/>
                  </a:cxn>
                  <a:cxn ang="0">
                    <a:pos x="64" y="327"/>
                  </a:cxn>
                  <a:cxn ang="0">
                    <a:pos x="178" y="356"/>
                  </a:cxn>
                  <a:cxn ang="0">
                    <a:pos x="295" y="361"/>
                  </a:cxn>
                  <a:cxn ang="0">
                    <a:pos x="442" y="361"/>
                  </a:cxn>
                  <a:cxn ang="0">
                    <a:pos x="591" y="339"/>
                  </a:cxn>
                </a:cxnLst>
                <a:rect l="0" t="0" r="r" b="b"/>
                <a:pathLst>
                  <a:path w="660" h="362">
                    <a:moveTo>
                      <a:pt x="591" y="339"/>
                    </a:moveTo>
                    <a:lnTo>
                      <a:pt x="630" y="236"/>
                    </a:lnTo>
                    <a:lnTo>
                      <a:pt x="659" y="158"/>
                    </a:lnTo>
                    <a:lnTo>
                      <a:pt x="659" y="109"/>
                    </a:lnTo>
                    <a:lnTo>
                      <a:pt x="623" y="34"/>
                    </a:lnTo>
                    <a:lnTo>
                      <a:pt x="550" y="15"/>
                    </a:lnTo>
                    <a:lnTo>
                      <a:pt x="524" y="36"/>
                    </a:lnTo>
                    <a:lnTo>
                      <a:pt x="548" y="112"/>
                    </a:lnTo>
                    <a:lnTo>
                      <a:pt x="524" y="36"/>
                    </a:lnTo>
                    <a:lnTo>
                      <a:pt x="504" y="10"/>
                    </a:lnTo>
                    <a:lnTo>
                      <a:pt x="451" y="7"/>
                    </a:lnTo>
                    <a:lnTo>
                      <a:pt x="395" y="6"/>
                    </a:lnTo>
                    <a:lnTo>
                      <a:pt x="316" y="7"/>
                    </a:lnTo>
                    <a:lnTo>
                      <a:pt x="272" y="52"/>
                    </a:lnTo>
                    <a:lnTo>
                      <a:pt x="265" y="83"/>
                    </a:lnTo>
                    <a:lnTo>
                      <a:pt x="255" y="127"/>
                    </a:lnTo>
                    <a:lnTo>
                      <a:pt x="265" y="98"/>
                    </a:lnTo>
                    <a:lnTo>
                      <a:pt x="272" y="52"/>
                    </a:lnTo>
                    <a:lnTo>
                      <a:pt x="252" y="23"/>
                    </a:lnTo>
                    <a:lnTo>
                      <a:pt x="178" y="3"/>
                    </a:lnTo>
                    <a:lnTo>
                      <a:pt x="126" y="0"/>
                    </a:lnTo>
                    <a:lnTo>
                      <a:pt x="72" y="3"/>
                    </a:lnTo>
                    <a:lnTo>
                      <a:pt x="29" y="18"/>
                    </a:lnTo>
                    <a:lnTo>
                      <a:pt x="3" y="98"/>
                    </a:lnTo>
                    <a:lnTo>
                      <a:pt x="0" y="150"/>
                    </a:lnTo>
                    <a:lnTo>
                      <a:pt x="43" y="247"/>
                    </a:lnTo>
                    <a:lnTo>
                      <a:pt x="64" y="327"/>
                    </a:lnTo>
                    <a:lnTo>
                      <a:pt x="178" y="356"/>
                    </a:lnTo>
                    <a:lnTo>
                      <a:pt x="295" y="361"/>
                    </a:lnTo>
                    <a:lnTo>
                      <a:pt x="442" y="361"/>
                    </a:lnTo>
                    <a:lnTo>
                      <a:pt x="591" y="339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73" name="Freeform 13"/>
              <p:cNvSpPr>
                <a:spLocks/>
              </p:cNvSpPr>
              <p:nvPr/>
            </p:nvSpPr>
            <p:spPr bwMode="auto">
              <a:xfrm>
                <a:off x="4023" y="2194"/>
                <a:ext cx="777" cy="716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245" y="23"/>
                  </a:cxn>
                  <a:cxn ang="0">
                    <a:pos x="357" y="28"/>
                  </a:cxn>
                  <a:cxn ang="0">
                    <a:pos x="492" y="34"/>
                  </a:cxn>
                  <a:cxn ang="0">
                    <a:pos x="632" y="15"/>
                  </a:cxn>
                  <a:cxn ang="0">
                    <a:pos x="652" y="132"/>
                  </a:cxn>
                  <a:cxn ang="0">
                    <a:pos x="732" y="278"/>
                  </a:cxn>
                  <a:cxn ang="0">
                    <a:pos x="761" y="405"/>
                  </a:cxn>
                  <a:cxn ang="0">
                    <a:pos x="776" y="525"/>
                  </a:cxn>
                  <a:cxn ang="0">
                    <a:pos x="755" y="646"/>
                  </a:cxn>
                  <a:cxn ang="0">
                    <a:pos x="716" y="706"/>
                  </a:cxn>
                  <a:cxn ang="0">
                    <a:pos x="658" y="698"/>
                  </a:cxn>
                  <a:cxn ang="0">
                    <a:pos x="641" y="641"/>
                  </a:cxn>
                  <a:cxn ang="0">
                    <a:pos x="638" y="540"/>
                  </a:cxn>
                  <a:cxn ang="0">
                    <a:pos x="620" y="407"/>
                  </a:cxn>
                  <a:cxn ang="0">
                    <a:pos x="557" y="293"/>
                  </a:cxn>
                  <a:cxn ang="0">
                    <a:pos x="465" y="227"/>
                  </a:cxn>
                  <a:cxn ang="0">
                    <a:pos x="374" y="201"/>
                  </a:cxn>
                  <a:cxn ang="0">
                    <a:pos x="275" y="233"/>
                  </a:cxn>
                  <a:cxn ang="0">
                    <a:pos x="206" y="330"/>
                  </a:cxn>
                  <a:cxn ang="0">
                    <a:pos x="167" y="407"/>
                  </a:cxn>
                  <a:cxn ang="0">
                    <a:pos x="138" y="483"/>
                  </a:cxn>
                  <a:cxn ang="0">
                    <a:pos x="129" y="563"/>
                  </a:cxn>
                  <a:cxn ang="0">
                    <a:pos x="132" y="641"/>
                  </a:cxn>
                  <a:cxn ang="0">
                    <a:pos x="132" y="695"/>
                  </a:cxn>
                  <a:cxn ang="0">
                    <a:pos x="81" y="715"/>
                  </a:cxn>
                  <a:cxn ang="0">
                    <a:pos x="32" y="657"/>
                  </a:cxn>
                  <a:cxn ang="0">
                    <a:pos x="6" y="558"/>
                  </a:cxn>
                  <a:cxn ang="0">
                    <a:pos x="0" y="472"/>
                  </a:cxn>
                  <a:cxn ang="0">
                    <a:pos x="18" y="384"/>
                  </a:cxn>
                  <a:cxn ang="0">
                    <a:pos x="71" y="278"/>
                  </a:cxn>
                  <a:cxn ang="0">
                    <a:pos x="109" y="189"/>
                  </a:cxn>
                  <a:cxn ang="0">
                    <a:pos x="129" y="100"/>
                  </a:cxn>
                  <a:cxn ang="0">
                    <a:pos x="113" y="0"/>
                  </a:cxn>
                </a:cxnLst>
                <a:rect l="0" t="0" r="r" b="b"/>
                <a:pathLst>
                  <a:path w="777" h="716">
                    <a:moveTo>
                      <a:pt x="113" y="0"/>
                    </a:moveTo>
                    <a:lnTo>
                      <a:pt x="245" y="23"/>
                    </a:lnTo>
                    <a:lnTo>
                      <a:pt x="357" y="28"/>
                    </a:lnTo>
                    <a:lnTo>
                      <a:pt x="492" y="34"/>
                    </a:lnTo>
                    <a:lnTo>
                      <a:pt x="632" y="15"/>
                    </a:lnTo>
                    <a:lnTo>
                      <a:pt x="652" y="132"/>
                    </a:lnTo>
                    <a:lnTo>
                      <a:pt x="732" y="278"/>
                    </a:lnTo>
                    <a:lnTo>
                      <a:pt x="761" y="405"/>
                    </a:lnTo>
                    <a:lnTo>
                      <a:pt x="776" y="525"/>
                    </a:lnTo>
                    <a:lnTo>
                      <a:pt x="755" y="646"/>
                    </a:lnTo>
                    <a:lnTo>
                      <a:pt x="716" y="706"/>
                    </a:lnTo>
                    <a:lnTo>
                      <a:pt x="658" y="698"/>
                    </a:lnTo>
                    <a:lnTo>
                      <a:pt x="641" y="641"/>
                    </a:lnTo>
                    <a:lnTo>
                      <a:pt x="638" y="540"/>
                    </a:lnTo>
                    <a:lnTo>
                      <a:pt x="620" y="407"/>
                    </a:lnTo>
                    <a:lnTo>
                      <a:pt x="557" y="293"/>
                    </a:lnTo>
                    <a:lnTo>
                      <a:pt x="465" y="227"/>
                    </a:lnTo>
                    <a:lnTo>
                      <a:pt x="374" y="201"/>
                    </a:lnTo>
                    <a:lnTo>
                      <a:pt x="275" y="233"/>
                    </a:lnTo>
                    <a:lnTo>
                      <a:pt x="206" y="330"/>
                    </a:lnTo>
                    <a:lnTo>
                      <a:pt x="167" y="407"/>
                    </a:lnTo>
                    <a:lnTo>
                      <a:pt x="138" y="483"/>
                    </a:lnTo>
                    <a:lnTo>
                      <a:pt x="129" y="563"/>
                    </a:lnTo>
                    <a:lnTo>
                      <a:pt x="132" y="641"/>
                    </a:lnTo>
                    <a:lnTo>
                      <a:pt x="132" y="695"/>
                    </a:lnTo>
                    <a:lnTo>
                      <a:pt x="81" y="715"/>
                    </a:lnTo>
                    <a:lnTo>
                      <a:pt x="32" y="657"/>
                    </a:lnTo>
                    <a:lnTo>
                      <a:pt x="6" y="558"/>
                    </a:lnTo>
                    <a:lnTo>
                      <a:pt x="0" y="472"/>
                    </a:lnTo>
                    <a:lnTo>
                      <a:pt x="18" y="384"/>
                    </a:lnTo>
                    <a:lnTo>
                      <a:pt x="71" y="278"/>
                    </a:lnTo>
                    <a:lnTo>
                      <a:pt x="109" y="189"/>
                    </a:lnTo>
                    <a:lnTo>
                      <a:pt x="129" y="100"/>
                    </a:lnTo>
                    <a:lnTo>
                      <a:pt x="113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5377" name="Group 17"/>
            <p:cNvGrpSpPr>
              <a:grpSpLocks/>
            </p:cNvGrpSpPr>
            <p:nvPr/>
          </p:nvGrpSpPr>
          <p:grpSpPr bwMode="auto">
            <a:xfrm>
              <a:off x="4728" y="1832"/>
              <a:ext cx="964" cy="1368"/>
              <a:chOff x="4728" y="1832"/>
              <a:chExt cx="964" cy="1368"/>
            </a:xfrm>
          </p:grpSpPr>
          <p:sp>
            <p:nvSpPr>
              <p:cNvPr id="15375" name="Freeform 15"/>
              <p:cNvSpPr>
                <a:spLocks/>
              </p:cNvSpPr>
              <p:nvPr/>
            </p:nvSpPr>
            <p:spPr bwMode="auto">
              <a:xfrm>
                <a:off x="4728" y="1832"/>
                <a:ext cx="811" cy="477"/>
              </a:xfrm>
              <a:custGeom>
                <a:avLst/>
                <a:gdLst/>
                <a:ahLst/>
                <a:cxnLst>
                  <a:cxn ang="0">
                    <a:pos x="756" y="415"/>
                  </a:cxn>
                  <a:cxn ang="0">
                    <a:pos x="784" y="281"/>
                  </a:cxn>
                  <a:cxn ang="0">
                    <a:pos x="810" y="179"/>
                  </a:cxn>
                  <a:cxn ang="0">
                    <a:pos x="805" y="119"/>
                  </a:cxn>
                  <a:cxn ang="0">
                    <a:pos x="762" y="27"/>
                  </a:cxn>
                  <a:cxn ang="0">
                    <a:pos x="667" y="16"/>
                  </a:cxn>
                  <a:cxn ang="0">
                    <a:pos x="639" y="43"/>
                  </a:cxn>
                  <a:cxn ang="0">
                    <a:pos x="679" y="186"/>
                  </a:cxn>
                  <a:cxn ang="0">
                    <a:pos x="639" y="43"/>
                  </a:cxn>
                  <a:cxn ang="0">
                    <a:pos x="607" y="12"/>
                  </a:cxn>
                  <a:cxn ang="0">
                    <a:pos x="575" y="3"/>
                  </a:cxn>
                  <a:cxn ang="0">
                    <a:pos x="508" y="0"/>
                  </a:cxn>
                  <a:cxn ang="0">
                    <a:pos x="376" y="31"/>
                  </a:cxn>
                  <a:cxn ang="0">
                    <a:pos x="329" y="87"/>
                  </a:cxn>
                  <a:cxn ang="0">
                    <a:pos x="325" y="147"/>
                  </a:cxn>
                  <a:cxn ang="0">
                    <a:pos x="344" y="230"/>
                  </a:cxn>
                  <a:cxn ang="0">
                    <a:pos x="325" y="147"/>
                  </a:cxn>
                  <a:cxn ang="0">
                    <a:pos x="329" y="87"/>
                  </a:cxn>
                  <a:cxn ang="0">
                    <a:pos x="298" y="55"/>
                  </a:cxn>
                  <a:cxn ang="0">
                    <a:pos x="204" y="37"/>
                  </a:cxn>
                  <a:cxn ang="0">
                    <a:pos x="138" y="32"/>
                  </a:cxn>
                  <a:cxn ang="0">
                    <a:pos x="60" y="38"/>
                  </a:cxn>
                  <a:cxn ang="0">
                    <a:pos x="22" y="71"/>
                  </a:cxn>
                  <a:cxn ang="0">
                    <a:pos x="0" y="174"/>
                  </a:cxn>
                  <a:cxn ang="0">
                    <a:pos x="2" y="242"/>
                  </a:cxn>
                  <a:cxn ang="0">
                    <a:pos x="71" y="356"/>
                  </a:cxn>
                  <a:cxn ang="0">
                    <a:pos x="107" y="455"/>
                  </a:cxn>
                  <a:cxn ang="0">
                    <a:pos x="248" y="476"/>
                  </a:cxn>
                  <a:cxn ang="0">
                    <a:pos x="394" y="471"/>
                  </a:cxn>
                  <a:cxn ang="0">
                    <a:pos x="576" y="458"/>
                  </a:cxn>
                  <a:cxn ang="0">
                    <a:pos x="756" y="415"/>
                  </a:cxn>
                </a:cxnLst>
                <a:rect l="0" t="0" r="r" b="b"/>
                <a:pathLst>
                  <a:path w="811" h="477">
                    <a:moveTo>
                      <a:pt x="756" y="415"/>
                    </a:moveTo>
                    <a:lnTo>
                      <a:pt x="784" y="281"/>
                    </a:lnTo>
                    <a:lnTo>
                      <a:pt x="810" y="179"/>
                    </a:lnTo>
                    <a:lnTo>
                      <a:pt x="805" y="119"/>
                    </a:lnTo>
                    <a:lnTo>
                      <a:pt x="762" y="27"/>
                    </a:lnTo>
                    <a:lnTo>
                      <a:pt x="667" y="16"/>
                    </a:lnTo>
                    <a:lnTo>
                      <a:pt x="639" y="43"/>
                    </a:lnTo>
                    <a:lnTo>
                      <a:pt x="679" y="186"/>
                    </a:lnTo>
                    <a:lnTo>
                      <a:pt x="639" y="43"/>
                    </a:lnTo>
                    <a:lnTo>
                      <a:pt x="607" y="12"/>
                    </a:lnTo>
                    <a:lnTo>
                      <a:pt x="575" y="3"/>
                    </a:lnTo>
                    <a:lnTo>
                      <a:pt x="508" y="0"/>
                    </a:lnTo>
                    <a:lnTo>
                      <a:pt x="376" y="31"/>
                    </a:lnTo>
                    <a:lnTo>
                      <a:pt x="329" y="87"/>
                    </a:lnTo>
                    <a:lnTo>
                      <a:pt x="325" y="147"/>
                    </a:lnTo>
                    <a:lnTo>
                      <a:pt x="344" y="230"/>
                    </a:lnTo>
                    <a:lnTo>
                      <a:pt x="325" y="147"/>
                    </a:lnTo>
                    <a:lnTo>
                      <a:pt x="329" y="87"/>
                    </a:lnTo>
                    <a:lnTo>
                      <a:pt x="298" y="55"/>
                    </a:lnTo>
                    <a:lnTo>
                      <a:pt x="204" y="37"/>
                    </a:lnTo>
                    <a:lnTo>
                      <a:pt x="138" y="32"/>
                    </a:lnTo>
                    <a:lnTo>
                      <a:pt x="60" y="38"/>
                    </a:lnTo>
                    <a:lnTo>
                      <a:pt x="22" y="71"/>
                    </a:lnTo>
                    <a:lnTo>
                      <a:pt x="0" y="174"/>
                    </a:lnTo>
                    <a:lnTo>
                      <a:pt x="2" y="242"/>
                    </a:lnTo>
                    <a:lnTo>
                      <a:pt x="71" y="356"/>
                    </a:lnTo>
                    <a:lnTo>
                      <a:pt x="107" y="455"/>
                    </a:lnTo>
                    <a:lnTo>
                      <a:pt x="248" y="476"/>
                    </a:lnTo>
                    <a:lnTo>
                      <a:pt x="394" y="471"/>
                    </a:lnTo>
                    <a:lnTo>
                      <a:pt x="576" y="458"/>
                    </a:lnTo>
                    <a:lnTo>
                      <a:pt x="756" y="415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76" name="Freeform 16"/>
              <p:cNvSpPr>
                <a:spLocks/>
              </p:cNvSpPr>
              <p:nvPr/>
            </p:nvSpPr>
            <p:spPr bwMode="auto">
              <a:xfrm>
                <a:off x="4837" y="2250"/>
                <a:ext cx="855" cy="9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41" y="61"/>
                  </a:cxn>
                  <a:cxn ang="0">
                    <a:pos x="287" y="56"/>
                  </a:cxn>
                  <a:cxn ang="0">
                    <a:pos x="469" y="42"/>
                  </a:cxn>
                  <a:cxn ang="0">
                    <a:pos x="648" y="0"/>
                  </a:cxn>
                  <a:cxn ang="0">
                    <a:pos x="663" y="157"/>
                  </a:cxn>
                  <a:cxn ang="0">
                    <a:pos x="762" y="415"/>
                  </a:cxn>
                  <a:cxn ang="0">
                    <a:pos x="797" y="670"/>
                  </a:cxn>
                  <a:cxn ang="0">
                    <a:pos x="854" y="793"/>
                  </a:cxn>
                  <a:cxn ang="0">
                    <a:pos x="831" y="880"/>
                  </a:cxn>
                  <a:cxn ang="0">
                    <a:pos x="797" y="901"/>
                  </a:cxn>
                  <a:cxn ang="0">
                    <a:pos x="723" y="867"/>
                  </a:cxn>
                  <a:cxn ang="0">
                    <a:pos x="666" y="804"/>
                  </a:cxn>
                  <a:cxn ang="0">
                    <a:pos x="602" y="643"/>
                  </a:cxn>
                  <a:cxn ang="0">
                    <a:pos x="362" y="305"/>
                  </a:cxn>
                  <a:cxn ang="0">
                    <a:pos x="345" y="318"/>
                  </a:cxn>
                  <a:cxn ang="0">
                    <a:pos x="306" y="377"/>
                  </a:cxn>
                  <a:cxn ang="0">
                    <a:pos x="294" y="441"/>
                  </a:cxn>
                  <a:cxn ang="0">
                    <a:pos x="294" y="539"/>
                  </a:cxn>
                  <a:cxn ang="0">
                    <a:pos x="336" y="696"/>
                  </a:cxn>
                  <a:cxn ang="0">
                    <a:pos x="379" y="796"/>
                  </a:cxn>
                  <a:cxn ang="0">
                    <a:pos x="396" y="887"/>
                  </a:cxn>
                  <a:cxn ang="0">
                    <a:pos x="358" y="945"/>
                  </a:cxn>
                  <a:cxn ang="0">
                    <a:pos x="323" y="949"/>
                  </a:cxn>
                  <a:cxn ang="0">
                    <a:pos x="249" y="917"/>
                  </a:cxn>
                  <a:cxn ang="0">
                    <a:pos x="133" y="776"/>
                  </a:cxn>
                  <a:cxn ang="0">
                    <a:pos x="47" y="652"/>
                  </a:cxn>
                  <a:cxn ang="0">
                    <a:pos x="26" y="591"/>
                  </a:cxn>
                  <a:cxn ang="0">
                    <a:pos x="20" y="456"/>
                  </a:cxn>
                  <a:cxn ang="0">
                    <a:pos x="48" y="294"/>
                  </a:cxn>
                  <a:cxn ang="0">
                    <a:pos x="38" y="191"/>
                  </a:cxn>
                  <a:cxn ang="0">
                    <a:pos x="0" y="40"/>
                  </a:cxn>
                </a:cxnLst>
                <a:rect l="0" t="0" r="r" b="b"/>
                <a:pathLst>
                  <a:path w="855" h="950">
                    <a:moveTo>
                      <a:pt x="0" y="40"/>
                    </a:moveTo>
                    <a:lnTo>
                      <a:pt x="141" y="61"/>
                    </a:lnTo>
                    <a:lnTo>
                      <a:pt x="287" y="56"/>
                    </a:lnTo>
                    <a:lnTo>
                      <a:pt x="469" y="42"/>
                    </a:lnTo>
                    <a:lnTo>
                      <a:pt x="648" y="0"/>
                    </a:lnTo>
                    <a:lnTo>
                      <a:pt x="663" y="157"/>
                    </a:lnTo>
                    <a:lnTo>
                      <a:pt x="762" y="415"/>
                    </a:lnTo>
                    <a:lnTo>
                      <a:pt x="797" y="670"/>
                    </a:lnTo>
                    <a:lnTo>
                      <a:pt x="854" y="793"/>
                    </a:lnTo>
                    <a:lnTo>
                      <a:pt x="831" y="880"/>
                    </a:lnTo>
                    <a:lnTo>
                      <a:pt x="797" y="901"/>
                    </a:lnTo>
                    <a:lnTo>
                      <a:pt x="723" y="867"/>
                    </a:lnTo>
                    <a:lnTo>
                      <a:pt x="666" y="804"/>
                    </a:lnTo>
                    <a:lnTo>
                      <a:pt x="602" y="643"/>
                    </a:lnTo>
                    <a:lnTo>
                      <a:pt x="362" y="305"/>
                    </a:lnTo>
                    <a:lnTo>
                      <a:pt x="345" y="318"/>
                    </a:lnTo>
                    <a:lnTo>
                      <a:pt x="306" y="377"/>
                    </a:lnTo>
                    <a:lnTo>
                      <a:pt x="294" y="441"/>
                    </a:lnTo>
                    <a:lnTo>
                      <a:pt x="294" y="539"/>
                    </a:lnTo>
                    <a:lnTo>
                      <a:pt x="336" y="696"/>
                    </a:lnTo>
                    <a:lnTo>
                      <a:pt x="379" y="796"/>
                    </a:lnTo>
                    <a:lnTo>
                      <a:pt x="396" y="887"/>
                    </a:lnTo>
                    <a:lnTo>
                      <a:pt x="358" y="945"/>
                    </a:lnTo>
                    <a:lnTo>
                      <a:pt x="323" y="949"/>
                    </a:lnTo>
                    <a:lnTo>
                      <a:pt x="249" y="917"/>
                    </a:lnTo>
                    <a:lnTo>
                      <a:pt x="133" y="776"/>
                    </a:lnTo>
                    <a:lnTo>
                      <a:pt x="47" y="652"/>
                    </a:lnTo>
                    <a:lnTo>
                      <a:pt x="26" y="591"/>
                    </a:lnTo>
                    <a:lnTo>
                      <a:pt x="20" y="456"/>
                    </a:lnTo>
                    <a:lnTo>
                      <a:pt x="48" y="294"/>
                    </a:lnTo>
                    <a:lnTo>
                      <a:pt x="38" y="191"/>
                    </a:lnTo>
                    <a:lnTo>
                      <a:pt x="0" y="4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5380" name="Group 20"/>
            <p:cNvGrpSpPr>
              <a:grpSpLocks/>
            </p:cNvGrpSpPr>
            <p:nvPr/>
          </p:nvGrpSpPr>
          <p:grpSpPr bwMode="auto">
            <a:xfrm>
              <a:off x="3619" y="1825"/>
              <a:ext cx="440" cy="1280"/>
              <a:chOff x="3619" y="1825"/>
              <a:chExt cx="440" cy="1280"/>
            </a:xfrm>
          </p:grpSpPr>
          <p:sp>
            <p:nvSpPr>
              <p:cNvPr id="15378" name="Freeform 18"/>
              <p:cNvSpPr>
                <a:spLocks/>
              </p:cNvSpPr>
              <p:nvPr/>
            </p:nvSpPr>
            <p:spPr bwMode="auto">
              <a:xfrm>
                <a:off x="3674" y="2257"/>
                <a:ext cx="315" cy="848"/>
              </a:xfrm>
              <a:custGeom>
                <a:avLst/>
                <a:gdLst/>
                <a:ahLst/>
                <a:cxnLst>
                  <a:cxn ang="0">
                    <a:pos x="156" y="51"/>
                  </a:cxn>
                  <a:cxn ang="0">
                    <a:pos x="250" y="50"/>
                  </a:cxn>
                  <a:cxn ang="0">
                    <a:pos x="314" y="0"/>
                  </a:cxn>
                  <a:cxn ang="0">
                    <a:pos x="293" y="142"/>
                  </a:cxn>
                  <a:cxn ang="0">
                    <a:pos x="266" y="424"/>
                  </a:cxn>
                  <a:cxn ang="0">
                    <a:pos x="226" y="622"/>
                  </a:cxn>
                  <a:cxn ang="0">
                    <a:pos x="190" y="793"/>
                  </a:cxn>
                  <a:cxn ang="0">
                    <a:pos x="158" y="835"/>
                  </a:cxn>
                  <a:cxn ang="0">
                    <a:pos x="139" y="847"/>
                  </a:cxn>
                  <a:cxn ang="0">
                    <a:pos x="120" y="834"/>
                  </a:cxn>
                  <a:cxn ang="0">
                    <a:pos x="90" y="789"/>
                  </a:cxn>
                  <a:cxn ang="0">
                    <a:pos x="61" y="616"/>
                  </a:cxn>
                  <a:cxn ang="0">
                    <a:pos x="32" y="419"/>
                  </a:cxn>
                  <a:cxn ang="0">
                    <a:pos x="19" y="136"/>
                  </a:cxn>
                  <a:cxn ang="0">
                    <a:pos x="0" y="5"/>
                  </a:cxn>
                  <a:cxn ang="0">
                    <a:pos x="34" y="32"/>
                  </a:cxn>
                  <a:cxn ang="0">
                    <a:pos x="156" y="51"/>
                  </a:cxn>
                </a:cxnLst>
                <a:rect l="0" t="0" r="r" b="b"/>
                <a:pathLst>
                  <a:path w="315" h="848">
                    <a:moveTo>
                      <a:pt x="156" y="51"/>
                    </a:moveTo>
                    <a:lnTo>
                      <a:pt x="250" y="50"/>
                    </a:lnTo>
                    <a:lnTo>
                      <a:pt x="314" y="0"/>
                    </a:lnTo>
                    <a:lnTo>
                      <a:pt x="293" y="142"/>
                    </a:lnTo>
                    <a:lnTo>
                      <a:pt x="266" y="424"/>
                    </a:lnTo>
                    <a:lnTo>
                      <a:pt x="226" y="622"/>
                    </a:lnTo>
                    <a:lnTo>
                      <a:pt x="190" y="793"/>
                    </a:lnTo>
                    <a:lnTo>
                      <a:pt x="158" y="835"/>
                    </a:lnTo>
                    <a:lnTo>
                      <a:pt x="139" y="847"/>
                    </a:lnTo>
                    <a:lnTo>
                      <a:pt x="120" y="834"/>
                    </a:lnTo>
                    <a:lnTo>
                      <a:pt x="90" y="789"/>
                    </a:lnTo>
                    <a:lnTo>
                      <a:pt x="61" y="616"/>
                    </a:lnTo>
                    <a:lnTo>
                      <a:pt x="32" y="419"/>
                    </a:lnTo>
                    <a:lnTo>
                      <a:pt x="19" y="136"/>
                    </a:lnTo>
                    <a:lnTo>
                      <a:pt x="0" y="5"/>
                    </a:lnTo>
                    <a:lnTo>
                      <a:pt x="34" y="32"/>
                    </a:lnTo>
                    <a:lnTo>
                      <a:pt x="156" y="5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79" name="Freeform 19"/>
              <p:cNvSpPr>
                <a:spLocks/>
              </p:cNvSpPr>
              <p:nvPr/>
            </p:nvSpPr>
            <p:spPr bwMode="auto">
              <a:xfrm>
                <a:off x="3619" y="1825"/>
                <a:ext cx="440" cy="484"/>
              </a:xfrm>
              <a:custGeom>
                <a:avLst/>
                <a:gdLst/>
                <a:ahLst/>
                <a:cxnLst>
                  <a:cxn ang="0">
                    <a:pos x="214" y="483"/>
                  </a:cxn>
                  <a:cxn ang="0">
                    <a:pos x="308" y="481"/>
                  </a:cxn>
                  <a:cxn ang="0">
                    <a:pos x="371" y="431"/>
                  </a:cxn>
                  <a:cxn ang="0">
                    <a:pos x="439" y="263"/>
                  </a:cxn>
                  <a:cxn ang="0">
                    <a:pos x="433" y="176"/>
                  </a:cxn>
                  <a:cxn ang="0">
                    <a:pos x="403" y="108"/>
                  </a:cxn>
                  <a:cxn ang="0">
                    <a:pos x="286" y="31"/>
                  </a:cxn>
                  <a:cxn ang="0">
                    <a:pos x="224" y="0"/>
                  </a:cxn>
                  <a:cxn ang="0">
                    <a:pos x="193" y="12"/>
                  </a:cxn>
                  <a:cxn ang="0">
                    <a:pos x="130" y="67"/>
                  </a:cxn>
                  <a:cxn ang="0">
                    <a:pos x="23" y="138"/>
                  </a:cxn>
                  <a:cxn ang="0">
                    <a:pos x="0" y="194"/>
                  </a:cxn>
                  <a:cxn ang="0">
                    <a:pos x="6" y="281"/>
                  </a:cxn>
                  <a:cxn ang="0">
                    <a:pos x="54" y="394"/>
                  </a:cxn>
                  <a:cxn ang="0">
                    <a:pos x="57" y="436"/>
                  </a:cxn>
                  <a:cxn ang="0">
                    <a:pos x="92" y="463"/>
                  </a:cxn>
                  <a:cxn ang="0">
                    <a:pos x="214" y="483"/>
                  </a:cxn>
                </a:cxnLst>
                <a:rect l="0" t="0" r="r" b="b"/>
                <a:pathLst>
                  <a:path w="440" h="484">
                    <a:moveTo>
                      <a:pt x="214" y="483"/>
                    </a:moveTo>
                    <a:lnTo>
                      <a:pt x="308" y="481"/>
                    </a:lnTo>
                    <a:lnTo>
                      <a:pt x="371" y="431"/>
                    </a:lnTo>
                    <a:lnTo>
                      <a:pt x="439" y="263"/>
                    </a:lnTo>
                    <a:lnTo>
                      <a:pt x="433" y="176"/>
                    </a:lnTo>
                    <a:lnTo>
                      <a:pt x="403" y="108"/>
                    </a:lnTo>
                    <a:lnTo>
                      <a:pt x="286" y="31"/>
                    </a:lnTo>
                    <a:lnTo>
                      <a:pt x="224" y="0"/>
                    </a:lnTo>
                    <a:lnTo>
                      <a:pt x="193" y="12"/>
                    </a:lnTo>
                    <a:lnTo>
                      <a:pt x="130" y="67"/>
                    </a:lnTo>
                    <a:lnTo>
                      <a:pt x="23" y="138"/>
                    </a:lnTo>
                    <a:lnTo>
                      <a:pt x="0" y="194"/>
                    </a:lnTo>
                    <a:lnTo>
                      <a:pt x="6" y="281"/>
                    </a:lnTo>
                    <a:lnTo>
                      <a:pt x="54" y="394"/>
                    </a:lnTo>
                    <a:lnTo>
                      <a:pt x="57" y="436"/>
                    </a:lnTo>
                    <a:lnTo>
                      <a:pt x="92" y="463"/>
                    </a:lnTo>
                    <a:lnTo>
                      <a:pt x="214" y="48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6149975" y="3722688"/>
            <a:ext cx="298450" cy="368300"/>
          </a:xfrm>
          <a:prstGeom prst="star16">
            <a:avLst>
              <a:gd name="adj" fmla="val 37500"/>
            </a:avLst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5389" name="Group 29"/>
          <p:cNvGrpSpPr>
            <a:grpSpLocks/>
          </p:cNvGrpSpPr>
          <p:nvPr/>
        </p:nvGrpSpPr>
        <p:grpSpPr bwMode="auto">
          <a:xfrm>
            <a:off x="509588" y="2057400"/>
            <a:ext cx="7862887" cy="3478213"/>
            <a:chOff x="361" y="1296"/>
            <a:chExt cx="5572" cy="2191"/>
          </a:xfrm>
        </p:grpSpPr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361" y="1867"/>
              <a:ext cx="5572" cy="0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3175" y="1312"/>
              <a:ext cx="0" cy="2149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>
              <a:off x="1626" y="1338"/>
              <a:ext cx="0" cy="2149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4735" y="1296"/>
              <a:ext cx="0" cy="2149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2747" y="1322"/>
              <a:ext cx="0" cy="2149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>
              <a:off x="3612" y="1310"/>
              <a:ext cx="0" cy="2150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1171575" y="2692400"/>
            <a:ext cx="2924175" cy="2182813"/>
            <a:chOff x="830" y="1696"/>
            <a:chExt cx="2073" cy="1375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1722" y="1737"/>
              <a:ext cx="777" cy="1044"/>
              <a:chOff x="1722" y="1737"/>
              <a:chExt cx="777" cy="1044"/>
            </a:xfrm>
          </p:grpSpPr>
          <p:sp>
            <p:nvSpPr>
              <p:cNvPr id="16386" name="Freeform 2"/>
              <p:cNvSpPr>
                <a:spLocks/>
              </p:cNvSpPr>
              <p:nvPr/>
            </p:nvSpPr>
            <p:spPr bwMode="auto">
              <a:xfrm>
                <a:off x="1798" y="1737"/>
                <a:ext cx="660" cy="362"/>
              </a:xfrm>
              <a:custGeom>
                <a:avLst/>
                <a:gdLst/>
                <a:ahLst/>
                <a:cxnLst>
                  <a:cxn ang="0">
                    <a:pos x="67" y="339"/>
                  </a:cxn>
                  <a:cxn ang="0">
                    <a:pos x="29" y="235"/>
                  </a:cxn>
                  <a:cxn ang="0">
                    <a:pos x="0" y="158"/>
                  </a:cxn>
                  <a:cxn ang="0">
                    <a:pos x="0" y="108"/>
                  </a:cxn>
                  <a:cxn ang="0">
                    <a:pos x="35" y="34"/>
                  </a:cxn>
                  <a:cxn ang="0">
                    <a:pos x="109" y="14"/>
                  </a:cxn>
                  <a:cxn ang="0">
                    <a:pos x="135" y="35"/>
                  </a:cxn>
                  <a:cxn ang="0">
                    <a:pos x="110" y="111"/>
                  </a:cxn>
                  <a:cxn ang="0">
                    <a:pos x="135" y="35"/>
                  </a:cxn>
                  <a:cxn ang="0">
                    <a:pos x="155" y="9"/>
                  </a:cxn>
                  <a:cxn ang="0">
                    <a:pos x="207" y="6"/>
                  </a:cxn>
                  <a:cxn ang="0">
                    <a:pos x="264" y="5"/>
                  </a:cxn>
                  <a:cxn ang="0">
                    <a:pos x="342" y="6"/>
                  </a:cxn>
                  <a:cxn ang="0">
                    <a:pos x="387" y="51"/>
                  </a:cxn>
                  <a:cxn ang="0">
                    <a:pos x="393" y="83"/>
                  </a:cxn>
                  <a:cxn ang="0">
                    <a:pos x="404" y="126"/>
                  </a:cxn>
                  <a:cxn ang="0">
                    <a:pos x="393" y="98"/>
                  </a:cxn>
                  <a:cxn ang="0">
                    <a:pos x="387" y="51"/>
                  </a:cxn>
                  <a:cxn ang="0">
                    <a:pos x="407" y="23"/>
                  </a:cxn>
                  <a:cxn ang="0">
                    <a:pos x="480" y="2"/>
                  </a:cxn>
                  <a:cxn ang="0">
                    <a:pos x="533" y="0"/>
                  </a:cxn>
                  <a:cxn ang="0">
                    <a:pos x="586" y="2"/>
                  </a:cxn>
                  <a:cxn ang="0">
                    <a:pos x="629" y="17"/>
                  </a:cxn>
                  <a:cxn ang="0">
                    <a:pos x="655" y="98"/>
                  </a:cxn>
                  <a:cxn ang="0">
                    <a:pos x="659" y="149"/>
                  </a:cxn>
                  <a:cxn ang="0">
                    <a:pos x="615" y="246"/>
                  </a:cxn>
                  <a:cxn ang="0">
                    <a:pos x="594" y="326"/>
                  </a:cxn>
                  <a:cxn ang="0">
                    <a:pos x="480" y="355"/>
                  </a:cxn>
                  <a:cxn ang="0">
                    <a:pos x="364" y="361"/>
                  </a:cxn>
                  <a:cxn ang="0">
                    <a:pos x="216" y="361"/>
                  </a:cxn>
                  <a:cxn ang="0">
                    <a:pos x="67" y="339"/>
                  </a:cxn>
                </a:cxnLst>
                <a:rect l="0" t="0" r="r" b="b"/>
                <a:pathLst>
                  <a:path w="660" h="362">
                    <a:moveTo>
                      <a:pt x="67" y="339"/>
                    </a:moveTo>
                    <a:lnTo>
                      <a:pt x="29" y="235"/>
                    </a:lnTo>
                    <a:lnTo>
                      <a:pt x="0" y="158"/>
                    </a:lnTo>
                    <a:lnTo>
                      <a:pt x="0" y="108"/>
                    </a:lnTo>
                    <a:lnTo>
                      <a:pt x="35" y="34"/>
                    </a:lnTo>
                    <a:lnTo>
                      <a:pt x="109" y="14"/>
                    </a:lnTo>
                    <a:lnTo>
                      <a:pt x="135" y="35"/>
                    </a:lnTo>
                    <a:lnTo>
                      <a:pt x="110" y="111"/>
                    </a:lnTo>
                    <a:lnTo>
                      <a:pt x="135" y="35"/>
                    </a:lnTo>
                    <a:lnTo>
                      <a:pt x="155" y="9"/>
                    </a:lnTo>
                    <a:lnTo>
                      <a:pt x="207" y="6"/>
                    </a:lnTo>
                    <a:lnTo>
                      <a:pt x="264" y="5"/>
                    </a:lnTo>
                    <a:lnTo>
                      <a:pt x="342" y="6"/>
                    </a:lnTo>
                    <a:lnTo>
                      <a:pt x="387" y="51"/>
                    </a:lnTo>
                    <a:lnTo>
                      <a:pt x="393" y="83"/>
                    </a:lnTo>
                    <a:lnTo>
                      <a:pt x="404" y="126"/>
                    </a:lnTo>
                    <a:lnTo>
                      <a:pt x="393" y="98"/>
                    </a:lnTo>
                    <a:lnTo>
                      <a:pt x="387" y="51"/>
                    </a:lnTo>
                    <a:lnTo>
                      <a:pt x="407" y="23"/>
                    </a:lnTo>
                    <a:lnTo>
                      <a:pt x="480" y="2"/>
                    </a:lnTo>
                    <a:lnTo>
                      <a:pt x="533" y="0"/>
                    </a:lnTo>
                    <a:lnTo>
                      <a:pt x="586" y="2"/>
                    </a:lnTo>
                    <a:lnTo>
                      <a:pt x="629" y="17"/>
                    </a:lnTo>
                    <a:lnTo>
                      <a:pt x="655" y="98"/>
                    </a:lnTo>
                    <a:lnTo>
                      <a:pt x="659" y="149"/>
                    </a:lnTo>
                    <a:lnTo>
                      <a:pt x="615" y="246"/>
                    </a:lnTo>
                    <a:lnTo>
                      <a:pt x="594" y="326"/>
                    </a:lnTo>
                    <a:lnTo>
                      <a:pt x="480" y="355"/>
                    </a:lnTo>
                    <a:lnTo>
                      <a:pt x="364" y="361"/>
                    </a:lnTo>
                    <a:lnTo>
                      <a:pt x="216" y="361"/>
                    </a:lnTo>
                    <a:lnTo>
                      <a:pt x="67" y="339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87" name="Freeform 3"/>
              <p:cNvSpPr>
                <a:spLocks/>
              </p:cNvSpPr>
              <p:nvPr/>
            </p:nvSpPr>
            <p:spPr bwMode="auto">
              <a:xfrm>
                <a:off x="1722" y="2065"/>
                <a:ext cx="777" cy="716"/>
              </a:xfrm>
              <a:custGeom>
                <a:avLst/>
                <a:gdLst/>
                <a:ahLst/>
                <a:cxnLst>
                  <a:cxn ang="0">
                    <a:pos x="662" y="0"/>
                  </a:cxn>
                  <a:cxn ang="0">
                    <a:pos x="530" y="23"/>
                  </a:cxn>
                  <a:cxn ang="0">
                    <a:pos x="418" y="28"/>
                  </a:cxn>
                  <a:cxn ang="0">
                    <a:pos x="283" y="34"/>
                  </a:cxn>
                  <a:cxn ang="0">
                    <a:pos x="144" y="15"/>
                  </a:cxn>
                  <a:cxn ang="0">
                    <a:pos x="124" y="132"/>
                  </a:cxn>
                  <a:cxn ang="0">
                    <a:pos x="44" y="278"/>
                  </a:cxn>
                  <a:cxn ang="0">
                    <a:pos x="15" y="405"/>
                  </a:cxn>
                  <a:cxn ang="0">
                    <a:pos x="0" y="525"/>
                  </a:cxn>
                  <a:cxn ang="0">
                    <a:pos x="21" y="646"/>
                  </a:cxn>
                  <a:cxn ang="0">
                    <a:pos x="59" y="706"/>
                  </a:cxn>
                  <a:cxn ang="0">
                    <a:pos x="118" y="698"/>
                  </a:cxn>
                  <a:cxn ang="0">
                    <a:pos x="134" y="641"/>
                  </a:cxn>
                  <a:cxn ang="0">
                    <a:pos x="138" y="540"/>
                  </a:cxn>
                  <a:cxn ang="0">
                    <a:pos x="156" y="407"/>
                  </a:cxn>
                  <a:cxn ang="0">
                    <a:pos x="219" y="293"/>
                  </a:cxn>
                  <a:cxn ang="0">
                    <a:pos x="311" y="227"/>
                  </a:cxn>
                  <a:cxn ang="0">
                    <a:pos x="401" y="201"/>
                  </a:cxn>
                  <a:cxn ang="0">
                    <a:pos x="501" y="233"/>
                  </a:cxn>
                  <a:cxn ang="0">
                    <a:pos x="570" y="330"/>
                  </a:cxn>
                  <a:cxn ang="0">
                    <a:pos x="608" y="407"/>
                  </a:cxn>
                  <a:cxn ang="0">
                    <a:pos x="637" y="483"/>
                  </a:cxn>
                  <a:cxn ang="0">
                    <a:pos x="647" y="563"/>
                  </a:cxn>
                  <a:cxn ang="0">
                    <a:pos x="644" y="641"/>
                  </a:cxn>
                  <a:cxn ang="0">
                    <a:pos x="644" y="695"/>
                  </a:cxn>
                  <a:cxn ang="0">
                    <a:pos x="694" y="715"/>
                  </a:cxn>
                  <a:cxn ang="0">
                    <a:pos x="743" y="657"/>
                  </a:cxn>
                  <a:cxn ang="0">
                    <a:pos x="769" y="558"/>
                  </a:cxn>
                  <a:cxn ang="0">
                    <a:pos x="776" y="472"/>
                  </a:cxn>
                  <a:cxn ang="0">
                    <a:pos x="757" y="384"/>
                  </a:cxn>
                  <a:cxn ang="0">
                    <a:pos x="705" y="278"/>
                  </a:cxn>
                  <a:cxn ang="0">
                    <a:pos x="667" y="189"/>
                  </a:cxn>
                  <a:cxn ang="0">
                    <a:pos x="647" y="100"/>
                  </a:cxn>
                  <a:cxn ang="0">
                    <a:pos x="662" y="0"/>
                  </a:cxn>
                </a:cxnLst>
                <a:rect l="0" t="0" r="r" b="b"/>
                <a:pathLst>
                  <a:path w="777" h="716">
                    <a:moveTo>
                      <a:pt x="662" y="0"/>
                    </a:moveTo>
                    <a:lnTo>
                      <a:pt x="530" y="23"/>
                    </a:lnTo>
                    <a:lnTo>
                      <a:pt x="418" y="28"/>
                    </a:lnTo>
                    <a:lnTo>
                      <a:pt x="283" y="34"/>
                    </a:lnTo>
                    <a:lnTo>
                      <a:pt x="144" y="15"/>
                    </a:lnTo>
                    <a:lnTo>
                      <a:pt x="124" y="132"/>
                    </a:lnTo>
                    <a:lnTo>
                      <a:pt x="44" y="278"/>
                    </a:lnTo>
                    <a:lnTo>
                      <a:pt x="15" y="405"/>
                    </a:lnTo>
                    <a:lnTo>
                      <a:pt x="0" y="525"/>
                    </a:lnTo>
                    <a:lnTo>
                      <a:pt x="21" y="646"/>
                    </a:lnTo>
                    <a:lnTo>
                      <a:pt x="59" y="706"/>
                    </a:lnTo>
                    <a:lnTo>
                      <a:pt x="118" y="698"/>
                    </a:lnTo>
                    <a:lnTo>
                      <a:pt x="134" y="641"/>
                    </a:lnTo>
                    <a:lnTo>
                      <a:pt x="138" y="540"/>
                    </a:lnTo>
                    <a:lnTo>
                      <a:pt x="156" y="407"/>
                    </a:lnTo>
                    <a:lnTo>
                      <a:pt x="219" y="293"/>
                    </a:lnTo>
                    <a:lnTo>
                      <a:pt x="311" y="227"/>
                    </a:lnTo>
                    <a:lnTo>
                      <a:pt x="401" y="201"/>
                    </a:lnTo>
                    <a:lnTo>
                      <a:pt x="501" y="233"/>
                    </a:lnTo>
                    <a:lnTo>
                      <a:pt x="570" y="330"/>
                    </a:lnTo>
                    <a:lnTo>
                      <a:pt x="608" y="407"/>
                    </a:lnTo>
                    <a:lnTo>
                      <a:pt x="637" y="483"/>
                    </a:lnTo>
                    <a:lnTo>
                      <a:pt x="647" y="563"/>
                    </a:lnTo>
                    <a:lnTo>
                      <a:pt x="644" y="641"/>
                    </a:lnTo>
                    <a:lnTo>
                      <a:pt x="644" y="695"/>
                    </a:lnTo>
                    <a:lnTo>
                      <a:pt x="694" y="715"/>
                    </a:lnTo>
                    <a:lnTo>
                      <a:pt x="743" y="657"/>
                    </a:lnTo>
                    <a:lnTo>
                      <a:pt x="769" y="558"/>
                    </a:lnTo>
                    <a:lnTo>
                      <a:pt x="776" y="472"/>
                    </a:lnTo>
                    <a:lnTo>
                      <a:pt x="757" y="384"/>
                    </a:lnTo>
                    <a:lnTo>
                      <a:pt x="705" y="278"/>
                    </a:lnTo>
                    <a:lnTo>
                      <a:pt x="667" y="189"/>
                    </a:lnTo>
                    <a:lnTo>
                      <a:pt x="647" y="100"/>
                    </a:lnTo>
                    <a:lnTo>
                      <a:pt x="662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391" name="Group 7"/>
            <p:cNvGrpSpPr>
              <a:grpSpLocks/>
            </p:cNvGrpSpPr>
            <p:nvPr/>
          </p:nvGrpSpPr>
          <p:grpSpPr bwMode="auto">
            <a:xfrm>
              <a:off x="830" y="1703"/>
              <a:ext cx="964" cy="1368"/>
              <a:chOff x="830" y="1703"/>
              <a:chExt cx="964" cy="1368"/>
            </a:xfrm>
          </p:grpSpPr>
          <p:sp>
            <p:nvSpPr>
              <p:cNvPr id="16389" name="Freeform 5"/>
              <p:cNvSpPr>
                <a:spLocks/>
              </p:cNvSpPr>
              <p:nvPr/>
            </p:nvSpPr>
            <p:spPr bwMode="auto">
              <a:xfrm>
                <a:off x="983" y="1703"/>
                <a:ext cx="811" cy="477"/>
              </a:xfrm>
              <a:custGeom>
                <a:avLst/>
                <a:gdLst/>
                <a:ahLst/>
                <a:cxnLst>
                  <a:cxn ang="0">
                    <a:pos x="54" y="415"/>
                  </a:cxn>
                  <a:cxn ang="0">
                    <a:pos x="26" y="281"/>
                  </a:cxn>
                  <a:cxn ang="0">
                    <a:pos x="0" y="179"/>
                  </a:cxn>
                  <a:cxn ang="0">
                    <a:pos x="5" y="119"/>
                  </a:cxn>
                  <a:cxn ang="0">
                    <a:pos x="48" y="27"/>
                  </a:cxn>
                  <a:cxn ang="0">
                    <a:pos x="143" y="16"/>
                  </a:cxn>
                  <a:cxn ang="0">
                    <a:pos x="171" y="43"/>
                  </a:cxn>
                  <a:cxn ang="0">
                    <a:pos x="131" y="186"/>
                  </a:cxn>
                  <a:cxn ang="0">
                    <a:pos x="171" y="43"/>
                  </a:cxn>
                  <a:cxn ang="0">
                    <a:pos x="203" y="12"/>
                  </a:cxn>
                  <a:cxn ang="0">
                    <a:pos x="235" y="3"/>
                  </a:cxn>
                  <a:cxn ang="0">
                    <a:pos x="302" y="0"/>
                  </a:cxn>
                  <a:cxn ang="0">
                    <a:pos x="434" y="31"/>
                  </a:cxn>
                  <a:cxn ang="0">
                    <a:pos x="481" y="87"/>
                  </a:cxn>
                  <a:cxn ang="0">
                    <a:pos x="485" y="147"/>
                  </a:cxn>
                  <a:cxn ang="0">
                    <a:pos x="466" y="230"/>
                  </a:cxn>
                  <a:cxn ang="0">
                    <a:pos x="485" y="147"/>
                  </a:cxn>
                  <a:cxn ang="0">
                    <a:pos x="481" y="87"/>
                  </a:cxn>
                  <a:cxn ang="0">
                    <a:pos x="512" y="55"/>
                  </a:cxn>
                  <a:cxn ang="0">
                    <a:pos x="606" y="37"/>
                  </a:cxn>
                  <a:cxn ang="0">
                    <a:pos x="672" y="32"/>
                  </a:cxn>
                  <a:cxn ang="0">
                    <a:pos x="750" y="38"/>
                  </a:cxn>
                  <a:cxn ang="0">
                    <a:pos x="788" y="71"/>
                  </a:cxn>
                  <a:cxn ang="0">
                    <a:pos x="810" y="174"/>
                  </a:cxn>
                  <a:cxn ang="0">
                    <a:pos x="808" y="242"/>
                  </a:cxn>
                  <a:cxn ang="0">
                    <a:pos x="739" y="356"/>
                  </a:cxn>
                  <a:cxn ang="0">
                    <a:pos x="703" y="455"/>
                  </a:cxn>
                  <a:cxn ang="0">
                    <a:pos x="562" y="476"/>
                  </a:cxn>
                  <a:cxn ang="0">
                    <a:pos x="416" y="471"/>
                  </a:cxn>
                  <a:cxn ang="0">
                    <a:pos x="234" y="458"/>
                  </a:cxn>
                  <a:cxn ang="0">
                    <a:pos x="54" y="415"/>
                  </a:cxn>
                </a:cxnLst>
                <a:rect l="0" t="0" r="r" b="b"/>
                <a:pathLst>
                  <a:path w="811" h="477">
                    <a:moveTo>
                      <a:pt x="54" y="415"/>
                    </a:moveTo>
                    <a:lnTo>
                      <a:pt x="26" y="281"/>
                    </a:lnTo>
                    <a:lnTo>
                      <a:pt x="0" y="179"/>
                    </a:lnTo>
                    <a:lnTo>
                      <a:pt x="5" y="119"/>
                    </a:lnTo>
                    <a:lnTo>
                      <a:pt x="48" y="27"/>
                    </a:lnTo>
                    <a:lnTo>
                      <a:pt x="143" y="16"/>
                    </a:lnTo>
                    <a:lnTo>
                      <a:pt x="171" y="43"/>
                    </a:lnTo>
                    <a:lnTo>
                      <a:pt x="131" y="186"/>
                    </a:lnTo>
                    <a:lnTo>
                      <a:pt x="171" y="43"/>
                    </a:lnTo>
                    <a:lnTo>
                      <a:pt x="203" y="12"/>
                    </a:lnTo>
                    <a:lnTo>
                      <a:pt x="235" y="3"/>
                    </a:lnTo>
                    <a:lnTo>
                      <a:pt x="302" y="0"/>
                    </a:lnTo>
                    <a:lnTo>
                      <a:pt x="434" y="31"/>
                    </a:lnTo>
                    <a:lnTo>
                      <a:pt x="481" y="87"/>
                    </a:lnTo>
                    <a:lnTo>
                      <a:pt x="485" y="147"/>
                    </a:lnTo>
                    <a:lnTo>
                      <a:pt x="466" y="230"/>
                    </a:lnTo>
                    <a:lnTo>
                      <a:pt x="485" y="147"/>
                    </a:lnTo>
                    <a:lnTo>
                      <a:pt x="481" y="87"/>
                    </a:lnTo>
                    <a:lnTo>
                      <a:pt x="512" y="55"/>
                    </a:lnTo>
                    <a:lnTo>
                      <a:pt x="606" y="37"/>
                    </a:lnTo>
                    <a:lnTo>
                      <a:pt x="672" y="32"/>
                    </a:lnTo>
                    <a:lnTo>
                      <a:pt x="750" y="38"/>
                    </a:lnTo>
                    <a:lnTo>
                      <a:pt x="788" y="71"/>
                    </a:lnTo>
                    <a:lnTo>
                      <a:pt x="810" y="174"/>
                    </a:lnTo>
                    <a:lnTo>
                      <a:pt x="808" y="242"/>
                    </a:lnTo>
                    <a:lnTo>
                      <a:pt x="739" y="356"/>
                    </a:lnTo>
                    <a:lnTo>
                      <a:pt x="703" y="455"/>
                    </a:lnTo>
                    <a:lnTo>
                      <a:pt x="562" y="476"/>
                    </a:lnTo>
                    <a:lnTo>
                      <a:pt x="416" y="471"/>
                    </a:lnTo>
                    <a:lnTo>
                      <a:pt x="234" y="458"/>
                    </a:lnTo>
                    <a:lnTo>
                      <a:pt x="54" y="415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90" name="Freeform 6"/>
              <p:cNvSpPr>
                <a:spLocks/>
              </p:cNvSpPr>
              <p:nvPr/>
            </p:nvSpPr>
            <p:spPr bwMode="auto">
              <a:xfrm>
                <a:off x="830" y="2121"/>
                <a:ext cx="855" cy="950"/>
              </a:xfrm>
              <a:custGeom>
                <a:avLst/>
                <a:gdLst/>
                <a:ahLst/>
                <a:cxnLst>
                  <a:cxn ang="0">
                    <a:pos x="854" y="40"/>
                  </a:cxn>
                  <a:cxn ang="0">
                    <a:pos x="713" y="61"/>
                  </a:cxn>
                  <a:cxn ang="0">
                    <a:pos x="567" y="56"/>
                  </a:cxn>
                  <a:cxn ang="0">
                    <a:pos x="385" y="42"/>
                  </a:cxn>
                  <a:cxn ang="0">
                    <a:pos x="206" y="0"/>
                  </a:cxn>
                  <a:cxn ang="0">
                    <a:pos x="191" y="157"/>
                  </a:cxn>
                  <a:cxn ang="0">
                    <a:pos x="92" y="415"/>
                  </a:cxn>
                  <a:cxn ang="0">
                    <a:pos x="57" y="670"/>
                  </a:cxn>
                  <a:cxn ang="0">
                    <a:pos x="0" y="793"/>
                  </a:cxn>
                  <a:cxn ang="0">
                    <a:pos x="23" y="880"/>
                  </a:cxn>
                  <a:cxn ang="0">
                    <a:pos x="57" y="901"/>
                  </a:cxn>
                  <a:cxn ang="0">
                    <a:pos x="131" y="867"/>
                  </a:cxn>
                  <a:cxn ang="0">
                    <a:pos x="188" y="804"/>
                  </a:cxn>
                  <a:cxn ang="0">
                    <a:pos x="252" y="643"/>
                  </a:cxn>
                  <a:cxn ang="0">
                    <a:pos x="492" y="305"/>
                  </a:cxn>
                  <a:cxn ang="0">
                    <a:pos x="509" y="318"/>
                  </a:cxn>
                  <a:cxn ang="0">
                    <a:pos x="548" y="377"/>
                  </a:cxn>
                  <a:cxn ang="0">
                    <a:pos x="560" y="441"/>
                  </a:cxn>
                  <a:cxn ang="0">
                    <a:pos x="560" y="539"/>
                  </a:cxn>
                  <a:cxn ang="0">
                    <a:pos x="518" y="696"/>
                  </a:cxn>
                  <a:cxn ang="0">
                    <a:pos x="475" y="796"/>
                  </a:cxn>
                  <a:cxn ang="0">
                    <a:pos x="458" y="887"/>
                  </a:cxn>
                  <a:cxn ang="0">
                    <a:pos x="496" y="945"/>
                  </a:cxn>
                  <a:cxn ang="0">
                    <a:pos x="531" y="949"/>
                  </a:cxn>
                  <a:cxn ang="0">
                    <a:pos x="605" y="917"/>
                  </a:cxn>
                  <a:cxn ang="0">
                    <a:pos x="721" y="776"/>
                  </a:cxn>
                  <a:cxn ang="0">
                    <a:pos x="807" y="652"/>
                  </a:cxn>
                  <a:cxn ang="0">
                    <a:pos x="828" y="591"/>
                  </a:cxn>
                  <a:cxn ang="0">
                    <a:pos x="834" y="456"/>
                  </a:cxn>
                  <a:cxn ang="0">
                    <a:pos x="806" y="294"/>
                  </a:cxn>
                  <a:cxn ang="0">
                    <a:pos x="816" y="191"/>
                  </a:cxn>
                  <a:cxn ang="0">
                    <a:pos x="854" y="40"/>
                  </a:cxn>
                </a:cxnLst>
                <a:rect l="0" t="0" r="r" b="b"/>
                <a:pathLst>
                  <a:path w="855" h="950">
                    <a:moveTo>
                      <a:pt x="854" y="40"/>
                    </a:moveTo>
                    <a:lnTo>
                      <a:pt x="713" y="61"/>
                    </a:lnTo>
                    <a:lnTo>
                      <a:pt x="567" y="56"/>
                    </a:lnTo>
                    <a:lnTo>
                      <a:pt x="385" y="42"/>
                    </a:lnTo>
                    <a:lnTo>
                      <a:pt x="206" y="0"/>
                    </a:lnTo>
                    <a:lnTo>
                      <a:pt x="191" y="157"/>
                    </a:lnTo>
                    <a:lnTo>
                      <a:pt x="92" y="415"/>
                    </a:lnTo>
                    <a:lnTo>
                      <a:pt x="57" y="670"/>
                    </a:lnTo>
                    <a:lnTo>
                      <a:pt x="0" y="793"/>
                    </a:lnTo>
                    <a:lnTo>
                      <a:pt x="23" y="880"/>
                    </a:lnTo>
                    <a:lnTo>
                      <a:pt x="57" y="901"/>
                    </a:lnTo>
                    <a:lnTo>
                      <a:pt x="131" y="867"/>
                    </a:lnTo>
                    <a:lnTo>
                      <a:pt x="188" y="804"/>
                    </a:lnTo>
                    <a:lnTo>
                      <a:pt x="252" y="643"/>
                    </a:lnTo>
                    <a:lnTo>
                      <a:pt x="492" y="305"/>
                    </a:lnTo>
                    <a:lnTo>
                      <a:pt x="509" y="318"/>
                    </a:lnTo>
                    <a:lnTo>
                      <a:pt x="548" y="377"/>
                    </a:lnTo>
                    <a:lnTo>
                      <a:pt x="560" y="441"/>
                    </a:lnTo>
                    <a:lnTo>
                      <a:pt x="560" y="539"/>
                    </a:lnTo>
                    <a:lnTo>
                      <a:pt x="518" y="696"/>
                    </a:lnTo>
                    <a:lnTo>
                      <a:pt x="475" y="796"/>
                    </a:lnTo>
                    <a:lnTo>
                      <a:pt x="458" y="887"/>
                    </a:lnTo>
                    <a:lnTo>
                      <a:pt x="496" y="945"/>
                    </a:lnTo>
                    <a:lnTo>
                      <a:pt x="531" y="949"/>
                    </a:lnTo>
                    <a:lnTo>
                      <a:pt x="605" y="917"/>
                    </a:lnTo>
                    <a:lnTo>
                      <a:pt x="721" y="776"/>
                    </a:lnTo>
                    <a:lnTo>
                      <a:pt x="807" y="652"/>
                    </a:lnTo>
                    <a:lnTo>
                      <a:pt x="828" y="591"/>
                    </a:lnTo>
                    <a:lnTo>
                      <a:pt x="834" y="456"/>
                    </a:lnTo>
                    <a:lnTo>
                      <a:pt x="806" y="294"/>
                    </a:lnTo>
                    <a:lnTo>
                      <a:pt x="816" y="191"/>
                    </a:lnTo>
                    <a:lnTo>
                      <a:pt x="854" y="4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394" name="Group 10"/>
            <p:cNvGrpSpPr>
              <a:grpSpLocks/>
            </p:cNvGrpSpPr>
            <p:nvPr/>
          </p:nvGrpSpPr>
          <p:grpSpPr bwMode="auto">
            <a:xfrm>
              <a:off x="2463" y="1696"/>
              <a:ext cx="440" cy="1280"/>
              <a:chOff x="2463" y="1696"/>
              <a:chExt cx="440" cy="1280"/>
            </a:xfrm>
          </p:grpSpPr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2533" y="2128"/>
                <a:ext cx="315" cy="848"/>
              </a:xfrm>
              <a:custGeom>
                <a:avLst/>
                <a:gdLst/>
                <a:ahLst/>
                <a:cxnLst>
                  <a:cxn ang="0">
                    <a:pos x="158" y="51"/>
                  </a:cxn>
                  <a:cxn ang="0">
                    <a:pos x="64" y="50"/>
                  </a:cxn>
                  <a:cxn ang="0">
                    <a:pos x="0" y="0"/>
                  </a:cxn>
                  <a:cxn ang="0">
                    <a:pos x="21" y="142"/>
                  </a:cxn>
                  <a:cxn ang="0">
                    <a:pos x="48" y="424"/>
                  </a:cxn>
                  <a:cxn ang="0">
                    <a:pos x="88" y="622"/>
                  </a:cxn>
                  <a:cxn ang="0">
                    <a:pos x="124" y="793"/>
                  </a:cxn>
                  <a:cxn ang="0">
                    <a:pos x="156" y="835"/>
                  </a:cxn>
                  <a:cxn ang="0">
                    <a:pos x="175" y="847"/>
                  </a:cxn>
                  <a:cxn ang="0">
                    <a:pos x="194" y="834"/>
                  </a:cxn>
                  <a:cxn ang="0">
                    <a:pos x="224" y="789"/>
                  </a:cxn>
                  <a:cxn ang="0">
                    <a:pos x="253" y="616"/>
                  </a:cxn>
                  <a:cxn ang="0">
                    <a:pos x="282" y="419"/>
                  </a:cxn>
                  <a:cxn ang="0">
                    <a:pos x="295" y="136"/>
                  </a:cxn>
                  <a:cxn ang="0">
                    <a:pos x="314" y="5"/>
                  </a:cxn>
                  <a:cxn ang="0">
                    <a:pos x="280" y="32"/>
                  </a:cxn>
                  <a:cxn ang="0">
                    <a:pos x="158" y="51"/>
                  </a:cxn>
                </a:cxnLst>
                <a:rect l="0" t="0" r="r" b="b"/>
                <a:pathLst>
                  <a:path w="315" h="848">
                    <a:moveTo>
                      <a:pt x="158" y="51"/>
                    </a:moveTo>
                    <a:lnTo>
                      <a:pt x="64" y="50"/>
                    </a:lnTo>
                    <a:lnTo>
                      <a:pt x="0" y="0"/>
                    </a:lnTo>
                    <a:lnTo>
                      <a:pt x="21" y="142"/>
                    </a:lnTo>
                    <a:lnTo>
                      <a:pt x="48" y="424"/>
                    </a:lnTo>
                    <a:lnTo>
                      <a:pt x="88" y="622"/>
                    </a:lnTo>
                    <a:lnTo>
                      <a:pt x="124" y="793"/>
                    </a:lnTo>
                    <a:lnTo>
                      <a:pt x="156" y="835"/>
                    </a:lnTo>
                    <a:lnTo>
                      <a:pt x="175" y="847"/>
                    </a:lnTo>
                    <a:lnTo>
                      <a:pt x="194" y="834"/>
                    </a:lnTo>
                    <a:lnTo>
                      <a:pt x="224" y="789"/>
                    </a:lnTo>
                    <a:lnTo>
                      <a:pt x="253" y="616"/>
                    </a:lnTo>
                    <a:lnTo>
                      <a:pt x="282" y="419"/>
                    </a:lnTo>
                    <a:lnTo>
                      <a:pt x="295" y="136"/>
                    </a:lnTo>
                    <a:lnTo>
                      <a:pt x="314" y="5"/>
                    </a:lnTo>
                    <a:lnTo>
                      <a:pt x="280" y="32"/>
                    </a:lnTo>
                    <a:lnTo>
                      <a:pt x="158" y="5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2463" y="1696"/>
                <a:ext cx="440" cy="484"/>
              </a:xfrm>
              <a:custGeom>
                <a:avLst/>
                <a:gdLst/>
                <a:ahLst/>
                <a:cxnLst>
                  <a:cxn ang="0">
                    <a:pos x="225" y="483"/>
                  </a:cxn>
                  <a:cxn ang="0">
                    <a:pos x="131" y="481"/>
                  </a:cxn>
                  <a:cxn ang="0">
                    <a:pos x="68" y="431"/>
                  </a:cxn>
                  <a:cxn ang="0">
                    <a:pos x="0" y="263"/>
                  </a:cxn>
                  <a:cxn ang="0">
                    <a:pos x="6" y="176"/>
                  </a:cxn>
                  <a:cxn ang="0">
                    <a:pos x="36" y="108"/>
                  </a:cxn>
                  <a:cxn ang="0">
                    <a:pos x="153" y="31"/>
                  </a:cxn>
                  <a:cxn ang="0">
                    <a:pos x="215" y="0"/>
                  </a:cxn>
                  <a:cxn ang="0">
                    <a:pos x="246" y="12"/>
                  </a:cxn>
                  <a:cxn ang="0">
                    <a:pos x="309" y="67"/>
                  </a:cxn>
                  <a:cxn ang="0">
                    <a:pos x="416" y="138"/>
                  </a:cxn>
                  <a:cxn ang="0">
                    <a:pos x="439" y="194"/>
                  </a:cxn>
                  <a:cxn ang="0">
                    <a:pos x="433" y="281"/>
                  </a:cxn>
                  <a:cxn ang="0">
                    <a:pos x="385" y="394"/>
                  </a:cxn>
                  <a:cxn ang="0">
                    <a:pos x="382" y="436"/>
                  </a:cxn>
                  <a:cxn ang="0">
                    <a:pos x="347" y="463"/>
                  </a:cxn>
                  <a:cxn ang="0">
                    <a:pos x="225" y="483"/>
                  </a:cxn>
                </a:cxnLst>
                <a:rect l="0" t="0" r="r" b="b"/>
                <a:pathLst>
                  <a:path w="440" h="484">
                    <a:moveTo>
                      <a:pt x="225" y="483"/>
                    </a:moveTo>
                    <a:lnTo>
                      <a:pt x="131" y="481"/>
                    </a:lnTo>
                    <a:lnTo>
                      <a:pt x="68" y="431"/>
                    </a:lnTo>
                    <a:lnTo>
                      <a:pt x="0" y="263"/>
                    </a:lnTo>
                    <a:lnTo>
                      <a:pt x="6" y="176"/>
                    </a:lnTo>
                    <a:lnTo>
                      <a:pt x="36" y="108"/>
                    </a:lnTo>
                    <a:lnTo>
                      <a:pt x="153" y="31"/>
                    </a:lnTo>
                    <a:lnTo>
                      <a:pt x="215" y="0"/>
                    </a:lnTo>
                    <a:lnTo>
                      <a:pt x="246" y="12"/>
                    </a:lnTo>
                    <a:lnTo>
                      <a:pt x="309" y="67"/>
                    </a:lnTo>
                    <a:lnTo>
                      <a:pt x="416" y="138"/>
                    </a:lnTo>
                    <a:lnTo>
                      <a:pt x="439" y="194"/>
                    </a:lnTo>
                    <a:lnTo>
                      <a:pt x="433" y="281"/>
                    </a:lnTo>
                    <a:lnTo>
                      <a:pt x="385" y="394"/>
                    </a:lnTo>
                    <a:lnTo>
                      <a:pt x="382" y="436"/>
                    </a:lnTo>
                    <a:lnTo>
                      <a:pt x="347" y="463"/>
                    </a:lnTo>
                    <a:lnTo>
                      <a:pt x="225" y="48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5689600" y="2976563"/>
            <a:ext cx="1096963" cy="1657350"/>
            <a:chOff x="4032" y="1875"/>
            <a:chExt cx="777" cy="1044"/>
          </a:xfrm>
        </p:grpSpPr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4073" y="1875"/>
              <a:ext cx="660" cy="362"/>
            </a:xfrm>
            <a:custGeom>
              <a:avLst/>
              <a:gdLst/>
              <a:ahLst/>
              <a:cxnLst>
                <a:cxn ang="0">
                  <a:pos x="591" y="339"/>
                </a:cxn>
                <a:cxn ang="0">
                  <a:pos x="630" y="236"/>
                </a:cxn>
                <a:cxn ang="0">
                  <a:pos x="659" y="158"/>
                </a:cxn>
                <a:cxn ang="0">
                  <a:pos x="659" y="109"/>
                </a:cxn>
                <a:cxn ang="0">
                  <a:pos x="623" y="34"/>
                </a:cxn>
                <a:cxn ang="0">
                  <a:pos x="550" y="15"/>
                </a:cxn>
                <a:cxn ang="0">
                  <a:pos x="524" y="36"/>
                </a:cxn>
                <a:cxn ang="0">
                  <a:pos x="548" y="112"/>
                </a:cxn>
                <a:cxn ang="0">
                  <a:pos x="524" y="36"/>
                </a:cxn>
                <a:cxn ang="0">
                  <a:pos x="504" y="10"/>
                </a:cxn>
                <a:cxn ang="0">
                  <a:pos x="451" y="7"/>
                </a:cxn>
                <a:cxn ang="0">
                  <a:pos x="395" y="6"/>
                </a:cxn>
                <a:cxn ang="0">
                  <a:pos x="316" y="7"/>
                </a:cxn>
                <a:cxn ang="0">
                  <a:pos x="272" y="52"/>
                </a:cxn>
                <a:cxn ang="0">
                  <a:pos x="265" y="83"/>
                </a:cxn>
                <a:cxn ang="0">
                  <a:pos x="255" y="127"/>
                </a:cxn>
                <a:cxn ang="0">
                  <a:pos x="265" y="98"/>
                </a:cxn>
                <a:cxn ang="0">
                  <a:pos x="272" y="52"/>
                </a:cxn>
                <a:cxn ang="0">
                  <a:pos x="252" y="23"/>
                </a:cxn>
                <a:cxn ang="0">
                  <a:pos x="178" y="3"/>
                </a:cxn>
                <a:cxn ang="0">
                  <a:pos x="126" y="0"/>
                </a:cxn>
                <a:cxn ang="0">
                  <a:pos x="72" y="3"/>
                </a:cxn>
                <a:cxn ang="0">
                  <a:pos x="29" y="18"/>
                </a:cxn>
                <a:cxn ang="0">
                  <a:pos x="3" y="98"/>
                </a:cxn>
                <a:cxn ang="0">
                  <a:pos x="0" y="150"/>
                </a:cxn>
                <a:cxn ang="0">
                  <a:pos x="43" y="247"/>
                </a:cxn>
                <a:cxn ang="0">
                  <a:pos x="64" y="327"/>
                </a:cxn>
                <a:cxn ang="0">
                  <a:pos x="178" y="356"/>
                </a:cxn>
                <a:cxn ang="0">
                  <a:pos x="295" y="361"/>
                </a:cxn>
                <a:cxn ang="0">
                  <a:pos x="442" y="361"/>
                </a:cxn>
                <a:cxn ang="0">
                  <a:pos x="591" y="339"/>
                </a:cxn>
              </a:cxnLst>
              <a:rect l="0" t="0" r="r" b="b"/>
              <a:pathLst>
                <a:path w="660" h="362">
                  <a:moveTo>
                    <a:pt x="591" y="339"/>
                  </a:moveTo>
                  <a:lnTo>
                    <a:pt x="630" y="236"/>
                  </a:lnTo>
                  <a:lnTo>
                    <a:pt x="659" y="158"/>
                  </a:lnTo>
                  <a:lnTo>
                    <a:pt x="659" y="109"/>
                  </a:lnTo>
                  <a:lnTo>
                    <a:pt x="623" y="34"/>
                  </a:lnTo>
                  <a:lnTo>
                    <a:pt x="550" y="15"/>
                  </a:lnTo>
                  <a:lnTo>
                    <a:pt x="524" y="36"/>
                  </a:lnTo>
                  <a:lnTo>
                    <a:pt x="548" y="112"/>
                  </a:lnTo>
                  <a:lnTo>
                    <a:pt x="524" y="36"/>
                  </a:lnTo>
                  <a:lnTo>
                    <a:pt x="504" y="10"/>
                  </a:lnTo>
                  <a:lnTo>
                    <a:pt x="451" y="7"/>
                  </a:lnTo>
                  <a:lnTo>
                    <a:pt x="395" y="6"/>
                  </a:lnTo>
                  <a:lnTo>
                    <a:pt x="316" y="7"/>
                  </a:lnTo>
                  <a:lnTo>
                    <a:pt x="272" y="52"/>
                  </a:lnTo>
                  <a:lnTo>
                    <a:pt x="265" y="83"/>
                  </a:lnTo>
                  <a:lnTo>
                    <a:pt x="255" y="127"/>
                  </a:lnTo>
                  <a:lnTo>
                    <a:pt x="265" y="98"/>
                  </a:lnTo>
                  <a:lnTo>
                    <a:pt x="272" y="52"/>
                  </a:lnTo>
                  <a:lnTo>
                    <a:pt x="252" y="23"/>
                  </a:lnTo>
                  <a:lnTo>
                    <a:pt x="178" y="3"/>
                  </a:lnTo>
                  <a:lnTo>
                    <a:pt x="126" y="0"/>
                  </a:lnTo>
                  <a:lnTo>
                    <a:pt x="72" y="3"/>
                  </a:lnTo>
                  <a:lnTo>
                    <a:pt x="29" y="18"/>
                  </a:lnTo>
                  <a:lnTo>
                    <a:pt x="3" y="98"/>
                  </a:lnTo>
                  <a:lnTo>
                    <a:pt x="0" y="150"/>
                  </a:lnTo>
                  <a:lnTo>
                    <a:pt x="43" y="247"/>
                  </a:lnTo>
                  <a:lnTo>
                    <a:pt x="64" y="327"/>
                  </a:lnTo>
                  <a:lnTo>
                    <a:pt x="178" y="356"/>
                  </a:lnTo>
                  <a:lnTo>
                    <a:pt x="295" y="361"/>
                  </a:lnTo>
                  <a:lnTo>
                    <a:pt x="442" y="361"/>
                  </a:lnTo>
                  <a:lnTo>
                    <a:pt x="591" y="339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4032" y="2202"/>
              <a:ext cx="777" cy="717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245" y="24"/>
                </a:cxn>
                <a:cxn ang="0">
                  <a:pos x="357" y="29"/>
                </a:cxn>
                <a:cxn ang="0">
                  <a:pos x="492" y="35"/>
                </a:cxn>
                <a:cxn ang="0">
                  <a:pos x="632" y="16"/>
                </a:cxn>
                <a:cxn ang="0">
                  <a:pos x="652" y="133"/>
                </a:cxn>
                <a:cxn ang="0">
                  <a:pos x="732" y="279"/>
                </a:cxn>
                <a:cxn ang="0">
                  <a:pos x="761" y="406"/>
                </a:cxn>
                <a:cxn ang="0">
                  <a:pos x="776" y="526"/>
                </a:cxn>
                <a:cxn ang="0">
                  <a:pos x="755" y="647"/>
                </a:cxn>
                <a:cxn ang="0">
                  <a:pos x="716" y="707"/>
                </a:cxn>
                <a:cxn ang="0">
                  <a:pos x="658" y="699"/>
                </a:cxn>
                <a:cxn ang="0">
                  <a:pos x="641" y="642"/>
                </a:cxn>
                <a:cxn ang="0">
                  <a:pos x="638" y="541"/>
                </a:cxn>
                <a:cxn ang="0">
                  <a:pos x="620" y="408"/>
                </a:cxn>
                <a:cxn ang="0">
                  <a:pos x="557" y="294"/>
                </a:cxn>
                <a:cxn ang="0">
                  <a:pos x="465" y="228"/>
                </a:cxn>
                <a:cxn ang="0">
                  <a:pos x="374" y="202"/>
                </a:cxn>
                <a:cxn ang="0">
                  <a:pos x="275" y="234"/>
                </a:cxn>
                <a:cxn ang="0">
                  <a:pos x="206" y="331"/>
                </a:cxn>
                <a:cxn ang="0">
                  <a:pos x="167" y="408"/>
                </a:cxn>
                <a:cxn ang="0">
                  <a:pos x="138" y="484"/>
                </a:cxn>
                <a:cxn ang="0">
                  <a:pos x="129" y="564"/>
                </a:cxn>
                <a:cxn ang="0">
                  <a:pos x="132" y="642"/>
                </a:cxn>
                <a:cxn ang="0">
                  <a:pos x="132" y="696"/>
                </a:cxn>
                <a:cxn ang="0">
                  <a:pos x="81" y="716"/>
                </a:cxn>
                <a:cxn ang="0">
                  <a:pos x="32" y="658"/>
                </a:cxn>
                <a:cxn ang="0">
                  <a:pos x="6" y="559"/>
                </a:cxn>
                <a:cxn ang="0">
                  <a:pos x="0" y="473"/>
                </a:cxn>
                <a:cxn ang="0">
                  <a:pos x="18" y="385"/>
                </a:cxn>
                <a:cxn ang="0">
                  <a:pos x="71" y="279"/>
                </a:cxn>
                <a:cxn ang="0">
                  <a:pos x="109" y="190"/>
                </a:cxn>
                <a:cxn ang="0">
                  <a:pos x="129" y="101"/>
                </a:cxn>
                <a:cxn ang="0">
                  <a:pos x="113" y="0"/>
                </a:cxn>
              </a:cxnLst>
              <a:rect l="0" t="0" r="r" b="b"/>
              <a:pathLst>
                <a:path w="777" h="717">
                  <a:moveTo>
                    <a:pt x="113" y="0"/>
                  </a:moveTo>
                  <a:lnTo>
                    <a:pt x="245" y="24"/>
                  </a:lnTo>
                  <a:lnTo>
                    <a:pt x="357" y="29"/>
                  </a:lnTo>
                  <a:lnTo>
                    <a:pt x="492" y="35"/>
                  </a:lnTo>
                  <a:lnTo>
                    <a:pt x="632" y="16"/>
                  </a:lnTo>
                  <a:lnTo>
                    <a:pt x="652" y="133"/>
                  </a:lnTo>
                  <a:lnTo>
                    <a:pt x="732" y="279"/>
                  </a:lnTo>
                  <a:lnTo>
                    <a:pt x="761" y="406"/>
                  </a:lnTo>
                  <a:lnTo>
                    <a:pt x="776" y="526"/>
                  </a:lnTo>
                  <a:lnTo>
                    <a:pt x="755" y="647"/>
                  </a:lnTo>
                  <a:lnTo>
                    <a:pt x="716" y="707"/>
                  </a:lnTo>
                  <a:lnTo>
                    <a:pt x="658" y="699"/>
                  </a:lnTo>
                  <a:lnTo>
                    <a:pt x="641" y="642"/>
                  </a:lnTo>
                  <a:lnTo>
                    <a:pt x="638" y="541"/>
                  </a:lnTo>
                  <a:lnTo>
                    <a:pt x="620" y="408"/>
                  </a:lnTo>
                  <a:lnTo>
                    <a:pt x="557" y="294"/>
                  </a:lnTo>
                  <a:lnTo>
                    <a:pt x="465" y="228"/>
                  </a:lnTo>
                  <a:lnTo>
                    <a:pt x="374" y="202"/>
                  </a:lnTo>
                  <a:lnTo>
                    <a:pt x="275" y="234"/>
                  </a:lnTo>
                  <a:lnTo>
                    <a:pt x="206" y="331"/>
                  </a:lnTo>
                  <a:lnTo>
                    <a:pt x="167" y="408"/>
                  </a:lnTo>
                  <a:lnTo>
                    <a:pt x="138" y="484"/>
                  </a:lnTo>
                  <a:lnTo>
                    <a:pt x="129" y="564"/>
                  </a:lnTo>
                  <a:lnTo>
                    <a:pt x="132" y="642"/>
                  </a:lnTo>
                  <a:lnTo>
                    <a:pt x="132" y="696"/>
                  </a:lnTo>
                  <a:lnTo>
                    <a:pt x="81" y="716"/>
                  </a:lnTo>
                  <a:lnTo>
                    <a:pt x="32" y="658"/>
                  </a:lnTo>
                  <a:lnTo>
                    <a:pt x="6" y="559"/>
                  </a:lnTo>
                  <a:lnTo>
                    <a:pt x="0" y="473"/>
                  </a:lnTo>
                  <a:lnTo>
                    <a:pt x="18" y="385"/>
                  </a:lnTo>
                  <a:lnTo>
                    <a:pt x="71" y="279"/>
                  </a:lnTo>
                  <a:lnTo>
                    <a:pt x="109" y="190"/>
                  </a:lnTo>
                  <a:lnTo>
                    <a:pt x="129" y="101"/>
                  </a:lnTo>
                  <a:lnTo>
                    <a:pt x="113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6659563" y="2713038"/>
            <a:ext cx="1527175" cy="2178050"/>
            <a:chOff x="4719" y="1709"/>
            <a:chExt cx="1083" cy="1372"/>
          </a:xfrm>
        </p:grpSpPr>
        <p:sp>
          <p:nvSpPr>
            <p:cNvPr id="16399" name="Freeform 15"/>
            <p:cNvSpPr>
              <a:spLocks/>
            </p:cNvSpPr>
            <p:nvPr/>
          </p:nvSpPr>
          <p:spPr bwMode="auto">
            <a:xfrm>
              <a:off x="4719" y="1709"/>
              <a:ext cx="806" cy="511"/>
            </a:xfrm>
            <a:custGeom>
              <a:avLst/>
              <a:gdLst/>
              <a:ahLst/>
              <a:cxnLst>
                <a:cxn ang="0">
                  <a:pos x="781" y="387"/>
                </a:cxn>
                <a:cxn ang="0">
                  <a:pos x="791" y="250"/>
                </a:cxn>
                <a:cxn ang="0">
                  <a:pos x="805" y="146"/>
                </a:cxn>
                <a:cxn ang="0">
                  <a:pos x="793" y="87"/>
                </a:cxn>
                <a:cxn ang="0">
                  <a:pos x="739" y="1"/>
                </a:cxn>
                <a:cxn ang="0">
                  <a:pos x="643" y="1"/>
                </a:cxn>
                <a:cxn ang="0">
                  <a:pos x="618" y="32"/>
                </a:cxn>
                <a:cxn ang="0">
                  <a:pos x="676" y="169"/>
                </a:cxn>
                <a:cxn ang="0">
                  <a:pos x="618" y="32"/>
                </a:cxn>
                <a:cxn ang="0">
                  <a:pos x="584" y="5"/>
                </a:cxn>
                <a:cxn ang="0">
                  <a:pos x="550" y="0"/>
                </a:cxn>
                <a:cxn ang="0">
                  <a:pos x="484" y="5"/>
                </a:cxn>
                <a:cxn ang="0">
                  <a:pos x="356" y="52"/>
                </a:cxn>
                <a:cxn ang="0">
                  <a:pos x="316" y="113"/>
                </a:cxn>
                <a:cxn ang="0">
                  <a:pos x="320" y="173"/>
                </a:cxn>
                <a:cxn ang="0">
                  <a:pos x="349" y="254"/>
                </a:cxn>
                <a:cxn ang="0">
                  <a:pos x="320" y="173"/>
                </a:cxn>
                <a:cxn ang="0">
                  <a:pos x="316" y="113"/>
                </a:cxn>
                <a:cxn ang="0">
                  <a:pos x="283" y="85"/>
                </a:cxn>
                <a:cxn ang="0">
                  <a:pos x="186" y="79"/>
                </a:cxn>
                <a:cxn ang="0">
                  <a:pos x="121" y="82"/>
                </a:cxn>
                <a:cxn ang="0">
                  <a:pos x="43" y="98"/>
                </a:cxn>
                <a:cxn ang="0">
                  <a:pos x="10" y="136"/>
                </a:cxn>
                <a:cxn ang="0">
                  <a:pos x="0" y="239"/>
                </a:cxn>
                <a:cxn ang="0">
                  <a:pos x="12" y="307"/>
                </a:cxn>
                <a:cxn ang="0">
                  <a:pos x="93" y="412"/>
                </a:cxn>
                <a:cxn ang="0">
                  <a:pos x="141" y="507"/>
                </a:cxn>
                <a:cxn ang="0">
                  <a:pos x="284" y="510"/>
                </a:cxn>
                <a:cxn ang="0">
                  <a:pos x="428" y="487"/>
                </a:cxn>
                <a:cxn ang="0">
                  <a:pos x="607" y="452"/>
                </a:cxn>
                <a:cxn ang="0">
                  <a:pos x="781" y="387"/>
                </a:cxn>
              </a:cxnLst>
              <a:rect l="0" t="0" r="r" b="b"/>
              <a:pathLst>
                <a:path w="806" h="511">
                  <a:moveTo>
                    <a:pt x="781" y="387"/>
                  </a:moveTo>
                  <a:lnTo>
                    <a:pt x="791" y="250"/>
                  </a:lnTo>
                  <a:lnTo>
                    <a:pt x="805" y="146"/>
                  </a:lnTo>
                  <a:lnTo>
                    <a:pt x="793" y="87"/>
                  </a:lnTo>
                  <a:lnTo>
                    <a:pt x="739" y="1"/>
                  </a:lnTo>
                  <a:lnTo>
                    <a:pt x="643" y="1"/>
                  </a:lnTo>
                  <a:lnTo>
                    <a:pt x="618" y="32"/>
                  </a:lnTo>
                  <a:lnTo>
                    <a:pt x="676" y="169"/>
                  </a:lnTo>
                  <a:lnTo>
                    <a:pt x="618" y="32"/>
                  </a:lnTo>
                  <a:lnTo>
                    <a:pt x="584" y="5"/>
                  </a:lnTo>
                  <a:lnTo>
                    <a:pt x="550" y="0"/>
                  </a:lnTo>
                  <a:lnTo>
                    <a:pt x="484" y="5"/>
                  </a:lnTo>
                  <a:lnTo>
                    <a:pt x="356" y="52"/>
                  </a:lnTo>
                  <a:lnTo>
                    <a:pt x="316" y="113"/>
                  </a:lnTo>
                  <a:lnTo>
                    <a:pt x="320" y="173"/>
                  </a:lnTo>
                  <a:lnTo>
                    <a:pt x="349" y="254"/>
                  </a:lnTo>
                  <a:lnTo>
                    <a:pt x="320" y="173"/>
                  </a:lnTo>
                  <a:lnTo>
                    <a:pt x="316" y="113"/>
                  </a:lnTo>
                  <a:lnTo>
                    <a:pt x="283" y="85"/>
                  </a:lnTo>
                  <a:lnTo>
                    <a:pt x="186" y="79"/>
                  </a:lnTo>
                  <a:lnTo>
                    <a:pt x="121" y="82"/>
                  </a:lnTo>
                  <a:lnTo>
                    <a:pt x="43" y="98"/>
                  </a:lnTo>
                  <a:lnTo>
                    <a:pt x="10" y="136"/>
                  </a:lnTo>
                  <a:lnTo>
                    <a:pt x="0" y="239"/>
                  </a:lnTo>
                  <a:lnTo>
                    <a:pt x="12" y="307"/>
                  </a:lnTo>
                  <a:lnTo>
                    <a:pt x="93" y="412"/>
                  </a:lnTo>
                  <a:lnTo>
                    <a:pt x="141" y="507"/>
                  </a:lnTo>
                  <a:lnTo>
                    <a:pt x="284" y="510"/>
                  </a:lnTo>
                  <a:lnTo>
                    <a:pt x="428" y="487"/>
                  </a:lnTo>
                  <a:lnTo>
                    <a:pt x="607" y="452"/>
                  </a:lnTo>
                  <a:lnTo>
                    <a:pt x="781" y="387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4862" y="2098"/>
              <a:ext cx="940" cy="98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43" y="123"/>
                </a:cxn>
                <a:cxn ang="0">
                  <a:pos x="287" y="101"/>
                </a:cxn>
                <a:cxn ang="0">
                  <a:pos x="467" y="64"/>
                </a:cxn>
                <a:cxn ang="0">
                  <a:pos x="639" y="0"/>
                </a:cxn>
                <a:cxn ang="0">
                  <a:pos x="673" y="155"/>
                </a:cxn>
                <a:cxn ang="0">
                  <a:pos x="802" y="399"/>
                </a:cxn>
                <a:cxn ang="0">
                  <a:pos x="869" y="648"/>
                </a:cxn>
                <a:cxn ang="0">
                  <a:pos x="939" y="763"/>
                </a:cxn>
                <a:cxn ang="0">
                  <a:pos x="927" y="851"/>
                </a:cxn>
                <a:cxn ang="0">
                  <a:pos x="896" y="877"/>
                </a:cxn>
                <a:cxn ang="0">
                  <a:pos x="819" y="853"/>
                </a:cxn>
                <a:cxn ang="0">
                  <a:pos x="754" y="797"/>
                </a:cxn>
                <a:cxn ang="0">
                  <a:pos x="672" y="645"/>
                </a:cxn>
                <a:cxn ang="0">
                  <a:pos x="392" y="339"/>
                </a:cxn>
                <a:cxn ang="0">
                  <a:pos x="376" y="354"/>
                </a:cxn>
                <a:cxn ang="0">
                  <a:pos x="345" y="417"/>
                </a:cxn>
                <a:cxn ang="0">
                  <a:pos x="341" y="481"/>
                </a:cxn>
                <a:cxn ang="0">
                  <a:pos x="354" y="579"/>
                </a:cxn>
                <a:cxn ang="0">
                  <a:pos x="413" y="730"/>
                </a:cxn>
                <a:cxn ang="0">
                  <a:pos x="468" y="824"/>
                </a:cxn>
                <a:cxn ang="0">
                  <a:pos x="497" y="911"/>
                </a:cxn>
                <a:cxn ang="0">
                  <a:pos x="465" y="974"/>
                </a:cxn>
                <a:cxn ang="0">
                  <a:pos x="432" y="982"/>
                </a:cxn>
                <a:cxn ang="0">
                  <a:pos x="355" y="960"/>
                </a:cxn>
                <a:cxn ang="0">
                  <a:pos x="222" y="833"/>
                </a:cxn>
                <a:cxn ang="0">
                  <a:pos x="121" y="721"/>
                </a:cxn>
                <a:cxn ang="0">
                  <a:pos x="94" y="664"/>
                </a:cxn>
                <a:cxn ang="0">
                  <a:pos x="71" y="530"/>
                </a:cxn>
                <a:cxn ang="0">
                  <a:pos x="79" y="366"/>
                </a:cxn>
                <a:cxn ang="0">
                  <a:pos x="57" y="264"/>
                </a:cxn>
                <a:cxn ang="0">
                  <a:pos x="0" y="120"/>
                </a:cxn>
              </a:cxnLst>
              <a:rect l="0" t="0" r="r" b="b"/>
              <a:pathLst>
                <a:path w="940" h="983">
                  <a:moveTo>
                    <a:pt x="0" y="120"/>
                  </a:moveTo>
                  <a:lnTo>
                    <a:pt x="143" y="123"/>
                  </a:lnTo>
                  <a:lnTo>
                    <a:pt x="287" y="101"/>
                  </a:lnTo>
                  <a:lnTo>
                    <a:pt x="467" y="64"/>
                  </a:lnTo>
                  <a:lnTo>
                    <a:pt x="639" y="0"/>
                  </a:lnTo>
                  <a:lnTo>
                    <a:pt x="673" y="155"/>
                  </a:lnTo>
                  <a:lnTo>
                    <a:pt x="802" y="399"/>
                  </a:lnTo>
                  <a:lnTo>
                    <a:pt x="869" y="648"/>
                  </a:lnTo>
                  <a:lnTo>
                    <a:pt x="939" y="763"/>
                  </a:lnTo>
                  <a:lnTo>
                    <a:pt x="927" y="851"/>
                  </a:lnTo>
                  <a:lnTo>
                    <a:pt x="896" y="877"/>
                  </a:lnTo>
                  <a:lnTo>
                    <a:pt x="819" y="853"/>
                  </a:lnTo>
                  <a:lnTo>
                    <a:pt x="754" y="797"/>
                  </a:lnTo>
                  <a:lnTo>
                    <a:pt x="672" y="645"/>
                  </a:lnTo>
                  <a:lnTo>
                    <a:pt x="392" y="339"/>
                  </a:lnTo>
                  <a:lnTo>
                    <a:pt x="376" y="354"/>
                  </a:lnTo>
                  <a:lnTo>
                    <a:pt x="345" y="417"/>
                  </a:lnTo>
                  <a:lnTo>
                    <a:pt x="341" y="481"/>
                  </a:lnTo>
                  <a:lnTo>
                    <a:pt x="354" y="579"/>
                  </a:lnTo>
                  <a:lnTo>
                    <a:pt x="413" y="730"/>
                  </a:lnTo>
                  <a:lnTo>
                    <a:pt x="468" y="824"/>
                  </a:lnTo>
                  <a:lnTo>
                    <a:pt x="497" y="911"/>
                  </a:lnTo>
                  <a:lnTo>
                    <a:pt x="465" y="974"/>
                  </a:lnTo>
                  <a:lnTo>
                    <a:pt x="432" y="982"/>
                  </a:lnTo>
                  <a:lnTo>
                    <a:pt x="355" y="960"/>
                  </a:lnTo>
                  <a:lnTo>
                    <a:pt x="222" y="833"/>
                  </a:lnTo>
                  <a:lnTo>
                    <a:pt x="121" y="721"/>
                  </a:lnTo>
                  <a:lnTo>
                    <a:pt x="94" y="664"/>
                  </a:lnTo>
                  <a:lnTo>
                    <a:pt x="71" y="530"/>
                  </a:lnTo>
                  <a:lnTo>
                    <a:pt x="79" y="366"/>
                  </a:lnTo>
                  <a:lnTo>
                    <a:pt x="57" y="264"/>
                  </a:lnTo>
                  <a:lnTo>
                    <a:pt x="0" y="12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5022850" y="2767013"/>
            <a:ext cx="730250" cy="1970087"/>
            <a:chOff x="3560" y="1743"/>
            <a:chExt cx="517" cy="1241"/>
          </a:xfrm>
        </p:grpSpPr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3560" y="2131"/>
              <a:ext cx="396" cy="853"/>
            </a:xfrm>
            <a:custGeom>
              <a:avLst/>
              <a:gdLst/>
              <a:ahLst/>
              <a:cxnLst>
                <a:cxn ang="0">
                  <a:pos x="231" y="80"/>
                </a:cxn>
                <a:cxn ang="0">
                  <a:pos x="323" y="100"/>
                </a:cxn>
                <a:cxn ang="0">
                  <a:pos x="395" y="65"/>
                </a:cxn>
                <a:cxn ang="0">
                  <a:pos x="344" y="200"/>
                </a:cxn>
                <a:cxn ang="0">
                  <a:pos x="254" y="468"/>
                </a:cxn>
                <a:cxn ang="0">
                  <a:pos x="170" y="652"/>
                </a:cxn>
                <a:cxn ang="0">
                  <a:pos x="97" y="810"/>
                </a:cxn>
                <a:cxn ang="0">
                  <a:pos x="56" y="845"/>
                </a:cxn>
                <a:cxn ang="0">
                  <a:pos x="35" y="852"/>
                </a:cxn>
                <a:cxn ang="0">
                  <a:pos x="19" y="835"/>
                </a:cxn>
                <a:cxn ang="0">
                  <a:pos x="0" y="784"/>
                </a:cxn>
                <a:cxn ang="0">
                  <a:pos x="11" y="609"/>
                </a:cxn>
                <a:cxn ang="0">
                  <a:pos x="27" y="410"/>
                </a:cxn>
                <a:cxn ang="0">
                  <a:pos x="78" y="132"/>
                </a:cxn>
                <a:cxn ang="0">
                  <a:pos x="89" y="0"/>
                </a:cxn>
                <a:cxn ang="0">
                  <a:pos x="116" y="34"/>
                </a:cxn>
                <a:cxn ang="0">
                  <a:pos x="231" y="80"/>
                </a:cxn>
              </a:cxnLst>
              <a:rect l="0" t="0" r="r" b="b"/>
              <a:pathLst>
                <a:path w="396" h="853">
                  <a:moveTo>
                    <a:pt x="231" y="80"/>
                  </a:moveTo>
                  <a:lnTo>
                    <a:pt x="323" y="100"/>
                  </a:lnTo>
                  <a:lnTo>
                    <a:pt x="395" y="65"/>
                  </a:lnTo>
                  <a:lnTo>
                    <a:pt x="344" y="200"/>
                  </a:lnTo>
                  <a:lnTo>
                    <a:pt x="254" y="468"/>
                  </a:lnTo>
                  <a:lnTo>
                    <a:pt x="170" y="652"/>
                  </a:lnTo>
                  <a:lnTo>
                    <a:pt x="97" y="810"/>
                  </a:lnTo>
                  <a:lnTo>
                    <a:pt x="56" y="845"/>
                  </a:lnTo>
                  <a:lnTo>
                    <a:pt x="35" y="852"/>
                  </a:lnTo>
                  <a:lnTo>
                    <a:pt x="19" y="835"/>
                  </a:lnTo>
                  <a:lnTo>
                    <a:pt x="0" y="784"/>
                  </a:lnTo>
                  <a:lnTo>
                    <a:pt x="11" y="609"/>
                  </a:lnTo>
                  <a:lnTo>
                    <a:pt x="27" y="410"/>
                  </a:lnTo>
                  <a:lnTo>
                    <a:pt x="78" y="132"/>
                  </a:lnTo>
                  <a:lnTo>
                    <a:pt x="89" y="0"/>
                  </a:lnTo>
                  <a:lnTo>
                    <a:pt x="116" y="34"/>
                  </a:lnTo>
                  <a:lnTo>
                    <a:pt x="231" y="8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3636" y="1743"/>
              <a:ext cx="441" cy="488"/>
            </a:xfrm>
            <a:custGeom>
              <a:avLst/>
              <a:gdLst/>
              <a:ahLst/>
              <a:cxnLst>
                <a:cxn ang="0">
                  <a:pos x="157" y="469"/>
                </a:cxn>
                <a:cxn ang="0">
                  <a:pos x="249" y="487"/>
                </a:cxn>
                <a:cxn ang="0">
                  <a:pos x="322" y="453"/>
                </a:cxn>
                <a:cxn ang="0">
                  <a:pos x="426" y="305"/>
                </a:cxn>
                <a:cxn ang="0">
                  <a:pos x="440" y="219"/>
                </a:cxn>
                <a:cxn ang="0">
                  <a:pos x="426" y="146"/>
                </a:cxn>
                <a:cxn ang="0">
                  <a:pos x="329" y="45"/>
                </a:cxn>
                <a:cxn ang="0">
                  <a:pos x="275" y="0"/>
                </a:cxn>
                <a:cxn ang="0">
                  <a:pos x="243" y="5"/>
                </a:cxn>
                <a:cxn ang="0">
                  <a:pos x="169" y="44"/>
                </a:cxn>
                <a:cxn ang="0">
                  <a:pos x="49" y="90"/>
                </a:cxn>
                <a:cxn ang="0">
                  <a:pos x="14" y="139"/>
                </a:cxn>
                <a:cxn ang="0">
                  <a:pos x="0" y="225"/>
                </a:cxn>
                <a:cxn ang="0">
                  <a:pos x="22" y="346"/>
                </a:cxn>
                <a:cxn ang="0">
                  <a:pos x="15" y="387"/>
                </a:cxn>
                <a:cxn ang="0">
                  <a:pos x="43" y="422"/>
                </a:cxn>
                <a:cxn ang="0">
                  <a:pos x="157" y="469"/>
                </a:cxn>
              </a:cxnLst>
              <a:rect l="0" t="0" r="r" b="b"/>
              <a:pathLst>
                <a:path w="441" h="488">
                  <a:moveTo>
                    <a:pt x="157" y="469"/>
                  </a:moveTo>
                  <a:lnTo>
                    <a:pt x="249" y="487"/>
                  </a:lnTo>
                  <a:lnTo>
                    <a:pt x="322" y="453"/>
                  </a:lnTo>
                  <a:lnTo>
                    <a:pt x="426" y="305"/>
                  </a:lnTo>
                  <a:lnTo>
                    <a:pt x="440" y="219"/>
                  </a:lnTo>
                  <a:lnTo>
                    <a:pt x="426" y="146"/>
                  </a:lnTo>
                  <a:lnTo>
                    <a:pt x="329" y="45"/>
                  </a:lnTo>
                  <a:lnTo>
                    <a:pt x="275" y="0"/>
                  </a:lnTo>
                  <a:lnTo>
                    <a:pt x="243" y="5"/>
                  </a:lnTo>
                  <a:lnTo>
                    <a:pt x="169" y="44"/>
                  </a:lnTo>
                  <a:lnTo>
                    <a:pt x="49" y="90"/>
                  </a:lnTo>
                  <a:lnTo>
                    <a:pt x="14" y="139"/>
                  </a:lnTo>
                  <a:lnTo>
                    <a:pt x="0" y="225"/>
                  </a:lnTo>
                  <a:lnTo>
                    <a:pt x="22" y="346"/>
                  </a:lnTo>
                  <a:lnTo>
                    <a:pt x="15" y="387"/>
                  </a:lnTo>
                  <a:lnTo>
                    <a:pt x="43" y="422"/>
                  </a:lnTo>
                  <a:lnTo>
                    <a:pt x="157" y="469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509588" y="2963863"/>
            <a:ext cx="7862887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16415" name="Group 31"/>
          <p:cNvGrpSpPr>
            <a:grpSpLocks/>
          </p:cNvGrpSpPr>
          <p:nvPr/>
        </p:nvGrpSpPr>
        <p:grpSpPr bwMode="auto">
          <a:xfrm>
            <a:off x="933450" y="2908300"/>
            <a:ext cx="2924175" cy="2182813"/>
            <a:chOff x="661" y="1832"/>
            <a:chExt cx="2073" cy="1375"/>
          </a:xfrm>
        </p:grpSpPr>
        <p:grpSp>
          <p:nvGrpSpPr>
            <p:cNvPr id="16408" name="Group 24"/>
            <p:cNvGrpSpPr>
              <a:grpSpLocks/>
            </p:cNvGrpSpPr>
            <p:nvPr/>
          </p:nvGrpSpPr>
          <p:grpSpPr bwMode="auto">
            <a:xfrm>
              <a:off x="1553" y="1873"/>
              <a:ext cx="777" cy="1044"/>
              <a:chOff x="1553" y="1873"/>
              <a:chExt cx="777" cy="1044"/>
            </a:xfrm>
          </p:grpSpPr>
          <p:sp>
            <p:nvSpPr>
              <p:cNvPr id="16406" name="Freeform 22"/>
              <p:cNvSpPr>
                <a:spLocks/>
              </p:cNvSpPr>
              <p:nvPr/>
            </p:nvSpPr>
            <p:spPr bwMode="auto">
              <a:xfrm>
                <a:off x="1629" y="1873"/>
                <a:ext cx="660" cy="362"/>
              </a:xfrm>
              <a:custGeom>
                <a:avLst/>
                <a:gdLst/>
                <a:ahLst/>
                <a:cxnLst>
                  <a:cxn ang="0">
                    <a:pos x="67" y="339"/>
                  </a:cxn>
                  <a:cxn ang="0">
                    <a:pos x="29" y="235"/>
                  </a:cxn>
                  <a:cxn ang="0">
                    <a:pos x="0" y="158"/>
                  </a:cxn>
                  <a:cxn ang="0">
                    <a:pos x="0" y="108"/>
                  </a:cxn>
                  <a:cxn ang="0">
                    <a:pos x="35" y="34"/>
                  </a:cxn>
                  <a:cxn ang="0">
                    <a:pos x="109" y="14"/>
                  </a:cxn>
                  <a:cxn ang="0">
                    <a:pos x="135" y="35"/>
                  </a:cxn>
                  <a:cxn ang="0">
                    <a:pos x="110" y="111"/>
                  </a:cxn>
                  <a:cxn ang="0">
                    <a:pos x="135" y="35"/>
                  </a:cxn>
                  <a:cxn ang="0">
                    <a:pos x="155" y="9"/>
                  </a:cxn>
                  <a:cxn ang="0">
                    <a:pos x="207" y="6"/>
                  </a:cxn>
                  <a:cxn ang="0">
                    <a:pos x="264" y="5"/>
                  </a:cxn>
                  <a:cxn ang="0">
                    <a:pos x="342" y="6"/>
                  </a:cxn>
                  <a:cxn ang="0">
                    <a:pos x="387" y="51"/>
                  </a:cxn>
                  <a:cxn ang="0">
                    <a:pos x="393" y="83"/>
                  </a:cxn>
                  <a:cxn ang="0">
                    <a:pos x="404" y="126"/>
                  </a:cxn>
                  <a:cxn ang="0">
                    <a:pos x="393" y="98"/>
                  </a:cxn>
                  <a:cxn ang="0">
                    <a:pos x="387" y="51"/>
                  </a:cxn>
                  <a:cxn ang="0">
                    <a:pos x="407" y="23"/>
                  </a:cxn>
                  <a:cxn ang="0">
                    <a:pos x="480" y="2"/>
                  </a:cxn>
                  <a:cxn ang="0">
                    <a:pos x="533" y="0"/>
                  </a:cxn>
                  <a:cxn ang="0">
                    <a:pos x="586" y="2"/>
                  </a:cxn>
                  <a:cxn ang="0">
                    <a:pos x="629" y="17"/>
                  </a:cxn>
                  <a:cxn ang="0">
                    <a:pos x="655" y="98"/>
                  </a:cxn>
                  <a:cxn ang="0">
                    <a:pos x="659" y="149"/>
                  </a:cxn>
                  <a:cxn ang="0">
                    <a:pos x="615" y="246"/>
                  </a:cxn>
                  <a:cxn ang="0">
                    <a:pos x="594" y="326"/>
                  </a:cxn>
                  <a:cxn ang="0">
                    <a:pos x="480" y="355"/>
                  </a:cxn>
                  <a:cxn ang="0">
                    <a:pos x="364" y="361"/>
                  </a:cxn>
                  <a:cxn ang="0">
                    <a:pos x="216" y="361"/>
                  </a:cxn>
                  <a:cxn ang="0">
                    <a:pos x="67" y="339"/>
                  </a:cxn>
                </a:cxnLst>
                <a:rect l="0" t="0" r="r" b="b"/>
                <a:pathLst>
                  <a:path w="660" h="362">
                    <a:moveTo>
                      <a:pt x="67" y="339"/>
                    </a:moveTo>
                    <a:lnTo>
                      <a:pt x="29" y="235"/>
                    </a:lnTo>
                    <a:lnTo>
                      <a:pt x="0" y="158"/>
                    </a:lnTo>
                    <a:lnTo>
                      <a:pt x="0" y="108"/>
                    </a:lnTo>
                    <a:lnTo>
                      <a:pt x="35" y="34"/>
                    </a:lnTo>
                    <a:lnTo>
                      <a:pt x="109" y="14"/>
                    </a:lnTo>
                    <a:lnTo>
                      <a:pt x="135" y="35"/>
                    </a:lnTo>
                    <a:lnTo>
                      <a:pt x="110" y="111"/>
                    </a:lnTo>
                    <a:lnTo>
                      <a:pt x="135" y="35"/>
                    </a:lnTo>
                    <a:lnTo>
                      <a:pt x="155" y="9"/>
                    </a:lnTo>
                    <a:lnTo>
                      <a:pt x="207" y="6"/>
                    </a:lnTo>
                    <a:lnTo>
                      <a:pt x="264" y="5"/>
                    </a:lnTo>
                    <a:lnTo>
                      <a:pt x="342" y="6"/>
                    </a:lnTo>
                    <a:lnTo>
                      <a:pt x="387" y="51"/>
                    </a:lnTo>
                    <a:lnTo>
                      <a:pt x="393" y="83"/>
                    </a:lnTo>
                    <a:lnTo>
                      <a:pt x="404" y="126"/>
                    </a:lnTo>
                    <a:lnTo>
                      <a:pt x="393" y="98"/>
                    </a:lnTo>
                    <a:lnTo>
                      <a:pt x="387" y="51"/>
                    </a:lnTo>
                    <a:lnTo>
                      <a:pt x="407" y="23"/>
                    </a:lnTo>
                    <a:lnTo>
                      <a:pt x="480" y="2"/>
                    </a:lnTo>
                    <a:lnTo>
                      <a:pt x="533" y="0"/>
                    </a:lnTo>
                    <a:lnTo>
                      <a:pt x="586" y="2"/>
                    </a:lnTo>
                    <a:lnTo>
                      <a:pt x="629" y="17"/>
                    </a:lnTo>
                    <a:lnTo>
                      <a:pt x="655" y="98"/>
                    </a:lnTo>
                    <a:lnTo>
                      <a:pt x="659" y="149"/>
                    </a:lnTo>
                    <a:lnTo>
                      <a:pt x="615" y="246"/>
                    </a:lnTo>
                    <a:lnTo>
                      <a:pt x="594" y="326"/>
                    </a:lnTo>
                    <a:lnTo>
                      <a:pt x="480" y="355"/>
                    </a:lnTo>
                    <a:lnTo>
                      <a:pt x="364" y="361"/>
                    </a:lnTo>
                    <a:lnTo>
                      <a:pt x="216" y="361"/>
                    </a:lnTo>
                    <a:lnTo>
                      <a:pt x="67" y="339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07" name="Freeform 23"/>
              <p:cNvSpPr>
                <a:spLocks/>
              </p:cNvSpPr>
              <p:nvPr/>
            </p:nvSpPr>
            <p:spPr bwMode="auto">
              <a:xfrm>
                <a:off x="1553" y="2201"/>
                <a:ext cx="777" cy="716"/>
              </a:xfrm>
              <a:custGeom>
                <a:avLst/>
                <a:gdLst/>
                <a:ahLst/>
                <a:cxnLst>
                  <a:cxn ang="0">
                    <a:pos x="662" y="0"/>
                  </a:cxn>
                  <a:cxn ang="0">
                    <a:pos x="530" y="23"/>
                  </a:cxn>
                  <a:cxn ang="0">
                    <a:pos x="418" y="28"/>
                  </a:cxn>
                  <a:cxn ang="0">
                    <a:pos x="283" y="34"/>
                  </a:cxn>
                  <a:cxn ang="0">
                    <a:pos x="144" y="15"/>
                  </a:cxn>
                  <a:cxn ang="0">
                    <a:pos x="124" y="132"/>
                  </a:cxn>
                  <a:cxn ang="0">
                    <a:pos x="44" y="278"/>
                  </a:cxn>
                  <a:cxn ang="0">
                    <a:pos x="15" y="405"/>
                  </a:cxn>
                  <a:cxn ang="0">
                    <a:pos x="0" y="525"/>
                  </a:cxn>
                  <a:cxn ang="0">
                    <a:pos x="21" y="646"/>
                  </a:cxn>
                  <a:cxn ang="0">
                    <a:pos x="59" y="706"/>
                  </a:cxn>
                  <a:cxn ang="0">
                    <a:pos x="118" y="698"/>
                  </a:cxn>
                  <a:cxn ang="0">
                    <a:pos x="134" y="641"/>
                  </a:cxn>
                  <a:cxn ang="0">
                    <a:pos x="138" y="540"/>
                  </a:cxn>
                  <a:cxn ang="0">
                    <a:pos x="156" y="407"/>
                  </a:cxn>
                  <a:cxn ang="0">
                    <a:pos x="219" y="293"/>
                  </a:cxn>
                  <a:cxn ang="0">
                    <a:pos x="311" y="227"/>
                  </a:cxn>
                  <a:cxn ang="0">
                    <a:pos x="401" y="201"/>
                  </a:cxn>
                  <a:cxn ang="0">
                    <a:pos x="501" y="233"/>
                  </a:cxn>
                  <a:cxn ang="0">
                    <a:pos x="570" y="330"/>
                  </a:cxn>
                  <a:cxn ang="0">
                    <a:pos x="608" y="407"/>
                  </a:cxn>
                  <a:cxn ang="0">
                    <a:pos x="637" y="483"/>
                  </a:cxn>
                  <a:cxn ang="0">
                    <a:pos x="647" y="563"/>
                  </a:cxn>
                  <a:cxn ang="0">
                    <a:pos x="644" y="641"/>
                  </a:cxn>
                  <a:cxn ang="0">
                    <a:pos x="644" y="695"/>
                  </a:cxn>
                  <a:cxn ang="0">
                    <a:pos x="694" y="715"/>
                  </a:cxn>
                  <a:cxn ang="0">
                    <a:pos x="743" y="657"/>
                  </a:cxn>
                  <a:cxn ang="0">
                    <a:pos x="769" y="558"/>
                  </a:cxn>
                  <a:cxn ang="0">
                    <a:pos x="776" y="472"/>
                  </a:cxn>
                  <a:cxn ang="0">
                    <a:pos x="757" y="384"/>
                  </a:cxn>
                  <a:cxn ang="0">
                    <a:pos x="705" y="278"/>
                  </a:cxn>
                  <a:cxn ang="0">
                    <a:pos x="667" y="189"/>
                  </a:cxn>
                  <a:cxn ang="0">
                    <a:pos x="647" y="100"/>
                  </a:cxn>
                  <a:cxn ang="0">
                    <a:pos x="662" y="0"/>
                  </a:cxn>
                </a:cxnLst>
                <a:rect l="0" t="0" r="r" b="b"/>
                <a:pathLst>
                  <a:path w="777" h="716">
                    <a:moveTo>
                      <a:pt x="662" y="0"/>
                    </a:moveTo>
                    <a:lnTo>
                      <a:pt x="530" y="23"/>
                    </a:lnTo>
                    <a:lnTo>
                      <a:pt x="418" y="28"/>
                    </a:lnTo>
                    <a:lnTo>
                      <a:pt x="283" y="34"/>
                    </a:lnTo>
                    <a:lnTo>
                      <a:pt x="144" y="15"/>
                    </a:lnTo>
                    <a:lnTo>
                      <a:pt x="124" y="132"/>
                    </a:lnTo>
                    <a:lnTo>
                      <a:pt x="44" y="278"/>
                    </a:lnTo>
                    <a:lnTo>
                      <a:pt x="15" y="405"/>
                    </a:lnTo>
                    <a:lnTo>
                      <a:pt x="0" y="525"/>
                    </a:lnTo>
                    <a:lnTo>
                      <a:pt x="21" y="646"/>
                    </a:lnTo>
                    <a:lnTo>
                      <a:pt x="59" y="706"/>
                    </a:lnTo>
                    <a:lnTo>
                      <a:pt x="118" y="698"/>
                    </a:lnTo>
                    <a:lnTo>
                      <a:pt x="134" y="641"/>
                    </a:lnTo>
                    <a:lnTo>
                      <a:pt x="138" y="540"/>
                    </a:lnTo>
                    <a:lnTo>
                      <a:pt x="156" y="407"/>
                    </a:lnTo>
                    <a:lnTo>
                      <a:pt x="219" y="293"/>
                    </a:lnTo>
                    <a:lnTo>
                      <a:pt x="311" y="227"/>
                    </a:lnTo>
                    <a:lnTo>
                      <a:pt x="401" y="201"/>
                    </a:lnTo>
                    <a:lnTo>
                      <a:pt x="501" y="233"/>
                    </a:lnTo>
                    <a:lnTo>
                      <a:pt x="570" y="330"/>
                    </a:lnTo>
                    <a:lnTo>
                      <a:pt x="608" y="407"/>
                    </a:lnTo>
                    <a:lnTo>
                      <a:pt x="637" y="483"/>
                    </a:lnTo>
                    <a:lnTo>
                      <a:pt x="647" y="563"/>
                    </a:lnTo>
                    <a:lnTo>
                      <a:pt x="644" y="641"/>
                    </a:lnTo>
                    <a:lnTo>
                      <a:pt x="644" y="695"/>
                    </a:lnTo>
                    <a:lnTo>
                      <a:pt x="694" y="715"/>
                    </a:lnTo>
                    <a:lnTo>
                      <a:pt x="743" y="657"/>
                    </a:lnTo>
                    <a:lnTo>
                      <a:pt x="769" y="558"/>
                    </a:lnTo>
                    <a:lnTo>
                      <a:pt x="776" y="472"/>
                    </a:lnTo>
                    <a:lnTo>
                      <a:pt x="757" y="384"/>
                    </a:lnTo>
                    <a:lnTo>
                      <a:pt x="705" y="278"/>
                    </a:lnTo>
                    <a:lnTo>
                      <a:pt x="667" y="189"/>
                    </a:lnTo>
                    <a:lnTo>
                      <a:pt x="647" y="100"/>
                    </a:lnTo>
                    <a:lnTo>
                      <a:pt x="662" y="0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411" name="Group 27"/>
            <p:cNvGrpSpPr>
              <a:grpSpLocks/>
            </p:cNvGrpSpPr>
            <p:nvPr/>
          </p:nvGrpSpPr>
          <p:grpSpPr bwMode="auto">
            <a:xfrm>
              <a:off x="661" y="1839"/>
              <a:ext cx="964" cy="1368"/>
              <a:chOff x="661" y="1839"/>
              <a:chExt cx="964" cy="1368"/>
            </a:xfrm>
          </p:grpSpPr>
          <p:sp>
            <p:nvSpPr>
              <p:cNvPr id="16409" name="Freeform 25"/>
              <p:cNvSpPr>
                <a:spLocks/>
              </p:cNvSpPr>
              <p:nvPr/>
            </p:nvSpPr>
            <p:spPr bwMode="auto">
              <a:xfrm>
                <a:off x="814" y="1839"/>
                <a:ext cx="811" cy="477"/>
              </a:xfrm>
              <a:custGeom>
                <a:avLst/>
                <a:gdLst/>
                <a:ahLst/>
                <a:cxnLst>
                  <a:cxn ang="0">
                    <a:pos x="54" y="415"/>
                  </a:cxn>
                  <a:cxn ang="0">
                    <a:pos x="26" y="281"/>
                  </a:cxn>
                  <a:cxn ang="0">
                    <a:pos x="0" y="179"/>
                  </a:cxn>
                  <a:cxn ang="0">
                    <a:pos x="5" y="119"/>
                  </a:cxn>
                  <a:cxn ang="0">
                    <a:pos x="48" y="27"/>
                  </a:cxn>
                  <a:cxn ang="0">
                    <a:pos x="143" y="16"/>
                  </a:cxn>
                  <a:cxn ang="0">
                    <a:pos x="171" y="43"/>
                  </a:cxn>
                  <a:cxn ang="0">
                    <a:pos x="131" y="186"/>
                  </a:cxn>
                  <a:cxn ang="0">
                    <a:pos x="171" y="43"/>
                  </a:cxn>
                  <a:cxn ang="0">
                    <a:pos x="203" y="12"/>
                  </a:cxn>
                  <a:cxn ang="0">
                    <a:pos x="235" y="3"/>
                  </a:cxn>
                  <a:cxn ang="0">
                    <a:pos x="302" y="0"/>
                  </a:cxn>
                  <a:cxn ang="0">
                    <a:pos x="434" y="31"/>
                  </a:cxn>
                  <a:cxn ang="0">
                    <a:pos x="481" y="87"/>
                  </a:cxn>
                  <a:cxn ang="0">
                    <a:pos x="485" y="147"/>
                  </a:cxn>
                  <a:cxn ang="0">
                    <a:pos x="466" y="230"/>
                  </a:cxn>
                  <a:cxn ang="0">
                    <a:pos x="485" y="147"/>
                  </a:cxn>
                  <a:cxn ang="0">
                    <a:pos x="481" y="87"/>
                  </a:cxn>
                  <a:cxn ang="0">
                    <a:pos x="512" y="55"/>
                  </a:cxn>
                  <a:cxn ang="0">
                    <a:pos x="606" y="37"/>
                  </a:cxn>
                  <a:cxn ang="0">
                    <a:pos x="672" y="32"/>
                  </a:cxn>
                  <a:cxn ang="0">
                    <a:pos x="750" y="38"/>
                  </a:cxn>
                  <a:cxn ang="0">
                    <a:pos x="788" y="71"/>
                  </a:cxn>
                  <a:cxn ang="0">
                    <a:pos x="810" y="174"/>
                  </a:cxn>
                  <a:cxn ang="0">
                    <a:pos x="808" y="242"/>
                  </a:cxn>
                  <a:cxn ang="0">
                    <a:pos x="739" y="356"/>
                  </a:cxn>
                  <a:cxn ang="0">
                    <a:pos x="703" y="455"/>
                  </a:cxn>
                  <a:cxn ang="0">
                    <a:pos x="562" y="476"/>
                  </a:cxn>
                  <a:cxn ang="0">
                    <a:pos x="416" y="471"/>
                  </a:cxn>
                  <a:cxn ang="0">
                    <a:pos x="234" y="458"/>
                  </a:cxn>
                  <a:cxn ang="0">
                    <a:pos x="54" y="415"/>
                  </a:cxn>
                </a:cxnLst>
                <a:rect l="0" t="0" r="r" b="b"/>
                <a:pathLst>
                  <a:path w="811" h="477">
                    <a:moveTo>
                      <a:pt x="54" y="415"/>
                    </a:moveTo>
                    <a:lnTo>
                      <a:pt x="26" y="281"/>
                    </a:lnTo>
                    <a:lnTo>
                      <a:pt x="0" y="179"/>
                    </a:lnTo>
                    <a:lnTo>
                      <a:pt x="5" y="119"/>
                    </a:lnTo>
                    <a:lnTo>
                      <a:pt x="48" y="27"/>
                    </a:lnTo>
                    <a:lnTo>
                      <a:pt x="143" y="16"/>
                    </a:lnTo>
                    <a:lnTo>
                      <a:pt x="171" y="43"/>
                    </a:lnTo>
                    <a:lnTo>
                      <a:pt x="131" y="186"/>
                    </a:lnTo>
                    <a:lnTo>
                      <a:pt x="171" y="43"/>
                    </a:lnTo>
                    <a:lnTo>
                      <a:pt x="203" y="12"/>
                    </a:lnTo>
                    <a:lnTo>
                      <a:pt x="235" y="3"/>
                    </a:lnTo>
                    <a:lnTo>
                      <a:pt x="302" y="0"/>
                    </a:lnTo>
                    <a:lnTo>
                      <a:pt x="434" y="31"/>
                    </a:lnTo>
                    <a:lnTo>
                      <a:pt x="481" y="87"/>
                    </a:lnTo>
                    <a:lnTo>
                      <a:pt x="485" y="147"/>
                    </a:lnTo>
                    <a:lnTo>
                      <a:pt x="466" y="230"/>
                    </a:lnTo>
                    <a:lnTo>
                      <a:pt x="485" y="147"/>
                    </a:lnTo>
                    <a:lnTo>
                      <a:pt x="481" y="87"/>
                    </a:lnTo>
                    <a:lnTo>
                      <a:pt x="512" y="55"/>
                    </a:lnTo>
                    <a:lnTo>
                      <a:pt x="606" y="37"/>
                    </a:lnTo>
                    <a:lnTo>
                      <a:pt x="672" y="32"/>
                    </a:lnTo>
                    <a:lnTo>
                      <a:pt x="750" y="38"/>
                    </a:lnTo>
                    <a:lnTo>
                      <a:pt x="788" y="71"/>
                    </a:lnTo>
                    <a:lnTo>
                      <a:pt x="810" y="174"/>
                    </a:lnTo>
                    <a:lnTo>
                      <a:pt x="808" y="242"/>
                    </a:lnTo>
                    <a:lnTo>
                      <a:pt x="739" y="356"/>
                    </a:lnTo>
                    <a:lnTo>
                      <a:pt x="703" y="455"/>
                    </a:lnTo>
                    <a:lnTo>
                      <a:pt x="562" y="476"/>
                    </a:lnTo>
                    <a:lnTo>
                      <a:pt x="416" y="471"/>
                    </a:lnTo>
                    <a:lnTo>
                      <a:pt x="234" y="458"/>
                    </a:lnTo>
                    <a:lnTo>
                      <a:pt x="54" y="415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0" name="Freeform 26"/>
              <p:cNvSpPr>
                <a:spLocks/>
              </p:cNvSpPr>
              <p:nvPr/>
            </p:nvSpPr>
            <p:spPr bwMode="auto">
              <a:xfrm>
                <a:off x="661" y="2257"/>
                <a:ext cx="855" cy="950"/>
              </a:xfrm>
              <a:custGeom>
                <a:avLst/>
                <a:gdLst/>
                <a:ahLst/>
                <a:cxnLst>
                  <a:cxn ang="0">
                    <a:pos x="854" y="40"/>
                  </a:cxn>
                  <a:cxn ang="0">
                    <a:pos x="713" y="61"/>
                  </a:cxn>
                  <a:cxn ang="0">
                    <a:pos x="567" y="56"/>
                  </a:cxn>
                  <a:cxn ang="0">
                    <a:pos x="385" y="42"/>
                  </a:cxn>
                  <a:cxn ang="0">
                    <a:pos x="206" y="0"/>
                  </a:cxn>
                  <a:cxn ang="0">
                    <a:pos x="191" y="157"/>
                  </a:cxn>
                  <a:cxn ang="0">
                    <a:pos x="92" y="415"/>
                  </a:cxn>
                  <a:cxn ang="0">
                    <a:pos x="57" y="670"/>
                  </a:cxn>
                  <a:cxn ang="0">
                    <a:pos x="0" y="793"/>
                  </a:cxn>
                  <a:cxn ang="0">
                    <a:pos x="23" y="880"/>
                  </a:cxn>
                  <a:cxn ang="0">
                    <a:pos x="57" y="901"/>
                  </a:cxn>
                  <a:cxn ang="0">
                    <a:pos x="131" y="867"/>
                  </a:cxn>
                  <a:cxn ang="0">
                    <a:pos x="188" y="804"/>
                  </a:cxn>
                  <a:cxn ang="0">
                    <a:pos x="252" y="643"/>
                  </a:cxn>
                  <a:cxn ang="0">
                    <a:pos x="492" y="305"/>
                  </a:cxn>
                  <a:cxn ang="0">
                    <a:pos x="509" y="318"/>
                  </a:cxn>
                  <a:cxn ang="0">
                    <a:pos x="548" y="377"/>
                  </a:cxn>
                  <a:cxn ang="0">
                    <a:pos x="560" y="441"/>
                  </a:cxn>
                  <a:cxn ang="0">
                    <a:pos x="560" y="539"/>
                  </a:cxn>
                  <a:cxn ang="0">
                    <a:pos x="518" y="696"/>
                  </a:cxn>
                  <a:cxn ang="0">
                    <a:pos x="475" y="796"/>
                  </a:cxn>
                  <a:cxn ang="0">
                    <a:pos x="458" y="887"/>
                  </a:cxn>
                  <a:cxn ang="0">
                    <a:pos x="496" y="945"/>
                  </a:cxn>
                  <a:cxn ang="0">
                    <a:pos x="531" y="949"/>
                  </a:cxn>
                  <a:cxn ang="0">
                    <a:pos x="605" y="917"/>
                  </a:cxn>
                  <a:cxn ang="0">
                    <a:pos x="721" y="776"/>
                  </a:cxn>
                  <a:cxn ang="0">
                    <a:pos x="807" y="652"/>
                  </a:cxn>
                  <a:cxn ang="0">
                    <a:pos x="828" y="591"/>
                  </a:cxn>
                  <a:cxn ang="0">
                    <a:pos x="834" y="456"/>
                  </a:cxn>
                  <a:cxn ang="0">
                    <a:pos x="806" y="294"/>
                  </a:cxn>
                  <a:cxn ang="0">
                    <a:pos x="816" y="191"/>
                  </a:cxn>
                  <a:cxn ang="0">
                    <a:pos x="854" y="40"/>
                  </a:cxn>
                </a:cxnLst>
                <a:rect l="0" t="0" r="r" b="b"/>
                <a:pathLst>
                  <a:path w="855" h="950">
                    <a:moveTo>
                      <a:pt x="854" y="40"/>
                    </a:moveTo>
                    <a:lnTo>
                      <a:pt x="713" y="61"/>
                    </a:lnTo>
                    <a:lnTo>
                      <a:pt x="567" y="56"/>
                    </a:lnTo>
                    <a:lnTo>
                      <a:pt x="385" y="42"/>
                    </a:lnTo>
                    <a:lnTo>
                      <a:pt x="206" y="0"/>
                    </a:lnTo>
                    <a:lnTo>
                      <a:pt x="191" y="157"/>
                    </a:lnTo>
                    <a:lnTo>
                      <a:pt x="92" y="415"/>
                    </a:lnTo>
                    <a:lnTo>
                      <a:pt x="57" y="670"/>
                    </a:lnTo>
                    <a:lnTo>
                      <a:pt x="0" y="793"/>
                    </a:lnTo>
                    <a:lnTo>
                      <a:pt x="23" y="880"/>
                    </a:lnTo>
                    <a:lnTo>
                      <a:pt x="57" y="901"/>
                    </a:lnTo>
                    <a:lnTo>
                      <a:pt x="131" y="867"/>
                    </a:lnTo>
                    <a:lnTo>
                      <a:pt x="188" y="804"/>
                    </a:lnTo>
                    <a:lnTo>
                      <a:pt x="252" y="643"/>
                    </a:lnTo>
                    <a:lnTo>
                      <a:pt x="492" y="305"/>
                    </a:lnTo>
                    <a:lnTo>
                      <a:pt x="509" y="318"/>
                    </a:lnTo>
                    <a:lnTo>
                      <a:pt x="548" y="377"/>
                    </a:lnTo>
                    <a:lnTo>
                      <a:pt x="560" y="441"/>
                    </a:lnTo>
                    <a:lnTo>
                      <a:pt x="560" y="539"/>
                    </a:lnTo>
                    <a:lnTo>
                      <a:pt x="518" y="696"/>
                    </a:lnTo>
                    <a:lnTo>
                      <a:pt x="475" y="796"/>
                    </a:lnTo>
                    <a:lnTo>
                      <a:pt x="458" y="887"/>
                    </a:lnTo>
                    <a:lnTo>
                      <a:pt x="496" y="945"/>
                    </a:lnTo>
                    <a:lnTo>
                      <a:pt x="531" y="949"/>
                    </a:lnTo>
                    <a:lnTo>
                      <a:pt x="605" y="917"/>
                    </a:lnTo>
                    <a:lnTo>
                      <a:pt x="721" y="776"/>
                    </a:lnTo>
                    <a:lnTo>
                      <a:pt x="807" y="652"/>
                    </a:lnTo>
                    <a:lnTo>
                      <a:pt x="828" y="591"/>
                    </a:lnTo>
                    <a:lnTo>
                      <a:pt x="834" y="456"/>
                    </a:lnTo>
                    <a:lnTo>
                      <a:pt x="806" y="294"/>
                    </a:lnTo>
                    <a:lnTo>
                      <a:pt x="816" y="191"/>
                    </a:lnTo>
                    <a:lnTo>
                      <a:pt x="854" y="40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414" name="Group 30"/>
            <p:cNvGrpSpPr>
              <a:grpSpLocks/>
            </p:cNvGrpSpPr>
            <p:nvPr/>
          </p:nvGrpSpPr>
          <p:grpSpPr bwMode="auto">
            <a:xfrm>
              <a:off x="2294" y="1832"/>
              <a:ext cx="440" cy="1280"/>
              <a:chOff x="2294" y="1832"/>
              <a:chExt cx="440" cy="1280"/>
            </a:xfrm>
          </p:grpSpPr>
          <p:sp>
            <p:nvSpPr>
              <p:cNvPr id="16412" name="Freeform 28"/>
              <p:cNvSpPr>
                <a:spLocks/>
              </p:cNvSpPr>
              <p:nvPr/>
            </p:nvSpPr>
            <p:spPr bwMode="auto">
              <a:xfrm>
                <a:off x="2364" y="2264"/>
                <a:ext cx="315" cy="848"/>
              </a:xfrm>
              <a:custGeom>
                <a:avLst/>
                <a:gdLst/>
                <a:ahLst/>
                <a:cxnLst>
                  <a:cxn ang="0">
                    <a:pos x="158" y="51"/>
                  </a:cxn>
                  <a:cxn ang="0">
                    <a:pos x="64" y="50"/>
                  </a:cxn>
                  <a:cxn ang="0">
                    <a:pos x="0" y="0"/>
                  </a:cxn>
                  <a:cxn ang="0">
                    <a:pos x="21" y="142"/>
                  </a:cxn>
                  <a:cxn ang="0">
                    <a:pos x="48" y="424"/>
                  </a:cxn>
                  <a:cxn ang="0">
                    <a:pos x="88" y="622"/>
                  </a:cxn>
                  <a:cxn ang="0">
                    <a:pos x="124" y="793"/>
                  </a:cxn>
                  <a:cxn ang="0">
                    <a:pos x="156" y="835"/>
                  </a:cxn>
                  <a:cxn ang="0">
                    <a:pos x="175" y="847"/>
                  </a:cxn>
                  <a:cxn ang="0">
                    <a:pos x="194" y="834"/>
                  </a:cxn>
                  <a:cxn ang="0">
                    <a:pos x="224" y="789"/>
                  </a:cxn>
                  <a:cxn ang="0">
                    <a:pos x="253" y="616"/>
                  </a:cxn>
                  <a:cxn ang="0">
                    <a:pos x="282" y="419"/>
                  </a:cxn>
                  <a:cxn ang="0">
                    <a:pos x="295" y="136"/>
                  </a:cxn>
                  <a:cxn ang="0">
                    <a:pos x="314" y="5"/>
                  </a:cxn>
                  <a:cxn ang="0">
                    <a:pos x="280" y="32"/>
                  </a:cxn>
                  <a:cxn ang="0">
                    <a:pos x="158" y="51"/>
                  </a:cxn>
                </a:cxnLst>
                <a:rect l="0" t="0" r="r" b="b"/>
                <a:pathLst>
                  <a:path w="315" h="848">
                    <a:moveTo>
                      <a:pt x="158" y="51"/>
                    </a:moveTo>
                    <a:lnTo>
                      <a:pt x="64" y="50"/>
                    </a:lnTo>
                    <a:lnTo>
                      <a:pt x="0" y="0"/>
                    </a:lnTo>
                    <a:lnTo>
                      <a:pt x="21" y="142"/>
                    </a:lnTo>
                    <a:lnTo>
                      <a:pt x="48" y="424"/>
                    </a:lnTo>
                    <a:lnTo>
                      <a:pt x="88" y="622"/>
                    </a:lnTo>
                    <a:lnTo>
                      <a:pt x="124" y="793"/>
                    </a:lnTo>
                    <a:lnTo>
                      <a:pt x="156" y="835"/>
                    </a:lnTo>
                    <a:lnTo>
                      <a:pt x="175" y="847"/>
                    </a:lnTo>
                    <a:lnTo>
                      <a:pt x="194" y="834"/>
                    </a:lnTo>
                    <a:lnTo>
                      <a:pt x="224" y="789"/>
                    </a:lnTo>
                    <a:lnTo>
                      <a:pt x="253" y="616"/>
                    </a:lnTo>
                    <a:lnTo>
                      <a:pt x="282" y="419"/>
                    </a:lnTo>
                    <a:lnTo>
                      <a:pt x="295" y="136"/>
                    </a:lnTo>
                    <a:lnTo>
                      <a:pt x="314" y="5"/>
                    </a:lnTo>
                    <a:lnTo>
                      <a:pt x="280" y="32"/>
                    </a:lnTo>
                    <a:lnTo>
                      <a:pt x="158" y="51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3" name="Freeform 29"/>
              <p:cNvSpPr>
                <a:spLocks/>
              </p:cNvSpPr>
              <p:nvPr/>
            </p:nvSpPr>
            <p:spPr bwMode="auto">
              <a:xfrm>
                <a:off x="2294" y="1832"/>
                <a:ext cx="440" cy="484"/>
              </a:xfrm>
              <a:custGeom>
                <a:avLst/>
                <a:gdLst/>
                <a:ahLst/>
                <a:cxnLst>
                  <a:cxn ang="0">
                    <a:pos x="225" y="483"/>
                  </a:cxn>
                  <a:cxn ang="0">
                    <a:pos x="131" y="481"/>
                  </a:cxn>
                  <a:cxn ang="0">
                    <a:pos x="68" y="431"/>
                  </a:cxn>
                  <a:cxn ang="0">
                    <a:pos x="0" y="263"/>
                  </a:cxn>
                  <a:cxn ang="0">
                    <a:pos x="6" y="176"/>
                  </a:cxn>
                  <a:cxn ang="0">
                    <a:pos x="36" y="108"/>
                  </a:cxn>
                  <a:cxn ang="0">
                    <a:pos x="153" y="31"/>
                  </a:cxn>
                  <a:cxn ang="0">
                    <a:pos x="215" y="0"/>
                  </a:cxn>
                  <a:cxn ang="0">
                    <a:pos x="246" y="12"/>
                  </a:cxn>
                  <a:cxn ang="0">
                    <a:pos x="309" y="67"/>
                  </a:cxn>
                  <a:cxn ang="0">
                    <a:pos x="416" y="138"/>
                  </a:cxn>
                  <a:cxn ang="0">
                    <a:pos x="439" y="194"/>
                  </a:cxn>
                  <a:cxn ang="0">
                    <a:pos x="433" y="281"/>
                  </a:cxn>
                  <a:cxn ang="0">
                    <a:pos x="385" y="394"/>
                  </a:cxn>
                  <a:cxn ang="0">
                    <a:pos x="382" y="436"/>
                  </a:cxn>
                  <a:cxn ang="0">
                    <a:pos x="347" y="463"/>
                  </a:cxn>
                  <a:cxn ang="0">
                    <a:pos x="225" y="483"/>
                  </a:cxn>
                </a:cxnLst>
                <a:rect l="0" t="0" r="r" b="b"/>
                <a:pathLst>
                  <a:path w="440" h="484">
                    <a:moveTo>
                      <a:pt x="225" y="483"/>
                    </a:moveTo>
                    <a:lnTo>
                      <a:pt x="131" y="481"/>
                    </a:lnTo>
                    <a:lnTo>
                      <a:pt x="68" y="431"/>
                    </a:lnTo>
                    <a:lnTo>
                      <a:pt x="0" y="263"/>
                    </a:lnTo>
                    <a:lnTo>
                      <a:pt x="6" y="176"/>
                    </a:lnTo>
                    <a:lnTo>
                      <a:pt x="36" y="108"/>
                    </a:lnTo>
                    <a:lnTo>
                      <a:pt x="153" y="31"/>
                    </a:lnTo>
                    <a:lnTo>
                      <a:pt x="215" y="0"/>
                    </a:lnTo>
                    <a:lnTo>
                      <a:pt x="246" y="12"/>
                    </a:lnTo>
                    <a:lnTo>
                      <a:pt x="309" y="67"/>
                    </a:lnTo>
                    <a:lnTo>
                      <a:pt x="416" y="138"/>
                    </a:lnTo>
                    <a:lnTo>
                      <a:pt x="439" y="194"/>
                    </a:lnTo>
                    <a:lnTo>
                      <a:pt x="433" y="281"/>
                    </a:lnTo>
                    <a:lnTo>
                      <a:pt x="385" y="394"/>
                    </a:lnTo>
                    <a:lnTo>
                      <a:pt x="382" y="436"/>
                    </a:lnTo>
                    <a:lnTo>
                      <a:pt x="347" y="463"/>
                    </a:lnTo>
                    <a:lnTo>
                      <a:pt x="225" y="483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5119688" y="2911475"/>
            <a:ext cx="2925762" cy="2182813"/>
            <a:chOff x="3628" y="1834"/>
            <a:chExt cx="2073" cy="1375"/>
          </a:xfrm>
        </p:grpSpPr>
        <p:grpSp>
          <p:nvGrpSpPr>
            <p:cNvPr id="16418" name="Group 34"/>
            <p:cNvGrpSpPr>
              <a:grpSpLocks/>
            </p:cNvGrpSpPr>
            <p:nvPr/>
          </p:nvGrpSpPr>
          <p:grpSpPr bwMode="auto">
            <a:xfrm>
              <a:off x="4737" y="1841"/>
              <a:ext cx="964" cy="1368"/>
              <a:chOff x="4737" y="1841"/>
              <a:chExt cx="964" cy="1368"/>
            </a:xfrm>
          </p:grpSpPr>
          <p:sp>
            <p:nvSpPr>
              <p:cNvPr id="16416" name="Freeform 32"/>
              <p:cNvSpPr>
                <a:spLocks/>
              </p:cNvSpPr>
              <p:nvPr/>
            </p:nvSpPr>
            <p:spPr bwMode="auto">
              <a:xfrm>
                <a:off x="4737" y="1841"/>
                <a:ext cx="811" cy="477"/>
              </a:xfrm>
              <a:custGeom>
                <a:avLst/>
                <a:gdLst/>
                <a:ahLst/>
                <a:cxnLst>
                  <a:cxn ang="0">
                    <a:pos x="756" y="415"/>
                  </a:cxn>
                  <a:cxn ang="0">
                    <a:pos x="784" y="281"/>
                  </a:cxn>
                  <a:cxn ang="0">
                    <a:pos x="810" y="179"/>
                  </a:cxn>
                  <a:cxn ang="0">
                    <a:pos x="805" y="119"/>
                  </a:cxn>
                  <a:cxn ang="0">
                    <a:pos x="762" y="27"/>
                  </a:cxn>
                  <a:cxn ang="0">
                    <a:pos x="667" y="16"/>
                  </a:cxn>
                  <a:cxn ang="0">
                    <a:pos x="639" y="43"/>
                  </a:cxn>
                  <a:cxn ang="0">
                    <a:pos x="679" y="186"/>
                  </a:cxn>
                  <a:cxn ang="0">
                    <a:pos x="639" y="43"/>
                  </a:cxn>
                  <a:cxn ang="0">
                    <a:pos x="607" y="12"/>
                  </a:cxn>
                  <a:cxn ang="0">
                    <a:pos x="575" y="3"/>
                  </a:cxn>
                  <a:cxn ang="0">
                    <a:pos x="508" y="0"/>
                  </a:cxn>
                  <a:cxn ang="0">
                    <a:pos x="376" y="31"/>
                  </a:cxn>
                  <a:cxn ang="0">
                    <a:pos x="329" y="87"/>
                  </a:cxn>
                  <a:cxn ang="0">
                    <a:pos x="325" y="147"/>
                  </a:cxn>
                  <a:cxn ang="0">
                    <a:pos x="344" y="230"/>
                  </a:cxn>
                  <a:cxn ang="0">
                    <a:pos x="325" y="147"/>
                  </a:cxn>
                  <a:cxn ang="0">
                    <a:pos x="329" y="87"/>
                  </a:cxn>
                  <a:cxn ang="0">
                    <a:pos x="298" y="55"/>
                  </a:cxn>
                  <a:cxn ang="0">
                    <a:pos x="204" y="37"/>
                  </a:cxn>
                  <a:cxn ang="0">
                    <a:pos x="138" y="32"/>
                  </a:cxn>
                  <a:cxn ang="0">
                    <a:pos x="60" y="38"/>
                  </a:cxn>
                  <a:cxn ang="0">
                    <a:pos x="22" y="71"/>
                  </a:cxn>
                  <a:cxn ang="0">
                    <a:pos x="0" y="174"/>
                  </a:cxn>
                  <a:cxn ang="0">
                    <a:pos x="2" y="242"/>
                  </a:cxn>
                  <a:cxn ang="0">
                    <a:pos x="71" y="356"/>
                  </a:cxn>
                  <a:cxn ang="0">
                    <a:pos x="107" y="455"/>
                  </a:cxn>
                  <a:cxn ang="0">
                    <a:pos x="248" y="476"/>
                  </a:cxn>
                  <a:cxn ang="0">
                    <a:pos x="394" y="471"/>
                  </a:cxn>
                  <a:cxn ang="0">
                    <a:pos x="576" y="458"/>
                  </a:cxn>
                  <a:cxn ang="0">
                    <a:pos x="756" y="415"/>
                  </a:cxn>
                </a:cxnLst>
                <a:rect l="0" t="0" r="r" b="b"/>
                <a:pathLst>
                  <a:path w="811" h="477">
                    <a:moveTo>
                      <a:pt x="756" y="415"/>
                    </a:moveTo>
                    <a:lnTo>
                      <a:pt x="784" y="281"/>
                    </a:lnTo>
                    <a:lnTo>
                      <a:pt x="810" y="179"/>
                    </a:lnTo>
                    <a:lnTo>
                      <a:pt x="805" y="119"/>
                    </a:lnTo>
                    <a:lnTo>
                      <a:pt x="762" y="27"/>
                    </a:lnTo>
                    <a:lnTo>
                      <a:pt x="667" y="16"/>
                    </a:lnTo>
                    <a:lnTo>
                      <a:pt x="639" y="43"/>
                    </a:lnTo>
                    <a:lnTo>
                      <a:pt x="679" y="186"/>
                    </a:lnTo>
                    <a:lnTo>
                      <a:pt x="639" y="43"/>
                    </a:lnTo>
                    <a:lnTo>
                      <a:pt x="607" y="12"/>
                    </a:lnTo>
                    <a:lnTo>
                      <a:pt x="575" y="3"/>
                    </a:lnTo>
                    <a:lnTo>
                      <a:pt x="508" y="0"/>
                    </a:lnTo>
                    <a:lnTo>
                      <a:pt x="376" y="31"/>
                    </a:lnTo>
                    <a:lnTo>
                      <a:pt x="329" y="87"/>
                    </a:lnTo>
                    <a:lnTo>
                      <a:pt x="325" y="147"/>
                    </a:lnTo>
                    <a:lnTo>
                      <a:pt x="344" y="230"/>
                    </a:lnTo>
                    <a:lnTo>
                      <a:pt x="325" y="147"/>
                    </a:lnTo>
                    <a:lnTo>
                      <a:pt x="329" y="87"/>
                    </a:lnTo>
                    <a:lnTo>
                      <a:pt x="298" y="55"/>
                    </a:lnTo>
                    <a:lnTo>
                      <a:pt x="204" y="37"/>
                    </a:lnTo>
                    <a:lnTo>
                      <a:pt x="138" y="32"/>
                    </a:lnTo>
                    <a:lnTo>
                      <a:pt x="60" y="38"/>
                    </a:lnTo>
                    <a:lnTo>
                      <a:pt x="22" y="71"/>
                    </a:lnTo>
                    <a:lnTo>
                      <a:pt x="0" y="174"/>
                    </a:lnTo>
                    <a:lnTo>
                      <a:pt x="2" y="242"/>
                    </a:lnTo>
                    <a:lnTo>
                      <a:pt x="71" y="356"/>
                    </a:lnTo>
                    <a:lnTo>
                      <a:pt x="107" y="455"/>
                    </a:lnTo>
                    <a:lnTo>
                      <a:pt x="248" y="476"/>
                    </a:lnTo>
                    <a:lnTo>
                      <a:pt x="394" y="471"/>
                    </a:lnTo>
                    <a:lnTo>
                      <a:pt x="576" y="458"/>
                    </a:lnTo>
                    <a:lnTo>
                      <a:pt x="756" y="415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7" name="Freeform 33"/>
              <p:cNvSpPr>
                <a:spLocks/>
              </p:cNvSpPr>
              <p:nvPr/>
            </p:nvSpPr>
            <p:spPr bwMode="auto">
              <a:xfrm>
                <a:off x="4846" y="2259"/>
                <a:ext cx="855" cy="9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41" y="61"/>
                  </a:cxn>
                  <a:cxn ang="0">
                    <a:pos x="287" y="56"/>
                  </a:cxn>
                  <a:cxn ang="0">
                    <a:pos x="469" y="42"/>
                  </a:cxn>
                  <a:cxn ang="0">
                    <a:pos x="648" y="0"/>
                  </a:cxn>
                  <a:cxn ang="0">
                    <a:pos x="663" y="157"/>
                  </a:cxn>
                  <a:cxn ang="0">
                    <a:pos x="762" y="415"/>
                  </a:cxn>
                  <a:cxn ang="0">
                    <a:pos x="797" y="670"/>
                  </a:cxn>
                  <a:cxn ang="0">
                    <a:pos x="854" y="793"/>
                  </a:cxn>
                  <a:cxn ang="0">
                    <a:pos x="831" y="880"/>
                  </a:cxn>
                  <a:cxn ang="0">
                    <a:pos x="797" y="901"/>
                  </a:cxn>
                  <a:cxn ang="0">
                    <a:pos x="723" y="867"/>
                  </a:cxn>
                  <a:cxn ang="0">
                    <a:pos x="666" y="804"/>
                  </a:cxn>
                  <a:cxn ang="0">
                    <a:pos x="602" y="643"/>
                  </a:cxn>
                  <a:cxn ang="0">
                    <a:pos x="362" y="305"/>
                  </a:cxn>
                  <a:cxn ang="0">
                    <a:pos x="345" y="318"/>
                  </a:cxn>
                  <a:cxn ang="0">
                    <a:pos x="306" y="377"/>
                  </a:cxn>
                  <a:cxn ang="0">
                    <a:pos x="294" y="441"/>
                  </a:cxn>
                  <a:cxn ang="0">
                    <a:pos x="294" y="539"/>
                  </a:cxn>
                  <a:cxn ang="0">
                    <a:pos x="336" y="696"/>
                  </a:cxn>
                  <a:cxn ang="0">
                    <a:pos x="379" y="796"/>
                  </a:cxn>
                  <a:cxn ang="0">
                    <a:pos x="396" y="887"/>
                  </a:cxn>
                  <a:cxn ang="0">
                    <a:pos x="358" y="945"/>
                  </a:cxn>
                  <a:cxn ang="0">
                    <a:pos x="323" y="949"/>
                  </a:cxn>
                  <a:cxn ang="0">
                    <a:pos x="249" y="917"/>
                  </a:cxn>
                  <a:cxn ang="0">
                    <a:pos x="133" y="776"/>
                  </a:cxn>
                  <a:cxn ang="0">
                    <a:pos x="47" y="652"/>
                  </a:cxn>
                  <a:cxn ang="0">
                    <a:pos x="26" y="591"/>
                  </a:cxn>
                  <a:cxn ang="0">
                    <a:pos x="20" y="456"/>
                  </a:cxn>
                  <a:cxn ang="0">
                    <a:pos x="48" y="294"/>
                  </a:cxn>
                  <a:cxn ang="0">
                    <a:pos x="38" y="191"/>
                  </a:cxn>
                  <a:cxn ang="0">
                    <a:pos x="0" y="40"/>
                  </a:cxn>
                </a:cxnLst>
                <a:rect l="0" t="0" r="r" b="b"/>
                <a:pathLst>
                  <a:path w="855" h="950">
                    <a:moveTo>
                      <a:pt x="0" y="40"/>
                    </a:moveTo>
                    <a:lnTo>
                      <a:pt x="141" y="61"/>
                    </a:lnTo>
                    <a:lnTo>
                      <a:pt x="287" y="56"/>
                    </a:lnTo>
                    <a:lnTo>
                      <a:pt x="469" y="42"/>
                    </a:lnTo>
                    <a:lnTo>
                      <a:pt x="648" y="0"/>
                    </a:lnTo>
                    <a:lnTo>
                      <a:pt x="663" y="157"/>
                    </a:lnTo>
                    <a:lnTo>
                      <a:pt x="762" y="415"/>
                    </a:lnTo>
                    <a:lnTo>
                      <a:pt x="797" y="670"/>
                    </a:lnTo>
                    <a:lnTo>
                      <a:pt x="854" y="793"/>
                    </a:lnTo>
                    <a:lnTo>
                      <a:pt x="831" y="880"/>
                    </a:lnTo>
                    <a:lnTo>
                      <a:pt x="797" y="901"/>
                    </a:lnTo>
                    <a:lnTo>
                      <a:pt x="723" y="867"/>
                    </a:lnTo>
                    <a:lnTo>
                      <a:pt x="666" y="804"/>
                    </a:lnTo>
                    <a:lnTo>
                      <a:pt x="602" y="643"/>
                    </a:lnTo>
                    <a:lnTo>
                      <a:pt x="362" y="305"/>
                    </a:lnTo>
                    <a:lnTo>
                      <a:pt x="345" y="318"/>
                    </a:lnTo>
                    <a:lnTo>
                      <a:pt x="306" y="377"/>
                    </a:lnTo>
                    <a:lnTo>
                      <a:pt x="294" y="441"/>
                    </a:lnTo>
                    <a:lnTo>
                      <a:pt x="294" y="539"/>
                    </a:lnTo>
                    <a:lnTo>
                      <a:pt x="336" y="696"/>
                    </a:lnTo>
                    <a:lnTo>
                      <a:pt x="379" y="796"/>
                    </a:lnTo>
                    <a:lnTo>
                      <a:pt x="396" y="887"/>
                    </a:lnTo>
                    <a:lnTo>
                      <a:pt x="358" y="945"/>
                    </a:lnTo>
                    <a:lnTo>
                      <a:pt x="323" y="949"/>
                    </a:lnTo>
                    <a:lnTo>
                      <a:pt x="249" y="917"/>
                    </a:lnTo>
                    <a:lnTo>
                      <a:pt x="133" y="776"/>
                    </a:lnTo>
                    <a:lnTo>
                      <a:pt x="47" y="652"/>
                    </a:lnTo>
                    <a:lnTo>
                      <a:pt x="26" y="591"/>
                    </a:lnTo>
                    <a:lnTo>
                      <a:pt x="20" y="456"/>
                    </a:lnTo>
                    <a:lnTo>
                      <a:pt x="48" y="294"/>
                    </a:lnTo>
                    <a:lnTo>
                      <a:pt x="38" y="191"/>
                    </a:lnTo>
                    <a:lnTo>
                      <a:pt x="0" y="40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421" name="Group 37"/>
            <p:cNvGrpSpPr>
              <a:grpSpLocks/>
            </p:cNvGrpSpPr>
            <p:nvPr/>
          </p:nvGrpSpPr>
          <p:grpSpPr bwMode="auto">
            <a:xfrm>
              <a:off x="3628" y="1834"/>
              <a:ext cx="440" cy="1280"/>
              <a:chOff x="3628" y="1834"/>
              <a:chExt cx="440" cy="1280"/>
            </a:xfrm>
          </p:grpSpPr>
          <p:sp>
            <p:nvSpPr>
              <p:cNvPr id="16419" name="Freeform 35"/>
              <p:cNvSpPr>
                <a:spLocks/>
              </p:cNvSpPr>
              <p:nvPr/>
            </p:nvSpPr>
            <p:spPr bwMode="auto">
              <a:xfrm>
                <a:off x="3683" y="2266"/>
                <a:ext cx="315" cy="848"/>
              </a:xfrm>
              <a:custGeom>
                <a:avLst/>
                <a:gdLst/>
                <a:ahLst/>
                <a:cxnLst>
                  <a:cxn ang="0">
                    <a:pos x="156" y="51"/>
                  </a:cxn>
                  <a:cxn ang="0">
                    <a:pos x="250" y="50"/>
                  </a:cxn>
                  <a:cxn ang="0">
                    <a:pos x="314" y="0"/>
                  </a:cxn>
                  <a:cxn ang="0">
                    <a:pos x="293" y="142"/>
                  </a:cxn>
                  <a:cxn ang="0">
                    <a:pos x="266" y="424"/>
                  </a:cxn>
                  <a:cxn ang="0">
                    <a:pos x="226" y="622"/>
                  </a:cxn>
                  <a:cxn ang="0">
                    <a:pos x="190" y="793"/>
                  </a:cxn>
                  <a:cxn ang="0">
                    <a:pos x="158" y="835"/>
                  </a:cxn>
                  <a:cxn ang="0">
                    <a:pos x="139" y="847"/>
                  </a:cxn>
                  <a:cxn ang="0">
                    <a:pos x="120" y="834"/>
                  </a:cxn>
                  <a:cxn ang="0">
                    <a:pos x="90" y="789"/>
                  </a:cxn>
                  <a:cxn ang="0">
                    <a:pos x="61" y="616"/>
                  </a:cxn>
                  <a:cxn ang="0">
                    <a:pos x="32" y="419"/>
                  </a:cxn>
                  <a:cxn ang="0">
                    <a:pos x="19" y="136"/>
                  </a:cxn>
                  <a:cxn ang="0">
                    <a:pos x="0" y="5"/>
                  </a:cxn>
                  <a:cxn ang="0">
                    <a:pos x="34" y="32"/>
                  </a:cxn>
                  <a:cxn ang="0">
                    <a:pos x="156" y="51"/>
                  </a:cxn>
                </a:cxnLst>
                <a:rect l="0" t="0" r="r" b="b"/>
                <a:pathLst>
                  <a:path w="315" h="848">
                    <a:moveTo>
                      <a:pt x="156" y="51"/>
                    </a:moveTo>
                    <a:lnTo>
                      <a:pt x="250" y="50"/>
                    </a:lnTo>
                    <a:lnTo>
                      <a:pt x="314" y="0"/>
                    </a:lnTo>
                    <a:lnTo>
                      <a:pt x="293" y="142"/>
                    </a:lnTo>
                    <a:lnTo>
                      <a:pt x="266" y="424"/>
                    </a:lnTo>
                    <a:lnTo>
                      <a:pt x="226" y="622"/>
                    </a:lnTo>
                    <a:lnTo>
                      <a:pt x="190" y="793"/>
                    </a:lnTo>
                    <a:lnTo>
                      <a:pt x="158" y="835"/>
                    </a:lnTo>
                    <a:lnTo>
                      <a:pt x="139" y="847"/>
                    </a:lnTo>
                    <a:lnTo>
                      <a:pt x="120" y="834"/>
                    </a:lnTo>
                    <a:lnTo>
                      <a:pt x="90" y="789"/>
                    </a:lnTo>
                    <a:lnTo>
                      <a:pt x="61" y="616"/>
                    </a:lnTo>
                    <a:lnTo>
                      <a:pt x="32" y="419"/>
                    </a:lnTo>
                    <a:lnTo>
                      <a:pt x="19" y="136"/>
                    </a:lnTo>
                    <a:lnTo>
                      <a:pt x="0" y="5"/>
                    </a:lnTo>
                    <a:lnTo>
                      <a:pt x="34" y="32"/>
                    </a:lnTo>
                    <a:lnTo>
                      <a:pt x="156" y="51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20" name="Freeform 36"/>
              <p:cNvSpPr>
                <a:spLocks/>
              </p:cNvSpPr>
              <p:nvPr/>
            </p:nvSpPr>
            <p:spPr bwMode="auto">
              <a:xfrm>
                <a:off x="3628" y="1834"/>
                <a:ext cx="440" cy="484"/>
              </a:xfrm>
              <a:custGeom>
                <a:avLst/>
                <a:gdLst/>
                <a:ahLst/>
                <a:cxnLst>
                  <a:cxn ang="0">
                    <a:pos x="214" y="483"/>
                  </a:cxn>
                  <a:cxn ang="0">
                    <a:pos x="308" y="481"/>
                  </a:cxn>
                  <a:cxn ang="0">
                    <a:pos x="371" y="431"/>
                  </a:cxn>
                  <a:cxn ang="0">
                    <a:pos x="439" y="263"/>
                  </a:cxn>
                  <a:cxn ang="0">
                    <a:pos x="433" y="176"/>
                  </a:cxn>
                  <a:cxn ang="0">
                    <a:pos x="403" y="108"/>
                  </a:cxn>
                  <a:cxn ang="0">
                    <a:pos x="286" y="31"/>
                  </a:cxn>
                  <a:cxn ang="0">
                    <a:pos x="224" y="0"/>
                  </a:cxn>
                  <a:cxn ang="0">
                    <a:pos x="193" y="12"/>
                  </a:cxn>
                  <a:cxn ang="0">
                    <a:pos x="130" y="67"/>
                  </a:cxn>
                  <a:cxn ang="0">
                    <a:pos x="23" y="138"/>
                  </a:cxn>
                  <a:cxn ang="0">
                    <a:pos x="0" y="194"/>
                  </a:cxn>
                  <a:cxn ang="0">
                    <a:pos x="6" y="281"/>
                  </a:cxn>
                  <a:cxn ang="0">
                    <a:pos x="54" y="394"/>
                  </a:cxn>
                  <a:cxn ang="0">
                    <a:pos x="57" y="436"/>
                  </a:cxn>
                  <a:cxn ang="0">
                    <a:pos x="92" y="463"/>
                  </a:cxn>
                  <a:cxn ang="0">
                    <a:pos x="214" y="483"/>
                  </a:cxn>
                </a:cxnLst>
                <a:rect l="0" t="0" r="r" b="b"/>
                <a:pathLst>
                  <a:path w="440" h="484">
                    <a:moveTo>
                      <a:pt x="214" y="483"/>
                    </a:moveTo>
                    <a:lnTo>
                      <a:pt x="308" y="481"/>
                    </a:lnTo>
                    <a:lnTo>
                      <a:pt x="371" y="431"/>
                    </a:lnTo>
                    <a:lnTo>
                      <a:pt x="439" y="263"/>
                    </a:lnTo>
                    <a:lnTo>
                      <a:pt x="433" y="176"/>
                    </a:lnTo>
                    <a:lnTo>
                      <a:pt x="403" y="108"/>
                    </a:lnTo>
                    <a:lnTo>
                      <a:pt x="286" y="31"/>
                    </a:lnTo>
                    <a:lnTo>
                      <a:pt x="224" y="0"/>
                    </a:lnTo>
                    <a:lnTo>
                      <a:pt x="193" y="12"/>
                    </a:lnTo>
                    <a:lnTo>
                      <a:pt x="130" y="67"/>
                    </a:lnTo>
                    <a:lnTo>
                      <a:pt x="23" y="138"/>
                    </a:lnTo>
                    <a:lnTo>
                      <a:pt x="0" y="194"/>
                    </a:lnTo>
                    <a:lnTo>
                      <a:pt x="6" y="281"/>
                    </a:lnTo>
                    <a:lnTo>
                      <a:pt x="54" y="394"/>
                    </a:lnTo>
                    <a:lnTo>
                      <a:pt x="57" y="436"/>
                    </a:lnTo>
                    <a:lnTo>
                      <a:pt x="92" y="463"/>
                    </a:lnTo>
                    <a:lnTo>
                      <a:pt x="214" y="483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4479925" y="2082800"/>
            <a:ext cx="0" cy="3411538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2293938" y="2124075"/>
            <a:ext cx="0" cy="3411538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681788" y="2057400"/>
            <a:ext cx="0" cy="3411538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3876675" y="2098675"/>
            <a:ext cx="0" cy="3411538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5097463" y="2079625"/>
            <a:ext cx="0" cy="3413125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28" name="AutoShape 44"/>
          <p:cNvSpPr>
            <a:spLocks noChangeArrowheads="1"/>
          </p:cNvSpPr>
          <p:nvPr/>
        </p:nvSpPr>
        <p:spPr bwMode="auto">
          <a:xfrm>
            <a:off x="6149975" y="3722688"/>
            <a:ext cx="298450" cy="368300"/>
          </a:xfrm>
          <a:prstGeom prst="star16">
            <a:avLst>
              <a:gd name="adj" fmla="val 37500"/>
            </a:avLst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29" name="AutoShape 45"/>
          <p:cNvSpPr>
            <a:spLocks noChangeArrowheads="1"/>
          </p:cNvSpPr>
          <p:nvPr/>
        </p:nvSpPr>
        <p:spPr bwMode="auto">
          <a:xfrm rot="9180000">
            <a:off x="1631950" y="2951163"/>
            <a:ext cx="508000" cy="200025"/>
          </a:xfrm>
          <a:prstGeom prst="leftArrow">
            <a:avLst>
              <a:gd name="adj1" fmla="val 50000"/>
              <a:gd name="adj2" fmla="val 126972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 rot="9180000">
            <a:off x="2709863" y="2962275"/>
            <a:ext cx="506412" cy="200025"/>
          </a:xfrm>
          <a:prstGeom prst="leftArrow">
            <a:avLst>
              <a:gd name="adj1" fmla="val 50000"/>
              <a:gd name="adj2" fmla="val 126575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 rot="9180000">
            <a:off x="3441700" y="2960688"/>
            <a:ext cx="506413" cy="200025"/>
          </a:xfrm>
          <a:prstGeom prst="leftArrow">
            <a:avLst>
              <a:gd name="adj1" fmla="val 50000"/>
              <a:gd name="adj2" fmla="val 126576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 rot="4920000">
            <a:off x="6935788" y="3021013"/>
            <a:ext cx="373062" cy="169862"/>
          </a:xfrm>
          <a:prstGeom prst="leftArrow">
            <a:avLst>
              <a:gd name="adj1" fmla="val 50000"/>
              <a:gd name="adj2" fmla="val 109803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 rot="16680000" flipH="1">
            <a:off x="5246688" y="2992438"/>
            <a:ext cx="373062" cy="169862"/>
          </a:xfrm>
          <a:prstGeom prst="leftArrow">
            <a:avLst>
              <a:gd name="adj1" fmla="val 50000"/>
              <a:gd name="adj2" fmla="val 109803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1171575" y="2692400"/>
            <a:ext cx="2924175" cy="2182813"/>
            <a:chOff x="830" y="1696"/>
            <a:chExt cx="2073" cy="1375"/>
          </a:xfrm>
        </p:grpSpPr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1722" y="1737"/>
              <a:ext cx="777" cy="1044"/>
              <a:chOff x="1722" y="1737"/>
              <a:chExt cx="777" cy="1044"/>
            </a:xfrm>
          </p:grpSpPr>
          <p:sp>
            <p:nvSpPr>
              <p:cNvPr id="17410" name="Freeform 2"/>
              <p:cNvSpPr>
                <a:spLocks/>
              </p:cNvSpPr>
              <p:nvPr/>
            </p:nvSpPr>
            <p:spPr bwMode="auto">
              <a:xfrm>
                <a:off x="1798" y="1737"/>
                <a:ext cx="660" cy="362"/>
              </a:xfrm>
              <a:custGeom>
                <a:avLst/>
                <a:gdLst/>
                <a:ahLst/>
                <a:cxnLst>
                  <a:cxn ang="0">
                    <a:pos x="67" y="339"/>
                  </a:cxn>
                  <a:cxn ang="0">
                    <a:pos x="29" y="235"/>
                  </a:cxn>
                  <a:cxn ang="0">
                    <a:pos x="0" y="158"/>
                  </a:cxn>
                  <a:cxn ang="0">
                    <a:pos x="0" y="108"/>
                  </a:cxn>
                  <a:cxn ang="0">
                    <a:pos x="35" y="34"/>
                  </a:cxn>
                  <a:cxn ang="0">
                    <a:pos x="109" y="14"/>
                  </a:cxn>
                  <a:cxn ang="0">
                    <a:pos x="135" y="35"/>
                  </a:cxn>
                  <a:cxn ang="0">
                    <a:pos x="110" y="111"/>
                  </a:cxn>
                  <a:cxn ang="0">
                    <a:pos x="135" y="35"/>
                  </a:cxn>
                  <a:cxn ang="0">
                    <a:pos x="155" y="9"/>
                  </a:cxn>
                  <a:cxn ang="0">
                    <a:pos x="207" y="6"/>
                  </a:cxn>
                  <a:cxn ang="0">
                    <a:pos x="264" y="5"/>
                  </a:cxn>
                  <a:cxn ang="0">
                    <a:pos x="342" y="6"/>
                  </a:cxn>
                  <a:cxn ang="0">
                    <a:pos x="387" y="51"/>
                  </a:cxn>
                  <a:cxn ang="0">
                    <a:pos x="393" y="83"/>
                  </a:cxn>
                  <a:cxn ang="0">
                    <a:pos x="404" y="126"/>
                  </a:cxn>
                  <a:cxn ang="0">
                    <a:pos x="393" y="98"/>
                  </a:cxn>
                  <a:cxn ang="0">
                    <a:pos x="387" y="51"/>
                  </a:cxn>
                  <a:cxn ang="0">
                    <a:pos x="407" y="23"/>
                  </a:cxn>
                  <a:cxn ang="0">
                    <a:pos x="480" y="2"/>
                  </a:cxn>
                  <a:cxn ang="0">
                    <a:pos x="533" y="0"/>
                  </a:cxn>
                  <a:cxn ang="0">
                    <a:pos x="586" y="2"/>
                  </a:cxn>
                  <a:cxn ang="0">
                    <a:pos x="629" y="17"/>
                  </a:cxn>
                  <a:cxn ang="0">
                    <a:pos x="655" y="98"/>
                  </a:cxn>
                  <a:cxn ang="0">
                    <a:pos x="659" y="149"/>
                  </a:cxn>
                  <a:cxn ang="0">
                    <a:pos x="615" y="246"/>
                  </a:cxn>
                  <a:cxn ang="0">
                    <a:pos x="594" y="326"/>
                  </a:cxn>
                  <a:cxn ang="0">
                    <a:pos x="480" y="355"/>
                  </a:cxn>
                  <a:cxn ang="0">
                    <a:pos x="364" y="361"/>
                  </a:cxn>
                  <a:cxn ang="0">
                    <a:pos x="216" y="361"/>
                  </a:cxn>
                  <a:cxn ang="0">
                    <a:pos x="67" y="339"/>
                  </a:cxn>
                </a:cxnLst>
                <a:rect l="0" t="0" r="r" b="b"/>
                <a:pathLst>
                  <a:path w="660" h="362">
                    <a:moveTo>
                      <a:pt x="67" y="339"/>
                    </a:moveTo>
                    <a:lnTo>
                      <a:pt x="29" y="235"/>
                    </a:lnTo>
                    <a:lnTo>
                      <a:pt x="0" y="158"/>
                    </a:lnTo>
                    <a:lnTo>
                      <a:pt x="0" y="108"/>
                    </a:lnTo>
                    <a:lnTo>
                      <a:pt x="35" y="34"/>
                    </a:lnTo>
                    <a:lnTo>
                      <a:pt x="109" y="14"/>
                    </a:lnTo>
                    <a:lnTo>
                      <a:pt x="135" y="35"/>
                    </a:lnTo>
                    <a:lnTo>
                      <a:pt x="110" y="111"/>
                    </a:lnTo>
                    <a:lnTo>
                      <a:pt x="135" y="35"/>
                    </a:lnTo>
                    <a:lnTo>
                      <a:pt x="155" y="9"/>
                    </a:lnTo>
                    <a:lnTo>
                      <a:pt x="207" y="6"/>
                    </a:lnTo>
                    <a:lnTo>
                      <a:pt x="264" y="5"/>
                    </a:lnTo>
                    <a:lnTo>
                      <a:pt x="342" y="6"/>
                    </a:lnTo>
                    <a:lnTo>
                      <a:pt x="387" y="51"/>
                    </a:lnTo>
                    <a:lnTo>
                      <a:pt x="393" y="83"/>
                    </a:lnTo>
                    <a:lnTo>
                      <a:pt x="404" y="126"/>
                    </a:lnTo>
                    <a:lnTo>
                      <a:pt x="393" y="98"/>
                    </a:lnTo>
                    <a:lnTo>
                      <a:pt x="387" y="51"/>
                    </a:lnTo>
                    <a:lnTo>
                      <a:pt x="407" y="23"/>
                    </a:lnTo>
                    <a:lnTo>
                      <a:pt x="480" y="2"/>
                    </a:lnTo>
                    <a:lnTo>
                      <a:pt x="533" y="0"/>
                    </a:lnTo>
                    <a:lnTo>
                      <a:pt x="586" y="2"/>
                    </a:lnTo>
                    <a:lnTo>
                      <a:pt x="629" y="17"/>
                    </a:lnTo>
                    <a:lnTo>
                      <a:pt x="655" y="98"/>
                    </a:lnTo>
                    <a:lnTo>
                      <a:pt x="659" y="149"/>
                    </a:lnTo>
                    <a:lnTo>
                      <a:pt x="615" y="246"/>
                    </a:lnTo>
                    <a:lnTo>
                      <a:pt x="594" y="326"/>
                    </a:lnTo>
                    <a:lnTo>
                      <a:pt x="480" y="355"/>
                    </a:lnTo>
                    <a:lnTo>
                      <a:pt x="364" y="361"/>
                    </a:lnTo>
                    <a:lnTo>
                      <a:pt x="216" y="361"/>
                    </a:lnTo>
                    <a:lnTo>
                      <a:pt x="67" y="339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11" name="Freeform 3"/>
              <p:cNvSpPr>
                <a:spLocks/>
              </p:cNvSpPr>
              <p:nvPr/>
            </p:nvSpPr>
            <p:spPr bwMode="auto">
              <a:xfrm>
                <a:off x="1722" y="2065"/>
                <a:ext cx="777" cy="716"/>
              </a:xfrm>
              <a:custGeom>
                <a:avLst/>
                <a:gdLst/>
                <a:ahLst/>
                <a:cxnLst>
                  <a:cxn ang="0">
                    <a:pos x="662" y="0"/>
                  </a:cxn>
                  <a:cxn ang="0">
                    <a:pos x="530" y="23"/>
                  </a:cxn>
                  <a:cxn ang="0">
                    <a:pos x="418" y="28"/>
                  </a:cxn>
                  <a:cxn ang="0">
                    <a:pos x="283" y="34"/>
                  </a:cxn>
                  <a:cxn ang="0">
                    <a:pos x="144" y="15"/>
                  </a:cxn>
                  <a:cxn ang="0">
                    <a:pos x="124" y="132"/>
                  </a:cxn>
                  <a:cxn ang="0">
                    <a:pos x="44" y="278"/>
                  </a:cxn>
                  <a:cxn ang="0">
                    <a:pos x="15" y="405"/>
                  </a:cxn>
                  <a:cxn ang="0">
                    <a:pos x="0" y="525"/>
                  </a:cxn>
                  <a:cxn ang="0">
                    <a:pos x="21" y="646"/>
                  </a:cxn>
                  <a:cxn ang="0">
                    <a:pos x="59" y="706"/>
                  </a:cxn>
                  <a:cxn ang="0">
                    <a:pos x="118" y="698"/>
                  </a:cxn>
                  <a:cxn ang="0">
                    <a:pos x="134" y="641"/>
                  </a:cxn>
                  <a:cxn ang="0">
                    <a:pos x="138" y="540"/>
                  </a:cxn>
                  <a:cxn ang="0">
                    <a:pos x="156" y="407"/>
                  </a:cxn>
                  <a:cxn ang="0">
                    <a:pos x="219" y="293"/>
                  </a:cxn>
                  <a:cxn ang="0">
                    <a:pos x="311" y="227"/>
                  </a:cxn>
                  <a:cxn ang="0">
                    <a:pos x="401" y="201"/>
                  </a:cxn>
                  <a:cxn ang="0">
                    <a:pos x="501" y="233"/>
                  </a:cxn>
                  <a:cxn ang="0">
                    <a:pos x="570" y="330"/>
                  </a:cxn>
                  <a:cxn ang="0">
                    <a:pos x="608" y="407"/>
                  </a:cxn>
                  <a:cxn ang="0">
                    <a:pos x="637" y="483"/>
                  </a:cxn>
                  <a:cxn ang="0">
                    <a:pos x="647" y="563"/>
                  </a:cxn>
                  <a:cxn ang="0">
                    <a:pos x="644" y="641"/>
                  </a:cxn>
                  <a:cxn ang="0">
                    <a:pos x="644" y="695"/>
                  </a:cxn>
                  <a:cxn ang="0">
                    <a:pos x="694" y="715"/>
                  </a:cxn>
                  <a:cxn ang="0">
                    <a:pos x="743" y="657"/>
                  </a:cxn>
                  <a:cxn ang="0">
                    <a:pos x="769" y="558"/>
                  </a:cxn>
                  <a:cxn ang="0">
                    <a:pos x="776" y="472"/>
                  </a:cxn>
                  <a:cxn ang="0">
                    <a:pos x="757" y="384"/>
                  </a:cxn>
                  <a:cxn ang="0">
                    <a:pos x="705" y="278"/>
                  </a:cxn>
                  <a:cxn ang="0">
                    <a:pos x="667" y="189"/>
                  </a:cxn>
                  <a:cxn ang="0">
                    <a:pos x="647" y="100"/>
                  </a:cxn>
                  <a:cxn ang="0">
                    <a:pos x="662" y="0"/>
                  </a:cxn>
                </a:cxnLst>
                <a:rect l="0" t="0" r="r" b="b"/>
                <a:pathLst>
                  <a:path w="777" h="716">
                    <a:moveTo>
                      <a:pt x="662" y="0"/>
                    </a:moveTo>
                    <a:lnTo>
                      <a:pt x="530" y="23"/>
                    </a:lnTo>
                    <a:lnTo>
                      <a:pt x="418" y="28"/>
                    </a:lnTo>
                    <a:lnTo>
                      <a:pt x="283" y="34"/>
                    </a:lnTo>
                    <a:lnTo>
                      <a:pt x="144" y="15"/>
                    </a:lnTo>
                    <a:lnTo>
                      <a:pt x="124" y="132"/>
                    </a:lnTo>
                    <a:lnTo>
                      <a:pt x="44" y="278"/>
                    </a:lnTo>
                    <a:lnTo>
                      <a:pt x="15" y="405"/>
                    </a:lnTo>
                    <a:lnTo>
                      <a:pt x="0" y="525"/>
                    </a:lnTo>
                    <a:lnTo>
                      <a:pt x="21" y="646"/>
                    </a:lnTo>
                    <a:lnTo>
                      <a:pt x="59" y="706"/>
                    </a:lnTo>
                    <a:lnTo>
                      <a:pt x="118" y="698"/>
                    </a:lnTo>
                    <a:lnTo>
                      <a:pt x="134" y="641"/>
                    </a:lnTo>
                    <a:lnTo>
                      <a:pt x="138" y="540"/>
                    </a:lnTo>
                    <a:lnTo>
                      <a:pt x="156" y="407"/>
                    </a:lnTo>
                    <a:lnTo>
                      <a:pt x="219" y="293"/>
                    </a:lnTo>
                    <a:lnTo>
                      <a:pt x="311" y="227"/>
                    </a:lnTo>
                    <a:lnTo>
                      <a:pt x="401" y="201"/>
                    </a:lnTo>
                    <a:lnTo>
                      <a:pt x="501" y="233"/>
                    </a:lnTo>
                    <a:lnTo>
                      <a:pt x="570" y="330"/>
                    </a:lnTo>
                    <a:lnTo>
                      <a:pt x="608" y="407"/>
                    </a:lnTo>
                    <a:lnTo>
                      <a:pt x="637" y="483"/>
                    </a:lnTo>
                    <a:lnTo>
                      <a:pt x="647" y="563"/>
                    </a:lnTo>
                    <a:lnTo>
                      <a:pt x="644" y="641"/>
                    </a:lnTo>
                    <a:lnTo>
                      <a:pt x="644" y="695"/>
                    </a:lnTo>
                    <a:lnTo>
                      <a:pt x="694" y="715"/>
                    </a:lnTo>
                    <a:lnTo>
                      <a:pt x="743" y="657"/>
                    </a:lnTo>
                    <a:lnTo>
                      <a:pt x="769" y="558"/>
                    </a:lnTo>
                    <a:lnTo>
                      <a:pt x="776" y="472"/>
                    </a:lnTo>
                    <a:lnTo>
                      <a:pt x="757" y="384"/>
                    </a:lnTo>
                    <a:lnTo>
                      <a:pt x="705" y="278"/>
                    </a:lnTo>
                    <a:lnTo>
                      <a:pt x="667" y="189"/>
                    </a:lnTo>
                    <a:lnTo>
                      <a:pt x="647" y="100"/>
                    </a:lnTo>
                    <a:lnTo>
                      <a:pt x="662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15" name="Group 7"/>
            <p:cNvGrpSpPr>
              <a:grpSpLocks/>
            </p:cNvGrpSpPr>
            <p:nvPr/>
          </p:nvGrpSpPr>
          <p:grpSpPr bwMode="auto">
            <a:xfrm>
              <a:off x="830" y="1703"/>
              <a:ext cx="964" cy="1368"/>
              <a:chOff x="830" y="1703"/>
              <a:chExt cx="964" cy="1368"/>
            </a:xfrm>
          </p:grpSpPr>
          <p:sp>
            <p:nvSpPr>
              <p:cNvPr id="17413" name="Freeform 5"/>
              <p:cNvSpPr>
                <a:spLocks/>
              </p:cNvSpPr>
              <p:nvPr/>
            </p:nvSpPr>
            <p:spPr bwMode="auto">
              <a:xfrm>
                <a:off x="983" y="1703"/>
                <a:ext cx="811" cy="477"/>
              </a:xfrm>
              <a:custGeom>
                <a:avLst/>
                <a:gdLst/>
                <a:ahLst/>
                <a:cxnLst>
                  <a:cxn ang="0">
                    <a:pos x="54" y="415"/>
                  </a:cxn>
                  <a:cxn ang="0">
                    <a:pos x="26" y="281"/>
                  </a:cxn>
                  <a:cxn ang="0">
                    <a:pos x="0" y="179"/>
                  </a:cxn>
                  <a:cxn ang="0">
                    <a:pos x="5" y="119"/>
                  </a:cxn>
                  <a:cxn ang="0">
                    <a:pos x="48" y="27"/>
                  </a:cxn>
                  <a:cxn ang="0">
                    <a:pos x="143" y="16"/>
                  </a:cxn>
                  <a:cxn ang="0">
                    <a:pos x="171" y="43"/>
                  </a:cxn>
                  <a:cxn ang="0">
                    <a:pos x="131" y="186"/>
                  </a:cxn>
                  <a:cxn ang="0">
                    <a:pos x="171" y="43"/>
                  </a:cxn>
                  <a:cxn ang="0">
                    <a:pos x="203" y="12"/>
                  </a:cxn>
                  <a:cxn ang="0">
                    <a:pos x="235" y="3"/>
                  </a:cxn>
                  <a:cxn ang="0">
                    <a:pos x="302" y="0"/>
                  </a:cxn>
                  <a:cxn ang="0">
                    <a:pos x="434" y="31"/>
                  </a:cxn>
                  <a:cxn ang="0">
                    <a:pos x="481" y="87"/>
                  </a:cxn>
                  <a:cxn ang="0">
                    <a:pos x="485" y="147"/>
                  </a:cxn>
                  <a:cxn ang="0">
                    <a:pos x="466" y="230"/>
                  </a:cxn>
                  <a:cxn ang="0">
                    <a:pos x="485" y="147"/>
                  </a:cxn>
                  <a:cxn ang="0">
                    <a:pos x="481" y="87"/>
                  </a:cxn>
                  <a:cxn ang="0">
                    <a:pos x="512" y="55"/>
                  </a:cxn>
                  <a:cxn ang="0">
                    <a:pos x="606" y="37"/>
                  </a:cxn>
                  <a:cxn ang="0">
                    <a:pos x="672" y="32"/>
                  </a:cxn>
                  <a:cxn ang="0">
                    <a:pos x="750" y="38"/>
                  </a:cxn>
                  <a:cxn ang="0">
                    <a:pos x="788" y="71"/>
                  </a:cxn>
                  <a:cxn ang="0">
                    <a:pos x="810" y="174"/>
                  </a:cxn>
                  <a:cxn ang="0">
                    <a:pos x="808" y="242"/>
                  </a:cxn>
                  <a:cxn ang="0">
                    <a:pos x="739" y="356"/>
                  </a:cxn>
                  <a:cxn ang="0">
                    <a:pos x="703" y="455"/>
                  </a:cxn>
                  <a:cxn ang="0">
                    <a:pos x="562" y="476"/>
                  </a:cxn>
                  <a:cxn ang="0">
                    <a:pos x="416" y="471"/>
                  </a:cxn>
                  <a:cxn ang="0">
                    <a:pos x="234" y="458"/>
                  </a:cxn>
                  <a:cxn ang="0">
                    <a:pos x="54" y="415"/>
                  </a:cxn>
                </a:cxnLst>
                <a:rect l="0" t="0" r="r" b="b"/>
                <a:pathLst>
                  <a:path w="811" h="477">
                    <a:moveTo>
                      <a:pt x="54" y="415"/>
                    </a:moveTo>
                    <a:lnTo>
                      <a:pt x="26" y="281"/>
                    </a:lnTo>
                    <a:lnTo>
                      <a:pt x="0" y="179"/>
                    </a:lnTo>
                    <a:lnTo>
                      <a:pt x="5" y="119"/>
                    </a:lnTo>
                    <a:lnTo>
                      <a:pt x="48" y="27"/>
                    </a:lnTo>
                    <a:lnTo>
                      <a:pt x="143" y="16"/>
                    </a:lnTo>
                    <a:lnTo>
                      <a:pt x="171" y="43"/>
                    </a:lnTo>
                    <a:lnTo>
                      <a:pt x="131" y="186"/>
                    </a:lnTo>
                    <a:lnTo>
                      <a:pt x="171" y="43"/>
                    </a:lnTo>
                    <a:lnTo>
                      <a:pt x="203" y="12"/>
                    </a:lnTo>
                    <a:lnTo>
                      <a:pt x="235" y="3"/>
                    </a:lnTo>
                    <a:lnTo>
                      <a:pt x="302" y="0"/>
                    </a:lnTo>
                    <a:lnTo>
                      <a:pt x="434" y="31"/>
                    </a:lnTo>
                    <a:lnTo>
                      <a:pt x="481" y="87"/>
                    </a:lnTo>
                    <a:lnTo>
                      <a:pt x="485" y="147"/>
                    </a:lnTo>
                    <a:lnTo>
                      <a:pt x="466" y="230"/>
                    </a:lnTo>
                    <a:lnTo>
                      <a:pt x="485" y="147"/>
                    </a:lnTo>
                    <a:lnTo>
                      <a:pt x="481" y="87"/>
                    </a:lnTo>
                    <a:lnTo>
                      <a:pt x="512" y="55"/>
                    </a:lnTo>
                    <a:lnTo>
                      <a:pt x="606" y="37"/>
                    </a:lnTo>
                    <a:lnTo>
                      <a:pt x="672" y="32"/>
                    </a:lnTo>
                    <a:lnTo>
                      <a:pt x="750" y="38"/>
                    </a:lnTo>
                    <a:lnTo>
                      <a:pt x="788" y="71"/>
                    </a:lnTo>
                    <a:lnTo>
                      <a:pt x="810" y="174"/>
                    </a:lnTo>
                    <a:lnTo>
                      <a:pt x="808" y="242"/>
                    </a:lnTo>
                    <a:lnTo>
                      <a:pt x="739" y="356"/>
                    </a:lnTo>
                    <a:lnTo>
                      <a:pt x="703" y="455"/>
                    </a:lnTo>
                    <a:lnTo>
                      <a:pt x="562" y="476"/>
                    </a:lnTo>
                    <a:lnTo>
                      <a:pt x="416" y="471"/>
                    </a:lnTo>
                    <a:lnTo>
                      <a:pt x="234" y="458"/>
                    </a:lnTo>
                    <a:lnTo>
                      <a:pt x="54" y="415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14" name="Freeform 6"/>
              <p:cNvSpPr>
                <a:spLocks/>
              </p:cNvSpPr>
              <p:nvPr/>
            </p:nvSpPr>
            <p:spPr bwMode="auto">
              <a:xfrm>
                <a:off x="830" y="2121"/>
                <a:ext cx="855" cy="950"/>
              </a:xfrm>
              <a:custGeom>
                <a:avLst/>
                <a:gdLst/>
                <a:ahLst/>
                <a:cxnLst>
                  <a:cxn ang="0">
                    <a:pos x="854" y="40"/>
                  </a:cxn>
                  <a:cxn ang="0">
                    <a:pos x="713" y="61"/>
                  </a:cxn>
                  <a:cxn ang="0">
                    <a:pos x="567" y="56"/>
                  </a:cxn>
                  <a:cxn ang="0">
                    <a:pos x="385" y="42"/>
                  </a:cxn>
                  <a:cxn ang="0">
                    <a:pos x="206" y="0"/>
                  </a:cxn>
                  <a:cxn ang="0">
                    <a:pos x="191" y="157"/>
                  </a:cxn>
                  <a:cxn ang="0">
                    <a:pos x="92" y="415"/>
                  </a:cxn>
                  <a:cxn ang="0">
                    <a:pos x="57" y="670"/>
                  </a:cxn>
                  <a:cxn ang="0">
                    <a:pos x="0" y="793"/>
                  </a:cxn>
                  <a:cxn ang="0">
                    <a:pos x="23" y="880"/>
                  </a:cxn>
                  <a:cxn ang="0">
                    <a:pos x="57" y="901"/>
                  </a:cxn>
                  <a:cxn ang="0">
                    <a:pos x="131" y="867"/>
                  </a:cxn>
                  <a:cxn ang="0">
                    <a:pos x="188" y="804"/>
                  </a:cxn>
                  <a:cxn ang="0">
                    <a:pos x="252" y="643"/>
                  </a:cxn>
                  <a:cxn ang="0">
                    <a:pos x="492" y="305"/>
                  </a:cxn>
                  <a:cxn ang="0">
                    <a:pos x="509" y="318"/>
                  </a:cxn>
                  <a:cxn ang="0">
                    <a:pos x="548" y="377"/>
                  </a:cxn>
                  <a:cxn ang="0">
                    <a:pos x="560" y="441"/>
                  </a:cxn>
                  <a:cxn ang="0">
                    <a:pos x="560" y="539"/>
                  </a:cxn>
                  <a:cxn ang="0">
                    <a:pos x="518" y="696"/>
                  </a:cxn>
                  <a:cxn ang="0">
                    <a:pos x="475" y="796"/>
                  </a:cxn>
                  <a:cxn ang="0">
                    <a:pos x="458" y="887"/>
                  </a:cxn>
                  <a:cxn ang="0">
                    <a:pos x="496" y="945"/>
                  </a:cxn>
                  <a:cxn ang="0">
                    <a:pos x="531" y="949"/>
                  </a:cxn>
                  <a:cxn ang="0">
                    <a:pos x="605" y="917"/>
                  </a:cxn>
                  <a:cxn ang="0">
                    <a:pos x="721" y="776"/>
                  </a:cxn>
                  <a:cxn ang="0">
                    <a:pos x="807" y="652"/>
                  </a:cxn>
                  <a:cxn ang="0">
                    <a:pos x="828" y="591"/>
                  </a:cxn>
                  <a:cxn ang="0">
                    <a:pos x="834" y="456"/>
                  </a:cxn>
                  <a:cxn ang="0">
                    <a:pos x="806" y="294"/>
                  </a:cxn>
                  <a:cxn ang="0">
                    <a:pos x="816" y="191"/>
                  </a:cxn>
                  <a:cxn ang="0">
                    <a:pos x="854" y="40"/>
                  </a:cxn>
                </a:cxnLst>
                <a:rect l="0" t="0" r="r" b="b"/>
                <a:pathLst>
                  <a:path w="855" h="950">
                    <a:moveTo>
                      <a:pt x="854" y="40"/>
                    </a:moveTo>
                    <a:lnTo>
                      <a:pt x="713" y="61"/>
                    </a:lnTo>
                    <a:lnTo>
                      <a:pt x="567" y="56"/>
                    </a:lnTo>
                    <a:lnTo>
                      <a:pt x="385" y="42"/>
                    </a:lnTo>
                    <a:lnTo>
                      <a:pt x="206" y="0"/>
                    </a:lnTo>
                    <a:lnTo>
                      <a:pt x="191" y="157"/>
                    </a:lnTo>
                    <a:lnTo>
                      <a:pt x="92" y="415"/>
                    </a:lnTo>
                    <a:lnTo>
                      <a:pt x="57" y="670"/>
                    </a:lnTo>
                    <a:lnTo>
                      <a:pt x="0" y="793"/>
                    </a:lnTo>
                    <a:lnTo>
                      <a:pt x="23" y="880"/>
                    </a:lnTo>
                    <a:lnTo>
                      <a:pt x="57" y="901"/>
                    </a:lnTo>
                    <a:lnTo>
                      <a:pt x="131" y="867"/>
                    </a:lnTo>
                    <a:lnTo>
                      <a:pt x="188" y="804"/>
                    </a:lnTo>
                    <a:lnTo>
                      <a:pt x="252" y="643"/>
                    </a:lnTo>
                    <a:lnTo>
                      <a:pt x="492" y="305"/>
                    </a:lnTo>
                    <a:lnTo>
                      <a:pt x="509" y="318"/>
                    </a:lnTo>
                    <a:lnTo>
                      <a:pt x="548" y="377"/>
                    </a:lnTo>
                    <a:lnTo>
                      <a:pt x="560" y="441"/>
                    </a:lnTo>
                    <a:lnTo>
                      <a:pt x="560" y="539"/>
                    </a:lnTo>
                    <a:lnTo>
                      <a:pt x="518" y="696"/>
                    </a:lnTo>
                    <a:lnTo>
                      <a:pt x="475" y="796"/>
                    </a:lnTo>
                    <a:lnTo>
                      <a:pt x="458" y="887"/>
                    </a:lnTo>
                    <a:lnTo>
                      <a:pt x="496" y="945"/>
                    </a:lnTo>
                    <a:lnTo>
                      <a:pt x="531" y="949"/>
                    </a:lnTo>
                    <a:lnTo>
                      <a:pt x="605" y="917"/>
                    </a:lnTo>
                    <a:lnTo>
                      <a:pt x="721" y="776"/>
                    </a:lnTo>
                    <a:lnTo>
                      <a:pt x="807" y="652"/>
                    </a:lnTo>
                    <a:lnTo>
                      <a:pt x="828" y="591"/>
                    </a:lnTo>
                    <a:lnTo>
                      <a:pt x="834" y="456"/>
                    </a:lnTo>
                    <a:lnTo>
                      <a:pt x="806" y="294"/>
                    </a:lnTo>
                    <a:lnTo>
                      <a:pt x="816" y="191"/>
                    </a:lnTo>
                    <a:lnTo>
                      <a:pt x="854" y="4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18" name="Group 10"/>
            <p:cNvGrpSpPr>
              <a:grpSpLocks/>
            </p:cNvGrpSpPr>
            <p:nvPr/>
          </p:nvGrpSpPr>
          <p:grpSpPr bwMode="auto">
            <a:xfrm>
              <a:off x="2463" y="1696"/>
              <a:ext cx="440" cy="1280"/>
              <a:chOff x="2463" y="1696"/>
              <a:chExt cx="440" cy="1280"/>
            </a:xfrm>
          </p:grpSpPr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533" y="2128"/>
                <a:ext cx="315" cy="848"/>
              </a:xfrm>
              <a:custGeom>
                <a:avLst/>
                <a:gdLst/>
                <a:ahLst/>
                <a:cxnLst>
                  <a:cxn ang="0">
                    <a:pos x="158" y="51"/>
                  </a:cxn>
                  <a:cxn ang="0">
                    <a:pos x="64" y="50"/>
                  </a:cxn>
                  <a:cxn ang="0">
                    <a:pos x="0" y="0"/>
                  </a:cxn>
                  <a:cxn ang="0">
                    <a:pos x="21" y="142"/>
                  </a:cxn>
                  <a:cxn ang="0">
                    <a:pos x="48" y="424"/>
                  </a:cxn>
                  <a:cxn ang="0">
                    <a:pos x="88" y="622"/>
                  </a:cxn>
                  <a:cxn ang="0">
                    <a:pos x="124" y="793"/>
                  </a:cxn>
                  <a:cxn ang="0">
                    <a:pos x="156" y="835"/>
                  </a:cxn>
                  <a:cxn ang="0">
                    <a:pos x="175" y="847"/>
                  </a:cxn>
                  <a:cxn ang="0">
                    <a:pos x="194" y="834"/>
                  </a:cxn>
                  <a:cxn ang="0">
                    <a:pos x="224" y="789"/>
                  </a:cxn>
                  <a:cxn ang="0">
                    <a:pos x="253" y="616"/>
                  </a:cxn>
                  <a:cxn ang="0">
                    <a:pos x="282" y="419"/>
                  </a:cxn>
                  <a:cxn ang="0">
                    <a:pos x="295" y="136"/>
                  </a:cxn>
                  <a:cxn ang="0">
                    <a:pos x="314" y="5"/>
                  </a:cxn>
                  <a:cxn ang="0">
                    <a:pos x="280" y="32"/>
                  </a:cxn>
                  <a:cxn ang="0">
                    <a:pos x="158" y="51"/>
                  </a:cxn>
                </a:cxnLst>
                <a:rect l="0" t="0" r="r" b="b"/>
                <a:pathLst>
                  <a:path w="315" h="848">
                    <a:moveTo>
                      <a:pt x="158" y="51"/>
                    </a:moveTo>
                    <a:lnTo>
                      <a:pt x="64" y="50"/>
                    </a:lnTo>
                    <a:lnTo>
                      <a:pt x="0" y="0"/>
                    </a:lnTo>
                    <a:lnTo>
                      <a:pt x="21" y="142"/>
                    </a:lnTo>
                    <a:lnTo>
                      <a:pt x="48" y="424"/>
                    </a:lnTo>
                    <a:lnTo>
                      <a:pt x="88" y="622"/>
                    </a:lnTo>
                    <a:lnTo>
                      <a:pt x="124" y="793"/>
                    </a:lnTo>
                    <a:lnTo>
                      <a:pt x="156" y="835"/>
                    </a:lnTo>
                    <a:lnTo>
                      <a:pt x="175" y="847"/>
                    </a:lnTo>
                    <a:lnTo>
                      <a:pt x="194" y="834"/>
                    </a:lnTo>
                    <a:lnTo>
                      <a:pt x="224" y="789"/>
                    </a:lnTo>
                    <a:lnTo>
                      <a:pt x="253" y="616"/>
                    </a:lnTo>
                    <a:lnTo>
                      <a:pt x="282" y="419"/>
                    </a:lnTo>
                    <a:lnTo>
                      <a:pt x="295" y="136"/>
                    </a:lnTo>
                    <a:lnTo>
                      <a:pt x="314" y="5"/>
                    </a:lnTo>
                    <a:lnTo>
                      <a:pt x="280" y="32"/>
                    </a:lnTo>
                    <a:lnTo>
                      <a:pt x="158" y="5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463" y="1696"/>
                <a:ext cx="440" cy="484"/>
              </a:xfrm>
              <a:custGeom>
                <a:avLst/>
                <a:gdLst/>
                <a:ahLst/>
                <a:cxnLst>
                  <a:cxn ang="0">
                    <a:pos x="225" y="483"/>
                  </a:cxn>
                  <a:cxn ang="0">
                    <a:pos x="131" y="481"/>
                  </a:cxn>
                  <a:cxn ang="0">
                    <a:pos x="68" y="431"/>
                  </a:cxn>
                  <a:cxn ang="0">
                    <a:pos x="0" y="263"/>
                  </a:cxn>
                  <a:cxn ang="0">
                    <a:pos x="6" y="176"/>
                  </a:cxn>
                  <a:cxn ang="0">
                    <a:pos x="36" y="108"/>
                  </a:cxn>
                  <a:cxn ang="0">
                    <a:pos x="153" y="31"/>
                  </a:cxn>
                  <a:cxn ang="0">
                    <a:pos x="215" y="0"/>
                  </a:cxn>
                  <a:cxn ang="0">
                    <a:pos x="246" y="12"/>
                  </a:cxn>
                  <a:cxn ang="0">
                    <a:pos x="309" y="67"/>
                  </a:cxn>
                  <a:cxn ang="0">
                    <a:pos x="416" y="138"/>
                  </a:cxn>
                  <a:cxn ang="0">
                    <a:pos x="439" y="194"/>
                  </a:cxn>
                  <a:cxn ang="0">
                    <a:pos x="433" y="281"/>
                  </a:cxn>
                  <a:cxn ang="0">
                    <a:pos x="385" y="394"/>
                  </a:cxn>
                  <a:cxn ang="0">
                    <a:pos x="382" y="436"/>
                  </a:cxn>
                  <a:cxn ang="0">
                    <a:pos x="347" y="463"/>
                  </a:cxn>
                  <a:cxn ang="0">
                    <a:pos x="225" y="483"/>
                  </a:cxn>
                </a:cxnLst>
                <a:rect l="0" t="0" r="r" b="b"/>
                <a:pathLst>
                  <a:path w="440" h="484">
                    <a:moveTo>
                      <a:pt x="225" y="483"/>
                    </a:moveTo>
                    <a:lnTo>
                      <a:pt x="131" y="481"/>
                    </a:lnTo>
                    <a:lnTo>
                      <a:pt x="68" y="431"/>
                    </a:lnTo>
                    <a:lnTo>
                      <a:pt x="0" y="263"/>
                    </a:lnTo>
                    <a:lnTo>
                      <a:pt x="6" y="176"/>
                    </a:lnTo>
                    <a:lnTo>
                      <a:pt x="36" y="108"/>
                    </a:lnTo>
                    <a:lnTo>
                      <a:pt x="153" y="31"/>
                    </a:lnTo>
                    <a:lnTo>
                      <a:pt x="215" y="0"/>
                    </a:lnTo>
                    <a:lnTo>
                      <a:pt x="246" y="12"/>
                    </a:lnTo>
                    <a:lnTo>
                      <a:pt x="309" y="67"/>
                    </a:lnTo>
                    <a:lnTo>
                      <a:pt x="416" y="138"/>
                    </a:lnTo>
                    <a:lnTo>
                      <a:pt x="439" y="194"/>
                    </a:lnTo>
                    <a:lnTo>
                      <a:pt x="433" y="281"/>
                    </a:lnTo>
                    <a:lnTo>
                      <a:pt x="385" y="394"/>
                    </a:lnTo>
                    <a:lnTo>
                      <a:pt x="382" y="436"/>
                    </a:lnTo>
                    <a:lnTo>
                      <a:pt x="347" y="463"/>
                    </a:lnTo>
                    <a:lnTo>
                      <a:pt x="225" y="48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5689600" y="2976563"/>
            <a:ext cx="1096963" cy="1657350"/>
            <a:chOff x="4032" y="1875"/>
            <a:chExt cx="777" cy="1044"/>
          </a:xfrm>
        </p:grpSpPr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4073" y="1875"/>
              <a:ext cx="660" cy="362"/>
            </a:xfrm>
            <a:custGeom>
              <a:avLst/>
              <a:gdLst/>
              <a:ahLst/>
              <a:cxnLst>
                <a:cxn ang="0">
                  <a:pos x="591" y="339"/>
                </a:cxn>
                <a:cxn ang="0">
                  <a:pos x="630" y="236"/>
                </a:cxn>
                <a:cxn ang="0">
                  <a:pos x="659" y="158"/>
                </a:cxn>
                <a:cxn ang="0">
                  <a:pos x="659" y="109"/>
                </a:cxn>
                <a:cxn ang="0">
                  <a:pos x="623" y="34"/>
                </a:cxn>
                <a:cxn ang="0">
                  <a:pos x="550" y="15"/>
                </a:cxn>
                <a:cxn ang="0">
                  <a:pos x="524" y="36"/>
                </a:cxn>
                <a:cxn ang="0">
                  <a:pos x="548" y="112"/>
                </a:cxn>
                <a:cxn ang="0">
                  <a:pos x="524" y="36"/>
                </a:cxn>
                <a:cxn ang="0">
                  <a:pos x="504" y="10"/>
                </a:cxn>
                <a:cxn ang="0">
                  <a:pos x="451" y="7"/>
                </a:cxn>
                <a:cxn ang="0">
                  <a:pos x="395" y="6"/>
                </a:cxn>
                <a:cxn ang="0">
                  <a:pos x="316" y="7"/>
                </a:cxn>
                <a:cxn ang="0">
                  <a:pos x="272" y="52"/>
                </a:cxn>
                <a:cxn ang="0">
                  <a:pos x="265" y="83"/>
                </a:cxn>
                <a:cxn ang="0">
                  <a:pos x="255" y="127"/>
                </a:cxn>
                <a:cxn ang="0">
                  <a:pos x="265" y="98"/>
                </a:cxn>
                <a:cxn ang="0">
                  <a:pos x="272" y="52"/>
                </a:cxn>
                <a:cxn ang="0">
                  <a:pos x="252" y="23"/>
                </a:cxn>
                <a:cxn ang="0">
                  <a:pos x="178" y="3"/>
                </a:cxn>
                <a:cxn ang="0">
                  <a:pos x="126" y="0"/>
                </a:cxn>
                <a:cxn ang="0">
                  <a:pos x="72" y="3"/>
                </a:cxn>
                <a:cxn ang="0">
                  <a:pos x="29" y="18"/>
                </a:cxn>
                <a:cxn ang="0">
                  <a:pos x="3" y="98"/>
                </a:cxn>
                <a:cxn ang="0">
                  <a:pos x="0" y="150"/>
                </a:cxn>
                <a:cxn ang="0">
                  <a:pos x="43" y="247"/>
                </a:cxn>
                <a:cxn ang="0">
                  <a:pos x="64" y="327"/>
                </a:cxn>
                <a:cxn ang="0">
                  <a:pos x="178" y="356"/>
                </a:cxn>
                <a:cxn ang="0">
                  <a:pos x="295" y="361"/>
                </a:cxn>
                <a:cxn ang="0">
                  <a:pos x="442" y="361"/>
                </a:cxn>
                <a:cxn ang="0">
                  <a:pos x="591" y="339"/>
                </a:cxn>
              </a:cxnLst>
              <a:rect l="0" t="0" r="r" b="b"/>
              <a:pathLst>
                <a:path w="660" h="362">
                  <a:moveTo>
                    <a:pt x="591" y="339"/>
                  </a:moveTo>
                  <a:lnTo>
                    <a:pt x="630" y="236"/>
                  </a:lnTo>
                  <a:lnTo>
                    <a:pt x="659" y="158"/>
                  </a:lnTo>
                  <a:lnTo>
                    <a:pt x="659" y="109"/>
                  </a:lnTo>
                  <a:lnTo>
                    <a:pt x="623" y="34"/>
                  </a:lnTo>
                  <a:lnTo>
                    <a:pt x="550" y="15"/>
                  </a:lnTo>
                  <a:lnTo>
                    <a:pt x="524" y="36"/>
                  </a:lnTo>
                  <a:lnTo>
                    <a:pt x="548" y="112"/>
                  </a:lnTo>
                  <a:lnTo>
                    <a:pt x="524" y="36"/>
                  </a:lnTo>
                  <a:lnTo>
                    <a:pt x="504" y="10"/>
                  </a:lnTo>
                  <a:lnTo>
                    <a:pt x="451" y="7"/>
                  </a:lnTo>
                  <a:lnTo>
                    <a:pt x="395" y="6"/>
                  </a:lnTo>
                  <a:lnTo>
                    <a:pt x="316" y="7"/>
                  </a:lnTo>
                  <a:lnTo>
                    <a:pt x="272" y="52"/>
                  </a:lnTo>
                  <a:lnTo>
                    <a:pt x="265" y="83"/>
                  </a:lnTo>
                  <a:lnTo>
                    <a:pt x="255" y="127"/>
                  </a:lnTo>
                  <a:lnTo>
                    <a:pt x="265" y="98"/>
                  </a:lnTo>
                  <a:lnTo>
                    <a:pt x="272" y="52"/>
                  </a:lnTo>
                  <a:lnTo>
                    <a:pt x="252" y="23"/>
                  </a:lnTo>
                  <a:lnTo>
                    <a:pt x="178" y="3"/>
                  </a:lnTo>
                  <a:lnTo>
                    <a:pt x="126" y="0"/>
                  </a:lnTo>
                  <a:lnTo>
                    <a:pt x="72" y="3"/>
                  </a:lnTo>
                  <a:lnTo>
                    <a:pt x="29" y="18"/>
                  </a:lnTo>
                  <a:lnTo>
                    <a:pt x="3" y="98"/>
                  </a:lnTo>
                  <a:lnTo>
                    <a:pt x="0" y="150"/>
                  </a:lnTo>
                  <a:lnTo>
                    <a:pt x="43" y="247"/>
                  </a:lnTo>
                  <a:lnTo>
                    <a:pt x="64" y="327"/>
                  </a:lnTo>
                  <a:lnTo>
                    <a:pt x="178" y="356"/>
                  </a:lnTo>
                  <a:lnTo>
                    <a:pt x="295" y="361"/>
                  </a:lnTo>
                  <a:lnTo>
                    <a:pt x="442" y="361"/>
                  </a:lnTo>
                  <a:lnTo>
                    <a:pt x="591" y="339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4032" y="2202"/>
              <a:ext cx="777" cy="717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245" y="24"/>
                </a:cxn>
                <a:cxn ang="0">
                  <a:pos x="357" y="29"/>
                </a:cxn>
                <a:cxn ang="0">
                  <a:pos x="492" y="35"/>
                </a:cxn>
                <a:cxn ang="0">
                  <a:pos x="632" y="16"/>
                </a:cxn>
                <a:cxn ang="0">
                  <a:pos x="652" y="133"/>
                </a:cxn>
                <a:cxn ang="0">
                  <a:pos x="732" y="279"/>
                </a:cxn>
                <a:cxn ang="0">
                  <a:pos x="761" y="406"/>
                </a:cxn>
                <a:cxn ang="0">
                  <a:pos x="776" y="526"/>
                </a:cxn>
                <a:cxn ang="0">
                  <a:pos x="755" y="647"/>
                </a:cxn>
                <a:cxn ang="0">
                  <a:pos x="716" y="707"/>
                </a:cxn>
                <a:cxn ang="0">
                  <a:pos x="658" y="699"/>
                </a:cxn>
                <a:cxn ang="0">
                  <a:pos x="641" y="642"/>
                </a:cxn>
                <a:cxn ang="0">
                  <a:pos x="638" y="541"/>
                </a:cxn>
                <a:cxn ang="0">
                  <a:pos x="620" y="408"/>
                </a:cxn>
                <a:cxn ang="0">
                  <a:pos x="557" y="294"/>
                </a:cxn>
                <a:cxn ang="0">
                  <a:pos x="465" y="228"/>
                </a:cxn>
                <a:cxn ang="0">
                  <a:pos x="374" y="202"/>
                </a:cxn>
                <a:cxn ang="0">
                  <a:pos x="275" y="234"/>
                </a:cxn>
                <a:cxn ang="0">
                  <a:pos x="206" y="331"/>
                </a:cxn>
                <a:cxn ang="0">
                  <a:pos x="167" y="408"/>
                </a:cxn>
                <a:cxn ang="0">
                  <a:pos x="138" y="484"/>
                </a:cxn>
                <a:cxn ang="0">
                  <a:pos x="129" y="564"/>
                </a:cxn>
                <a:cxn ang="0">
                  <a:pos x="132" y="642"/>
                </a:cxn>
                <a:cxn ang="0">
                  <a:pos x="132" y="696"/>
                </a:cxn>
                <a:cxn ang="0">
                  <a:pos x="81" y="716"/>
                </a:cxn>
                <a:cxn ang="0">
                  <a:pos x="32" y="658"/>
                </a:cxn>
                <a:cxn ang="0">
                  <a:pos x="6" y="559"/>
                </a:cxn>
                <a:cxn ang="0">
                  <a:pos x="0" y="473"/>
                </a:cxn>
                <a:cxn ang="0">
                  <a:pos x="18" y="385"/>
                </a:cxn>
                <a:cxn ang="0">
                  <a:pos x="71" y="279"/>
                </a:cxn>
                <a:cxn ang="0">
                  <a:pos x="109" y="190"/>
                </a:cxn>
                <a:cxn ang="0">
                  <a:pos x="129" y="101"/>
                </a:cxn>
                <a:cxn ang="0">
                  <a:pos x="113" y="0"/>
                </a:cxn>
              </a:cxnLst>
              <a:rect l="0" t="0" r="r" b="b"/>
              <a:pathLst>
                <a:path w="777" h="717">
                  <a:moveTo>
                    <a:pt x="113" y="0"/>
                  </a:moveTo>
                  <a:lnTo>
                    <a:pt x="245" y="24"/>
                  </a:lnTo>
                  <a:lnTo>
                    <a:pt x="357" y="29"/>
                  </a:lnTo>
                  <a:lnTo>
                    <a:pt x="492" y="35"/>
                  </a:lnTo>
                  <a:lnTo>
                    <a:pt x="632" y="16"/>
                  </a:lnTo>
                  <a:lnTo>
                    <a:pt x="652" y="133"/>
                  </a:lnTo>
                  <a:lnTo>
                    <a:pt x="732" y="279"/>
                  </a:lnTo>
                  <a:lnTo>
                    <a:pt x="761" y="406"/>
                  </a:lnTo>
                  <a:lnTo>
                    <a:pt x="776" y="526"/>
                  </a:lnTo>
                  <a:lnTo>
                    <a:pt x="755" y="647"/>
                  </a:lnTo>
                  <a:lnTo>
                    <a:pt x="716" y="707"/>
                  </a:lnTo>
                  <a:lnTo>
                    <a:pt x="658" y="699"/>
                  </a:lnTo>
                  <a:lnTo>
                    <a:pt x="641" y="642"/>
                  </a:lnTo>
                  <a:lnTo>
                    <a:pt x="638" y="541"/>
                  </a:lnTo>
                  <a:lnTo>
                    <a:pt x="620" y="408"/>
                  </a:lnTo>
                  <a:lnTo>
                    <a:pt x="557" y="294"/>
                  </a:lnTo>
                  <a:lnTo>
                    <a:pt x="465" y="228"/>
                  </a:lnTo>
                  <a:lnTo>
                    <a:pt x="374" y="202"/>
                  </a:lnTo>
                  <a:lnTo>
                    <a:pt x="275" y="234"/>
                  </a:lnTo>
                  <a:lnTo>
                    <a:pt x="206" y="331"/>
                  </a:lnTo>
                  <a:lnTo>
                    <a:pt x="167" y="408"/>
                  </a:lnTo>
                  <a:lnTo>
                    <a:pt x="138" y="484"/>
                  </a:lnTo>
                  <a:lnTo>
                    <a:pt x="129" y="564"/>
                  </a:lnTo>
                  <a:lnTo>
                    <a:pt x="132" y="642"/>
                  </a:lnTo>
                  <a:lnTo>
                    <a:pt x="132" y="696"/>
                  </a:lnTo>
                  <a:lnTo>
                    <a:pt x="81" y="716"/>
                  </a:lnTo>
                  <a:lnTo>
                    <a:pt x="32" y="658"/>
                  </a:lnTo>
                  <a:lnTo>
                    <a:pt x="6" y="559"/>
                  </a:lnTo>
                  <a:lnTo>
                    <a:pt x="0" y="473"/>
                  </a:lnTo>
                  <a:lnTo>
                    <a:pt x="18" y="385"/>
                  </a:lnTo>
                  <a:lnTo>
                    <a:pt x="71" y="279"/>
                  </a:lnTo>
                  <a:lnTo>
                    <a:pt x="109" y="190"/>
                  </a:lnTo>
                  <a:lnTo>
                    <a:pt x="129" y="101"/>
                  </a:lnTo>
                  <a:lnTo>
                    <a:pt x="113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6681788" y="2749550"/>
            <a:ext cx="1528762" cy="2178050"/>
            <a:chOff x="4735" y="1732"/>
            <a:chExt cx="1083" cy="1372"/>
          </a:xfrm>
        </p:grpSpPr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4735" y="1732"/>
              <a:ext cx="806" cy="511"/>
            </a:xfrm>
            <a:custGeom>
              <a:avLst/>
              <a:gdLst/>
              <a:ahLst/>
              <a:cxnLst>
                <a:cxn ang="0">
                  <a:pos x="781" y="387"/>
                </a:cxn>
                <a:cxn ang="0">
                  <a:pos x="791" y="250"/>
                </a:cxn>
                <a:cxn ang="0">
                  <a:pos x="805" y="146"/>
                </a:cxn>
                <a:cxn ang="0">
                  <a:pos x="793" y="87"/>
                </a:cxn>
                <a:cxn ang="0">
                  <a:pos x="739" y="1"/>
                </a:cxn>
                <a:cxn ang="0">
                  <a:pos x="643" y="1"/>
                </a:cxn>
                <a:cxn ang="0">
                  <a:pos x="618" y="32"/>
                </a:cxn>
                <a:cxn ang="0">
                  <a:pos x="676" y="169"/>
                </a:cxn>
                <a:cxn ang="0">
                  <a:pos x="618" y="32"/>
                </a:cxn>
                <a:cxn ang="0">
                  <a:pos x="584" y="5"/>
                </a:cxn>
                <a:cxn ang="0">
                  <a:pos x="550" y="0"/>
                </a:cxn>
                <a:cxn ang="0">
                  <a:pos x="484" y="5"/>
                </a:cxn>
                <a:cxn ang="0">
                  <a:pos x="356" y="52"/>
                </a:cxn>
                <a:cxn ang="0">
                  <a:pos x="316" y="113"/>
                </a:cxn>
                <a:cxn ang="0">
                  <a:pos x="320" y="173"/>
                </a:cxn>
                <a:cxn ang="0">
                  <a:pos x="349" y="254"/>
                </a:cxn>
                <a:cxn ang="0">
                  <a:pos x="320" y="173"/>
                </a:cxn>
                <a:cxn ang="0">
                  <a:pos x="316" y="113"/>
                </a:cxn>
                <a:cxn ang="0">
                  <a:pos x="283" y="85"/>
                </a:cxn>
                <a:cxn ang="0">
                  <a:pos x="186" y="79"/>
                </a:cxn>
                <a:cxn ang="0">
                  <a:pos x="121" y="82"/>
                </a:cxn>
                <a:cxn ang="0">
                  <a:pos x="43" y="98"/>
                </a:cxn>
                <a:cxn ang="0">
                  <a:pos x="10" y="136"/>
                </a:cxn>
                <a:cxn ang="0">
                  <a:pos x="0" y="239"/>
                </a:cxn>
                <a:cxn ang="0">
                  <a:pos x="12" y="307"/>
                </a:cxn>
                <a:cxn ang="0">
                  <a:pos x="93" y="412"/>
                </a:cxn>
                <a:cxn ang="0">
                  <a:pos x="141" y="507"/>
                </a:cxn>
                <a:cxn ang="0">
                  <a:pos x="284" y="510"/>
                </a:cxn>
                <a:cxn ang="0">
                  <a:pos x="428" y="487"/>
                </a:cxn>
                <a:cxn ang="0">
                  <a:pos x="607" y="452"/>
                </a:cxn>
                <a:cxn ang="0">
                  <a:pos x="781" y="387"/>
                </a:cxn>
              </a:cxnLst>
              <a:rect l="0" t="0" r="r" b="b"/>
              <a:pathLst>
                <a:path w="806" h="511">
                  <a:moveTo>
                    <a:pt x="781" y="387"/>
                  </a:moveTo>
                  <a:lnTo>
                    <a:pt x="791" y="250"/>
                  </a:lnTo>
                  <a:lnTo>
                    <a:pt x="805" y="146"/>
                  </a:lnTo>
                  <a:lnTo>
                    <a:pt x="793" y="87"/>
                  </a:lnTo>
                  <a:lnTo>
                    <a:pt x="739" y="1"/>
                  </a:lnTo>
                  <a:lnTo>
                    <a:pt x="643" y="1"/>
                  </a:lnTo>
                  <a:lnTo>
                    <a:pt x="618" y="32"/>
                  </a:lnTo>
                  <a:lnTo>
                    <a:pt x="676" y="169"/>
                  </a:lnTo>
                  <a:lnTo>
                    <a:pt x="618" y="32"/>
                  </a:lnTo>
                  <a:lnTo>
                    <a:pt x="584" y="5"/>
                  </a:lnTo>
                  <a:lnTo>
                    <a:pt x="550" y="0"/>
                  </a:lnTo>
                  <a:lnTo>
                    <a:pt x="484" y="5"/>
                  </a:lnTo>
                  <a:lnTo>
                    <a:pt x="356" y="52"/>
                  </a:lnTo>
                  <a:lnTo>
                    <a:pt x="316" y="113"/>
                  </a:lnTo>
                  <a:lnTo>
                    <a:pt x="320" y="173"/>
                  </a:lnTo>
                  <a:lnTo>
                    <a:pt x="349" y="254"/>
                  </a:lnTo>
                  <a:lnTo>
                    <a:pt x="320" y="173"/>
                  </a:lnTo>
                  <a:lnTo>
                    <a:pt x="316" y="113"/>
                  </a:lnTo>
                  <a:lnTo>
                    <a:pt x="283" y="85"/>
                  </a:lnTo>
                  <a:lnTo>
                    <a:pt x="186" y="79"/>
                  </a:lnTo>
                  <a:lnTo>
                    <a:pt x="121" y="82"/>
                  </a:lnTo>
                  <a:lnTo>
                    <a:pt x="43" y="98"/>
                  </a:lnTo>
                  <a:lnTo>
                    <a:pt x="10" y="136"/>
                  </a:lnTo>
                  <a:lnTo>
                    <a:pt x="0" y="239"/>
                  </a:lnTo>
                  <a:lnTo>
                    <a:pt x="12" y="307"/>
                  </a:lnTo>
                  <a:lnTo>
                    <a:pt x="93" y="412"/>
                  </a:lnTo>
                  <a:lnTo>
                    <a:pt x="141" y="507"/>
                  </a:lnTo>
                  <a:lnTo>
                    <a:pt x="284" y="510"/>
                  </a:lnTo>
                  <a:lnTo>
                    <a:pt x="428" y="487"/>
                  </a:lnTo>
                  <a:lnTo>
                    <a:pt x="607" y="452"/>
                  </a:lnTo>
                  <a:lnTo>
                    <a:pt x="781" y="387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4878" y="2121"/>
              <a:ext cx="940" cy="98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43" y="123"/>
                </a:cxn>
                <a:cxn ang="0">
                  <a:pos x="287" y="101"/>
                </a:cxn>
                <a:cxn ang="0">
                  <a:pos x="467" y="64"/>
                </a:cxn>
                <a:cxn ang="0">
                  <a:pos x="639" y="0"/>
                </a:cxn>
                <a:cxn ang="0">
                  <a:pos x="673" y="155"/>
                </a:cxn>
                <a:cxn ang="0">
                  <a:pos x="802" y="399"/>
                </a:cxn>
                <a:cxn ang="0">
                  <a:pos x="869" y="648"/>
                </a:cxn>
                <a:cxn ang="0">
                  <a:pos x="939" y="763"/>
                </a:cxn>
                <a:cxn ang="0">
                  <a:pos x="927" y="851"/>
                </a:cxn>
                <a:cxn ang="0">
                  <a:pos x="896" y="877"/>
                </a:cxn>
                <a:cxn ang="0">
                  <a:pos x="819" y="853"/>
                </a:cxn>
                <a:cxn ang="0">
                  <a:pos x="754" y="797"/>
                </a:cxn>
                <a:cxn ang="0">
                  <a:pos x="672" y="645"/>
                </a:cxn>
                <a:cxn ang="0">
                  <a:pos x="392" y="339"/>
                </a:cxn>
                <a:cxn ang="0">
                  <a:pos x="376" y="354"/>
                </a:cxn>
                <a:cxn ang="0">
                  <a:pos x="345" y="417"/>
                </a:cxn>
                <a:cxn ang="0">
                  <a:pos x="341" y="481"/>
                </a:cxn>
                <a:cxn ang="0">
                  <a:pos x="354" y="579"/>
                </a:cxn>
                <a:cxn ang="0">
                  <a:pos x="413" y="730"/>
                </a:cxn>
                <a:cxn ang="0">
                  <a:pos x="468" y="824"/>
                </a:cxn>
                <a:cxn ang="0">
                  <a:pos x="497" y="911"/>
                </a:cxn>
                <a:cxn ang="0">
                  <a:pos x="465" y="974"/>
                </a:cxn>
                <a:cxn ang="0">
                  <a:pos x="432" y="982"/>
                </a:cxn>
                <a:cxn ang="0">
                  <a:pos x="355" y="960"/>
                </a:cxn>
                <a:cxn ang="0">
                  <a:pos x="222" y="833"/>
                </a:cxn>
                <a:cxn ang="0">
                  <a:pos x="121" y="721"/>
                </a:cxn>
                <a:cxn ang="0">
                  <a:pos x="94" y="664"/>
                </a:cxn>
                <a:cxn ang="0">
                  <a:pos x="71" y="530"/>
                </a:cxn>
                <a:cxn ang="0">
                  <a:pos x="79" y="366"/>
                </a:cxn>
                <a:cxn ang="0">
                  <a:pos x="57" y="264"/>
                </a:cxn>
                <a:cxn ang="0">
                  <a:pos x="0" y="120"/>
                </a:cxn>
              </a:cxnLst>
              <a:rect l="0" t="0" r="r" b="b"/>
              <a:pathLst>
                <a:path w="940" h="983">
                  <a:moveTo>
                    <a:pt x="0" y="120"/>
                  </a:moveTo>
                  <a:lnTo>
                    <a:pt x="143" y="123"/>
                  </a:lnTo>
                  <a:lnTo>
                    <a:pt x="287" y="101"/>
                  </a:lnTo>
                  <a:lnTo>
                    <a:pt x="467" y="64"/>
                  </a:lnTo>
                  <a:lnTo>
                    <a:pt x="639" y="0"/>
                  </a:lnTo>
                  <a:lnTo>
                    <a:pt x="673" y="155"/>
                  </a:lnTo>
                  <a:lnTo>
                    <a:pt x="802" y="399"/>
                  </a:lnTo>
                  <a:lnTo>
                    <a:pt x="869" y="648"/>
                  </a:lnTo>
                  <a:lnTo>
                    <a:pt x="939" y="763"/>
                  </a:lnTo>
                  <a:lnTo>
                    <a:pt x="927" y="851"/>
                  </a:lnTo>
                  <a:lnTo>
                    <a:pt x="896" y="877"/>
                  </a:lnTo>
                  <a:lnTo>
                    <a:pt x="819" y="853"/>
                  </a:lnTo>
                  <a:lnTo>
                    <a:pt x="754" y="797"/>
                  </a:lnTo>
                  <a:lnTo>
                    <a:pt x="672" y="645"/>
                  </a:lnTo>
                  <a:lnTo>
                    <a:pt x="392" y="339"/>
                  </a:lnTo>
                  <a:lnTo>
                    <a:pt x="376" y="354"/>
                  </a:lnTo>
                  <a:lnTo>
                    <a:pt x="345" y="417"/>
                  </a:lnTo>
                  <a:lnTo>
                    <a:pt x="341" y="481"/>
                  </a:lnTo>
                  <a:lnTo>
                    <a:pt x="354" y="579"/>
                  </a:lnTo>
                  <a:lnTo>
                    <a:pt x="413" y="730"/>
                  </a:lnTo>
                  <a:lnTo>
                    <a:pt x="468" y="824"/>
                  </a:lnTo>
                  <a:lnTo>
                    <a:pt x="497" y="911"/>
                  </a:lnTo>
                  <a:lnTo>
                    <a:pt x="465" y="974"/>
                  </a:lnTo>
                  <a:lnTo>
                    <a:pt x="432" y="982"/>
                  </a:lnTo>
                  <a:lnTo>
                    <a:pt x="355" y="960"/>
                  </a:lnTo>
                  <a:lnTo>
                    <a:pt x="222" y="833"/>
                  </a:lnTo>
                  <a:lnTo>
                    <a:pt x="121" y="721"/>
                  </a:lnTo>
                  <a:lnTo>
                    <a:pt x="94" y="664"/>
                  </a:lnTo>
                  <a:lnTo>
                    <a:pt x="71" y="530"/>
                  </a:lnTo>
                  <a:lnTo>
                    <a:pt x="79" y="366"/>
                  </a:lnTo>
                  <a:lnTo>
                    <a:pt x="57" y="264"/>
                  </a:lnTo>
                  <a:lnTo>
                    <a:pt x="0" y="12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428" name="Group 20"/>
          <p:cNvGrpSpPr>
            <a:grpSpLocks/>
          </p:cNvGrpSpPr>
          <p:nvPr/>
        </p:nvGrpSpPr>
        <p:grpSpPr bwMode="auto">
          <a:xfrm>
            <a:off x="5022850" y="2767013"/>
            <a:ext cx="730250" cy="1970087"/>
            <a:chOff x="3560" y="1743"/>
            <a:chExt cx="517" cy="1241"/>
          </a:xfrm>
        </p:grpSpPr>
        <p:sp>
          <p:nvSpPr>
            <p:cNvPr id="17426" name="Freeform 18"/>
            <p:cNvSpPr>
              <a:spLocks/>
            </p:cNvSpPr>
            <p:nvPr/>
          </p:nvSpPr>
          <p:spPr bwMode="auto">
            <a:xfrm>
              <a:off x="3560" y="2131"/>
              <a:ext cx="396" cy="853"/>
            </a:xfrm>
            <a:custGeom>
              <a:avLst/>
              <a:gdLst/>
              <a:ahLst/>
              <a:cxnLst>
                <a:cxn ang="0">
                  <a:pos x="231" y="80"/>
                </a:cxn>
                <a:cxn ang="0">
                  <a:pos x="323" y="100"/>
                </a:cxn>
                <a:cxn ang="0">
                  <a:pos x="395" y="65"/>
                </a:cxn>
                <a:cxn ang="0">
                  <a:pos x="344" y="200"/>
                </a:cxn>
                <a:cxn ang="0">
                  <a:pos x="254" y="468"/>
                </a:cxn>
                <a:cxn ang="0">
                  <a:pos x="170" y="652"/>
                </a:cxn>
                <a:cxn ang="0">
                  <a:pos x="97" y="810"/>
                </a:cxn>
                <a:cxn ang="0">
                  <a:pos x="56" y="845"/>
                </a:cxn>
                <a:cxn ang="0">
                  <a:pos x="35" y="852"/>
                </a:cxn>
                <a:cxn ang="0">
                  <a:pos x="19" y="835"/>
                </a:cxn>
                <a:cxn ang="0">
                  <a:pos x="0" y="784"/>
                </a:cxn>
                <a:cxn ang="0">
                  <a:pos x="11" y="609"/>
                </a:cxn>
                <a:cxn ang="0">
                  <a:pos x="27" y="410"/>
                </a:cxn>
                <a:cxn ang="0">
                  <a:pos x="78" y="132"/>
                </a:cxn>
                <a:cxn ang="0">
                  <a:pos x="89" y="0"/>
                </a:cxn>
                <a:cxn ang="0">
                  <a:pos x="116" y="34"/>
                </a:cxn>
                <a:cxn ang="0">
                  <a:pos x="231" y="80"/>
                </a:cxn>
              </a:cxnLst>
              <a:rect l="0" t="0" r="r" b="b"/>
              <a:pathLst>
                <a:path w="396" h="853">
                  <a:moveTo>
                    <a:pt x="231" y="80"/>
                  </a:moveTo>
                  <a:lnTo>
                    <a:pt x="323" y="100"/>
                  </a:lnTo>
                  <a:lnTo>
                    <a:pt x="395" y="65"/>
                  </a:lnTo>
                  <a:lnTo>
                    <a:pt x="344" y="200"/>
                  </a:lnTo>
                  <a:lnTo>
                    <a:pt x="254" y="468"/>
                  </a:lnTo>
                  <a:lnTo>
                    <a:pt x="170" y="652"/>
                  </a:lnTo>
                  <a:lnTo>
                    <a:pt x="97" y="810"/>
                  </a:lnTo>
                  <a:lnTo>
                    <a:pt x="56" y="845"/>
                  </a:lnTo>
                  <a:lnTo>
                    <a:pt x="35" y="852"/>
                  </a:lnTo>
                  <a:lnTo>
                    <a:pt x="19" y="835"/>
                  </a:lnTo>
                  <a:lnTo>
                    <a:pt x="0" y="784"/>
                  </a:lnTo>
                  <a:lnTo>
                    <a:pt x="11" y="609"/>
                  </a:lnTo>
                  <a:lnTo>
                    <a:pt x="27" y="410"/>
                  </a:lnTo>
                  <a:lnTo>
                    <a:pt x="78" y="132"/>
                  </a:lnTo>
                  <a:lnTo>
                    <a:pt x="89" y="0"/>
                  </a:lnTo>
                  <a:lnTo>
                    <a:pt x="116" y="34"/>
                  </a:lnTo>
                  <a:lnTo>
                    <a:pt x="231" y="8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3636" y="1743"/>
              <a:ext cx="441" cy="488"/>
            </a:xfrm>
            <a:custGeom>
              <a:avLst/>
              <a:gdLst/>
              <a:ahLst/>
              <a:cxnLst>
                <a:cxn ang="0">
                  <a:pos x="157" y="469"/>
                </a:cxn>
                <a:cxn ang="0">
                  <a:pos x="249" y="487"/>
                </a:cxn>
                <a:cxn ang="0">
                  <a:pos x="322" y="453"/>
                </a:cxn>
                <a:cxn ang="0">
                  <a:pos x="426" y="305"/>
                </a:cxn>
                <a:cxn ang="0">
                  <a:pos x="440" y="219"/>
                </a:cxn>
                <a:cxn ang="0">
                  <a:pos x="426" y="146"/>
                </a:cxn>
                <a:cxn ang="0">
                  <a:pos x="329" y="45"/>
                </a:cxn>
                <a:cxn ang="0">
                  <a:pos x="275" y="0"/>
                </a:cxn>
                <a:cxn ang="0">
                  <a:pos x="243" y="5"/>
                </a:cxn>
                <a:cxn ang="0">
                  <a:pos x="169" y="44"/>
                </a:cxn>
                <a:cxn ang="0">
                  <a:pos x="49" y="90"/>
                </a:cxn>
                <a:cxn ang="0">
                  <a:pos x="14" y="139"/>
                </a:cxn>
                <a:cxn ang="0">
                  <a:pos x="0" y="225"/>
                </a:cxn>
                <a:cxn ang="0">
                  <a:pos x="22" y="346"/>
                </a:cxn>
                <a:cxn ang="0">
                  <a:pos x="15" y="387"/>
                </a:cxn>
                <a:cxn ang="0">
                  <a:pos x="43" y="422"/>
                </a:cxn>
                <a:cxn ang="0">
                  <a:pos x="157" y="469"/>
                </a:cxn>
              </a:cxnLst>
              <a:rect l="0" t="0" r="r" b="b"/>
              <a:pathLst>
                <a:path w="441" h="488">
                  <a:moveTo>
                    <a:pt x="157" y="469"/>
                  </a:moveTo>
                  <a:lnTo>
                    <a:pt x="249" y="487"/>
                  </a:lnTo>
                  <a:lnTo>
                    <a:pt x="322" y="453"/>
                  </a:lnTo>
                  <a:lnTo>
                    <a:pt x="426" y="305"/>
                  </a:lnTo>
                  <a:lnTo>
                    <a:pt x="440" y="219"/>
                  </a:lnTo>
                  <a:lnTo>
                    <a:pt x="426" y="146"/>
                  </a:lnTo>
                  <a:lnTo>
                    <a:pt x="329" y="45"/>
                  </a:lnTo>
                  <a:lnTo>
                    <a:pt x="275" y="0"/>
                  </a:lnTo>
                  <a:lnTo>
                    <a:pt x="243" y="5"/>
                  </a:lnTo>
                  <a:lnTo>
                    <a:pt x="169" y="44"/>
                  </a:lnTo>
                  <a:lnTo>
                    <a:pt x="49" y="90"/>
                  </a:lnTo>
                  <a:lnTo>
                    <a:pt x="14" y="139"/>
                  </a:lnTo>
                  <a:lnTo>
                    <a:pt x="0" y="225"/>
                  </a:lnTo>
                  <a:lnTo>
                    <a:pt x="22" y="346"/>
                  </a:lnTo>
                  <a:lnTo>
                    <a:pt x="15" y="387"/>
                  </a:lnTo>
                  <a:lnTo>
                    <a:pt x="43" y="422"/>
                  </a:lnTo>
                  <a:lnTo>
                    <a:pt x="157" y="469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09588" y="2963863"/>
            <a:ext cx="7862887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17439" name="Group 31"/>
          <p:cNvGrpSpPr>
            <a:grpSpLocks/>
          </p:cNvGrpSpPr>
          <p:nvPr/>
        </p:nvGrpSpPr>
        <p:grpSpPr bwMode="auto">
          <a:xfrm>
            <a:off x="933450" y="2908300"/>
            <a:ext cx="2924175" cy="2182813"/>
            <a:chOff x="661" y="1832"/>
            <a:chExt cx="2073" cy="1375"/>
          </a:xfrm>
        </p:grpSpPr>
        <p:grpSp>
          <p:nvGrpSpPr>
            <p:cNvPr id="17432" name="Group 24"/>
            <p:cNvGrpSpPr>
              <a:grpSpLocks/>
            </p:cNvGrpSpPr>
            <p:nvPr/>
          </p:nvGrpSpPr>
          <p:grpSpPr bwMode="auto">
            <a:xfrm>
              <a:off x="1553" y="1873"/>
              <a:ext cx="777" cy="1044"/>
              <a:chOff x="1553" y="1873"/>
              <a:chExt cx="777" cy="1044"/>
            </a:xfrm>
          </p:grpSpPr>
          <p:sp>
            <p:nvSpPr>
              <p:cNvPr id="17430" name="Freeform 22"/>
              <p:cNvSpPr>
                <a:spLocks/>
              </p:cNvSpPr>
              <p:nvPr/>
            </p:nvSpPr>
            <p:spPr bwMode="auto">
              <a:xfrm>
                <a:off x="1629" y="1873"/>
                <a:ext cx="660" cy="362"/>
              </a:xfrm>
              <a:custGeom>
                <a:avLst/>
                <a:gdLst/>
                <a:ahLst/>
                <a:cxnLst>
                  <a:cxn ang="0">
                    <a:pos x="67" y="339"/>
                  </a:cxn>
                  <a:cxn ang="0">
                    <a:pos x="29" y="235"/>
                  </a:cxn>
                  <a:cxn ang="0">
                    <a:pos x="0" y="158"/>
                  </a:cxn>
                  <a:cxn ang="0">
                    <a:pos x="0" y="108"/>
                  </a:cxn>
                  <a:cxn ang="0">
                    <a:pos x="35" y="34"/>
                  </a:cxn>
                  <a:cxn ang="0">
                    <a:pos x="109" y="14"/>
                  </a:cxn>
                  <a:cxn ang="0">
                    <a:pos x="135" y="35"/>
                  </a:cxn>
                  <a:cxn ang="0">
                    <a:pos x="110" y="111"/>
                  </a:cxn>
                  <a:cxn ang="0">
                    <a:pos x="135" y="35"/>
                  </a:cxn>
                  <a:cxn ang="0">
                    <a:pos x="155" y="9"/>
                  </a:cxn>
                  <a:cxn ang="0">
                    <a:pos x="207" y="6"/>
                  </a:cxn>
                  <a:cxn ang="0">
                    <a:pos x="264" y="5"/>
                  </a:cxn>
                  <a:cxn ang="0">
                    <a:pos x="342" y="6"/>
                  </a:cxn>
                  <a:cxn ang="0">
                    <a:pos x="387" y="51"/>
                  </a:cxn>
                  <a:cxn ang="0">
                    <a:pos x="393" y="83"/>
                  </a:cxn>
                  <a:cxn ang="0">
                    <a:pos x="404" y="126"/>
                  </a:cxn>
                  <a:cxn ang="0">
                    <a:pos x="393" y="98"/>
                  </a:cxn>
                  <a:cxn ang="0">
                    <a:pos x="387" y="51"/>
                  </a:cxn>
                  <a:cxn ang="0">
                    <a:pos x="407" y="23"/>
                  </a:cxn>
                  <a:cxn ang="0">
                    <a:pos x="480" y="2"/>
                  </a:cxn>
                  <a:cxn ang="0">
                    <a:pos x="533" y="0"/>
                  </a:cxn>
                  <a:cxn ang="0">
                    <a:pos x="586" y="2"/>
                  </a:cxn>
                  <a:cxn ang="0">
                    <a:pos x="629" y="17"/>
                  </a:cxn>
                  <a:cxn ang="0">
                    <a:pos x="655" y="98"/>
                  </a:cxn>
                  <a:cxn ang="0">
                    <a:pos x="659" y="149"/>
                  </a:cxn>
                  <a:cxn ang="0">
                    <a:pos x="615" y="246"/>
                  </a:cxn>
                  <a:cxn ang="0">
                    <a:pos x="594" y="326"/>
                  </a:cxn>
                  <a:cxn ang="0">
                    <a:pos x="480" y="355"/>
                  </a:cxn>
                  <a:cxn ang="0">
                    <a:pos x="364" y="361"/>
                  </a:cxn>
                  <a:cxn ang="0">
                    <a:pos x="216" y="361"/>
                  </a:cxn>
                  <a:cxn ang="0">
                    <a:pos x="67" y="339"/>
                  </a:cxn>
                </a:cxnLst>
                <a:rect l="0" t="0" r="r" b="b"/>
                <a:pathLst>
                  <a:path w="660" h="362">
                    <a:moveTo>
                      <a:pt x="67" y="339"/>
                    </a:moveTo>
                    <a:lnTo>
                      <a:pt x="29" y="235"/>
                    </a:lnTo>
                    <a:lnTo>
                      <a:pt x="0" y="158"/>
                    </a:lnTo>
                    <a:lnTo>
                      <a:pt x="0" y="108"/>
                    </a:lnTo>
                    <a:lnTo>
                      <a:pt x="35" y="34"/>
                    </a:lnTo>
                    <a:lnTo>
                      <a:pt x="109" y="14"/>
                    </a:lnTo>
                    <a:lnTo>
                      <a:pt x="135" y="35"/>
                    </a:lnTo>
                    <a:lnTo>
                      <a:pt x="110" y="111"/>
                    </a:lnTo>
                    <a:lnTo>
                      <a:pt x="135" y="35"/>
                    </a:lnTo>
                    <a:lnTo>
                      <a:pt x="155" y="9"/>
                    </a:lnTo>
                    <a:lnTo>
                      <a:pt x="207" y="6"/>
                    </a:lnTo>
                    <a:lnTo>
                      <a:pt x="264" y="5"/>
                    </a:lnTo>
                    <a:lnTo>
                      <a:pt x="342" y="6"/>
                    </a:lnTo>
                    <a:lnTo>
                      <a:pt x="387" y="51"/>
                    </a:lnTo>
                    <a:lnTo>
                      <a:pt x="393" y="83"/>
                    </a:lnTo>
                    <a:lnTo>
                      <a:pt x="404" y="126"/>
                    </a:lnTo>
                    <a:lnTo>
                      <a:pt x="393" y="98"/>
                    </a:lnTo>
                    <a:lnTo>
                      <a:pt x="387" y="51"/>
                    </a:lnTo>
                    <a:lnTo>
                      <a:pt x="407" y="23"/>
                    </a:lnTo>
                    <a:lnTo>
                      <a:pt x="480" y="2"/>
                    </a:lnTo>
                    <a:lnTo>
                      <a:pt x="533" y="0"/>
                    </a:lnTo>
                    <a:lnTo>
                      <a:pt x="586" y="2"/>
                    </a:lnTo>
                    <a:lnTo>
                      <a:pt x="629" y="17"/>
                    </a:lnTo>
                    <a:lnTo>
                      <a:pt x="655" y="98"/>
                    </a:lnTo>
                    <a:lnTo>
                      <a:pt x="659" y="149"/>
                    </a:lnTo>
                    <a:lnTo>
                      <a:pt x="615" y="246"/>
                    </a:lnTo>
                    <a:lnTo>
                      <a:pt x="594" y="326"/>
                    </a:lnTo>
                    <a:lnTo>
                      <a:pt x="480" y="355"/>
                    </a:lnTo>
                    <a:lnTo>
                      <a:pt x="364" y="361"/>
                    </a:lnTo>
                    <a:lnTo>
                      <a:pt x="216" y="361"/>
                    </a:lnTo>
                    <a:lnTo>
                      <a:pt x="67" y="339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31" name="Freeform 23"/>
              <p:cNvSpPr>
                <a:spLocks/>
              </p:cNvSpPr>
              <p:nvPr/>
            </p:nvSpPr>
            <p:spPr bwMode="auto">
              <a:xfrm>
                <a:off x="1553" y="2201"/>
                <a:ext cx="777" cy="716"/>
              </a:xfrm>
              <a:custGeom>
                <a:avLst/>
                <a:gdLst/>
                <a:ahLst/>
                <a:cxnLst>
                  <a:cxn ang="0">
                    <a:pos x="662" y="0"/>
                  </a:cxn>
                  <a:cxn ang="0">
                    <a:pos x="530" y="23"/>
                  </a:cxn>
                  <a:cxn ang="0">
                    <a:pos x="418" y="28"/>
                  </a:cxn>
                  <a:cxn ang="0">
                    <a:pos x="283" y="34"/>
                  </a:cxn>
                  <a:cxn ang="0">
                    <a:pos x="144" y="15"/>
                  </a:cxn>
                  <a:cxn ang="0">
                    <a:pos x="124" y="132"/>
                  </a:cxn>
                  <a:cxn ang="0">
                    <a:pos x="44" y="278"/>
                  </a:cxn>
                  <a:cxn ang="0">
                    <a:pos x="15" y="405"/>
                  </a:cxn>
                  <a:cxn ang="0">
                    <a:pos x="0" y="525"/>
                  </a:cxn>
                  <a:cxn ang="0">
                    <a:pos x="21" y="646"/>
                  </a:cxn>
                  <a:cxn ang="0">
                    <a:pos x="59" y="706"/>
                  </a:cxn>
                  <a:cxn ang="0">
                    <a:pos x="118" y="698"/>
                  </a:cxn>
                  <a:cxn ang="0">
                    <a:pos x="134" y="641"/>
                  </a:cxn>
                  <a:cxn ang="0">
                    <a:pos x="138" y="540"/>
                  </a:cxn>
                  <a:cxn ang="0">
                    <a:pos x="156" y="407"/>
                  </a:cxn>
                  <a:cxn ang="0">
                    <a:pos x="219" y="293"/>
                  </a:cxn>
                  <a:cxn ang="0">
                    <a:pos x="311" y="227"/>
                  </a:cxn>
                  <a:cxn ang="0">
                    <a:pos x="401" y="201"/>
                  </a:cxn>
                  <a:cxn ang="0">
                    <a:pos x="501" y="233"/>
                  </a:cxn>
                  <a:cxn ang="0">
                    <a:pos x="570" y="330"/>
                  </a:cxn>
                  <a:cxn ang="0">
                    <a:pos x="608" y="407"/>
                  </a:cxn>
                  <a:cxn ang="0">
                    <a:pos x="637" y="483"/>
                  </a:cxn>
                  <a:cxn ang="0">
                    <a:pos x="647" y="563"/>
                  </a:cxn>
                  <a:cxn ang="0">
                    <a:pos x="644" y="641"/>
                  </a:cxn>
                  <a:cxn ang="0">
                    <a:pos x="644" y="695"/>
                  </a:cxn>
                  <a:cxn ang="0">
                    <a:pos x="694" y="715"/>
                  </a:cxn>
                  <a:cxn ang="0">
                    <a:pos x="743" y="657"/>
                  </a:cxn>
                  <a:cxn ang="0">
                    <a:pos x="769" y="558"/>
                  </a:cxn>
                  <a:cxn ang="0">
                    <a:pos x="776" y="472"/>
                  </a:cxn>
                  <a:cxn ang="0">
                    <a:pos x="757" y="384"/>
                  </a:cxn>
                  <a:cxn ang="0">
                    <a:pos x="705" y="278"/>
                  </a:cxn>
                  <a:cxn ang="0">
                    <a:pos x="667" y="189"/>
                  </a:cxn>
                  <a:cxn ang="0">
                    <a:pos x="647" y="100"/>
                  </a:cxn>
                  <a:cxn ang="0">
                    <a:pos x="662" y="0"/>
                  </a:cxn>
                </a:cxnLst>
                <a:rect l="0" t="0" r="r" b="b"/>
                <a:pathLst>
                  <a:path w="777" h="716">
                    <a:moveTo>
                      <a:pt x="662" y="0"/>
                    </a:moveTo>
                    <a:lnTo>
                      <a:pt x="530" y="23"/>
                    </a:lnTo>
                    <a:lnTo>
                      <a:pt x="418" y="28"/>
                    </a:lnTo>
                    <a:lnTo>
                      <a:pt x="283" y="34"/>
                    </a:lnTo>
                    <a:lnTo>
                      <a:pt x="144" y="15"/>
                    </a:lnTo>
                    <a:lnTo>
                      <a:pt x="124" y="132"/>
                    </a:lnTo>
                    <a:lnTo>
                      <a:pt x="44" y="278"/>
                    </a:lnTo>
                    <a:lnTo>
                      <a:pt x="15" y="405"/>
                    </a:lnTo>
                    <a:lnTo>
                      <a:pt x="0" y="525"/>
                    </a:lnTo>
                    <a:lnTo>
                      <a:pt x="21" y="646"/>
                    </a:lnTo>
                    <a:lnTo>
                      <a:pt x="59" y="706"/>
                    </a:lnTo>
                    <a:lnTo>
                      <a:pt x="118" y="698"/>
                    </a:lnTo>
                    <a:lnTo>
                      <a:pt x="134" y="641"/>
                    </a:lnTo>
                    <a:lnTo>
                      <a:pt x="138" y="540"/>
                    </a:lnTo>
                    <a:lnTo>
                      <a:pt x="156" y="407"/>
                    </a:lnTo>
                    <a:lnTo>
                      <a:pt x="219" y="293"/>
                    </a:lnTo>
                    <a:lnTo>
                      <a:pt x="311" y="227"/>
                    </a:lnTo>
                    <a:lnTo>
                      <a:pt x="401" y="201"/>
                    </a:lnTo>
                    <a:lnTo>
                      <a:pt x="501" y="233"/>
                    </a:lnTo>
                    <a:lnTo>
                      <a:pt x="570" y="330"/>
                    </a:lnTo>
                    <a:lnTo>
                      <a:pt x="608" y="407"/>
                    </a:lnTo>
                    <a:lnTo>
                      <a:pt x="637" y="483"/>
                    </a:lnTo>
                    <a:lnTo>
                      <a:pt x="647" y="563"/>
                    </a:lnTo>
                    <a:lnTo>
                      <a:pt x="644" y="641"/>
                    </a:lnTo>
                    <a:lnTo>
                      <a:pt x="644" y="695"/>
                    </a:lnTo>
                    <a:lnTo>
                      <a:pt x="694" y="715"/>
                    </a:lnTo>
                    <a:lnTo>
                      <a:pt x="743" y="657"/>
                    </a:lnTo>
                    <a:lnTo>
                      <a:pt x="769" y="558"/>
                    </a:lnTo>
                    <a:lnTo>
                      <a:pt x="776" y="472"/>
                    </a:lnTo>
                    <a:lnTo>
                      <a:pt x="757" y="384"/>
                    </a:lnTo>
                    <a:lnTo>
                      <a:pt x="705" y="278"/>
                    </a:lnTo>
                    <a:lnTo>
                      <a:pt x="667" y="189"/>
                    </a:lnTo>
                    <a:lnTo>
                      <a:pt x="647" y="100"/>
                    </a:lnTo>
                    <a:lnTo>
                      <a:pt x="662" y="0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35" name="Group 27"/>
            <p:cNvGrpSpPr>
              <a:grpSpLocks/>
            </p:cNvGrpSpPr>
            <p:nvPr/>
          </p:nvGrpSpPr>
          <p:grpSpPr bwMode="auto">
            <a:xfrm>
              <a:off x="661" y="1839"/>
              <a:ext cx="964" cy="1368"/>
              <a:chOff x="661" y="1839"/>
              <a:chExt cx="964" cy="1368"/>
            </a:xfrm>
          </p:grpSpPr>
          <p:sp>
            <p:nvSpPr>
              <p:cNvPr id="17433" name="Freeform 25"/>
              <p:cNvSpPr>
                <a:spLocks/>
              </p:cNvSpPr>
              <p:nvPr/>
            </p:nvSpPr>
            <p:spPr bwMode="auto">
              <a:xfrm>
                <a:off x="814" y="1839"/>
                <a:ext cx="811" cy="477"/>
              </a:xfrm>
              <a:custGeom>
                <a:avLst/>
                <a:gdLst/>
                <a:ahLst/>
                <a:cxnLst>
                  <a:cxn ang="0">
                    <a:pos x="54" y="415"/>
                  </a:cxn>
                  <a:cxn ang="0">
                    <a:pos x="26" y="281"/>
                  </a:cxn>
                  <a:cxn ang="0">
                    <a:pos x="0" y="179"/>
                  </a:cxn>
                  <a:cxn ang="0">
                    <a:pos x="5" y="119"/>
                  </a:cxn>
                  <a:cxn ang="0">
                    <a:pos x="48" y="27"/>
                  </a:cxn>
                  <a:cxn ang="0">
                    <a:pos x="143" y="16"/>
                  </a:cxn>
                  <a:cxn ang="0">
                    <a:pos x="171" y="43"/>
                  </a:cxn>
                  <a:cxn ang="0">
                    <a:pos x="131" y="186"/>
                  </a:cxn>
                  <a:cxn ang="0">
                    <a:pos x="171" y="43"/>
                  </a:cxn>
                  <a:cxn ang="0">
                    <a:pos x="203" y="12"/>
                  </a:cxn>
                  <a:cxn ang="0">
                    <a:pos x="235" y="3"/>
                  </a:cxn>
                  <a:cxn ang="0">
                    <a:pos x="302" y="0"/>
                  </a:cxn>
                  <a:cxn ang="0">
                    <a:pos x="434" y="31"/>
                  </a:cxn>
                  <a:cxn ang="0">
                    <a:pos x="481" y="87"/>
                  </a:cxn>
                  <a:cxn ang="0">
                    <a:pos x="485" y="147"/>
                  </a:cxn>
                  <a:cxn ang="0">
                    <a:pos x="466" y="230"/>
                  </a:cxn>
                  <a:cxn ang="0">
                    <a:pos x="485" y="147"/>
                  </a:cxn>
                  <a:cxn ang="0">
                    <a:pos x="481" y="87"/>
                  </a:cxn>
                  <a:cxn ang="0">
                    <a:pos x="512" y="55"/>
                  </a:cxn>
                  <a:cxn ang="0">
                    <a:pos x="606" y="37"/>
                  </a:cxn>
                  <a:cxn ang="0">
                    <a:pos x="672" y="32"/>
                  </a:cxn>
                  <a:cxn ang="0">
                    <a:pos x="750" y="38"/>
                  </a:cxn>
                  <a:cxn ang="0">
                    <a:pos x="788" y="71"/>
                  </a:cxn>
                  <a:cxn ang="0">
                    <a:pos x="810" y="174"/>
                  </a:cxn>
                  <a:cxn ang="0">
                    <a:pos x="808" y="242"/>
                  </a:cxn>
                  <a:cxn ang="0">
                    <a:pos x="739" y="356"/>
                  </a:cxn>
                  <a:cxn ang="0">
                    <a:pos x="703" y="455"/>
                  </a:cxn>
                  <a:cxn ang="0">
                    <a:pos x="562" y="476"/>
                  </a:cxn>
                  <a:cxn ang="0">
                    <a:pos x="416" y="471"/>
                  </a:cxn>
                  <a:cxn ang="0">
                    <a:pos x="234" y="458"/>
                  </a:cxn>
                  <a:cxn ang="0">
                    <a:pos x="54" y="415"/>
                  </a:cxn>
                </a:cxnLst>
                <a:rect l="0" t="0" r="r" b="b"/>
                <a:pathLst>
                  <a:path w="811" h="477">
                    <a:moveTo>
                      <a:pt x="54" y="415"/>
                    </a:moveTo>
                    <a:lnTo>
                      <a:pt x="26" y="281"/>
                    </a:lnTo>
                    <a:lnTo>
                      <a:pt x="0" y="179"/>
                    </a:lnTo>
                    <a:lnTo>
                      <a:pt x="5" y="119"/>
                    </a:lnTo>
                    <a:lnTo>
                      <a:pt x="48" y="27"/>
                    </a:lnTo>
                    <a:lnTo>
                      <a:pt x="143" y="16"/>
                    </a:lnTo>
                    <a:lnTo>
                      <a:pt x="171" y="43"/>
                    </a:lnTo>
                    <a:lnTo>
                      <a:pt x="131" y="186"/>
                    </a:lnTo>
                    <a:lnTo>
                      <a:pt x="171" y="43"/>
                    </a:lnTo>
                    <a:lnTo>
                      <a:pt x="203" y="12"/>
                    </a:lnTo>
                    <a:lnTo>
                      <a:pt x="235" y="3"/>
                    </a:lnTo>
                    <a:lnTo>
                      <a:pt x="302" y="0"/>
                    </a:lnTo>
                    <a:lnTo>
                      <a:pt x="434" y="31"/>
                    </a:lnTo>
                    <a:lnTo>
                      <a:pt x="481" y="87"/>
                    </a:lnTo>
                    <a:lnTo>
                      <a:pt x="485" y="147"/>
                    </a:lnTo>
                    <a:lnTo>
                      <a:pt x="466" y="230"/>
                    </a:lnTo>
                    <a:lnTo>
                      <a:pt x="485" y="147"/>
                    </a:lnTo>
                    <a:lnTo>
                      <a:pt x="481" y="87"/>
                    </a:lnTo>
                    <a:lnTo>
                      <a:pt x="512" y="55"/>
                    </a:lnTo>
                    <a:lnTo>
                      <a:pt x="606" y="37"/>
                    </a:lnTo>
                    <a:lnTo>
                      <a:pt x="672" y="32"/>
                    </a:lnTo>
                    <a:lnTo>
                      <a:pt x="750" y="38"/>
                    </a:lnTo>
                    <a:lnTo>
                      <a:pt x="788" y="71"/>
                    </a:lnTo>
                    <a:lnTo>
                      <a:pt x="810" y="174"/>
                    </a:lnTo>
                    <a:lnTo>
                      <a:pt x="808" y="242"/>
                    </a:lnTo>
                    <a:lnTo>
                      <a:pt x="739" y="356"/>
                    </a:lnTo>
                    <a:lnTo>
                      <a:pt x="703" y="455"/>
                    </a:lnTo>
                    <a:lnTo>
                      <a:pt x="562" y="476"/>
                    </a:lnTo>
                    <a:lnTo>
                      <a:pt x="416" y="471"/>
                    </a:lnTo>
                    <a:lnTo>
                      <a:pt x="234" y="458"/>
                    </a:lnTo>
                    <a:lnTo>
                      <a:pt x="54" y="415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auto">
              <a:xfrm>
                <a:off x="661" y="2257"/>
                <a:ext cx="855" cy="950"/>
              </a:xfrm>
              <a:custGeom>
                <a:avLst/>
                <a:gdLst/>
                <a:ahLst/>
                <a:cxnLst>
                  <a:cxn ang="0">
                    <a:pos x="854" y="40"/>
                  </a:cxn>
                  <a:cxn ang="0">
                    <a:pos x="713" y="61"/>
                  </a:cxn>
                  <a:cxn ang="0">
                    <a:pos x="567" y="56"/>
                  </a:cxn>
                  <a:cxn ang="0">
                    <a:pos x="385" y="42"/>
                  </a:cxn>
                  <a:cxn ang="0">
                    <a:pos x="206" y="0"/>
                  </a:cxn>
                  <a:cxn ang="0">
                    <a:pos x="191" y="157"/>
                  </a:cxn>
                  <a:cxn ang="0">
                    <a:pos x="92" y="415"/>
                  </a:cxn>
                  <a:cxn ang="0">
                    <a:pos x="57" y="670"/>
                  </a:cxn>
                  <a:cxn ang="0">
                    <a:pos x="0" y="793"/>
                  </a:cxn>
                  <a:cxn ang="0">
                    <a:pos x="23" y="880"/>
                  </a:cxn>
                  <a:cxn ang="0">
                    <a:pos x="57" y="901"/>
                  </a:cxn>
                  <a:cxn ang="0">
                    <a:pos x="131" y="867"/>
                  </a:cxn>
                  <a:cxn ang="0">
                    <a:pos x="188" y="804"/>
                  </a:cxn>
                  <a:cxn ang="0">
                    <a:pos x="252" y="643"/>
                  </a:cxn>
                  <a:cxn ang="0">
                    <a:pos x="492" y="305"/>
                  </a:cxn>
                  <a:cxn ang="0">
                    <a:pos x="509" y="318"/>
                  </a:cxn>
                  <a:cxn ang="0">
                    <a:pos x="548" y="377"/>
                  </a:cxn>
                  <a:cxn ang="0">
                    <a:pos x="560" y="441"/>
                  </a:cxn>
                  <a:cxn ang="0">
                    <a:pos x="560" y="539"/>
                  </a:cxn>
                  <a:cxn ang="0">
                    <a:pos x="518" y="696"/>
                  </a:cxn>
                  <a:cxn ang="0">
                    <a:pos x="475" y="796"/>
                  </a:cxn>
                  <a:cxn ang="0">
                    <a:pos x="458" y="887"/>
                  </a:cxn>
                  <a:cxn ang="0">
                    <a:pos x="496" y="945"/>
                  </a:cxn>
                  <a:cxn ang="0">
                    <a:pos x="531" y="949"/>
                  </a:cxn>
                  <a:cxn ang="0">
                    <a:pos x="605" y="917"/>
                  </a:cxn>
                  <a:cxn ang="0">
                    <a:pos x="721" y="776"/>
                  </a:cxn>
                  <a:cxn ang="0">
                    <a:pos x="807" y="652"/>
                  </a:cxn>
                  <a:cxn ang="0">
                    <a:pos x="828" y="591"/>
                  </a:cxn>
                  <a:cxn ang="0">
                    <a:pos x="834" y="456"/>
                  </a:cxn>
                  <a:cxn ang="0">
                    <a:pos x="806" y="294"/>
                  </a:cxn>
                  <a:cxn ang="0">
                    <a:pos x="816" y="191"/>
                  </a:cxn>
                  <a:cxn ang="0">
                    <a:pos x="854" y="40"/>
                  </a:cxn>
                </a:cxnLst>
                <a:rect l="0" t="0" r="r" b="b"/>
                <a:pathLst>
                  <a:path w="855" h="950">
                    <a:moveTo>
                      <a:pt x="854" y="40"/>
                    </a:moveTo>
                    <a:lnTo>
                      <a:pt x="713" y="61"/>
                    </a:lnTo>
                    <a:lnTo>
                      <a:pt x="567" y="56"/>
                    </a:lnTo>
                    <a:lnTo>
                      <a:pt x="385" y="42"/>
                    </a:lnTo>
                    <a:lnTo>
                      <a:pt x="206" y="0"/>
                    </a:lnTo>
                    <a:lnTo>
                      <a:pt x="191" y="157"/>
                    </a:lnTo>
                    <a:lnTo>
                      <a:pt x="92" y="415"/>
                    </a:lnTo>
                    <a:lnTo>
                      <a:pt x="57" y="670"/>
                    </a:lnTo>
                    <a:lnTo>
                      <a:pt x="0" y="793"/>
                    </a:lnTo>
                    <a:lnTo>
                      <a:pt x="23" y="880"/>
                    </a:lnTo>
                    <a:lnTo>
                      <a:pt x="57" y="901"/>
                    </a:lnTo>
                    <a:lnTo>
                      <a:pt x="131" y="867"/>
                    </a:lnTo>
                    <a:lnTo>
                      <a:pt x="188" y="804"/>
                    </a:lnTo>
                    <a:lnTo>
                      <a:pt x="252" y="643"/>
                    </a:lnTo>
                    <a:lnTo>
                      <a:pt x="492" y="305"/>
                    </a:lnTo>
                    <a:lnTo>
                      <a:pt x="509" y="318"/>
                    </a:lnTo>
                    <a:lnTo>
                      <a:pt x="548" y="377"/>
                    </a:lnTo>
                    <a:lnTo>
                      <a:pt x="560" y="441"/>
                    </a:lnTo>
                    <a:lnTo>
                      <a:pt x="560" y="539"/>
                    </a:lnTo>
                    <a:lnTo>
                      <a:pt x="518" y="696"/>
                    </a:lnTo>
                    <a:lnTo>
                      <a:pt x="475" y="796"/>
                    </a:lnTo>
                    <a:lnTo>
                      <a:pt x="458" y="887"/>
                    </a:lnTo>
                    <a:lnTo>
                      <a:pt x="496" y="945"/>
                    </a:lnTo>
                    <a:lnTo>
                      <a:pt x="531" y="949"/>
                    </a:lnTo>
                    <a:lnTo>
                      <a:pt x="605" y="917"/>
                    </a:lnTo>
                    <a:lnTo>
                      <a:pt x="721" y="776"/>
                    </a:lnTo>
                    <a:lnTo>
                      <a:pt x="807" y="652"/>
                    </a:lnTo>
                    <a:lnTo>
                      <a:pt x="828" y="591"/>
                    </a:lnTo>
                    <a:lnTo>
                      <a:pt x="834" y="456"/>
                    </a:lnTo>
                    <a:lnTo>
                      <a:pt x="806" y="294"/>
                    </a:lnTo>
                    <a:lnTo>
                      <a:pt x="816" y="191"/>
                    </a:lnTo>
                    <a:lnTo>
                      <a:pt x="854" y="40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38" name="Group 30"/>
            <p:cNvGrpSpPr>
              <a:grpSpLocks/>
            </p:cNvGrpSpPr>
            <p:nvPr/>
          </p:nvGrpSpPr>
          <p:grpSpPr bwMode="auto">
            <a:xfrm>
              <a:off x="2294" y="1832"/>
              <a:ext cx="440" cy="1280"/>
              <a:chOff x="2294" y="1832"/>
              <a:chExt cx="440" cy="1280"/>
            </a:xfrm>
          </p:grpSpPr>
          <p:sp>
            <p:nvSpPr>
              <p:cNvPr id="17436" name="Freeform 28"/>
              <p:cNvSpPr>
                <a:spLocks/>
              </p:cNvSpPr>
              <p:nvPr/>
            </p:nvSpPr>
            <p:spPr bwMode="auto">
              <a:xfrm>
                <a:off x="2364" y="2264"/>
                <a:ext cx="315" cy="848"/>
              </a:xfrm>
              <a:custGeom>
                <a:avLst/>
                <a:gdLst/>
                <a:ahLst/>
                <a:cxnLst>
                  <a:cxn ang="0">
                    <a:pos x="158" y="51"/>
                  </a:cxn>
                  <a:cxn ang="0">
                    <a:pos x="64" y="50"/>
                  </a:cxn>
                  <a:cxn ang="0">
                    <a:pos x="0" y="0"/>
                  </a:cxn>
                  <a:cxn ang="0">
                    <a:pos x="21" y="142"/>
                  </a:cxn>
                  <a:cxn ang="0">
                    <a:pos x="48" y="424"/>
                  </a:cxn>
                  <a:cxn ang="0">
                    <a:pos x="88" y="622"/>
                  </a:cxn>
                  <a:cxn ang="0">
                    <a:pos x="124" y="793"/>
                  </a:cxn>
                  <a:cxn ang="0">
                    <a:pos x="156" y="835"/>
                  </a:cxn>
                  <a:cxn ang="0">
                    <a:pos x="175" y="847"/>
                  </a:cxn>
                  <a:cxn ang="0">
                    <a:pos x="194" y="834"/>
                  </a:cxn>
                  <a:cxn ang="0">
                    <a:pos x="224" y="789"/>
                  </a:cxn>
                  <a:cxn ang="0">
                    <a:pos x="253" y="616"/>
                  </a:cxn>
                  <a:cxn ang="0">
                    <a:pos x="282" y="419"/>
                  </a:cxn>
                  <a:cxn ang="0">
                    <a:pos x="295" y="136"/>
                  </a:cxn>
                  <a:cxn ang="0">
                    <a:pos x="314" y="5"/>
                  </a:cxn>
                  <a:cxn ang="0">
                    <a:pos x="280" y="32"/>
                  </a:cxn>
                  <a:cxn ang="0">
                    <a:pos x="158" y="51"/>
                  </a:cxn>
                </a:cxnLst>
                <a:rect l="0" t="0" r="r" b="b"/>
                <a:pathLst>
                  <a:path w="315" h="848">
                    <a:moveTo>
                      <a:pt x="158" y="51"/>
                    </a:moveTo>
                    <a:lnTo>
                      <a:pt x="64" y="50"/>
                    </a:lnTo>
                    <a:lnTo>
                      <a:pt x="0" y="0"/>
                    </a:lnTo>
                    <a:lnTo>
                      <a:pt x="21" y="142"/>
                    </a:lnTo>
                    <a:lnTo>
                      <a:pt x="48" y="424"/>
                    </a:lnTo>
                    <a:lnTo>
                      <a:pt x="88" y="622"/>
                    </a:lnTo>
                    <a:lnTo>
                      <a:pt x="124" y="793"/>
                    </a:lnTo>
                    <a:lnTo>
                      <a:pt x="156" y="835"/>
                    </a:lnTo>
                    <a:lnTo>
                      <a:pt x="175" y="847"/>
                    </a:lnTo>
                    <a:lnTo>
                      <a:pt x="194" y="834"/>
                    </a:lnTo>
                    <a:lnTo>
                      <a:pt x="224" y="789"/>
                    </a:lnTo>
                    <a:lnTo>
                      <a:pt x="253" y="616"/>
                    </a:lnTo>
                    <a:lnTo>
                      <a:pt x="282" y="419"/>
                    </a:lnTo>
                    <a:lnTo>
                      <a:pt x="295" y="136"/>
                    </a:lnTo>
                    <a:lnTo>
                      <a:pt x="314" y="5"/>
                    </a:lnTo>
                    <a:lnTo>
                      <a:pt x="280" y="32"/>
                    </a:lnTo>
                    <a:lnTo>
                      <a:pt x="158" y="51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auto">
              <a:xfrm>
                <a:off x="2294" y="1832"/>
                <a:ext cx="440" cy="484"/>
              </a:xfrm>
              <a:custGeom>
                <a:avLst/>
                <a:gdLst/>
                <a:ahLst/>
                <a:cxnLst>
                  <a:cxn ang="0">
                    <a:pos x="225" y="483"/>
                  </a:cxn>
                  <a:cxn ang="0">
                    <a:pos x="131" y="481"/>
                  </a:cxn>
                  <a:cxn ang="0">
                    <a:pos x="68" y="431"/>
                  </a:cxn>
                  <a:cxn ang="0">
                    <a:pos x="0" y="263"/>
                  </a:cxn>
                  <a:cxn ang="0">
                    <a:pos x="6" y="176"/>
                  </a:cxn>
                  <a:cxn ang="0">
                    <a:pos x="36" y="108"/>
                  </a:cxn>
                  <a:cxn ang="0">
                    <a:pos x="153" y="31"/>
                  </a:cxn>
                  <a:cxn ang="0">
                    <a:pos x="215" y="0"/>
                  </a:cxn>
                  <a:cxn ang="0">
                    <a:pos x="246" y="12"/>
                  </a:cxn>
                  <a:cxn ang="0">
                    <a:pos x="309" y="67"/>
                  </a:cxn>
                  <a:cxn ang="0">
                    <a:pos x="416" y="138"/>
                  </a:cxn>
                  <a:cxn ang="0">
                    <a:pos x="439" y="194"/>
                  </a:cxn>
                  <a:cxn ang="0">
                    <a:pos x="433" y="281"/>
                  </a:cxn>
                  <a:cxn ang="0">
                    <a:pos x="385" y="394"/>
                  </a:cxn>
                  <a:cxn ang="0">
                    <a:pos x="382" y="436"/>
                  </a:cxn>
                  <a:cxn ang="0">
                    <a:pos x="347" y="463"/>
                  </a:cxn>
                  <a:cxn ang="0">
                    <a:pos x="225" y="483"/>
                  </a:cxn>
                </a:cxnLst>
                <a:rect l="0" t="0" r="r" b="b"/>
                <a:pathLst>
                  <a:path w="440" h="484">
                    <a:moveTo>
                      <a:pt x="225" y="483"/>
                    </a:moveTo>
                    <a:lnTo>
                      <a:pt x="131" y="481"/>
                    </a:lnTo>
                    <a:lnTo>
                      <a:pt x="68" y="431"/>
                    </a:lnTo>
                    <a:lnTo>
                      <a:pt x="0" y="263"/>
                    </a:lnTo>
                    <a:lnTo>
                      <a:pt x="6" y="176"/>
                    </a:lnTo>
                    <a:lnTo>
                      <a:pt x="36" y="108"/>
                    </a:lnTo>
                    <a:lnTo>
                      <a:pt x="153" y="31"/>
                    </a:lnTo>
                    <a:lnTo>
                      <a:pt x="215" y="0"/>
                    </a:lnTo>
                    <a:lnTo>
                      <a:pt x="246" y="12"/>
                    </a:lnTo>
                    <a:lnTo>
                      <a:pt x="309" y="67"/>
                    </a:lnTo>
                    <a:lnTo>
                      <a:pt x="416" y="138"/>
                    </a:lnTo>
                    <a:lnTo>
                      <a:pt x="439" y="194"/>
                    </a:lnTo>
                    <a:lnTo>
                      <a:pt x="433" y="281"/>
                    </a:lnTo>
                    <a:lnTo>
                      <a:pt x="385" y="394"/>
                    </a:lnTo>
                    <a:lnTo>
                      <a:pt x="382" y="436"/>
                    </a:lnTo>
                    <a:lnTo>
                      <a:pt x="347" y="463"/>
                    </a:lnTo>
                    <a:lnTo>
                      <a:pt x="225" y="483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7446" name="Group 38"/>
          <p:cNvGrpSpPr>
            <a:grpSpLocks/>
          </p:cNvGrpSpPr>
          <p:nvPr/>
        </p:nvGrpSpPr>
        <p:grpSpPr bwMode="auto">
          <a:xfrm>
            <a:off x="5119688" y="2911475"/>
            <a:ext cx="2925762" cy="2182813"/>
            <a:chOff x="3628" y="1834"/>
            <a:chExt cx="2073" cy="1375"/>
          </a:xfrm>
        </p:grpSpPr>
        <p:grpSp>
          <p:nvGrpSpPr>
            <p:cNvPr id="17442" name="Group 34"/>
            <p:cNvGrpSpPr>
              <a:grpSpLocks/>
            </p:cNvGrpSpPr>
            <p:nvPr/>
          </p:nvGrpSpPr>
          <p:grpSpPr bwMode="auto">
            <a:xfrm>
              <a:off x="4737" y="1841"/>
              <a:ext cx="964" cy="1368"/>
              <a:chOff x="4737" y="1841"/>
              <a:chExt cx="964" cy="1368"/>
            </a:xfrm>
          </p:grpSpPr>
          <p:sp>
            <p:nvSpPr>
              <p:cNvPr id="17440" name="Freeform 32"/>
              <p:cNvSpPr>
                <a:spLocks/>
              </p:cNvSpPr>
              <p:nvPr/>
            </p:nvSpPr>
            <p:spPr bwMode="auto">
              <a:xfrm>
                <a:off x="4737" y="1841"/>
                <a:ext cx="811" cy="477"/>
              </a:xfrm>
              <a:custGeom>
                <a:avLst/>
                <a:gdLst/>
                <a:ahLst/>
                <a:cxnLst>
                  <a:cxn ang="0">
                    <a:pos x="756" y="415"/>
                  </a:cxn>
                  <a:cxn ang="0">
                    <a:pos x="784" y="281"/>
                  </a:cxn>
                  <a:cxn ang="0">
                    <a:pos x="810" y="179"/>
                  </a:cxn>
                  <a:cxn ang="0">
                    <a:pos x="805" y="119"/>
                  </a:cxn>
                  <a:cxn ang="0">
                    <a:pos x="762" y="27"/>
                  </a:cxn>
                  <a:cxn ang="0">
                    <a:pos x="667" y="16"/>
                  </a:cxn>
                  <a:cxn ang="0">
                    <a:pos x="639" y="43"/>
                  </a:cxn>
                  <a:cxn ang="0">
                    <a:pos x="679" y="186"/>
                  </a:cxn>
                  <a:cxn ang="0">
                    <a:pos x="639" y="43"/>
                  </a:cxn>
                  <a:cxn ang="0">
                    <a:pos x="607" y="12"/>
                  </a:cxn>
                  <a:cxn ang="0">
                    <a:pos x="575" y="3"/>
                  </a:cxn>
                  <a:cxn ang="0">
                    <a:pos x="508" y="0"/>
                  </a:cxn>
                  <a:cxn ang="0">
                    <a:pos x="376" y="31"/>
                  </a:cxn>
                  <a:cxn ang="0">
                    <a:pos x="329" y="87"/>
                  </a:cxn>
                  <a:cxn ang="0">
                    <a:pos x="325" y="147"/>
                  </a:cxn>
                  <a:cxn ang="0">
                    <a:pos x="344" y="230"/>
                  </a:cxn>
                  <a:cxn ang="0">
                    <a:pos x="325" y="147"/>
                  </a:cxn>
                  <a:cxn ang="0">
                    <a:pos x="329" y="87"/>
                  </a:cxn>
                  <a:cxn ang="0">
                    <a:pos x="298" y="55"/>
                  </a:cxn>
                  <a:cxn ang="0">
                    <a:pos x="204" y="37"/>
                  </a:cxn>
                  <a:cxn ang="0">
                    <a:pos x="138" y="32"/>
                  </a:cxn>
                  <a:cxn ang="0">
                    <a:pos x="60" y="38"/>
                  </a:cxn>
                  <a:cxn ang="0">
                    <a:pos x="22" y="71"/>
                  </a:cxn>
                  <a:cxn ang="0">
                    <a:pos x="0" y="174"/>
                  </a:cxn>
                  <a:cxn ang="0">
                    <a:pos x="2" y="242"/>
                  </a:cxn>
                  <a:cxn ang="0">
                    <a:pos x="71" y="356"/>
                  </a:cxn>
                  <a:cxn ang="0">
                    <a:pos x="107" y="455"/>
                  </a:cxn>
                  <a:cxn ang="0">
                    <a:pos x="248" y="476"/>
                  </a:cxn>
                  <a:cxn ang="0">
                    <a:pos x="394" y="471"/>
                  </a:cxn>
                  <a:cxn ang="0">
                    <a:pos x="576" y="458"/>
                  </a:cxn>
                  <a:cxn ang="0">
                    <a:pos x="756" y="415"/>
                  </a:cxn>
                </a:cxnLst>
                <a:rect l="0" t="0" r="r" b="b"/>
                <a:pathLst>
                  <a:path w="811" h="477">
                    <a:moveTo>
                      <a:pt x="756" y="415"/>
                    </a:moveTo>
                    <a:lnTo>
                      <a:pt x="784" y="281"/>
                    </a:lnTo>
                    <a:lnTo>
                      <a:pt x="810" y="179"/>
                    </a:lnTo>
                    <a:lnTo>
                      <a:pt x="805" y="119"/>
                    </a:lnTo>
                    <a:lnTo>
                      <a:pt x="762" y="27"/>
                    </a:lnTo>
                    <a:lnTo>
                      <a:pt x="667" y="16"/>
                    </a:lnTo>
                    <a:lnTo>
                      <a:pt x="639" y="43"/>
                    </a:lnTo>
                    <a:lnTo>
                      <a:pt x="679" y="186"/>
                    </a:lnTo>
                    <a:lnTo>
                      <a:pt x="639" y="43"/>
                    </a:lnTo>
                    <a:lnTo>
                      <a:pt x="607" y="12"/>
                    </a:lnTo>
                    <a:lnTo>
                      <a:pt x="575" y="3"/>
                    </a:lnTo>
                    <a:lnTo>
                      <a:pt x="508" y="0"/>
                    </a:lnTo>
                    <a:lnTo>
                      <a:pt x="376" y="31"/>
                    </a:lnTo>
                    <a:lnTo>
                      <a:pt x="329" y="87"/>
                    </a:lnTo>
                    <a:lnTo>
                      <a:pt x="325" y="147"/>
                    </a:lnTo>
                    <a:lnTo>
                      <a:pt x="344" y="230"/>
                    </a:lnTo>
                    <a:lnTo>
                      <a:pt x="325" y="147"/>
                    </a:lnTo>
                    <a:lnTo>
                      <a:pt x="329" y="87"/>
                    </a:lnTo>
                    <a:lnTo>
                      <a:pt x="298" y="55"/>
                    </a:lnTo>
                    <a:lnTo>
                      <a:pt x="204" y="37"/>
                    </a:lnTo>
                    <a:lnTo>
                      <a:pt x="138" y="32"/>
                    </a:lnTo>
                    <a:lnTo>
                      <a:pt x="60" y="38"/>
                    </a:lnTo>
                    <a:lnTo>
                      <a:pt x="22" y="71"/>
                    </a:lnTo>
                    <a:lnTo>
                      <a:pt x="0" y="174"/>
                    </a:lnTo>
                    <a:lnTo>
                      <a:pt x="2" y="242"/>
                    </a:lnTo>
                    <a:lnTo>
                      <a:pt x="71" y="356"/>
                    </a:lnTo>
                    <a:lnTo>
                      <a:pt x="107" y="455"/>
                    </a:lnTo>
                    <a:lnTo>
                      <a:pt x="248" y="476"/>
                    </a:lnTo>
                    <a:lnTo>
                      <a:pt x="394" y="471"/>
                    </a:lnTo>
                    <a:lnTo>
                      <a:pt x="576" y="458"/>
                    </a:lnTo>
                    <a:lnTo>
                      <a:pt x="756" y="415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auto">
              <a:xfrm>
                <a:off x="4846" y="2259"/>
                <a:ext cx="855" cy="9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41" y="61"/>
                  </a:cxn>
                  <a:cxn ang="0">
                    <a:pos x="287" y="56"/>
                  </a:cxn>
                  <a:cxn ang="0">
                    <a:pos x="469" y="42"/>
                  </a:cxn>
                  <a:cxn ang="0">
                    <a:pos x="648" y="0"/>
                  </a:cxn>
                  <a:cxn ang="0">
                    <a:pos x="663" y="157"/>
                  </a:cxn>
                  <a:cxn ang="0">
                    <a:pos x="762" y="415"/>
                  </a:cxn>
                  <a:cxn ang="0">
                    <a:pos x="797" y="670"/>
                  </a:cxn>
                  <a:cxn ang="0">
                    <a:pos x="854" y="793"/>
                  </a:cxn>
                  <a:cxn ang="0">
                    <a:pos x="831" y="880"/>
                  </a:cxn>
                  <a:cxn ang="0">
                    <a:pos x="797" y="901"/>
                  </a:cxn>
                  <a:cxn ang="0">
                    <a:pos x="723" y="867"/>
                  </a:cxn>
                  <a:cxn ang="0">
                    <a:pos x="666" y="804"/>
                  </a:cxn>
                  <a:cxn ang="0">
                    <a:pos x="602" y="643"/>
                  </a:cxn>
                  <a:cxn ang="0">
                    <a:pos x="362" y="305"/>
                  </a:cxn>
                  <a:cxn ang="0">
                    <a:pos x="345" y="318"/>
                  </a:cxn>
                  <a:cxn ang="0">
                    <a:pos x="306" y="377"/>
                  </a:cxn>
                  <a:cxn ang="0">
                    <a:pos x="294" y="441"/>
                  </a:cxn>
                  <a:cxn ang="0">
                    <a:pos x="294" y="539"/>
                  </a:cxn>
                  <a:cxn ang="0">
                    <a:pos x="336" y="696"/>
                  </a:cxn>
                  <a:cxn ang="0">
                    <a:pos x="379" y="796"/>
                  </a:cxn>
                  <a:cxn ang="0">
                    <a:pos x="396" y="887"/>
                  </a:cxn>
                  <a:cxn ang="0">
                    <a:pos x="358" y="945"/>
                  </a:cxn>
                  <a:cxn ang="0">
                    <a:pos x="323" y="949"/>
                  </a:cxn>
                  <a:cxn ang="0">
                    <a:pos x="249" y="917"/>
                  </a:cxn>
                  <a:cxn ang="0">
                    <a:pos x="133" y="776"/>
                  </a:cxn>
                  <a:cxn ang="0">
                    <a:pos x="47" y="652"/>
                  </a:cxn>
                  <a:cxn ang="0">
                    <a:pos x="26" y="591"/>
                  </a:cxn>
                  <a:cxn ang="0">
                    <a:pos x="20" y="456"/>
                  </a:cxn>
                  <a:cxn ang="0">
                    <a:pos x="48" y="294"/>
                  </a:cxn>
                  <a:cxn ang="0">
                    <a:pos x="38" y="191"/>
                  </a:cxn>
                  <a:cxn ang="0">
                    <a:pos x="0" y="40"/>
                  </a:cxn>
                </a:cxnLst>
                <a:rect l="0" t="0" r="r" b="b"/>
                <a:pathLst>
                  <a:path w="855" h="950">
                    <a:moveTo>
                      <a:pt x="0" y="40"/>
                    </a:moveTo>
                    <a:lnTo>
                      <a:pt x="141" y="61"/>
                    </a:lnTo>
                    <a:lnTo>
                      <a:pt x="287" y="56"/>
                    </a:lnTo>
                    <a:lnTo>
                      <a:pt x="469" y="42"/>
                    </a:lnTo>
                    <a:lnTo>
                      <a:pt x="648" y="0"/>
                    </a:lnTo>
                    <a:lnTo>
                      <a:pt x="663" y="157"/>
                    </a:lnTo>
                    <a:lnTo>
                      <a:pt x="762" y="415"/>
                    </a:lnTo>
                    <a:lnTo>
                      <a:pt x="797" y="670"/>
                    </a:lnTo>
                    <a:lnTo>
                      <a:pt x="854" y="793"/>
                    </a:lnTo>
                    <a:lnTo>
                      <a:pt x="831" y="880"/>
                    </a:lnTo>
                    <a:lnTo>
                      <a:pt x="797" y="901"/>
                    </a:lnTo>
                    <a:lnTo>
                      <a:pt x="723" y="867"/>
                    </a:lnTo>
                    <a:lnTo>
                      <a:pt x="666" y="804"/>
                    </a:lnTo>
                    <a:lnTo>
                      <a:pt x="602" y="643"/>
                    </a:lnTo>
                    <a:lnTo>
                      <a:pt x="362" y="305"/>
                    </a:lnTo>
                    <a:lnTo>
                      <a:pt x="345" y="318"/>
                    </a:lnTo>
                    <a:lnTo>
                      <a:pt x="306" y="377"/>
                    </a:lnTo>
                    <a:lnTo>
                      <a:pt x="294" y="441"/>
                    </a:lnTo>
                    <a:lnTo>
                      <a:pt x="294" y="539"/>
                    </a:lnTo>
                    <a:lnTo>
                      <a:pt x="336" y="696"/>
                    </a:lnTo>
                    <a:lnTo>
                      <a:pt x="379" y="796"/>
                    </a:lnTo>
                    <a:lnTo>
                      <a:pt x="396" y="887"/>
                    </a:lnTo>
                    <a:lnTo>
                      <a:pt x="358" y="945"/>
                    </a:lnTo>
                    <a:lnTo>
                      <a:pt x="323" y="949"/>
                    </a:lnTo>
                    <a:lnTo>
                      <a:pt x="249" y="917"/>
                    </a:lnTo>
                    <a:lnTo>
                      <a:pt x="133" y="776"/>
                    </a:lnTo>
                    <a:lnTo>
                      <a:pt x="47" y="652"/>
                    </a:lnTo>
                    <a:lnTo>
                      <a:pt x="26" y="591"/>
                    </a:lnTo>
                    <a:lnTo>
                      <a:pt x="20" y="456"/>
                    </a:lnTo>
                    <a:lnTo>
                      <a:pt x="48" y="294"/>
                    </a:lnTo>
                    <a:lnTo>
                      <a:pt x="38" y="191"/>
                    </a:lnTo>
                    <a:lnTo>
                      <a:pt x="0" y="40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45" name="Group 37"/>
            <p:cNvGrpSpPr>
              <a:grpSpLocks/>
            </p:cNvGrpSpPr>
            <p:nvPr/>
          </p:nvGrpSpPr>
          <p:grpSpPr bwMode="auto">
            <a:xfrm>
              <a:off x="3628" y="1834"/>
              <a:ext cx="440" cy="1280"/>
              <a:chOff x="3628" y="1834"/>
              <a:chExt cx="440" cy="1280"/>
            </a:xfrm>
          </p:grpSpPr>
          <p:sp>
            <p:nvSpPr>
              <p:cNvPr id="17443" name="Freeform 35"/>
              <p:cNvSpPr>
                <a:spLocks/>
              </p:cNvSpPr>
              <p:nvPr/>
            </p:nvSpPr>
            <p:spPr bwMode="auto">
              <a:xfrm>
                <a:off x="3683" y="2266"/>
                <a:ext cx="315" cy="848"/>
              </a:xfrm>
              <a:custGeom>
                <a:avLst/>
                <a:gdLst/>
                <a:ahLst/>
                <a:cxnLst>
                  <a:cxn ang="0">
                    <a:pos x="156" y="51"/>
                  </a:cxn>
                  <a:cxn ang="0">
                    <a:pos x="250" y="50"/>
                  </a:cxn>
                  <a:cxn ang="0">
                    <a:pos x="314" y="0"/>
                  </a:cxn>
                  <a:cxn ang="0">
                    <a:pos x="293" y="142"/>
                  </a:cxn>
                  <a:cxn ang="0">
                    <a:pos x="266" y="424"/>
                  </a:cxn>
                  <a:cxn ang="0">
                    <a:pos x="226" y="622"/>
                  </a:cxn>
                  <a:cxn ang="0">
                    <a:pos x="190" y="793"/>
                  </a:cxn>
                  <a:cxn ang="0">
                    <a:pos x="158" y="835"/>
                  </a:cxn>
                  <a:cxn ang="0">
                    <a:pos x="139" y="847"/>
                  </a:cxn>
                  <a:cxn ang="0">
                    <a:pos x="120" y="834"/>
                  </a:cxn>
                  <a:cxn ang="0">
                    <a:pos x="90" y="789"/>
                  </a:cxn>
                  <a:cxn ang="0">
                    <a:pos x="61" y="616"/>
                  </a:cxn>
                  <a:cxn ang="0">
                    <a:pos x="32" y="419"/>
                  </a:cxn>
                  <a:cxn ang="0">
                    <a:pos x="19" y="136"/>
                  </a:cxn>
                  <a:cxn ang="0">
                    <a:pos x="0" y="5"/>
                  </a:cxn>
                  <a:cxn ang="0">
                    <a:pos x="34" y="32"/>
                  </a:cxn>
                  <a:cxn ang="0">
                    <a:pos x="156" y="51"/>
                  </a:cxn>
                </a:cxnLst>
                <a:rect l="0" t="0" r="r" b="b"/>
                <a:pathLst>
                  <a:path w="315" h="848">
                    <a:moveTo>
                      <a:pt x="156" y="51"/>
                    </a:moveTo>
                    <a:lnTo>
                      <a:pt x="250" y="50"/>
                    </a:lnTo>
                    <a:lnTo>
                      <a:pt x="314" y="0"/>
                    </a:lnTo>
                    <a:lnTo>
                      <a:pt x="293" y="142"/>
                    </a:lnTo>
                    <a:lnTo>
                      <a:pt x="266" y="424"/>
                    </a:lnTo>
                    <a:lnTo>
                      <a:pt x="226" y="622"/>
                    </a:lnTo>
                    <a:lnTo>
                      <a:pt x="190" y="793"/>
                    </a:lnTo>
                    <a:lnTo>
                      <a:pt x="158" y="835"/>
                    </a:lnTo>
                    <a:lnTo>
                      <a:pt x="139" y="847"/>
                    </a:lnTo>
                    <a:lnTo>
                      <a:pt x="120" y="834"/>
                    </a:lnTo>
                    <a:lnTo>
                      <a:pt x="90" y="789"/>
                    </a:lnTo>
                    <a:lnTo>
                      <a:pt x="61" y="616"/>
                    </a:lnTo>
                    <a:lnTo>
                      <a:pt x="32" y="419"/>
                    </a:lnTo>
                    <a:lnTo>
                      <a:pt x="19" y="136"/>
                    </a:lnTo>
                    <a:lnTo>
                      <a:pt x="0" y="5"/>
                    </a:lnTo>
                    <a:lnTo>
                      <a:pt x="34" y="32"/>
                    </a:lnTo>
                    <a:lnTo>
                      <a:pt x="156" y="51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44" name="Freeform 36"/>
              <p:cNvSpPr>
                <a:spLocks/>
              </p:cNvSpPr>
              <p:nvPr/>
            </p:nvSpPr>
            <p:spPr bwMode="auto">
              <a:xfrm>
                <a:off x="3628" y="1834"/>
                <a:ext cx="440" cy="484"/>
              </a:xfrm>
              <a:custGeom>
                <a:avLst/>
                <a:gdLst/>
                <a:ahLst/>
                <a:cxnLst>
                  <a:cxn ang="0">
                    <a:pos x="214" y="483"/>
                  </a:cxn>
                  <a:cxn ang="0">
                    <a:pos x="308" y="481"/>
                  </a:cxn>
                  <a:cxn ang="0">
                    <a:pos x="371" y="431"/>
                  </a:cxn>
                  <a:cxn ang="0">
                    <a:pos x="439" y="263"/>
                  </a:cxn>
                  <a:cxn ang="0">
                    <a:pos x="433" y="176"/>
                  </a:cxn>
                  <a:cxn ang="0">
                    <a:pos x="403" y="108"/>
                  </a:cxn>
                  <a:cxn ang="0">
                    <a:pos x="286" y="31"/>
                  </a:cxn>
                  <a:cxn ang="0">
                    <a:pos x="224" y="0"/>
                  </a:cxn>
                  <a:cxn ang="0">
                    <a:pos x="193" y="12"/>
                  </a:cxn>
                  <a:cxn ang="0">
                    <a:pos x="130" y="67"/>
                  </a:cxn>
                  <a:cxn ang="0">
                    <a:pos x="23" y="138"/>
                  </a:cxn>
                  <a:cxn ang="0">
                    <a:pos x="0" y="194"/>
                  </a:cxn>
                  <a:cxn ang="0">
                    <a:pos x="6" y="281"/>
                  </a:cxn>
                  <a:cxn ang="0">
                    <a:pos x="54" y="394"/>
                  </a:cxn>
                  <a:cxn ang="0">
                    <a:pos x="57" y="436"/>
                  </a:cxn>
                  <a:cxn ang="0">
                    <a:pos x="92" y="463"/>
                  </a:cxn>
                  <a:cxn ang="0">
                    <a:pos x="214" y="483"/>
                  </a:cxn>
                </a:cxnLst>
                <a:rect l="0" t="0" r="r" b="b"/>
                <a:pathLst>
                  <a:path w="440" h="484">
                    <a:moveTo>
                      <a:pt x="214" y="483"/>
                    </a:moveTo>
                    <a:lnTo>
                      <a:pt x="308" y="481"/>
                    </a:lnTo>
                    <a:lnTo>
                      <a:pt x="371" y="431"/>
                    </a:lnTo>
                    <a:lnTo>
                      <a:pt x="439" y="263"/>
                    </a:lnTo>
                    <a:lnTo>
                      <a:pt x="433" y="176"/>
                    </a:lnTo>
                    <a:lnTo>
                      <a:pt x="403" y="108"/>
                    </a:lnTo>
                    <a:lnTo>
                      <a:pt x="286" y="31"/>
                    </a:lnTo>
                    <a:lnTo>
                      <a:pt x="224" y="0"/>
                    </a:lnTo>
                    <a:lnTo>
                      <a:pt x="193" y="12"/>
                    </a:lnTo>
                    <a:lnTo>
                      <a:pt x="130" y="67"/>
                    </a:lnTo>
                    <a:lnTo>
                      <a:pt x="23" y="138"/>
                    </a:lnTo>
                    <a:lnTo>
                      <a:pt x="0" y="194"/>
                    </a:lnTo>
                    <a:lnTo>
                      <a:pt x="6" y="281"/>
                    </a:lnTo>
                    <a:lnTo>
                      <a:pt x="54" y="394"/>
                    </a:lnTo>
                    <a:lnTo>
                      <a:pt x="57" y="436"/>
                    </a:lnTo>
                    <a:lnTo>
                      <a:pt x="92" y="463"/>
                    </a:lnTo>
                    <a:lnTo>
                      <a:pt x="214" y="483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4479925" y="2082800"/>
            <a:ext cx="0" cy="3411538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2293938" y="2124075"/>
            <a:ext cx="0" cy="3411538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6681788" y="2057400"/>
            <a:ext cx="0" cy="3411538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3876675" y="2098675"/>
            <a:ext cx="0" cy="3411538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5097463" y="2079625"/>
            <a:ext cx="0" cy="3413125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52" name="AutoShape 44"/>
          <p:cNvSpPr>
            <a:spLocks noChangeArrowheads="1"/>
          </p:cNvSpPr>
          <p:nvPr/>
        </p:nvSpPr>
        <p:spPr bwMode="auto">
          <a:xfrm>
            <a:off x="6149975" y="3722688"/>
            <a:ext cx="298450" cy="368300"/>
          </a:xfrm>
          <a:prstGeom prst="star16">
            <a:avLst>
              <a:gd name="adj" fmla="val 37500"/>
            </a:avLst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2533650" y="2120900"/>
            <a:ext cx="0" cy="3411538"/>
          </a:xfrm>
          <a:prstGeom prst="line">
            <a:avLst/>
          </a:prstGeom>
          <a:noFill/>
          <a:ln w="254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4573588" y="2105025"/>
            <a:ext cx="0" cy="3411538"/>
          </a:xfrm>
          <a:prstGeom prst="line">
            <a:avLst/>
          </a:prstGeom>
          <a:noFill/>
          <a:ln w="254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2528888" y="2486025"/>
            <a:ext cx="1944687" cy="1588"/>
          </a:xfrm>
          <a:prstGeom prst="line">
            <a:avLst/>
          </a:prstGeom>
          <a:noFill/>
          <a:ln w="50800">
            <a:solidFill>
              <a:srgbClr val="FFC000"/>
            </a:solidFill>
            <a:round/>
            <a:headEnd type="stealth" w="med" len="lg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flipV="1">
            <a:off x="4484688" y="2486025"/>
            <a:ext cx="2176462" cy="1588"/>
          </a:xfrm>
          <a:prstGeom prst="line">
            <a:avLst/>
          </a:prstGeom>
          <a:noFill/>
          <a:ln w="50800">
            <a:solidFill>
              <a:srgbClr val="FFC000"/>
            </a:solidFill>
            <a:round/>
            <a:headEnd type="stealth" w="med" len="lg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1968500" y="1500188"/>
            <a:ext cx="15233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5.7 mm</a:t>
            </a:r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4083050" y="1452563"/>
            <a:ext cx="149706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2.3 mm</a:t>
            </a:r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 flipV="1">
            <a:off x="2287588" y="1981200"/>
            <a:ext cx="360362" cy="158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4464050" y="1928813"/>
            <a:ext cx="228600" cy="158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6419850" y="6021388"/>
            <a:ext cx="241732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Becker </a:t>
            </a:r>
            <a:r>
              <a:rPr lang="en-GB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και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συν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., 1992</a:t>
            </a: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 Greek" charset="-95"/>
            </a:endParaRPr>
          </a:p>
        </p:txBody>
      </p:sp>
      <p:sp>
        <p:nvSpPr>
          <p:cNvPr id="17462" name="AutoShape 54"/>
          <p:cNvSpPr>
            <a:spLocks noChangeArrowheads="1"/>
          </p:cNvSpPr>
          <p:nvPr/>
        </p:nvSpPr>
        <p:spPr bwMode="auto">
          <a:xfrm>
            <a:off x="5772150" y="4765675"/>
            <a:ext cx="1031875" cy="555625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C000"/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>
            <a:off x="495300" y="2638425"/>
            <a:ext cx="7864475" cy="18415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5" name="Picture 53"/>
          <p:cNvPicPr>
            <a:picLocks noChangeAspect="1" noChangeArrowheads="1"/>
          </p:cNvPicPr>
          <p:nvPr/>
        </p:nvPicPr>
        <p:blipFill>
          <a:blip r:embed="rId2" cstate="print"/>
          <a:srcRect l="28402" t="38429" r="29719" b="29091"/>
          <a:stretch>
            <a:fillRect/>
          </a:stretch>
        </p:blipFill>
        <p:spPr bwMode="auto">
          <a:xfrm>
            <a:off x="5292080" y="629868"/>
            <a:ext cx="3610270" cy="157499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l-GR" dirty="0" smtClean="0"/>
              <a:t>Εγγύς - άπω διάσταση</a:t>
            </a:r>
            <a:endParaRPr lang="el-GR" dirty="0">
              <a:latin typeface="Times New Roman Greek" charset="-95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10544"/>
            <a:ext cx="7772400" cy="3610744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 smtClean="0"/>
              <a:t>"Απόλυτη" διατήρηση χώρου</a:t>
            </a:r>
          </a:p>
          <a:p>
            <a:pPr>
              <a:lnSpc>
                <a:spcPct val="90000"/>
              </a:lnSpc>
            </a:pPr>
            <a:r>
              <a:rPr lang="el-GR" sz="2800" dirty="0" err="1" smtClean="0"/>
              <a:t>Αμφοτερόπλευρη</a:t>
            </a:r>
            <a:r>
              <a:rPr lang="el-GR" sz="2800" dirty="0" smtClean="0"/>
              <a:t> αγκύλωση:</a:t>
            </a:r>
          </a:p>
          <a:p>
            <a:pPr lvl="2">
              <a:lnSpc>
                <a:spcPct val="90000"/>
              </a:lnSpc>
            </a:pPr>
            <a:r>
              <a:rPr lang="el-GR" sz="2000" dirty="0" smtClean="0"/>
              <a:t>Ανάπτυξη ανωμαλίας </a:t>
            </a:r>
            <a:r>
              <a:rPr lang="el-GR" sz="2000" dirty="0" err="1" smtClean="0"/>
              <a:t>ΙΙης</a:t>
            </a:r>
            <a:r>
              <a:rPr lang="el-GR" sz="2000" dirty="0" smtClean="0"/>
              <a:t> Τάξης</a:t>
            </a:r>
          </a:p>
          <a:p>
            <a:pPr lvl="2">
              <a:lnSpc>
                <a:spcPct val="90000"/>
              </a:lnSpc>
            </a:pPr>
            <a:r>
              <a:rPr lang="el-GR" sz="2000" dirty="0" smtClean="0"/>
              <a:t>Αύξηση οριζόντιας πρόταξης</a:t>
            </a:r>
          </a:p>
          <a:p>
            <a:pPr lvl="2">
              <a:lnSpc>
                <a:spcPct val="90000"/>
              </a:lnSpc>
            </a:pPr>
            <a:r>
              <a:rPr lang="el-GR" sz="2000" dirty="0" smtClean="0"/>
              <a:t>Ελάττωση ύψους προσώπου</a:t>
            </a:r>
          </a:p>
          <a:p>
            <a:pPr>
              <a:lnSpc>
                <a:spcPct val="90000"/>
              </a:lnSpc>
            </a:pPr>
            <a:r>
              <a:rPr lang="el-GR" sz="2800" dirty="0" err="1" smtClean="0"/>
              <a:t>Ετερόπλευρη</a:t>
            </a:r>
            <a:r>
              <a:rPr lang="el-GR" sz="2800" dirty="0" smtClean="0"/>
              <a:t> αγκύλωση:</a:t>
            </a:r>
          </a:p>
          <a:p>
            <a:pPr lvl="2">
              <a:lnSpc>
                <a:spcPct val="90000"/>
              </a:lnSpc>
            </a:pPr>
            <a:r>
              <a:rPr lang="el-GR" sz="2000" dirty="0" smtClean="0"/>
              <a:t>Ανάπτυξη ανωμαλίας </a:t>
            </a:r>
            <a:r>
              <a:rPr lang="el-GR" sz="2000" dirty="0" err="1" smtClean="0"/>
              <a:t>ΙΙης</a:t>
            </a:r>
            <a:r>
              <a:rPr lang="el-GR" sz="2000" dirty="0" smtClean="0"/>
              <a:t>  / </a:t>
            </a:r>
            <a:r>
              <a:rPr lang="el-GR" sz="2000" dirty="0" err="1" smtClean="0"/>
              <a:t>Ιης</a:t>
            </a:r>
            <a:r>
              <a:rPr lang="el-GR" sz="2000" dirty="0" smtClean="0"/>
              <a:t> Τάξης</a:t>
            </a:r>
          </a:p>
          <a:p>
            <a:pPr lvl="2">
              <a:lnSpc>
                <a:spcPct val="90000"/>
              </a:lnSpc>
            </a:pPr>
            <a:r>
              <a:rPr lang="el-GR" sz="2000" dirty="0" smtClean="0"/>
              <a:t>Μετατόπιση μέσης γραμμής</a:t>
            </a:r>
          </a:p>
          <a:p>
            <a:pPr lvl="2">
              <a:lnSpc>
                <a:spcPct val="90000"/>
              </a:lnSpc>
            </a:pPr>
            <a:r>
              <a:rPr lang="el-GR" sz="2000" dirty="0" smtClean="0"/>
              <a:t>Απόκλιση μασητικού επιπέδου</a:t>
            </a:r>
            <a:endParaRPr lang="el-GR" sz="2000" dirty="0">
              <a:latin typeface="Times New Roman Greek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5848350" y="498475"/>
            <a:ext cx="2154238" cy="2614613"/>
            <a:chOff x="4145" y="314"/>
            <a:chExt cx="1526" cy="1647"/>
          </a:xfrm>
        </p:grpSpPr>
        <p:sp>
          <p:nvSpPr>
            <p:cNvPr id="19458" name="Freeform 2"/>
            <p:cNvSpPr>
              <a:spLocks/>
            </p:cNvSpPr>
            <p:nvPr/>
          </p:nvSpPr>
          <p:spPr bwMode="auto">
            <a:xfrm>
              <a:off x="4880" y="1227"/>
              <a:ext cx="464" cy="255"/>
            </a:xfrm>
            <a:custGeom>
              <a:avLst/>
              <a:gdLst/>
              <a:ahLst/>
              <a:cxnLst>
                <a:cxn ang="0">
                  <a:pos x="48" y="239"/>
                </a:cxn>
                <a:cxn ang="0">
                  <a:pos x="21" y="166"/>
                </a:cxn>
                <a:cxn ang="0">
                  <a:pos x="0" y="112"/>
                </a:cxn>
                <a:cxn ang="0">
                  <a:pos x="0" y="77"/>
                </a:cxn>
                <a:cxn ang="0">
                  <a:pos x="25" y="24"/>
                </a:cxn>
                <a:cxn ang="0">
                  <a:pos x="77" y="11"/>
                </a:cxn>
                <a:cxn ang="0">
                  <a:pos x="95" y="25"/>
                </a:cxn>
                <a:cxn ang="0">
                  <a:pos x="78" y="79"/>
                </a:cxn>
                <a:cxn ang="0">
                  <a:pos x="95" y="25"/>
                </a:cxn>
                <a:cxn ang="0">
                  <a:pos x="109" y="7"/>
                </a:cxn>
                <a:cxn ang="0">
                  <a:pos x="146" y="5"/>
                </a:cxn>
                <a:cxn ang="0">
                  <a:pos x="186" y="4"/>
                </a:cxn>
                <a:cxn ang="0">
                  <a:pos x="241" y="5"/>
                </a:cxn>
                <a:cxn ang="0">
                  <a:pos x="272" y="37"/>
                </a:cxn>
                <a:cxn ang="0">
                  <a:pos x="276" y="59"/>
                </a:cxn>
                <a:cxn ang="0">
                  <a:pos x="284" y="90"/>
                </a:cxn>
                <a:cxn ang="0">
                  <a:pos x="276" y="69"/>
                </a:cxn>
                <a:cxn ang="0">
                  <a:pos x="272" y="37"/>
                </a:cxn>
                <a:cxn ang="0">
                  <a:pos x="286" y="17"/>
                </a:cxn>
                <a:cxn ang="0">
                  <a:pos x="338" y="2"/>
                </a:cxn>
                <a:cxn ang="0">
                  <a:pos x="375" y="0"/>
                </a:cxn>
                <a:cxn ang="0">
                  <a:pos x="412" y="2"/>
                </a:cxn>
                <a:cxn ang="0">
                  <a:pos x="443" y="13"/>
                </a:cxn>
                <a:cxn ang="0">
                  <a:pos x="461" y="69"/>
                </a:cxn>
                <a:cxn ang="0">
                  <a:pos x="463" y="106"/>
                </a:cxn>
                <a:cxn ang="0">
                  <a:pos x="433" y="174"/>
                </a:cxn>
                <a:cxn ang="0">
                  <a:pos x="418" y="231"/>
                </a:cxn>
                <a:cxn ang="0">
                  <a:pos x="338" y="251"/>
                </a:cxn>
                <a:cxn ang="0">
                  <a:pos x="256" y="254"/>
                </a:cxn>
                <a:cxn ang="0">
                  <a:pos x="152" y="254"/>
                </a:cxn>
                <a:cxn ang="0">
                  <a:pos x="48" y="239"/>
                </a:cxn>
              </a:cxnLst>
              <a:rect l="0" t="0" r="r" b="b"/>
              <a:pathLst>
                <a:path w="464" h="255">
                  <a:moveTo>
                    <a:pt x="48" y="239"/>
                  </a:moveTo>
                  <a:lnTo>
                    <a:pt x="21" y="166"/>
                  </a:lnTo>
                  <a:lnTo>
                    <a:pt x="0" y="112"/>
                  </a:lnTo>
                  <a:lnTo>
                    <a:pt x="0" y="77"/>
                  </a:lnTo>
                  <a:lnTo>
                    <a:pt x="25" y="24"/>
                  </a:lnTo>
                  <a:lnTo>
                    <a:pt x="77" y="11"/>
                  </a:lnTo>
                  <a:lnTo>
                    <a:pt x="95" y="25"/>
                  </a:lnTo>
                  <a:lnTo>
                    <a:pt x="78" y="79"/>
                  </a:lnTo>
                  <a:lnTo>
                    <a:pt x="95" y="25"/>
                  </a:lnTo>
                  <a:lnTo>
                    <a:pt x="109" y="7"/>
                  </a:lnTo>
                  <a:lnTo>
                    <a:pt x="146" y="5"/>
                  </a:lnTo>
                  <a:lnTo>
                    <a:pt x="186" y="4"/>
                  </a:lnTo>
                  <a:lnTo>
                    <a:pt x="241" y="5"/>
                  </a:lnTo>
                  <a:lnTo>
                    <a:pt x="272" y="37"/>
                  </a:lnTo>
                  <a:lnTo>
                    <a:pt x="276" y="59"/>
                  </a:lnTo>
                  <a:lnTo>
                    <a:pt x="284" y="90"/>
                  </a:lnTo>
                  <a:lnTo>
                    <a:pt x="276" y="69"/>
                  </a:lnTo>
                  <a:lnTo>
                    <a:pt x="272" y="37"/>
                  </a:lnTo>
                  <a:lnTo>
                    <a:pt x="286" y="17"/>
                  </a:lnTo>
                  <a:lnTo>
                    <a:pt x="338" y="2"/>
                  </a:lnTo>
                  <a:lnTo>
                    <a:pt x="375" y="0"/>
                  </a:lnTo>
                  <a:lnTo>
                    <a:pt x="412" y="2"/>
                  </a:lnTo>
                  <a:lnTo>
                    <a:pt x="443" y="13"/>
                  </a:lnTo>
                  <a:lnTo>
                    <a:pt x="461" y="69"/>
                  </a:lnTo>
                  <a:lnTo>
                    <a:pt x="463" y="106"/>
                  </a:lnTo>
                  <a:lnTo>
                    <a:pt x="433" y="174"/>
                  </a:lnTo>
                  <a:lnTo>
                    <a:pt x="418" y="231"/>
                  </a:lnTo>
                  <a:lnTo>
                    <a:pt x="338" y="251"/>
                  </a:lnTo>
                  <a:lnTo>
                    <a:pt x="256" y="254"/>
                  </a:lnTo>
                  <a:lnTo>
                    <a:pt x="152" y="254"/>
                  </a:lnTo>
                  <a:lnTo>
                    <a:pt x="48" y="239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9459" name="Freeform 3"/>
            <p:cNvSpPr>
              <a:spLocks/>
            </p:cNvSpPr>
            <p:nvPr/>
          </p:nvSpPr>
          <p:spPr bwMode="auto">
            <a:xfrm>
              <a:off x="4826" y="1457"/>
              <a:ext cx="547" cy="504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373" y="17"/>
                </a:cxn>
                <a:cxn ang="0">
                  <a:pos x="295" y="21"/>
                </a:cxn>
                <a:cxn ang="0">
                  <a:pos x="200" y="24"/>
                </a:cxn>
                <a:cxn ang="0">
                  <a:pos x="101" y="11"/>
                </a:cxn>
                <a:cxn ang="0">
                  <a:pos x="87" y="94"/>
                </a:cxn>
                <a:cxn ang="0">
                  <a:pos x="31" y="196"/>
                </a:cxn>
                <a:cxn ang="0">
                  <a:pos x="11" y="286"/>
                </a:cxn>
                <a:cxn ang="0">
                  <a:pos x="0" y="370"/>
                </a:cxn>
                <a:cxn ang="0">
                  <a:pos x="15" y="456"/>
                </a:cxn>
                <a:cxn ang="0">
                  <a:pos x="42" y="498"/>
                </a:cxn>
                <a:cxn ang="0">
                  <a:pos x="83" y="492"/>
                </a:cxn>
                <a:cxn ang="0">
                  <a:pos x="95" y="452"/>
                </a:cxn>
                <a:cxn ang="0">
                  <a:pos x="97" y="381"/>
                </a:cxn>
                <a:cxn ang="0">
                  <a:pos x="110" y="288"/>
                </a:cxn>
                <a:cxn ang="0">
                  <a:pos x="154" y="207"/>
                </a:cxn>
                <a:cxn ang="0">
                  <a:pos x="219" y="161"/>
                </a:cxn>
                <a:cxn ang="0">
                  <a:pos x="283" y="143"/>
                </a:cxn>
                <a:cxn ang="0">
                  <a:pos x="353" y="165"/>
                </a:cxn>
                <a:cxn ang="0">
                  <a:pos x="401" y="233"/>
                </a:cxn>
                <a:cxn ang="0">
                  <a:pos x="428" y="288"/>
                </a:cxn>
                <a:cxn ang="0">
                  <a:pos x="449" y="340"/>
                </a:cxn>
                <a:cxn ang="0">
                  <a:pos x="455" y="397"/>
                </a:cxn>
                <a:cxn ang="0">
                  <a:pos x="453" y="452"/>
                </a:cxn>
                <a:cxn ang="0">
                  <a:pos x="453" y="490"/>
                </a:cxn>
                <a:cxn ang="0">
                  <a:pos x="489" y="503"/>
                </a:cxn>
                <a:cxn ang="0">
                  <a:pos x="523" y="463"/>
                </a:cxn>
                <a:cxn ang="0">
                  <a:pos x="542" y="393"/>
                </a:cxn>
                <a:cxn ang="0">
                  <a:pos x="546" y="333"/>
                </a:cxn>
                <a:cxn ang="0">
                  <a:pos x="533" y="271"/>
                </a:cxn>
                <a:cxn ang="0">
                  <a:pos x="496" y="196"/>
                </a:cxn>
                <a:cxn ang="0">
                  <a:pos x="469" y="134"/>
                </a:cxn>
                <a:cxn ang="0">
                  <a:pos x="455" y="72"/>
                </a:cxn>
                <a:cxn ang="0">
                  <a:pos x="466" y="0"/>
                </a:cxn>
              </a:cxnLst>
              <a:rect l="0" t="0" r="r" b="b"/>
              <a:pathLst>
                <a:path w="547" h="504">
                  <a:moveTo>
                    <a:pt x="466" y="0"/>
                  </a:moveTo>
                  <a:lnTo>
                    <a:pt x="373" y="17"/>
                  </a:lnTo>
                  <a:lnTo>
                    <a:pt x="295" y="21"/>
                  </a:lnTo>
                  <a:lnTo>
                    <a:pt x="200" y="24"/>
                  </a:lnTo>
                  <a:lnTo>
                    <a:pt x="101" y="11"/>
                  </a:lnTo>
                  <a:lnTo>
                    <a:pt x="87" y="94"/>
                  </a:lnTo>
                  <a:lnTo>
                    <a:pt x="31" y="196"/>
                  </a:lnTo>
                  <a:lnTo>
                    <a:pt x="11" y="286"/>
                  </a:lnTo>
                  <a:lnTo>
                    <a:pt x="0" y="370"/>
                  </a:lnTo>
                  <a:lnTo>
                    <a:pt x="15" y="456"/>
                  </a:lnTo>
                  <a:lnTo>
                    <a:pt x="42" y="498"/>
                  </a:lnTo>
                  <a:lnTo>
                    <a:pt x="83" y="492"/>
                  </a:lnTo>
                  <a:lnTo>
                    <a:pt x="95" y="452"/>
                  </a:lnTo>
                  <a:lnTo>
                    <a:pt x="97" y="381"/>
                  </a:lnTo>
                  <a:lnTo>
                    <a:pt x="110" y="288"/>
                  </a:lnTo>
                  <a:lnTo>
                    <a:pt x="154" y="207"/>
                  </a:lnTo>
                  <a:lnTo>
                    <a:pt x="219" y="161"/>
                  </a:lnTo>
                  <a:lnTo>
                    <a:pt x="283" y="143"/>
                  </a:lnTo>
                  <a:lnTo>
                    <a:pt x="353" y="165"/>
                  </a:lnTo>
                  <a:lnTo>
                    <a:pt x="401" y="233"/>
                  </a:lnTo>
                  <a:lnTo>
                    <a:pt x="428" y="288"/>
                  </a:lnTo>
                  <a:lnTo>
                    <a:pt x="449" y="340"/>
                  </a:lnTo>
                  <a:lnTo>
                    <a:pt x="455" y="397"/>
                  </a:lnTo>
                  <a:lnTo>
                    <a:pt x="453" y="452"/>
                  </a:lnTo>
                  <a:lnTo>
                    <a:pt x="453" y="490"/>
                  </a:lnTo>
                  <a:lnTo>
                    <a:pt x="489" y="503"/>
                  </a:lnTo>
                  <a:lnTo>
                    <a:pt x="523" y="463"/>
                  </a:lnTo>
                  <a:lnTo>
                    <a:pt x="542" y="393"/>
                  </a:lnTo>
                  <a:lnTo>
                    <a:pt x="546" y="333"/>
                  </a:lnTo>
                  <a:lnTo>
                    <a:pt x="533" y="271"/>
                  </a:lnTo>
                  <a:lnTo>
                    <a:pt x="496" y="196"/>
                  </a:lnTo>
                  <a:lnTo>
                    <a:pt x="469" y="134"/>
                  </a:lnTo>
                  <a:lnTo>
                    <a:pt x="455" y="72"/>
                  </a:lnTo>
                  <a:lnTo>
                    <a:pt x="466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4145" y="953"/>
              <a:ext cx="805" cy="970"/>
              <a:chOff x="4145" y="953"/>
              <a:chExt cx="805" cy="970"/>
            </a:xfrm>
          </p:grpSpPr>
          <p:sp>
            <p:nvSpPr>
              <p:cNvPr id="19460" name="Freeform 4"/>
              <p:cNvSpPr>
                <a:spLocks/>
              </p:cNvSpPr>
              <p:nvPr/>
            </p:nvSpPr>
            <p:spPr bwMode="auto">
              <a:xfrm>
                <a:off x="4389" y="953"/>
                <a:ext cx="561" cy="385"/>
              </a:xfrm>
              <a:custGeom>
                <a:avLst/>
                <a:gdLst/>
                <a:ahLst/>
                <a:cxnLst>
                  <a:cxn ang="0">
                    <a:pos x="5" y="269"/>
                  </a:cxn>
                  <a:cxn ang="0">
                    <a:pos x="4" y="172"/>
                  </a:cxn>
                  <a:cxn ang="0">
                    <a:pos x="0" y="99"/>
                  </a:cxn>
                  <a:cxn ang="0">
                    <a:pos x="11" y="58"/>
                  </a:cxn>
                  <a:cxn ang="0">
                    <a:pos x="53" y="0"/>
                  </a:cxn>
                  <a:cxn ang="0">
                    <a:pos x="120" y="5"/>
                  </a:cxn>
                  <a:cxn ang="0">
                    <a:pos x="136" y="27"/>
                  </a:cxn>
                  <a:cxn ang="0">
                    <a:pos x="89" y="121"/>
                  </a:cxn>
                  <a:cxn ang="0">
                    <a:pos x="136" y="27"/>
                  </a:cxn>
                  <a:cxn ang="0">
                    <a:pos x="162" y="10"/>
                  </a:cxn>
                  <a:cxn ang="0">
                    <a:pos x="186" y="8"/>
                  </a:cxn>
                  <a:cxn ang="0">
                    <a:pos x="232" y="15"/>
                  </a:cxn>
                  <a:cxn ang="0">
                    <a:pos x="320" y="54"/>
                  </a:cxn>
                  <a:cxn ang="0">
                    <a:pos x="344" y="99"/>
                  </a:cxn>
                  <a:cxn ang="0">
                    <a:pos x="339" y="141"/>
                  </a:cxn>
                  <a:cxn ang="0">
                    <a:pos x="314" y="196"/>
                  </a:cxn>
                  <a:cxn ang="0">
                    <a:pos x="339" y="141"/>
                  </a:cxn>
                  <a:cxn ang="0">
                    <a:pos x="344" y="99"/>
                  </a:cxn>
                  <a:cxn ang="0">
                    <a:pos x="370" y="81"/>
                  </a:cxn>
                  <a:cxn ang="0">
                    <a:pos x="438" y="81"/>
                  </a:cxn>
                  <a:cxn ang="0">
                    <a:pos x="484" y="87"/>
                  </a:cxn>
                  <a:cxn ang="0">
                    <a:pos x="537" y="101"/>
                  </a:cxn>
                  <a:cxn ang="0">
                    <a:pos x="558" y="130"/>
                  </a:cxn>
                  <a:cxn ang="0">
                    <a:pos x="560" y="204"/>
                  </a:cxn>
                  <a:cxn ang="0">
                    <a:pos x="549" y="250"/>
                  </a:cxn>
                  <a:cxn ang="0">
                    <a:pos x="486" y="320"/>
                  </a:cxn>
                  <a:cxn ang="0">
                    <a:pos x="448" y="384"/>
                  </a:cxn>
                  <a:cxn ang="0">
                    <a:pos x="348" y="379"/>
                  </a:cxn>
                  <a:cxn ang="0">
                    <a:pos x="248" y="356"/>
                  </a:cxn>
                  <a:cxn ang="0">
                    <a:pos x="124" y="323"/>
                  </a:cxn>
                  <a:cxn ang="0">
                    <a:pos x="5" y="269"/>
                  </a:cxn>
                </a:cxnLst>
                <a:rect l="0" t="0" r="r" b="b"/>
                <a:pathLst>
                  <a:path w="561" h="385">
                    <a:moveTo>
                      <a:pt x="5" y="269"/>
                    </a:moveTo>
                    <a:lnTo>
                      <a:pt x="4" y="172"/>
                    </a:lnTo>
                    <a:lnTo>
                      <a:pt x="0" y="99"/>
                    </a:lnTo>
                    <a:lnTo>
                      <a:pt x="11" y="58"/>
                    </a:lnTo>
                    <a:lnTo>
                      <a:pt x="53" y="0"/>
                    </a:lnTo>
                    <a:lnTo>
                      <a:pt x="120" y="5"/>
                    </a:lnTo>
                    <a:lnTo>
                      <a:pt x="136" y="27"/>
                    </a:lnTo>
                    <a:lnTo>
                      <a:pt x="89" y="121"/>
                    </a:lnTo>
                    <a:lnTo>
                      <a:pt x="136" y="27"/>
                    </a:lnTo>
                    <a:lnTo>
                      <a:pt x="162" y="10"/>
                    </a:lnTo>
                    <a:lnTo>
                      <a:pt x="186" y="8"/>
                    </a:lnTo>
                    <a:lnTo>
                      <a:pt x="232" y="15"/>
                    </a:lnTo>
                    <a:lnTo>
                      <a:pt x="320" y="54"/>
                    </a:lnTo>
                    <a:lnTo>
                      <a:pt x="344" y="99"/>
                    </a:lnTo>
                    <a:lnTo>
                      <a:pt x="339" y="141"/>
                    </a:lnTo>
                    <a:lnTo>
                      <a:pt x="314" y="196"/>
                    </a:lnTo>
                    <a:lnTo>
                      <a:pt x="339" y="141"/>
                    </a:lnTo>
                    <a:lnTo>
                      <a:pt x="344" y="99"/>
                    </a:lnTo>
                    <a:lnTo>
                      <a:pt x="370" y="81"/>
                    </a:lnTo>
                    <a:lnTo>
                      <a:pt x="438" y="81"/>
                    </a:lnTo>
                    <a:lnTo>
                      <a:pt x="484" y="87"/>
                    </a:lnTo>
                    <a:lnTo>
                      <a:pt x="537" y="101"/>
                    </a:lnTo>
                    <a:lnTo>
                      <a:pt x="558" y="130"/>
                    </a:lnTo>
                    <a:lnTo>
                      <a:pt x="560" y="204"/>
                    </a:lnTo>
                    <a:lnTo>
                      <a:pt x="549" y="250"/>
                    </a:lnTo>
                    <a:lnTo>
                      <a:pt x="486" y="320"/>
                    </a:lnTo>
                    <a:lnTo>
                      <a:pt x="448" y="384"/>
                    </a:lnTo>
                    <a:lnTo>
                      <a:pt x="348" y="379"/>
                    </a:lnTo>
                    <a:lnTo>
                      <a:pt x="248" y="356"/>
                    </a:lnTo>
                    <a:lnTo>
                      <a:pt x="124" y="323"/>
                    </a:lnTo>
                    <a:lnTo>
                      <a:pt x="5" y="269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1" name="Freeform 5"/>
              <p:cNvSpPr>
                <a:spLocks/>
              </p:cNvSpPr>
              <p:nvPr/>
            </p:nvSpPr>
            <p:spPr bwMode="auto">
              <a:xfrm>
                <a:off x="4145" y="1223"/>
                <a:ext cx="692" cy="700"/>
              </a:xfrm>
              <a:custGeom>
                <a:avLst/>
                <a:gdLst/>
                <a:ahLst/>
                <a:cxnLst>
                  <a:cxn ang="0">
                    <a:pos x="691" y="115"/>
                  </a:cxn>
                  <a:cxn ang="0">
                    <a:pos x="590" y="110"/>
                  </a:cxn>
                  <a:cxn ang="0">
                    <a:pos x="490" y="87"/>
                  </a:cxn>
                  <a:cxn ang="0">
                    <a:pos x="366" y="53"/>
                  </a:cxn>
                  <a:cxn ang="0">
                    <a:pos x="248" y="0"/>
                  </a:cxn>
                  <a:cxn ang="0">
                    <a:pos x="216" y="107"/>
                  </a:cxn>
                  <a:cxn ang="0">
                    <a:pos x="113" y="271"/>
                  </a:cxn>
                  <a:cxn ang="0">
                    <a:pos x="55" y="443"/>
                  </a:cxn>
                  <a:cxn ang="0">
                    <a:pos x="0" y="520"/>
                  </a:cxn>
                  <a:cxn ang="0">
                    <a:pos x="4" y="583"/>
                  </a:cxn>
                  <a:cxn ang="0">
                    <a:pos x="24" y="602"/>
                  </a:cxn>
                  <a:cxn ang="0">
                    <a:pos x="79" y="589"/>
                  </a:cxn>
                  <a:cxn ang="0">
                    <a:pos x="128" y="553"/>
                  </a:cxn>
                  <a:cxn ang="0">
                    <a:pos x="193" y="450"/>
                  </a:cxn>
                  <a:cxn ang="0">
                    <a:pos x="405" y="249"/>
                  </a:cxn>
                  <a:cxn ang="0">
                    <a:pos x="415" y="261"/>
                  </a:cxn>
                  <a:cxn ang="0">
                    <a:pos x="434" y="306"/>
                  </a:cxn>
                  <a:cxn ang="0">
                    <a:pos x="433" y="352"/>
                  </a:cxn>
                  <a:cxn ang="0">
                    <a:pos x="420" y="420"/>
                  </a:cxn>
                  <a:cxn ang="0">
                    <a:pos x="370" y="522"/>
                  </a:cxn>
                  <a:cxn ang="0">
                    <a:pos x="327" y="586"/>
                  </a:cxn>
                  <a:cxn ang="0">
                    <a:pos x="303" y="646"/>
                  </a:cxn>
                  <a:cxn ang="0">
                    <a:pos x="321" y="691"/>
                  </a:cxn>
                  <a:cxn ang="0">
                    <a:pos x="345" y="699"/>
                  </a:cxn>
                  <a:cxn ang="0">
                    <a:pos x="400" y="687"/>
                  </a:cxn>
                  <a:cxn ang="0">
                    <a:pos x="500" y="605"/>
                  </a:cxn>
                  <a:cxn ang="0">
                    <a:pos x="576" y="530"/>
                  </a:cxn>
                  <a:cxn ang="0">
                    <a:pos x="598" y="491"/>
                  </a:cxn>
                  <a:cxn ang="0">
                    <a:pos x="620" y="399"/>
                  </a:cxn>
                  <a:cxn ang="0">
                    <a:pos x="623" y="284"/>
                  </a:cxn>
                  <a:cxn ang="0">
                    <a:pos x="643" y="213"/>
                  </a:cxn>
                  <a:cxn ang="0">
                    <a:pos x="691" y="115"/>
                  </a:cxn>
                </a:cxnLst>
                <a:rect l="0" t="0" r="r" b="b"/>
                <a:pathLst>
                  <a:path w="692" h="700">
                    <a:moveTo>
                      <a:pt x="691" y="115"/>
                    </a:moveTo>
                    <a:lnTo>
                      <a:pt x="590" y="110"/>
                    </a:lnTo>
                    <a:lnTo>
                      <a:pt x="490" y="87"/>
                    </a:lnTo>
                    <a:lnTo>
                      <a:pt x="366" y="53"/>
                    </a:lnTo>
                    <a:lnTo>
                      <a:pt x="248" y="0"/>
                    </a:lnTo>
                    <a:lnTo>
                      <a:pt x="216" y="107"/>
                    </a:lnTo>
                    <a:lnTo>
                      <a:pt x="113" y="271"/>
                    </a:lnTo>
                    <a:lnTo>
                      <a:pt x="55" y="443"/>
                    </a:lnTo>
                    <a:lnTo>
                      <a:pt x="0" y="520"/>
                    </a:lnTo>
                    <a:lnTo>
                      <a:pt x="4" y="583"/>
                    </a:lnTo>
                    <a:lnTo>
                      <a:pt x="24" y="602"/>
                    </a:lnTo>
                    <a:lnTo>
                      <a:pt x="79" y="589"/>
                    </a:lnTo>
                    <a:lnTo>
                      <a:pt x="128" y="553"/>
                    </a:lnTo>
                    <a:lnTo>
                      <a:pt x="193" y="450"/>
                    </a:lnTo>
                    <a:lnTo>
                      <a:pt x="405" y="249"/>
                    </a:lnTo>
                    <a:lnTo>
                      <a:pt x="415" y="261"/>
                    </a:lnTo>
                    <a:lnTo>
                      <a:pt x="434" y="306"/>
                    </a:lnTo>
                    <a:lnTo>
                      <a:pt x="433" y="352"/>
                    </a:lnTo>
                    <a:lnTo>
                      <a:pt x="420" y="420"/>
                    </a:lnTo>
                    <a:lnTo>
                      <a:pt x="370" y="522"/>
                    </a:lnTo>
                    <a:lnTo>
                      <a:pt x="327" y="586"/>
                    </a:lnTo>
                    <a:lnTo>
                      <a:pt x="303" y="646"/>
                    </a:lnTo>
                    <a:lnTo>
                      <a:pt x="321" y="691"/>
                    </a:lnTo>
                    <a:lnTo>
                      <a:pt x="345" y="699"/>
                    </a:lnTo>
                    <a:lnTo>
                      <a:pt x="400" y="687"/>
                    </a:lnTo>
                    <a:lnTo>
                      <a:pt x="500" y="605"/>
                    </a:lnTo>
                    <a:lnTo>
                      <a:pt x="576" y="530"/>
                    </a:lnTo>
                    <a:lnTo>
                      <a:pt x="598" y="491"/>
                    </a:lnTo>
                    <a:lnTo>
                      <a:pt x="620" y="399"/>
                    </a:lnTo>
                    <a:lnTo>
                      <a:pt x="623" y="284"/>
                    </a:lnTo>
                    <a:lnTo>
                      <a:pt x="643" y="213"/>
                    </a:lnTo>
                    <a:lnTo>
                      <a:pt x="691" y="115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5307" y="1018"/>
              <a:ext cx="364" cy="873"/>
              <a:chOff x="5307" y="1018"/>
              <a:chExt cx="364" cy="873"/>
            </a:xfrm>
          </p:grpSpPr>
          <p:sp>
            <p:nvSpPr>
              <p:cNvPr id="19463" name="Freeform 7"/>
              <p:cNvSpPr>
                <a:spLocks/>
              </p:cNvSpPr>
              <p:nvPr/>
            </p:nvSpPr>
            <p:spPr bwMode="auto">
              <a:xfrm>
                <a:off x="5392" y="1291"/>
                <a:ext cx="279" cy="600"/>
              </a:xfrm>
              <a:custGeom>
                <a:avLst/>
                <a:gdLst/>
                <a:ahLst/>
                <a:cxnLst>
                  <a:cxn ang="0">
                    <a:pos x="116" y="57"/>
                  </a:cxn>
                  <a:cxn ang="0">
                    <a:pos x="51" y="71"/>
                  </a:cxn>
                  <a:cxn ang="0">
                    <a:pos x="0" y="46"/>
                  </a:cxn>
                  <a:cxn ang="0">
                    <a:pos x="36" y="141"/>
                  </a:cxn>
                  <a:cxn ang="0">
                    <a:pos x="100" y="329"/>
                  </a:cxn>
                  <a:cxn ang="0">
                    <a:pos x="159" y="459"/>
                  </a:cxn>
                  <a:cxn ang="0">
                    <a:pos x="210" y="570"/>
                  </a:cxn>
                  <a:cxn ang="0">
                    <a:pos x="239" y="594"/>
                  </a:cxn>
                  <a:cxn ang="0">
                    <a:pos x="254" y="599"/>
                  </a:cxn>
                  <a:cxn ang="0">
                    <a:pos x="265" y="587"/>
                  </a:cxn>
                  <a:cxn ang="0">
                    <a:pos x="278" y="552"/>
                  </a:cxn>
                  <a:cxn ang="0">
                    <a:pos x="271" y="429"/>
                  </a:cxn>
                  <a:cxn ang="0">
                    <a:pos x="260" y="289"/>
                  </a:cxn>
                  <a:cxn ang="0">
                    <a:pos x="224" y="93"/>
                  </a:cxn>
                  <a:cxn ang="0">
                    <a:pos x="216" y="0"/>
                  </a:cxn>
                  <a:cxn ang="0">
                    <a:pos x="197" y="25"/>
                  </a:cxn>
                  <a:cxn ang="0">
                    <a:pos x="116" y="57"/>
                  </a:cxn>
                </a:cxnLst>
                <a:rect l="0" t="0" r="r" b="b"/>
                <a:pathLst>
                  <a:path w="279" h="600">
                    <a:moveTo>
                      <a:pt x="116" y="57"/>
                    </a:moveTo>
                    <a:lnTo>
                      <a:pt x="51" y="71"/>
                    </a:lnTo>
                    <a:lnTo>
                      <a:pt x="0" y="46"/>
                    </a:lnTo>
                    <a:lnTo>
                      <a:pt x="36" y="141"/>
                    </a:lnTo>
                    <a:lnTo>
                      <a:pt x="100" y="329"/>
                    </a:lnTo>
                    <a:lnTo>
                      <a:pt x="159" y="459"/>
                    </a:lnTo>
                    <a:lnTo>
                      <a:pt x="210" y="570"/>
                    </a:lnTo>
                    <a:lnTo>
                      <a:pt x="239" y="594"/>
                    </a:lnTo>
                    <a:lnTo>
                      <a:pt x="254" y="599"/>
                    </a:lnTo>
                    <a:lnTo>
                      <a:pt x="265" y="587"/>
                    </a:lnTo>
                    <a:lnTo>
                      <a:pt x="278" y="552"/>
                    </a:lnTo>
                    <a:lnTo>
                      <a:pt x="271" y="429"/>
                    </a:lnTo>
                    <a:lnTo>
                      <a:pt x="260" y="289"/>
                    </a:lnTo>
                    <a:lnTo>
                      <a:pt x="224" y="93"/>
                    </a:lnTo>
                    <a:lnTo>
                      <a:pt x="216" y="0"/>
                    </a:lnTo>
                    <a:lnTo>
                      <a:pt x="197" y="25"/>
                    </a:lnTo>
                    <a:lnTo>
                      <a:pt x="116" y="57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auto">
              <a:xfrm>
                <a:off x="5307" y="1018"/>
                <a:ext cx="310" cy="344"/>
              </a:xfrm>
              <a:custGeom>
                <a:avLst/>
                <a:gdLst/>
                <a:ahLst/>
                <a:cxnLst>
                  <a:cxn ang="0">
                    <a:pos x="198" y="330"/>
                  </a:cxn>
                  <a:cxn ang="0">
                    <a:pos x="133" y="343"/>
                  </a:cxn>
                  <a:cxn ang="0">
                    <a:pos x="82" y="319"/>
                  </a:cxn>
                  <a:cxn ang="0">
                    <a:pos x="9" y="215"/>
                  </a:cxn>
                  <a:cxn ang="0">
                    <a:pos x="0" y="154"/>
                  </a:cxn>
                  <a:cxn ang="0">
                    <a:pos x="9" y="103"/>
                  </a:cxn>
                  <a:cxn ang="0">
                    <a:pos x="77" y="32"/>
                  </a:cxn>
                  <a:cxn ang="0">
                    <a:pos x="115" y="0"/>
                  </a:cxn>
                  <a:cxn ang="0">
                    <a:pos x="138" y="3"/>
                  </a:cxn>
                  <a:cxn ang="0">
                    <a:pos x="190" y="31"/>
                  </a:cxn>
                  <a:cxn ang="0">
                    <a:pos x="275" y="63"/>
                  </a:cxn>
                  <a:cxn ang="0">
                    <a:pos x="299" y="98"/>
                  </a:cxn>
                  <a:cxn ang="0">
                    <a:pos x="309" y="159"/>
                  </a:cxn>
                  <a:cxn ang="0">
                    <a:pos x="294" y="244"/>
                  </a:cxn>
                  <a:cxn ang="0">
                    <a:pos x="298" y="273"/>
                  </a:cxn>
                  <a:cxn ang="0">
                    <a:pos x="279" y="297"/>
                  </a:cxn>
                  <a:cxn ang="0">
                    <a:pos x="198" y="330"/>
                  </a:cxn>
                </a:cxnLst>
                <a:rect l="0" t="0" r="r" b="b"/>
                <a:pathLst>
                  <a:path w="310" h="344">
                    <a:moveTo>
                      <a:pt x="198" y="330"/>
                    </a:moveTo>
                    <a:lnTo>
                      <a:pt x="133" y="343"/>
                    </a:lnTo>
                    <a:lnTo>
                      <a:pt x="82" y="319"/>
                    </a:lnTo>
                    <a:lnTo>
                      <a:pt x="9" y="215"/>
                    </a:lnTo>
                    <a:lnTo>
                      <a:pt x="0" y="154"/>
                    </a:lnTo>
                    <a:lnTo>
                      <a:pt x="9" y="103"/>
                    </a:lnTo>
                    <a:lnTo>
                      <a:pt x="77" y="32"/>
                    </a:lnTo>
                    <a:lnTo>
                      <a:pt x="115" y="0"/>
                    </a:lnTo>
                    <a:lnTo>
                      <a:pt x="138" y="3"/>
                    </a:lnTo>
                    <a:lnTo>
                      <a:pt x="190" y="31"/>
                    </a:lnTo>
                    <a:lnTo>
                      <a:pt x="275" y="63"/>
                    </a:lnTo>
                    <a:lnTo>
                      <a:pt x="299" y="98"/>
                    </a:lnTo>
                    <a:lnTo>
                      <a:pt x="309" y="159"/>
                    </a:lnTo>
                    <a:lnTo>
                      <a:pt x="294" y="244"/>
                    </a:lnTo>
                    <a:lnTo>
                      <a:pt x="298" y="273"/>
                    </a:lnTo>
                    <a:lnTo>
                      <a:pt x="279" y="297"/>
                    </a:lnTo>
                    <a:lnTo>
                      <a:pt x="198" y="33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5119" y="1557"/>
              <a:ext cx="119" cy="130"/>
            </a:xfrm>
            <a:prstGeom prst="star16">
              <a:avLst>
                <a:gd name="adj" fmla="val 37500"/>
              </a:avLst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9469" name="Group 13"/>
            <p:cNvGrpSpPr>
              <a:grpSpLocks/>
            </p:cNvGrpSpPr>
            <p:nvPr/>
          </p:nvGrpSpPr>
          <p:grpSpPr bwMode="auto">
            <a:xfrm>
              <a:off x="4979" y="314"/>
              <a:ext cx="313" cy="900"/>
              <a:chOff x="4979" y="314"/>
              <a:chExt cx="313" cy="900"/>
            </a:xfrm>
          </p:grpSpPr>
          <p:sp>
            <p:nvSpPr>
              <p:cNvPr id="19467" name="Freeform 11"/>
              <p:cNvSpPr>
                <a:spLocks/>
              </p:cNvSpPr>
              <p:nvPr/>
            </p:nvSpPr>
            <p:spPr bwMode="auto">
              <a:xfrm>
                <a:off x="5025" y="314"/>
                <a:ext cx="221" cy="601"/>
              </a:xfrm>
              <a:custGeom>
                <a:avLst/>
                <a:gdLst/>
                <a:ahLst/>
                <a:cxnLst>
                  <a:cxn ang="0">
                    <a:pos x="111" y="561"/>
                  </a:cxn>
                  <a:cxn ang="0">
                    <a:pos x="177" y="564"/>
                  </a:cxn>
                  <a:cxn ang="0">
                    <a:pos x="220" y="600"/>
                  </a:cxn>
                  <a:cxn ang="0">
                    <a:pos x="210" y="500"/>
                  </a:cxn>
                  <a:cxn ang="0">
                    <a:pos x="197" y="301"/>
                  </a:cxn>
                  <a:cxn ang="0">
                    <a:pos x="174" y="161"/>
                  </a:cxn>
                  <a:cxn ang="0">
                    <a:pos x="153" y="40"/>
                  </a:cxn>
                  <a:cxn ang="0">
                    <a:pos x="132" y="9"/>
                  </a:cxn>
                  <a:cxn ang="0">
                    <a:pos x="119" y="0"/>
                  </a:cxn>
                  <a:cxn ang="0">
                    <a:pos x="105" y="9"/>
                  </a:cxn>
                  <a:cxn ang="0">
                    <a:pos x="83" y="40"/>
                  </a:cxn>
                  <a:cxn ang="0">
                    <a:pos x="58" y="161"/>
                  </a:cxn>
                  <a:cxn ang="0">
                    <a:pos x="33" y="299"/>
                  </a:cxn>
                  <a:cxn ang="0">
                    <a:pos x="16" y="498"/>
                  </a:cxn>
                  <a:cxn ang="0">
                    <a:pos x="0" y="589"/>
                  </a:cxn>
                  <a:cxn ang="0">
                    <a:pos x="25" y="571"/>
                  </a:cxn>
                  <a:cxn ang="0">
                    <a:pos x="111" y="561"/>
                  </a:cxn>
                </a:cxnLst>
                <a:rect l="0" t="0" r="r" b="b"/>
                <a:pathLst>
                  <a:path w="221" h="601">
                    <a:moveTo>
                      <a:pt x="111" y="561"/>
                    </a:moveTo>
                    <a:lnTo>
                      <a:pt x="177" y="564"/>
                    </a:lnTo>
                    <a:lnTo>
                      <a:pt x="220" y="600"/>
                    </a:lnTo>
                    <a:lnTo>
                      <a:pt x="210" y="500"/>
                    </a:lnTo>
                    <a:lnTo>
                      <a:pt x="197" y="301"/>
                    </a:lnTo>
                    <a:lnTo>
                      <a:pt x="174" y="161"/>
                    </a:lnTo>
                    <a:lnTo>
                      <a:pt x="153" y="40"/>
                    </a:lnTo>
                    <a:lnTo>
                      <a:pt x="132" y="9"/>
                    </a:lnTo>
                    <a:lnTo>
                      <a:pt x="119" y="0"/>
                    </a:lnTo>
                    <a:lnTo>
                      <a:pt x="105" y="9"/>
                    </a:lnTo>
                    <a:lnTo>
                      <a:pt x="83" y="40"/>
                    </a:lnTo>
                    <a:lnTo>
                      <a:pt x="58" y="161"/>
                    </a:lnTo>
                    <a:lnTo>
                      <a:pt x="33" y="299"/>
                    </a:lnTo>
                    <a:lnTo>
                      <a:pt x="16" y="498"/>
                    </a:lnTo>
                    <a:lnTo>
                      <a:pt x="0" y="589"/>
                    </a:lnTo>
                    <a:lnTo>
                      <a:pt x="25" y="571"/>
                    </a:lnTo>
                    <a:lnTo>
                      <a:pt x="111" y="56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auto">
              <a:xfrm>
                <a:off x="4979" y="874"/>
                <a:ext cx="313" cy="340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225" y="4"/>
                  </a:cxn>
                  <a:cxn ang="0">
                    <a:pos x="268" y="41"/>
                  </a:cxn>
                  <a:cxn ang="0">
                    <a:pos x="312" y="160"/>
                  </a:cxn>
                  <a:cxn ang="0">
                    <a:pos x="305" y="221"/>
                  </a:cxn>
                  <a:cxn ang="0">
                    <a:pos x="283" y="268"/>
                  </a:cxn>
                  <a:cxn ang="0">
                    <a:pos x="199" y="319"/>
                  </a:cxn>
                  <a:cxn ang="0">
                    <a:pos x="154" y="339"/>
                  </a:cxn>
                  <a:cxn ang="0">
                    <a:pos x="132" y="330"/>
                  </a:cxn>
                  <a:cxn ang="0">
                    <a:pos x="89" y="290"/>
                  </a:cxn>
                  <a:cxn ang="0">
                    <a:pos x="15" y="237"/>
                  </a:cxn>
                  <a:cxn ang="0">
                    <a:pos x="0" y="197"/>
                  </a:cxn>
                  <a:cxn ang="0">
                    <a:pos x="7" y="137"/>
                  </a:cxn>
                  <a:cxn ang="0">
                    <a:pos x="44" y="58"/>
                  </a:cxn>
                  <a:cxn ang="0">
                    <a:pos x="46" y="29"/>
                  </a:cxn>
                  <a:cxn ang="0">
                    <a:pos x="72" y="11"/>
                  </a:cxn>
                  <a:cxn ang="0">
                    <a:pos x="158" y="0"/>
                  </a:cxn>
                </a:cxnLst>
                <a:rect l="0" t="0" r="r" b="b"/>
                <a:pathLst>
                  <a:path w="313" h="340">
                    <a:moveTo>
                      <a:pt x="158" y="0"/>
                    </a:moveTo>
                    <a:lnTo>
                      <a:pt x="225" y="4"/>
                    </a:lnTo>
                    <a:lnTo>
                      <a:pt x="268" y="41"/>
                    </a:lnTo>
                    <a:lnTo>
                      <a:pt x="312" y="160"/>
                    </a:lnTo>
                    <a:lnTo>
                      <a:pt x="305" y="221"/>
                    </a:lnTo>
                    <a:lnTo>
                      <a:pt x="283" y="268"/>
                    </a:lnTo>
                    <a:lnTo>
                      <a:pt x="199" y="319"/>
                    </a:lnTo>
                    <a:lnTo>
                      <a:pt x="154" y="339"/>
                    </a:lnTo>
                    <a:lnTo>
                      <a:pt x="132" y="330"/>
                    </a:lnTo>
                    <a:lnTo>
                      <a:pt x="89" y="290"/>
                    </a:lnTo>
                    <a:lnTo>
                      <a:pt x="15" y="237"/>
                    </a:lnTo>
                    <a:lnTo>
                      <a:pt x="0" y="197"/>
                    </a:lnTo>
                    <a:lnTo>
                      <a:pt x="7" y="137"/>
                    </a:lnTo>
                    <a:lnTo>
                      <a:pt x="44" y="58"/>
                    </a:lnTo>
                    <a:lnTo>
                      <a:pt x="46" y="29"/>
                    </a:lnTo>
                    <a:lnTo>
                      <a:pt x="72" y="11"/>
                    </a:lnTo>
                    <a:lnTo>
                      <a:pt x="158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470" name="Arc 14"/>
            <p:cNvSpPr>
              <a:spLocks/>
            </p:cNvSpPr>
            <p:nvPr/>
          </p:nvSpPr>
          <p:spPr bwMode="auto">
            <a:xfrm rot="1140000">
              <a:off x="4348" y="718"/>
              <a:ext cx="1216" cy="43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9471" name="AutoShape 15"/>
            <p:cNvSpPr>
              <a:spLocks noChangeArrowheads="1"/>
            </p:cNvSpPr>
            <p:nvPr/>
          </p:nvSpPr>
          <p:spPr bwMode="auto">
            <a:xfrm>
              <a:off x="5099" y="697"/>
              <a:ext cx="72" cy="225"/>
            </a:xfrm>
            <a:prstGeom prst="downArrow">
              <a:avLst>
                <a:gd name="adj1" fmla="val 50000"/>
                <a:gd name="adj2" fmla="val 1562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9473" name="Picture 1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523875"/>
            <a:ext cx="48958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4" name="Picture 18"/>
          <p:cNvPicPr>
            <a:picLocks noChangeArrowheads="1"/>
          </p:cNvPicPr>
          <p:nvPr/>
        </p:nvPicPr>
        <p:blipFill>
          <a:blip r:embed="rId3" cstate="print"/>
          <a:srcRect t="5971" b="9741"/>
          <a:stretch>
            <a:fillRect/>
          </a:stretch>
        </p:blipFill>
        <p:spPr bwMode="auto">
          <a:xfrm>
            <a:off x="2116138" y="3662363"/>
            <a:ext cx="49641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5743575" y="609600"/>
            <a:ext cx="2028825" cy="2438400"/>
            <a:chOff x="4070" y="289"/>
            <a:chExt cx="1244" cy="1647"/>
          </a:xfrm>
        </p:grpSpPr>
        <p:sp>
          <p:nvSpPr>
            <p:cNvPr id="20482" name="Freeform 2"/>
            <p:cNvSpPr>
              <a:spLocks/>
            </p:cNvSpPr>
            <p:nvPr/>
          </p:nvSpPr>
          <p:spPr bwMode="auto">
            <a:xfrm>
              <a:off x="4669" y="1283"/>
              <a:ext cx="378" cy="227"/>
            </a:xfrm>
            <a:custGeom>
              <a:avLst/>
              <a:gdLst/>
              <a:ahLst/>
              <a:cxnLst>
                <a:cxn ang="0">
                  <a:pos x="38" y="212"/>
                </a:cxn>
                <a:cxn ang="0">
                  <a:pos x="16" y="147"/>
                </a:cxn>
                <a:cxn ang="0">
                  <a:pos x="0" y="98"/>
                </a:cxn>
                <a:cxn ang="0">
                  <a:pos x="0" y="68"/>
                </a:cxn>
                <a:cxn ang="0">
                  <a:pos x="20" y="21"/>
                </a:cxn>
                <a:cxn ang="0">
                  <a:pos x="62" y="9"/>
                </a:cxn>
                <a:cxn ang="0">
                  <a:pos x="77" y="22"/>
                </a:cxn>
                <a:cxn ang="0">
                  <a:pos x="63" y="69"/>
                </a:cxn>
                <a:cxn ang="0">
                  <a:pos x="77" y="22"/>
                </a:cxn>
                <a:cxn ang="0">
                  <a:pos x="88" y="5"/>
                </a:cxn>
                <a:cxn ang="0">
                  <a:pos x="118" y="4"/>
                </a:cxn>
                <a:cxn ang="0">
                  <a:pos x="151" y="3"/>
                </a:cxn>
                <a:cxn ang="0">
                  <a:pos x="195" y="4"/>
                </a:cxn>
                <a:cxn ang="0">
                  <a:pos x="221" y="32"/>
                </a:cxn>
                <a:cxn ang="0">
                  <a:pos x="224" y="52"/>
                </a:cxn>
                <a:cxn ang="0">
                  <a:pos x="231" y="79"/>
                </a:cxn>
                <a:cxn ang="0">
                  <a:pos x="224" y="61"/>
                </a:cxn>
                <a:cxn ang="0">
                  <a:pos x="221" y="32"/>
                </a:cxn>
                <a:cxn ang="0">
                  <a:pos x="232" y="14"/>
                </a:cxn>
                <a:cxn ang="0">
                  <a:pos x="275" y="1"/>
                </a:cxn>
                <a:cxn ang="0">
                  <a:pos x="304" y="0"/>
                </a:cxn>
                <a:cxn ang="0">
                  <a:pos x="335" y="1"/>
                </a:cxn>
                <a:cxn ang="0">
                  <a:pos x="360" y="11"/>
                </a:cxn>
                <a:cxn ang="0">
                  <a:pos x="375" y="61"/>
                </a:cxn>
                <a:cxn ang="0">
                  <a:pos x="377" y="93"/>
                </a:cxn>
                <a:cxn ang="0">
                  <a:pos x="352" y="154"/>
                </a:cxn>
                <a:cxn ang="0">
                  <a:pos x="340" y="204"/>
                </a:cxn>
                <a:cxn ang="0">
                  <a:pos x="275" y="222"/>
                </a:cxn>
                <a:cxn ang="0">
                  <a:pos x="208" y="226"/>
                </a:cxn>
                <a:cxn ang="0">
                  <a:pos x="123" y="226"/>
                </a:cxn>
                <a:cxn ang="0">
                  <a:pos x="38" y="212"/>
                </a:cxn>
              </a:cxnLst>
              <a:rect l="0" t="0" r="r" b="b"/>
              <a:pathLst>
                <a:path w="378" h="227">
                  <a:moveTo>
                    <a:pt x="38" y="212"/>
                  </a:moveTo>
                  <a:lnTo>
                    <a:pt x="16" y="147"/>
                  </a:lnTo>
                  <a:lnTo>
                    <a:pt x="0" y="98"/>
                  </a:lnTo>
                  <a:lnTo>
                    <a:pt x="0" y="68"/>
                  </a:lnTo>
                  <a:lnTo>
                    <a:pt x="20" y="21"/>
                  </a:lnTo>
                  <a:lnTo>
                    <a:pt x="62" y="9"/>
                  </a:lnTo>
                  <a:lnTo>
                    <a:pt x="77" y="22"/>
                  </a:lnTo>
                  <a:lnTo>
                    <a:pt x="63" y="69"/>
                  </a:lnTo>
                  <a:lnTo>
                    <a:pt x="77" y="22"/>
                  </a:lnTo>
                  <a:lnTo>
                    <a:pt x="88" y="5"/>
                  </a:lnTo>
                  <a:lnTo>
                    <a:pt x="118" y="4"/>
                  </a:lnTo>
                  <a:lnTo>
                    <a:pt x="151" y="3"/>
                  </a:lnTo>
                  <a:lnTo>
                    <a:pt x="195" y="4"/>
                  </a:lnTo>
                  <a:lnTo>
                    <a:pt x="221" y="32"/>
                  </a:lnTo>
                  <a:lnTo>
                    <a:pt x="224" y="52"/>
                  </a:lnTo>
                  <a:lnTo>
                    <a:pt x="231" y="79"/>
                  </a:lnTo>
                  <a:lnTo>
                    <a:pt x="224" y="61"/>
                  </a:lnTo>
                  <a:lnTo>
                    <a:pt x="221" y="32"/>
                  </a:lnTo>
                  <a:lnTo>
                    <a:pt x="232" y="14"/>
                  </a:lnTo>
                  <a:lnTo>
                    <a:pt x="275" y="1"/>
                  </a:lnTo>
                  <a:lnTo>
                    <a:pt x="304" y="0"/>
                  </a:lnTo>
                  <a:lnTo>
                    <a:pt x="335" y="1"/>
                  </a:lnTo>
                  <a:lnTo>
                    <a:pt x="360" y="11"/>
                  </a:lnTo>
                  <a:lnTo>
                    <a:pt x="375" y="61"/>
                  </a:lnTo>
                  <a:lnTo>
                    <a:pt x="377" y="93"/>
                  </a:lnTo>
                  <a:lnTo>
                    <a:pt x="352" y="154"/>
                  </a:lnTo>
                  <a:lnTo>
                    <a:pt x="340" y="204"/>
                  </a:lnTo>
                  <a:lnTo>
                    <a:pt x="275" y="222"/>
                  </a:lnTo>
                  <a:lnTo>
                    <a:pt x="208" y="226"/>
                  </a:lnTo>
                  <a:lnTo>
                    <a:pt x="123" y="226"/>
                  </a:lnTo>
                  <a:lnTo>
                    <a:pt x="38" y="212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483" name="Freeform 3"/>
            <p:cNvSpPr>
              <a:spLocks/>
            </p:cNvSpPr>
            <p:nvPr/>
          </p:nvSpPr>
          <p:spPr bwMode="auto">
            <a:xfrm>
              <a:off x="4625" y="1488"/>
              <a:ext cx="446" cy="448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04" y="14"/>
                </a:cxn>
                <a:cxn ang="0">
                  <a:pos x="240" y="17"/>
                </a:cxn>
                <a:cxn ang="0">
                  <a:pos x="162" y="21"/>
                </a:cxn>
                <a:cxn ang="0">
                  <a:pos x="82" y="9"/>
                </a:cxn>
                <a:cxn ang="0">
                  <a:pos x="71" y="82"/>
                </a:cxn>
                <a:cxn ang="0">
                  <a:pos x="25" y="174"/>
                </a:cxn>
                <a:cxn ang="0">
                  <a:pos x="8" y="253"/>
                </a:cxn>
                <a:cxn ang="0">
                  <a:pos x="0" y="328"/>
                </a:cxn>
                <a:cxn ang="0">
                  <a:pos x="12" y="404"/>
                </a:cxn>
                <a:cxn ang="0">
                  <a:pos x="34" y="441"/>
                </a:cxn>
                <a:cxn ang="0">
                  <a:pos x="67" y="436"/>
                </a:cxn>
                <a:cxn ang="0">
                  <a:pos x="77" y="400"/>
                </a:cxn>
                <a:cxn ang="0">
                  <a:pos x="79" y="337"/>
                </a:cxn>
                <a:cxn ang="0">
                  <a:pos x="89" y="255"/>
                </a:cxn>
                <a:cxn ang="0">
                  <a:pos x="125" y="183"/>
                </a:cxn>
                <a:cxn ang="0">
                  <a:pos x="178" y="142"/>
                </a:cxn>
                <a:cxn ang="0">
                  <a:pos x="230" y="126"/>
                </a:cxn>
                <a:cxn ang="0">
                  <a:pos x="287" y="145"/>
                </a:cxn>
                <a:cxn ang="0">
                  <a:pos x="327" y="206"/>
                </a:cxn>
                <a:cxn ang="0">
                  <a:pos x="349" y="255"/>
                </a:cxn>
                <a:cxn ang="0">
                  <a:pos x="365" y="301"/>
                </a:cxn>
                <a:cxn ang="0">
                  <a:pos x="371" y="352"/>
                </a:cxn>
                <a:cxn ang="0">
                  <a:pos x="369" y="400"/>
                </a:cxn>
                <a:cxn ang="0">
                  <a:pos x="369" y="435"/>
                </a:cxn>
                <a:cxn ang="0">
                  <a:pos x="398" y="447"/>
                </a:cxn>
                <a:cxn ang="0">
                  <a:pos x="426" y="411"/>
                </a:cxn>
                <a:cxn ang="0">
                  <a:pos x="441" y="348"/>
                </a:cxn>
                <a:cxn ang="0">
                  <a:pos x="445" y="295"/>
                </a:cxn>
                <a:cxn ang="0">
                  <a:pos x="434" y="240"/>
                </a:cxn>
                <a:cxn ang="0">
                  <a:pos x="404" y="174"/>
                </a:cxn>
                <a:cxn ang="0">
                  <a:pos x="382" y="118"/>
                </a:cxn>
                <a:cxn ang="0">
                  <a:pos x="371" y="63"/>
                </a:cxn>
                <a:cxn ang="0">
                  <a:pos x="379" y="0"/>
                </a:cxn>
              </a:cxnLst>
              <a:rect l="0" t="0" r="r" b="b"/>
              <a:pathLst>
                <a:path w="446" h="448">
                  <a:moveTo>
                    <a:pt x="379" y="0"/>
                  </a:moveTo>
                  <a:lnTo>
                    <a:pt x="304" y="14"/>
                  </a:lnTo>
                  <a:lnTo>
                    <a:pt x="240" y="17"/>
                  </a:lnTo>
                  <a:lnTo>
                    <a:pt x="162" y="21"/>
                  </a:lnTo>
                  <a:lnTo>
                    <a:pt x="82" y="9"/>
                  </a:lnTo>
                  <a:lnTo>
                    <a:pt x="71" y="82"/>
                  </a:lnTo>
                  <a:lnTo>
                    <a:pt x="25" y="174"/>
                  </a:lnTo>
                  <a:lnTo>
                    <a:pt x="8" y="253"/>
                  </a:lnTo>
                  <a:lnTo>
                    <a:pt x="0" y="328"/>
                  </a:lnTo>
                  <a:lnTo>
                    <a:pt x="12" y="404"/>
                  </a:lnTo>
                  <a:lnTo>
                    <a:pt x="34" y="441"/>
                  </a:lnTo>
                  <a:lnTo>
                    <a:pt x="67" y="436"/>
                  </a:lnTo>
                  <a:lnTo>
                    <a:pt x="77" y="400"/>
                  </a:lnTo>
                  <a:lnTo>
                    <a:pt x="79" y="337"/>
                  </a:lnTo>
                  <a:lnTo>
                    <a:pt x="89" y="255"/>
                  </a:lnTo>
                  <a:lnTo>
                    <a:pt x="125" y="183"/>
                  </a:lnTo>
                  <a:lnTo>
                    <a:pt x="178" y="142"/>
                  </a:lnTo>
                  <a:lnTo>
                    <a:pt x="230" y="126"/>
                  </a:lnTo>
                  <a:lnTo>
                    <a:pt x="287" y="145"/>
                  </a:lnTo>
                  <a:lnTo>
                    <a:pt x="327" y="206"/>
                  </a:lnTo>
                  <a:lnTo>
                    <a:pt x="349" y="255"/>
                  </a:lnTo>
                  <a:lnTo>
                    <a:pt x="365" y="301"/>
                  </a:lnTo>
                  <a:lnTo>
                    <a:pt x="371" y="352"/>
                  </a:lnTo>
                  <a:lnTo>
                    <a:pt x="369" y="400"/>
                  </a:lnTo>
                  <a:lnTo>
                    <a:pt x="369" y="435"/>
                  </a:lnTo>
                  <a:lnTo>
                    <a:pt x="398" y="447"/>
                  </a:lnTo>
                  <a:lnTo>
                    <a:pt x="426" y="411"/>
                  </a:lnTo>
                  <a:lnTo>
                    <a:pt x="441" y="348"/>
                  </a:lnTo>
                  <a:lnTo>
                    <a:pt x="445" y="295"/>
                  </a:lnTo>
                  <a:lnTo>
                    <a:pt x="434" y="240"/>
                  </a:lnTo>
                  <a:lnTo>
                    <a:pt x="404" y="174"/>
                  </a:lnTo>
                  <a:lnTo>
                    <a:pt x="382" y="118"/>
                  </a:lnTo>
                  <a:lnTo>
                    <a:pt x="371" y="63"/>
                  </a:lnTo>
                  <a:lnTo>
                    <a:pt x="379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4070" y="1040"/>
              <a:ext cx="656" cy="861"/>
              <a:chOff x="4070" y="1040"/>
              <a:chExt cx="656" cy="861"/>
            </a:xfrm>
          </p:grpSpPr>
          <p:sp>
            <p:nvSpPr>
              <p:cNvPr id="20484" name="Freeform 4"/>
              <p:cNvSpPr>
                <a:spLocks/>
              </p:cNvSpPr>
              <p:nvPr/>
            </p:nvSpPr>
            <p:spPr bwMode="auto">
              <a:xfrm>
                <a:off x="4269" y="1040"/>
                <a:ext cx="457" cy="342"/>
              </a:xfrm>
              <a:custGeom>
                <a:avLst/>
                <a:gdLst/>
                <a:ahLst/>
                <a:cxnLst>
                  <a:cxn ang="0">
                    <a:pos x="4" y="238"/>
                  </a:cxn>
                  <a:cxn ang="0">
                    <a:pos x="3" y="153"/>
                  </a:cxn>
                  <a:cxn ang="0">
                    <a:pos x="0" y="87"/>
                  </a:cxn>
                  <a:cxn ang="0">
                    <a:pos x="9" y="51"/>
                  </a:cxn>
                  <a:cxn ang="0">
                    <a:pos x="43" y="0"/>
                  </a:cxn>
                  <a:cxn ang="0">
                    <a:pos x="97" y="4"/>
                  </a:cxn>
                  <a:cxn ang="0">
                    <a:pos x="110" y="24"/>
                  </a:cxn>
                  <a:cxn ang="0">
                    <a:pos x="72" y="107"/>
                  </a:cxn>
                  <a:cxn ang="0">
                    <a:pos x="110" y="24"/>
                  </a:cxn>
                  <a:cxn ang="0">
                    <a:pos x="132" y="9"/>
                  </a:cxn>
                  <a:cxn ang="0">
                    <a:pos x="151" y="7"/>
                  </a:cxn>
                  <a:cxn ang="0">
                    <a:pos x="189" y="13"/>
                  </a:cxn>
                  <a:cxn ang="0">
                    <a:pos x="260" y="48"/>
                  </a:cxn>
                  <a:cxn ang="0">
                    <a:pos x="280" y="88"/>
                  </a:cxn>
                  <a:cxn ang="0">
                    <a:pos x="276" y="125"/>
                  </a:cxn>
                  <a:cxn ang="0">
                    <a:pos x="256" y="174"/>
                  </a:cxn>
                  <a:cxn ang="0">
                    <a:pos x="276" y="125"/>
                  </a:cxn>
                  <a:cxn ang="0">
                    <a:pos x="280" y="88"/>
                  </a:cxn>
                  <a:cxn ang="0">
                    <a:pos x="301" y="72"/>
                  </a:cxn>
                  <a:cxn ang="0">
                    <a:pos x="356" y="72"/>
                  </a:cxn>
                  <a:cxn ang="0">
                    <a:pos x="393" y="77"/>
                  </a:cxn>
                  <a:cxn ang="0">
                    <a:pos x="437" y="90"/>
                  </a:cxn>
                  <a:cxn ang="0">
                    <a:pos x="454" y="115"/>
                  </a:cxn>
                  <a:cxn ang="0">
                    <a:pos x="456" y="180"/>
                  </a:cxn>
                  <a:cxn ang="0">
                    <a:pos x="447" y="222"/>
                  </a:cxn>
                  <a:cxn ang="0">
                    <a:pos x="396" y="284"/>
                  </a:cxn>
                  <a:cxn ang="0">
                    <a:pos x="365" y="341"/>
                  </a:cxn>
                  <a:cxn ang="0">
                    <a:pos x="283" y="336"/>
                  </a:cxn>
                  <a:cxn ang="0">
                    <a:pos x="201" y="316"/>
                  </a:cxn>
                  <a:cxn ang="0">
                    <a:pos x="100" y="286"/>
                  </a:cxn>
                  <a:cxn ang="0">
                    <a:pos x="4" y="238"/>
                  </a:cxn>
                </a:cxnLst>
                <a:rect l="0" t="0" r="r" b="b"/>
                <a:pathLst>
                  <a:path w="457" h="342">
                    <a:moveTo>
                      <a:pt x="4" y="238"/>
                    </a:moveTo>
                    <a:lnTo>
                      <a:pt x="3" y="153"/>
                    </a:lnTo>
                    <a:lnTo>
                      <a:pt x="0" y="87"/>
                    </a:lnTo>
                    <a:lnTo>
                      <a:pt x="9" y="51"/>
                    </a:lnTo>
                    <a:lnTo>
                      <a:pt x="43" y="0"/>
                    </a:lnTo>
                    <a:lnTo>
                      <a:pt x="97" y="4"/>
                    </a:lnTo>
                    <a:lnTo>
                      <a:pt x="110" y="24"/>
                    </a:lnTo>
                    <a:lnTo>
                      <a:pt x="72" y="107"/>
                    </a:lnTo>
                    <a:lnTo>
                      <a:pt x="110" y="24"/>
                    </a:lnTo>
                    <a:lnTo>
                      <a:pt x="132" y="9"/>
                    </a:lnTo>
                    <a:lnTo>
                      <a:pt x="151" y="7"/>
                    </a:lnTo>
                    <a:lnTo>
                      <a:pt x="189" y="13"/>
                    </a:lnTo>
                    <a:lnTo>
                      <a:pt x="260" y="48"/>
                    </a:lnTo>
                    <a:lnTo>
                      <a:pt x="280" y="88"/>
                    </a:lnTo>
                    <a:lnTo>
                      <a:pt x="276" y="125"/>
                    </a:lnTo>
                    <a:lnTo>
                      <a:pt x="256" y="174"/>
                    </a:lnTo>
                    <a:lnTo>
                      <a:pt x="276" y="125"/>
                    </a:lnTo>
                    <a:lnTo>
                      <a:pt x="280" y="88"/>
                    </a:lnTo>
                    <a:lnTo>
                      <a:pt x="301" y="72"/>
                    </a:lnTo>
                    <a:lnTo>
                      <a:pt x="356" y="72"/>
                    </a:lnTo>
                    <a:lnTo>
                      <a:pt x="393" y="77"/>
                    </a:lnTo>
                    <a:lnTo>
                      <a:pt x="437" y="90"/>
                    </a:lnTo>
                    <a:lnTo>
                      <a:pt x="454" y="115"/>
                    </a:lnTo>
                    <a:lnTo>
                      <a:pt x="456" y="180"/>
                    </a:lnTo>
                    <a:lnTo>
                      <a:pt x="447" y="222"/>
                    </a:lnTo>
                    <a:lnTo>
                      <a:pt x="396" y="284"/>
                    </a:lnTo>
                    <a:lnTo>
                      <a:pt x="365" y="341"/>
                    </a:lnTo>
                    <a:lnTo>
                      <a:pt x="283" y="336"/>
                    </a:lnTo>
                    <a:lnTo>
                      <a:pt x="201" y="316"/>
                    </a:lnTo>
                    <a:lnTo>
                      <a:pt x="100" y="286"/>
                    </a:lnTo>
                    <a:lnTo>
                      <a:pt x="4" y="23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485" name="Freeform 5"/>
              <p:cNvSpPr>
                <a:spLocks/>
              </p:cNvSpPr>
              <p:nvPr/>
            </p:nvSpPr>
            <p:spPr bwMode="auto">
              <a:xfrm>
                <a:off x="4070" y="1280"/>
                <a:ext cx="564" cy="621"/>
              </a:xfrm>
              <a:custGeom>
                <a:avLst/>
                <a:gdLst/>
                <a:ahLst/>
                <a:cxnLst>
                  <a:cxn ang="0">
                    <a:pos x="563" y="101"/>
                  </a:cxn>
                  <a:cxn ang="0">
                    <a:pos x="481" y="97"/>
                  </a:cxn>
                  <a:cxn ang="0">
                    <a:pos x="399" y="77"/>
                  </a:cxn>
                  <a:cxn ang="0">
                    <a:pos x="298" y="47"/>
                  </a:cxn>
                  <a:cxn ang="0">
                    <a:pos x="202" y="0"/>
                  </a:cxn>
                  <a:cxn ang="0">
                    <a:pos x="176" y="94"/>
                  </a:cxn>
                  <a:cxn ang="0">
                    <a:pos x="92" y="240"/>
                  </a:cxn>
                  <a:cxn ang="0">
                    <a:pos x="44" y="392"/>
                  </a:cxn>
                  <a:cxn ang="0">
                    <a:pos x="0" y="461"/>
                  </a:cxn>
                  <a:cxn ang="0">
                    <a:pos x="3" y="517"/>
                  </a:cxn>
                  <a:cxn ang="0">
                    <a:pos x="20" y="534"/>
                  </a:cxn>
                  <a:cxn ang="0">
                    <a:pos x="65" y="522"/>
                  </a:cxn>
                  <a:cxn ang="0">
                    <a:pos x="104" y="490"/>
                  </a:cxn>
                  <a:cxn ang="0">
                    <a:pos x="157" y="399"/>
                  </a:cxn>
                  <a:cxn ang="0">
                    <a:pos x="330" y="221"/>
                  </a:cxn>
                  <a:cxn ang="0">
                    <a:pos x="338" y="231"/>
                  </a:cxn>
                  <a:cxn ang="0">
                    <a:pos x="353" y="271"/>
                  </a:cxn>
                  <a:cxn ang="0">
                    <a:pos x="353" y="312"/>
                  </a:cxn>
                  <a:cxn ang="0">
                    <a:pos x="342" y="372"/>
                  </a:cxn>
                  <a:cxn ang="0">
                    <a:pos x="302" y="463"/>
                  </a:cxn>
                  <a:cxn ang="0">
                    <a:pos x="266" y="519"/>
                  </a:cxn>
                  <a:cxn ang="0">
                    <a:pos x="247" y="573"/>
                  </a:cxn>
                  <a:cxn ang="0">
                    <a:pos x="262" y="613"/>
                  </a:cxn>
                  <a:cxn ang="0">
                    <a:pos x="281" y="620"/>
                  </a:cxn>
                  <a:cxn ang="0">
                    <a:pos x="326" y="609"/>
                  </a:cxn>
                  <a:cxn ang="0">
                    <a:pos x="407" y="536"/>
                  </a:cxn>
                  <a:cxn ang="0">
                    <a:pos x="469" y="470"/>
                  </a:cxn>
                  <a:cxn ang="0">
                    <a:pos x="487" y="436"/>
                  </a:cxn>
                  <a:cxn ang="0">
                    <a:pos x="505" y="354"/>
                  </a:cxn>
                  <a:cxn ang="0">
                    <a:pos x="507" y="251"/>
                  </a:cxn>
                  <a:cxn ang="0">
                    <a:pos x="524" y="189"/>
                  </a:cxn>
                  <a:cxn ang="0">
                    <a:pos x="563" y="101"/>
                  </a:cxn>
                </a:cxnLst>
                <a:rect l="0" t="0" r="r" b="b"/>
                <a:pathLst>
                  <a:path w="564" h="621">
                    <a:moveTo>
                      <a:pt x="563" y="101"/>
                    </a:moveTo>
                    <a:lnTo>
                      <a:pt x="481" y="97"/>
                    </a:lnTo>
                    <a:lnTo>
                      <a:pt x="399" y="77"/>
                    </a:lnTo>
                    <a:lnTo>
                      <a:pt x="298" y="47"/>
                    </a:lnTo>
                    <a:lnTo>
                      <a:pt x="202" y="0"/>
                    </a:lnTo>
                    <a:lnTo>
                      <a:pt x="176" y="94"/>
                    </a:lnTo>
                    <a:lnTo>
                      <a:pt x="92" y="240"/>
                    </a:lnTo>
                    <a:lnTo>
                      <a:pt x="44" y="392"/>
                    </a:lnTo>
                    <a:lnTo>
                      <a:pt x="0" y="461"/>
                    </a:lnTo>
                    <a:lnTo>
                      <a:pt x="3" y="517"/>
                    </a:lnTo>
                    <a:lnTo>
                      <a:pt x="20" y="534"/>
                    </a:lnTo>
                    <a:lnTo>
                      <a:pt x="65" y="522"/>
                    </a:lnTo>
                    <a:lnTo>
                      <a:pt x="104" y="490"/>
                    </a:lnTo>
                    <a:lnTo>
                      <a:pt x="157" y="399"/>
                    </a:lnTo>
                    <a:lnTo>
                      <a:pt x="330" y="221"/>
                    </a:lnTo>
                    <a:lnTo>
                      <a:pt x="338" y="231"/>
                    </a:lnTo>
                    <a:lnTo>
                      <a:pt x="353" y="271"/>
                    </a:lnTo>
                    <a:lnTo>
                      <a:pt x="353" y="312"/>
                    </a:lnTo>
                    <a:lnTo>
                      <a:pt x="342" y="372"/>
                    </a:lnTo>
                    <a:lnTo>
                      <a:pt x="302" y="463"/>
                    </a:lnTo>
                    <a:lnTo>
                      <a:pt x="266" y="519"/>
                    </a:lnTo>
                    <a:lnTo>
                      <a:pt x="247" y="573"/>
                    </a:lnTo>
                    <a:lnTo>
                      <a:pt x="262" y="613"/>
                    </a:lnTo>
                    <a:lnTo>
                      <a:pt x="281" y="620"/>
                    </a:lnTo>
                    <a:lnTo>
                      <a:pt x="326" y="609"/>
                    </a:lnTo>
                    <a:lnTo>
                      <a:pt x="407" y="536"/>
                    </a:lnTo>
                    <a:lnTo>
                      <a:pt x="469" y="470"/>
                    </a:lnTo>
                    <a:lnTo>
                      <a:pt x="487" y="436"/>
                    </a:lnTo>
                    <a:lnTo>
                      <a:pt x="505" y="354"/>
                    </a:lnTo>
                    <a:lnTo>
                      <a:pt x="507" y="251"/>
                    </a:lnTo>
                    <a:lnTo>
                      <a:pt x="524" y="189"/>
                    </a:lnTo>
                    <a:lnTo>
                      <a:pt x="563" y="10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0489" name="Group 9"/>
            <p:cNvGrpSpPr>
              <a:grpSpLocks/>
            </p:cNvGrpSpPr>
            <p:nvPr/>
          </p:nvGrpSpPr>
          <p:grpSpPr bwMode="auto">
            <a:xfrm>
              <a:off x="5017" y="1099"/>
              <a:ext cx="297" cy="775"/>
              <a:chOff x="5017" y="1099"/>
              <a:chExt cx="297" cy="775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5086" y="1341"/>
                <a:ext cx="228" cy="533"/>
              </a:xfrm>
              <a:custGeom>
                <a:avLst/>
                <a:gdLst/>
                <a:ahLst/>
                <a:cxnLst>
                  <a:cxn ang="0">
                    <a:pos x="94" y="50"/>
                  </a:cxn>
                  <a:cxn ang="0">
                    <a:pos x="41" y="62"/>
                  </a:cxn>
                  <a:cxn ang="0">
                    <a:pos x="0" y="40"/>
                  </a:cxn>
                  <a:cxn ang="0">
                    <a:pos x="29" y="124"/>
                  </a:cxn>
                  <a:cxn ang="0">
                    <a:pos x="81" y="292"/>
                  </a:cxn>
                  <a:cxn ang="0">
                    <a:pos x="129" y="406"/>
                  </a:cxn>
                  <a:cxn ang="0">
                    <a:pos x="171" y="505"/>
                  </a:cxn>
                  <a:cxn ang="0">
                    <a:pos x="194" y="527"/>
                  </a:cxn>
                  <a:cxn ang="0">
                    <a:pos x="207" y="532"/>
                  </a:cxn>
                  <a:cxn ang="0">
                    <a:pos x="216" y="521"/>
                  </a:cxn>
                  <a:cxn ang="0">
                    <a:pos x="227" y="489"/>
                  </a:cxn>
                  <a:cxn ang="0">
                    <a:pos x="220" y="380"/>
                  </a:cxn>
                  <a:cxn ang="0">
                    <a:pos x="211" y="256"/>
                  </a:cxn>
                  <a:cxn ang="0">
                    <a:pos x="182" y="82"/>
                  </a:cxn>
                  <a:cxn ang="0">
                    <a:pos x="176" y="0"/>
                  </a:cxn>
                  <a:cxn ang="0">
                    <a:pos x="160" y="21"/>
                  </a:cxn>
                  <a:cxn ang="0">
                    <a:pos x="94" y="50"/>
                  </a:cxn>
                </a:cxnLst>
                <a:rect l="0" t="0" r="r" b="b"/>
                <a:pathLst>
                  <a:path w="228" h="533">
                    <a:moveTo>
                      <a:pt x="94" y="50"/>
                    </a:moveTo>
                    <a:lnTo>
                      <a:pt x="41" y="62"/>
                    </a:lnTo>
                    <a:lnTo>
                      <a:pt x="0" y="40"/>
                    </a:lnTo>
                    <a:lnTo>
                      <a:pt x="29" y="124"/>
                    </a:lnTo>
                    <a:lnTo>
                      <a:pt x="81" y="292"/>
                    </a:lnTo>
                    <a:lnTo>
                      <a:pt x="129" y="406"/>
                    </a:lnTo>
                    <a:lnTo>
                      <a:pt x="171" y="505"/>
                    </a:lnTo>
                    <a:lnTo>
                      <a:pt x="194" y="527"/>
                    </a:lnTo>
                    <a:lnTo>
                      <a:pt x="207" y="532"/>
                    </a:lnTo>
                    <a:lnTo>
                      <a:pt x="216" y="521"/>
                    </a:lnTo>
                    <a:lnTo>
                      <a:pt x="227" y="489"/>
                    </a:lnTo>
                    <a:lnTo>
                      <a:pt x="220" y="380"/>
                    </a:lnTo>
                    <a:lnTo>
                      <a:pt x="211" y="256"/>
                    </a:lnTo>
                    <a:lnTo>
                      <a:pt x="182" y="82"/>
                    </a:lnTo>
                    <a:lnTo>
                      <a:pt x="176" y="0"/>
                    </a:lnTo>
                    <a:lnTo>
                      <a:pt x="160" y="21"/>
                    </a:lnTo>
                    <a:lnTo>
                      <a:pt x="94" y="5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17" y="1099"/>
                <a:ext cx="253" cy="305"/>
              </a:xfrm>
              <a:custGeom>
                <a:avLst/>
                <a:gdLst/>
                <a:ahLst/>
                <a:cxnLst>
                  <a:cxn ang="0">
                    <a:pos x="162" y="292"/>
                  </a:cxn>
                  <a:cxn ang="0">
                    <a:pos x="109" y="304"/>
                  </a:cxn>
                  <a:cxn ang="0">
                    <a:pos x="67" y="282"/>
                  </a:cxn>
                  <a:cxn ang="0">
                    <a:pos x="7" y="189"/>
                  </a:cxn>
                  <a:cxn ang="0">
                    <a:pos x="0" y="136"/>
                  </a:cxn>
                  <a:cxn ang="0">
                    <a:pos x="7" y="90"/>
                  </a:cxn>
                  <a:cxn ang="0">
                    <a:pos x="63" y="27"/>
                  </a:cxn>
                  <a:cxn ang="0">
                    <a:pos x="94" y="0"/>
                  </a:cxn>
                  <a:cxn ang="0">
                    <a:pos x="112" y="2"/>
                  </a:cxn>
                  <a:cxn ang="0">
                    <a:pos x="155" y="27"/>
                  </a:cxn>
                  <a:cxn ang="0">
                    <a:pos x="224" y="55"/>
                  </a:cxn>
                  <a:cxn ang="0">
                    <a:pos x="244" y="86"/>
                  </a:cxn>
                  <a:cxn ang="0">
                    <a:pos x="252" y="140"/>
                  </a:cxn>
                  <a:cxn ang="0">
                    <a:pos x="239" y="215"/>
                  </a:cxn>
                  <a:cxn ang="0">
                    <a:pos x="243" y="241"/>
                  </a:cxn>
                  <a:cxn ang="0">
                    <a:pos x="227" y="263"/>
                  </a:cxn>
                  <a:cxn ang="0">
                    <a:pos x="162" y="292"/>
                  </a:cxn>
                </a:cxnLst>
                <a:rect l="0" t="0" r="r" b="b"/>
                <a:pathLst>
                  <a:path w="253" h="305">
                    <a:moveTo>
                      <a:pt x="162" y="292"/>
                    </a:moveTo>
                    <a:lnTo>
                      <a:pt x="109" y="304"/>
                    </a:lnTo>
                    <a:lnTo>
                      <a:pt x="67" y="282"/>
                    </a:lnTo>
                    <a:lnTo>
                      <a:pt x="7" y="189"/>
                    </a:lnTo>
                    <a:lnTo>
                      <a:pt x="0" y="136"/>
                    </a:lnTo>
                    <a:lnTo>
                      <a:pt x="7" y="90"/>
                    </a:lnTo>
                    <a:lnTo>
                      <a:pt x="63" y="27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55" y="27"/>
                    </a:lnTo>
                    <a:lnTo>
                      <a:pt x="224" y="55"/>
                    </a:lnTo>
                    <a:lnTo>
                      <a:pt x="244" y="86"/>
                    </a:lnTo>
                    <a:lnTo>
                      <a:pt x="252" y="140"/>
                    </a:lnTo>
                    <a:lnTo>
                      <a:pt x="239" y="215"/>
                    </a:lnTo>
                    <a:lnTo>
                      <a:pt x="243" y="241"/>
                    </a:lnTo>
                    <a:lnTo>
                      <a:pt x="227" y="263"/>
                    </a:lnTo>
                    <a:lnTo>
                      <a:pt x="162" y="29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>
              <a:off x="4865" y="1577"/>
              <a:ext cx="95" cy="114"/>
            </a:xfrm>
            <a:prstGeom prst="star16">
              <a:avLst>
                <a:gd name="adj" fmla="val 37500"/>
              </a:avLst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0494" name="Group 14"/>
            <p:cNvGrpSpPr>
              <a:grpSpLocks/>
            </p:cNvGrpSpPr>
            <p:nvPr/>
          </p:nvGrpSpPr>
          <p:grpSpPr bwMode="auto">
            <a:xfrm>
              <a:off x="4651" y="294"/>
              <a:ext cx="412" cy="651"/>
              <a:chOff x="4651" y="294"/>
              <a:chExt cx="412" cy="651"/>
            </a:xfrm>
          </p:grpSpPr>
          <p:sp>
            <p:nvSpPr>
              <p:cNvPr id="20491" name="Freeform 11"/>
              <p:cNvSpPr>
                <a:spLocks/>
              </p:cNvSpPr>
              <p:nvPr/>
            </p:nvSpPr>
            <p:spPr bwMode="auto">
              <a:xfrm>
                <a:off x="4671" y="702"/>
                <a:ext cx="378" cy="243"/>
              </a:xfrm>
              <a:custGeom>
                <a:avLst/>
                <a:gdLst/>
                <a:ahLst/>
                <a:cxnLst>
                  <a:cxn ang="0">
                    <a:pos x="39" y="13"/>
                  </a:cxn>
                  <a:cxn ang="0">
                    <a:pos x="17" y="78"/>
                  </a:cxn>
                  <a:cxn ang="0">
                    <a:pos x="0" y="125"/>
                  </a:cxn>
                  <a:cxn ang="0">
                    <a:pos x="0" y="156"/>
                  </a:cxn>
                  <a:cxn ang="0">
                    <a:pos x="20" y="203"/>
                  </a:cxn>
                  <a:cxn ang="0">
                    <a:pos x="52" y="216"/>
                  </a:cxn>
                  <a:cxn ang="0">
                    <a:pos x="78" y="228"/>
                  </a:cxn>
                  <a:cxn ang="0">
                    <a:pos x="121" y="242"/>
                  </a:cxn>
                  <a:cxn ang="0">
                    <a:pos x="151" y="221"/>
                  </a:cxn>
                  <a:cxn ang="0">
                    <a:pos x="192" y="196"/>
                  </a:cxn>
                  <a:cxn ang="0">
                    <a:pos x="209" y="186"/>
                  </a:cxn>
                  <a:cxn ang="0">
                    <a:pos x="210" y="135"/>
                  </a:cxn>
                  <a:cxn ang="0">
                    <a:pos x="209" y="178"/>
                  </a:cxn>
                  <a:cxn ang="0">
                    <a:pos x="222" y="201"/>
                  </a:cxn>
                  <a:cxn ang="0">
                    <a:pos x="232" y="210"/>
                  </a:cxn>
                  <a:cxn ang="0">
                    <a:pos x="275" y="223"/>
                  </a:cxn>
                  <a:cxn ang="0">
                    <a:pos x="302" y="234"/>
                  </a:cxn>
                  <a:cxn ang="0">
                    <a:pos x="335" y="223"/>
                  </a:cxn>
                  <a:cxn ang="0">
                    <a:pos x="360" y="213"/>
                  </a:cxn>
                  <a:cxn ang="0">
                    <a:pos x="375" y="163"/>
                  </a:cxn>
                  <a:cxn ang="0">
                    <a:pos x="377" y="131"/>
                  </a:cxn>
                  <a:cxn ang="0">
                    <a:pos x="352" y="70"/>
                  </a:cxn>
                  <a:cxn ang="0">
                    <a:pos x="340" y="20"/>
                  </a:cxn>
                  <a:cxn ang="0">
                    <a:pos x="275" y="2"/>
                  </a:cxn>
                  <a:cxn ang="0">
                    <a:pos x="208" y="0"/>
                  </a:cxn>
                  <a:cxn ang="0">
                    <a:pos x="123" y="0"/>
                  </a:cxn>
                  <a:cxn ang="0">
                    <a:pos x="39" y="13"/>
                  </a:cxn>
                </a:cxnLst>
                <a:rect l="0" t="0" r="r" b="b"/>
                <a:pathLst>
                  <a:path w="378" h="243">
                    <a:moveTo>
                      <a:pt x="39" y="13"/>
                    </a:moveTo>
                    <a:lnTo>
                      <a:pt x="17" y="78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20" y="203"/>
                    </a:lnTo>
                    <a:lnTo>
                      <a:pt x="52" y="216"/>
                    </a:lnTo>
                    <a:lnTo>
                      <a:pt x="78" y="228"/>
                    </a:lnTo>
                    <a:lnTo>
                      <a:pt x="121" y="242"/>
                    </a:lnTo>
                    <a:lnTo>
                      <a:pt x="151" y="221"/>
                    </a:lnTo>
                    <a:lnTo>
                      <a:pt x="192" y="196"/>
                    </a:lnTo>
                    <a:lnTo>
                      <a:pt x="209" y="186"/>
                    </a:lnTo>
                    <a:lnTo>
                      <a:pt x="210" y="135"/>
                    </a:lnTo>
                    <a:lnTo>
                      <a:pt x="209" y="178"/>
                    </a:lnTo>
                    <a:lnTo>
                      <a:pt x="222" y="201"/>
                    </a:lnTo>
                    <a:lnTo>
                      <a:pt x="232" y="210"/>
                    </a:lnTo>
                    <a:lnTo>
                      <a:pt x="275" y="223"/>
                    </a:lnTo>
                    <a:lnTo>
                      <a:pt x="302" y="234"/>
                    </a:lnTo>
                    <a:lnTo>
                      <a:pt x="335" y="223"/>
                    </a:lnTo>
                    <a:lnTo>
                      <a:pt x="360" y="213"/>
                    </a:lnTo>
                    <a:lnTo>
                      <a:pt x="375" y="163"/>
                    </a:lnTo>
                    <a:lnTo>
                      <a:pt x="377" y="131"/>
                    </a:lnTo>
                    <a:lnTo>
                      <a:pt x="352" y="70"/>
                    </a:lnTo>
                    <a:lnTo>
                      <a:pt x="340" y="20"/>
                    </a:lnTo>
                    <a:lnTo>
                      <a:pt x="275" y="2"/>
                    </a:lnTo>
                    <a:lnTo>
                      <a:pt x="208" y="0"/>
                    </a:lnTo>
                    <a:lnTo>
                      <a:pt x="123" y="0"/>
                    </a:lnTo>
                    <a:lnTo>
                      <a:pt x="39" y="1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4651" y="294"/>
                <a:ext cx="412" cy="430"/>
              </a:xfrm>
              <a:custGeom>
                <a:avLst/>
                <a:gdLst/>
                <a:ahLst/>
                <a:cxnLst>
                  <a:cxn ang="0">
                    <a:pos x="355" y="429"/>
                  </a:cxn>
                  <a:cxn ang="0">
                    <a:pos x="279" y="413"/>
                  </a:cxn>
                  <a:cxn ang="0">
                    <a:pos x="216" y="410"/>
                  </a:cxn>
                  <a:cxn ang="0">
                    <a:pos x="138" y="407"/>
                  </a:cxn>
                  <a:cxn ang="0">
                    <a:pos x="57" y="419"/>
                  </a:cxn>
                  <a:cxn ang="0">
                    <a:pos x="60" y="336"/>
                  </a:cxn>
                  <a:cxn ang="0">
                    <a:pos x="29" y="251"/>
                  </a:cxn>
                  <a:cxn ang="0">
                    <a:pos x="13" y="170"/>
                  </a:cxn>
                  <a:cxn ang="0">
                    <a:pos x="0" y="110"/>
                  </a:cxn>
                  <a:cxn ang="0">
                    <a:pos x="9" y="39"/>
                  </a:cxn>
                  <a:cxn ang="0">
                    <a:pos x="30" y="1"/>
                  </a:cxn>
                  <a:cxn ang="0">
                    <a:pos x="68" y="0"/>
                  </a:cxn>
                  <a:cxn ang="0">
                    <a:pos x="74" y="42"/>
                  </a:cxn>
                  <a:cxn ang="0">
                    <a:pos x="72" y="85"/>
                  </a:cxn>
                  <a:cxn ang="0">
                    <a:pos x="89" y="152"/>
                  </a:cxn>
                  <a:cxn ang="0">
                    <a:pos x="134" y="238"/>
                  </a:cxn>
                  <a:cxn ang="0">
                    <a:pos x="154" y="286"/>
                  </a:cxn>
                  <a:cxn ang="0">
                    <a:pos x="206" y="301"/>
                  </a:cxn>
                  <a:cxn ang="0">
                    <a:pos x="263" y="282"/>
                  </a:cxn>
                  <a:cxn ang="0">
                    <a:pos x="302" y="222"/>
                  </a:cxn>
                  <a:cxn ang="0">
                    <a:pos x="307" y="174"/>
                  </a:cxn>
                  <a:cxn ang="0">
                    <a:pos x="320" y="123"/>
                  </a:cxn>
                  <a:cxn ang="0">
                    <a:pos x="327" y="78"/>
                  </a:cxn>
                  <a:cxn ang="0">
                    <a:pos x="327" y="29"/>
                  </a:cxn>
                  <a:cxn ang="0">
                    <a:pos x="338" y="1"/>
                  </a:cxn>
                  <a:cxn ang="0">
                    <a:pos x="373" y="0"/>
                  </a:cxn>
                  <a:cxn ang="0">
                    <a:pos x="391" y="38"/>
                  </a:cxn>
                  <a:cxn ang="0">
                    <a:pos x="405" y="93"/>
                  </a:cxn>
                  <a:cxn ang="0">
                    <a:pos x="411" y="149"/>
                  </a:cxn>
                  <a:cxn ang="0">
                    <a:pos x="397" y="198"/>
                  </a:cxn>
                  <a:cxn ang="0">
                    <a:pos x="373" y="262"/>
                  </a:cxn>
                  <a:cxn ang="0">
                    <a:pos x="357" y="309"/>
                  </a:cxn>
                  <a:cxn ang="0">
                    <a:pos x="346" y="365"/>
                  </a:cxn>
                  <a:cxn ang="0">
                    <a:pos x="355" y="429"/>
                  </a:cxn>
                </a:cxnLst>
                <a:rect l="0" t="0" r="r" b="b"/>
                <a:pathLst>
                  <a:path w="412" h="430">
                    <a:moveTo>
                      <a:pt x="355" y="429"/>
                    </a:moveTo>
                    <a:lnTo>
                      <a:pt x="279" y="413"/>
                    </a:lnTo>
                    <a:lnTo>
                      <a:pt x="216" y="410"/>
                    </a:lnTo>
                    <a:lnTo>
                      <a:pt x="138" y="407"/>
                    </a:lnTo>
                    <a:lnTo>
                      <a:pt x="57" y="419"/>
                    </a:lnTo>
                    <a:lnTo>
                      <a:pt x="60" y="336"/>
                    </a:lnTo>
                    <a:lnTo>
                      <a:pt x="29" y="251"/>
                    </a:lnTo>
                    <a:lnTo>
                      <a:pt x="13" y="170"/>
                    </a:lnTo>
                    <a:lnTo>
                      <a:pt x="0" y="110"/>
                    </a:lnTo>
                    <a:lnTo>
                      <a:pt x="9" y="39"/>
                    </a:lnTo>
                    <a:lnTo>
                      <a:pt x="30" y="1"/>
                    </a:lnTo>
                    <a:lnTo>
                      <a:pt x="68" y="0"/>
                    </a:lnTo>
                    <a:lnTo>
                      <a:pt x="74" y="42"/>
                    </a:lnTo>
                    <a:lnTo>
                      <a:pt x="72" y="85"/>
                    </a:lnTo>
                    <a:lnTo>
                      <a:pt x="89" y="152"/>
                    </a:lnTo>
                    <a:lnTo>
                      <a:pt x="134" y="238"/>
                    </a:lnTo>
                    <a:lnTo>
                      <a:pt x="154" y="286"/>
                    </a:lnTo>
                    <a:lnTo>
                      <a:pt x="206" y="301"/>
                    </a:lnTo>
                    <a:lnTo>
                      <a:pt x="263" y="282"/>
                    </a:lnTo>
                    <a:lnTo>
                      <a:pt x="302" y="222"/>
                    </a:lnTo>
                    <a:lnTo>
                      <a:pt x="307" y="174"/>
                    </a:lnTo>
                    <a:lnTo>
                      <a:pt x="320" y="123"/>
                    </a:lnTo>
                    <a:lnTo>
                      <a:pt x="327" y="78"/>
                    </a:lnTo>
                    <a:lnTo>
                      <a:pt x="327" y="29"/>
                    </a:lnTo>
                    <a:lnTo>
                      <a:pt x="338" y="1"/>
                    </a:lnTo>
                    <a:lnTo>
                      <a:pt x="373" y="0"/>
                    </a:lnTo>
                    <a:lnTo>
                      <a:pt x="391" y="38"/>
                    </a:lnTo>
                    <a:lnTo>
                      <a:pt x="405" y="93"/>
                    </a:lnTo>
                    <a:lnTo>
                      <a:pt x="411" y="149"/>
                    </a:lnTo>
                    <a:lnTo>
                      <a:pt x="397" y="198"/>
                    </a:lnTo>
                    <a:lnTo>
                      <a:pt x="373" y="262"/>
                    </a:lnTo>
                    <a:lnTo>
                      <a:pt x="357" y="309"/>
                    </a:lnTo>
                    <a:lnTo>
                      <a:pt x="346" y="365"/>
                    </a:lnTo>
                    <a:lnTo>
                      <a:pt x="355" y="429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493" name="AutoShape 13"/>
              <p:cNvSpPr>
                <a:spLocks noChangeArrowheads="1"/>
              </p:cNvSpPr>
              <p:nvPr/>
            </p:nvSpPr>
            <p:spPr bwMode="auto">
              <a:xfrm>
                <a:off x="4866" y="519"/>
                <a:ext cx="96" cy="115"/>
              </a:xfrm>
              <a:prstGeom prst="star16">
                <a:avLst>
                  <a:gd name="adj" fmla="val 37500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0495" name="Freeform 15"/>
            <p:cNvSpPr>
              <a:spLocks/>
            </p:cNvSpPr>
            <p:nvPr/>
          </p:nvSpPr>
          <p:spPr bwMode="auto">
            <a:xfrm>
              <a:off x="5082" y="302"/>
              <a:ext cx="181" cy="539"/>
            </a:xfrm>
            <a:custGeom>
              <a:avLst/>
              <a:gdLst/>
              <a:ahLst/>
              <a:cxnLst>
                <a:cxn ang="0">
                  <a:pos x="91" y="494"/>
                </a:cxn>
                <a:cxn ang="0">
                  <a:pos x="145" y="502"/>
                </a:cxn>
                <a:cxn ang="0">
                  <a:pos x="176" y="538"/>
                </a:cxn>
                <a:cxn ang="0">
                  <a:pos x="175" y="449"/>
                </a:cxn>
                <a:cxn ang="0">
                  <a:pos x="180" y="271"/>
                </a:cxn>
                <a:cxn ang="0">
                  <a:pos x="171" y="146"/>
                </a:cxn>
                <a:cxn ang="0">
                  <a:pos x="162" y="37"/>
                </a:cxn>
                <a:cxn ang="0">
                  <a:pos x="147" y="8"/>
                </a:cxn>
                <a:cxn ang="0">
                  <a:pos x="137" y="0"/>
                </a:cxn>
                <a:cxn ang="0">
                  <a:pos x="125" y="7"/>
                </a:cxn>
                <a:cxn ang="0">
                  <a:pos x="106" y="31"/>
                </a:cxn>
                <a:cxn ang="0">
                  <a:pos x="77" y="137"/>
                </a:cxn>
                <a:cxn ang="0">
                  <a:pos x="47" y="257"/>
                </a:cxn>
                <a:cxn ang="0">
                  <a:pos x="19" y="432"/>
                </a:cxn>
                <a:cxn ang="0">
                  <a:pos x="0" y="511"/>
                </a:cxn>
                <a:cxn ang="0">
                  <a:pos x="21" y="497"/>
                </a:cxn>
                <a:cxn ang="0">
                  <a:pos x="91" y="494"/>
                </a:cxn>
              </a:cxnLst>
              <a:rect l="0" t="0" r="r" b="b"/>
              <a:pathLst>
                <a:path w="181" h="539">
                  <a:moveTo>
                    <a:pt x="91" y="494"/>
                  </a:moveTo>
                  <a:lnTo>
                    <a:pt x="145" y="502"/>
                  </a:lnTo>
                  <a:lnTo>
                    <a:pt x="176" y="538"/>
                  </a:lnTo>
                  <a:lnTo>
                    <a:pt x="175" y="449"/>
                  </a:lnTo>
                  <a:lnTo>
                    <a:pt x="180" y="271"/>
                  </a:lnTo>
                  <a:lnTo>
                    <a:pt x="171" y="146"/>
                  </a:lnTo>
                  <a:lnTo>
                    <a:pt x="162" y="37"/>
                  </a:lnTo>
                  <a:lnTo>
                    <a:pt x="147" y="8"/>
                  </a:lnTo>
                  <a:lnTo>
                    <a:pt x="137" y="0"/>
                  </a:lnTo>
                  <a:lnTo>
                    <a:pt x="125" y="7"/>
                  </a:lnTo>
                  <a:lnTo>
                    <a:pt x="106" y="31"/>
                  </a:lnTo>
                  <a:lnTo>
                    <a:pt x="77" y="137"/>
                  </a:lnTo>
                  <a:lnTo>
                    <a:pt x="47" y="257"/>
                  </a:lnTo>
                  <a:lnTo>
                    <a:pt x="19" y="432"/>
                  </a:lnTo>
                  <a:lnTo>
                    <a:pt x="0" y="511"/>
                  </a:lnTo>
                  <a:lnTo>
                    <a:pt x="21" y="497"/>
                  </a:lnTo>
                  <a:lnTo>
                    <a:pt x="91" y="49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auto">
            <a:xfrm>
              <a:off x="5033" y="797"/>
              <a:ext cx="257" cy="300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95" y="7"/>
                </a:cxn>
                <a:cxn ang="0">
                  <a:pos x="228" y="44"/>
                </a:cxn>
                <a:cxn ang="0">
                  <a:pos x="256" y="153"/>
                </a:cxn>
                <a:cxn ang="0">
                  <a:pos x="246" y="206"/>
                </a:cxn>
                <a:cxn ang="0">
                  <a:pos x="224" y="246"/>
                </a:cxn>
                <a:cxn ang="0">
                  <a:pos x="152" y="284"/>
                </a:cxn>
                <a:cxn ang="0">
                  <a:pos x="114" y="299"/>
                </a:cxn>
                <a:cxn ang="0">
                  <a:pos x="97" y="289"/>
                </a:cxn>
                <a:cxn ang="0">
                  <a:pos x="65" y="251"/>
                </a:cxn>
                <a:cxn ang="0">
                  <a:pos x="9" y="197"/>
                </a:cxn>
                <a:cxn ang="0">
                  <a:pos x="0" y="161"/>
                </a:cxn>
                <a:cxn ang="0">
                  <a:pos x="9" y="109"/>
                </a:cxn>
                <a:cxn ang="0">
                  <a:pos x="44" y="42"/>
                </a:cxn>
                <a:cxn ang="0">
                  <a:pos x="49" y="16"/>
                </a:cxn>
                <a:cxn ang="0">
                  <a:pos x="71" y="2"/>
                </a:cxn>
                <a:cxn ang="0">
                  <a:pos x="142" y="0"/>
                </a:cxn>
              </a:cxnLst>
              <a:rect l="0" t="0" r="r" b="b"/>
              <a:pathLst>
                <a:path w="257" h="300">
                  <a:moveTo>
                    <a:pt x="142" y="0"/>
                  </a:moveTo>
                  <a:lnTo>
                    <a:pt x="195" y="7"/>
                  </a:lnTo>
                  <a:lnTo>
                    <a:pt x="228" y="44"/>
                  </a:lnTo>
                  <a:lnTo>
                    <a:pt x="256" y="153"/>
                  </a:lnTo>
                  <a:lnTo>
                    <a:pt x="246" y="206"/>
                  </a:lnTo>
                  <a:lnTo>
                    <a:pt x="224" y="246"/>
                  </a:lnTo>
                  <a:lnTo>
                    <a:pt x="152" y="284"/>
                  </a:lnTo>
                  <a:lnTo>
                    <a:pt x="114" y="299"/>
                  </a:lnTo>
                  <a:lnTo>
                    <a:pt x="97" y="289"/>
                  </a:lnTo>
                  <a:lnTo>
                    <a:pt x="65" y="251"/>
                  </a:lnTo>
                  <a:lnTo>
                    <a:pt x="9" y="197"/>
                  </a:lnTo>
                  <a:lnTo>
                    <a:pt x="0" y="161"/>
                  </a:lnTo>
                  <a:lnTo>
                    <a:pt x="9" y="109"/>
                  </a:lnTo>
                  <a:lnTo>
                    <a:pt x="44" y="42"/>
                  </a:lnTo>
                  <a:lnTo>
                    <a:pt x="49" y="16"/>
                  </a:lnTo>
                  <a:lnTo>
                    <a:pt x="71" y="2"/>
                  </a:lnTo>
                  <a:lnTo>
                    <a:pt x="142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auto">
            <a:xfrm>
              <a:off x="4357" y="289"/>
              <a:ext cx="150" cy="298"/>
            </a:xfrm>
            <a:custGeom>
              <a:avLst/>
              <a:gdLst/>
              <a:ahLst/>
              <a:cxnLst>
                <a:cxn ang="0">
                  <a:pos x="137" y="83"/>
                </a:cxn>
                <a:cxn ang="0">
                  <a:pos x="140" y="120"/>
                </a:cxn>
                <a:cxn ang="0">
                  <a:pos x="149" y="163"/>
                </a:cxn>
                <a:cxn ang="0">
                  <a:pos x="146" y="219"/>
                </a:cxn>
                <a:cxn ang="0">
                  <a:pos x="114" y="273"/>
                </a:cxn>
                <a:cxn ang="0">
                  <a:pos x="108" y="280"/>
                </a:cxn>
                <a:cxn ang="0">
                  <a:pos x="101" y="297"/>
                </a:cxn>
                <a:cxn ang="0">
                  <a:pos x="70" y="284"/>
                </a:cxn>
                <a:cxn ang="0">
                  <a:pos x="36" y="213"/>
                </a:cxn>
                <a:cxn ang="0">
                  <a:pos x="9" y="147"/>
                </a:cxn>
                <a:cxn ang="0">
                  <a:pos x="0" y="101"/>
                </a:cxn>
                <a:cxn ang="0">
                  <a:pos x="10" y="73"/>
                </a:cxn>
                <a:cxn ang="0">
                  <a:pos x="21" y="15"/>
                </a:cxn>
                <a:cxn ang="0">
                  <a:pos x="39" y="0"/>
                </a:cxn>
                <a:cxn ang="0">
                  <a:pos x="59" y="8"/>
                </a:cxn>
                <a:cxn ang="0">
                  <a:pos x="77" y="33"/>
                </a:cxn>
                <a:cxn ang="0">
                  <a:pos x="137" y="83"/>
                </a:cxn>
              </a:cxnLst>
              <a:rect l="0" t="0" r="r" b="b"/>
              <a:pathLst>
                <a:path w="150" h="298">
                  <a:moveTo>
                    <a:pt x="137" y="83"/>
                  </a:moveTo>
                  <a:lnTo>
                    <a:pt x="140" y="120"/>
                  </a:lnTo>
                  <a:lnTo>
                    <a:pt x="149" y="163"/>
                  </a:lnTo>
                  <a:lnTo>
                    <a:pt x="146" y="219"/>
                  </a:lnTo>
                  <a:lnTo>
                    <a:pt x="114" y="273"/>
                  </a:lnTo>
                  <a:lnTo>
                    <a:pt x="108" y="280"/>
                  </a:lnTo>
                  <a:lnTo>
                    <a:pt x="101" y="297"/>
                  </a:lnTo>
                  <a:lnTo>
                    <a:pt x="70" y="284"/>
                  </a:lnTo>
                  <a:lnTo>
                    <a:pt x="36" y="213"/>
                  </a:lnTo>
                  <a:lnTo>
                    <a:pt x="9" y="147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1" y="15"/>
                  </a:lnTo>
                  <a:lnTo>
                    <a:pt x="39" y="0"/>
                  </a:lnTo>
                  <a:lnTo>
                    <a:pt x="59" y="8"/>
                  </a:lnTo>
                  <a:lnTo>
                    <a:pt x="77" y="33"/>
                  </a:lnTo>
                  <a:lnTo>
                    <a:pt x="137" y="83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498" name="Freeform 18"/>
            <p:cNvSpPr>
              <a:spLocks/>
            </p:cNvSpPr>
            <p:nvPr/>
          </p:nvSpPr>
          <p:spPr bwMode="auto">
            <a:xfrm>
              <a:off x="4269" y="322"/>
              <a:ext cx="361" cy="478"/>
            </a:xfrm>
            <a:custGeom>
              <a:avLst/>
              <a:gdLst/>
              <a:ahLst/>
              <a:cxnLst>
                <a:cxn ang="0">
                  <a:pos x="360" y="442"/>
                </a:cxn>
                <a:cxn ang="0">
                  <a:pos x="344" y="363"/>
                </a:cxn>
                <a:cxn ang="0">
                  <a:pos x="346" y="281"/>
                </a:cxn>
                <a:cxn ang="0">
                  <a:pos x="349" y="171"/>
                </a:cxn>
                <a:cxn ang="0">
                  <a:pos x="350" y="131"/>
                </a:cxn>
                <a:cxn ang="0">
                  <a:pos x="338" y="95"/>
                </a:cxn>
                <a:cxn ang="0">
                  <a:pos x="297" y="46"/>
                </a:cxn>
                <a:cxn ang="0">
                  <a:pos x="258" y="10"/>
                </a:cxn>
                <a:cxn ang="0">
                  <a:pos x="226" y="2"/>
                </a:cxn>
                <a:cxn ang="0">
                  <a:pos x="211" y="7"/>
                </a:cxn>
                <a:cxn ang="0">
                  <a:pos x="206" y="31"/>
                </a:cxn>
                <a:cxn ang="0">
                  <a:pos x="215" y="63"/>
                </a:cxn>
                <a:cxn ang="0">
                  <a:pos x="235" y="113"/>
                </a:cxn>
                <a:cxn ang="0">
                  <a:pos x="232" y="169"/>
                </a:cxn>
                <a:cxn ang="0">
                  <a:pos x="201" y="222"/>
                </a:cxn>
                <a:cxn ang="0">
                  <a:pos x="195" y="230"/>
                </a:cxn>
                <a:cxn ang="0">
                  <a:pos x="188" y="247"/>
                </a:cxn>
                <a:cxn ang="0">
                  <a:pos x="156" y="234"/>
                </a:cxn>
                <a:cxn ang="0">
                  <a:pos x="122" y="163"/>
                </a:cxn>
                <a:cxn ang="0">
                  <a:pos x="96" y="96"/>
                </a:cxn>
                <a:cxn ang="0">
                  <a:pos x="87" y="50"/>
                </a:cxn>
                <a:cxn ang="0">
                  <a:pos x="77" y="10"/>
                </a:cxn>
                <a:cxn ang="0">
                  <a:pos x="52" y="0"/>
                </a:cxn>
                <a:cxn ang="0">
                  <a:pos x="42" y="14"/>
                </a:cxn>
                <a:cxn ang="0">
                  <a:pos x="13" y="60"/>
                </a:cxn>
                <a:cxn ang="0">
                  <a:pos x="0" y="122"/>
                </a:cxn>
                <a:cxn ang="0">
                  <a:pos x="12" y="171"/>
                </a:cxn>
                <a:cxn ang="0">
                  <a:pos x="30" y="262"/>
                </a:cxn>
                <a:cxn ang="0">
                  <a:pos x="48" y="334"/>
                </a:cxn>
                <a:cxn ang="0">
                  <a:pos x="51" y="376"/>
                </a:cxn>
                <a:cxn ang="0">
                  <a:pos x="25" y="477"/>
                </a:cxn>
                <a:cxn ang="0">
                  <a:pos x="67" y="462"/>
                </a:cxn>
                <a:cxn ang="0">
                  <a:pos x="194" y="458"/>
                </a:cxn>
                <a:cxn ang="0">
                  <a:pos x="262" y="448"/>
                </a:cxn>
                <a:cxn ang="0">
                  <a:pos x="298" y="445"/>
                </a:cxn>
                <a:cxn ang="0">
                  <a:pos x="360" y="442"/>
                </a:cxn>
              </a:cxnLst>
              <a:rect l="0" t="0" r="r" b="b"/>
              <a:pathLst>
                <a:path w="361" h="478">
                  <a:moveTo>
                    <a:pt x="360" y="442"/>
                  </a:moveTo>
                  <a:lnTo>
                    <a:pt x="344" y="363"/>
                  </a:lnTo>
                  <a:lnTo>
                    <a:pt x="346" y="281"/>
                  </a:lnTo>
                  <a:lnTo>
                    <a:pt x="349" y="171"/>
                  </a:lnTo>
                  <a:lnTo>
                    <a:pt x="350" y="131"/>
                  </a:lnTo>
                  <a:lnTo>
                    <a:pt x="338" y="95"/>
                  </a:lnTo>
                  <a:lnTo>
                    <a:pt x="297" y="46"/>
                  </a:lnTo>
                  <a:lnTo>
                    <a:pt x="258" y="10"/>
                  </a:lnTo>
                  <a:lnTo>
                    <a:pt x="226" y="2"/>
                  </a:lnTo>
                  <a:lnTo>
                    <a:pt x="211" y="7"/>
                  </a:lnTo>
                  <a:lnTo>
                    <a:pt x="206" y="31"/>
                  </a:lnTo>
                  <a:lnTo>
                    <a:pt x="215" y="63"/>
                  </a:lnTo>
                  <a:lnTo>
                    <a:pt x="235" y="113"/>
                  </a:lnTo>
                  <a:lnTo>
                    <a:pt x="232" y="169"/>
                  </a:lnTo>
                  <a:lnTo>
                    <a:pt x="201" y="222"/>
                  </a:lnTo>
                  <a:lnTo>
                    <a:pt x="195" y="230"/>
                  </a:lnTo>
                  <a:lnTo>
                    <a:pt x="188" y="247"/>
                  </a:lnTo>
                  <a:lnTo>
                    <a:pt x="156" y="234"/>
                  </a:lnTo>
                  <a:lnTo>
                    <a:pt x="122" y="163"/>
                  </a:lnTo>
                  <a:lnTo>
                    <a:pt x="96" y="96"/>
                  </a:lnTo>
                  <a:lnTo>
                    <a:pt x="87" y="50"/>
                  </a:lnTo>
                  <a:lnTo>
                    <a:pt x="77" y="10"/>
                  </a:lnTo>
                  <a:lnTo>
                    <a:pt x="52" y="0"/>
                  </a:lnTo>
                  <a:lnTo>
                    <a:pt x="42" y="14"/>
                  </a:lnTo>
                  <a:lnTo>
                    <a:pt x="13" y="60"/>
                  </a:lnTo>
                  <a:lnTo>
                    <a:pt x="0" y="122"/>
                  </a:lnTo>
                  <a:lnTo>
                    <a:pt x="12" y="171"/>
                  </a:lnTo>
                  <a:lnTo>
                    <a:pt x="30" y="262"/>
                  </a:lnTo>
                  <a:lnTo>
                    <a:pt x="48" y="334"/>
                  </a:lnTo>
                  <a:lnTo>
                    <a:pt x="51" y="376"/>
                  </a:lnTo>
                  <a:lnTo>
                    <a:pt x="25" y="477"/>
                  </a:lnTo>
                  <a:lnTo>
                    <a:pt x="67" y="462"/>
                  </a:lnTo>
                  <a:lnTo>
                    <a:pt x="194" y="458"/>
                  </a:lnTo>
                  <a:lnTo>
                    <a:pt x="262" y="448"/>
                  </a:lnTo>
                  <a:lnTo>
                    <a:pt x="298" y="445"/>
                  </a:lnTo>
                  <a:lnTo>
                    <a:pt x="360" y="442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4240" y="764"/>
              <a:ext cx="445" cy="272"/>
            </a:xfrm>
            <a:custGeom>
              <a:avLst/>
              <a:gdLst/>
              <a:ahLst/>
              <a:cxnLst>
                <a:cxn ang="0">
                  <a:pos x="53" y="34"/>
                </a:cxn>
                <a:cxn ang="0">
                  <a:pos x="17" y="122"/>
                </a:cxn>
                <a:cxn ang="0">
                  <a:pos x="9" y="156"/>
                </a:cxn>
                <a:cxn ang="0">
                  <a:pos x="0" y="191"/>
                </a:cxn>
                <a:cxn ang="0">
                  <a:pos x="15" y="232"/>
                </a:cxn>
                <a:cxn ang="0">
                  <a:pos x="39" y="230"/>
                </a:cxn>
                <a:cxn ang="0">
                  <a:pos x="24" y="201"/>
                </a:cxn>
                <a:cxn ang="0">
                  <a:pos x="39" y="230"/>
                </a:cxn>
                <a:cxn ang="0">
                  <a:pos x="68" y="251"/>
                </a:cxn>
                <a:cxn ang="0">
                  <a:pos x="107" y="271"/>
                </a:cxn>
                <a:cxn ang="0">
                  <a:pos x="138" y="271"/>
                </a:cxn>
                <a:cxn ang="0">
                  <a:pos x="186" y="237"/>
                </a:cxn>
                <a:cxn ang="0">
                  <a:pos x="216" y="223"/>
                </a:cxn>
                <a:cxn ang="0">
                  <a:pos x="206" y="198"/>
                </a:cxn>
                <a:cxn ang="0">
                  <a:pos x="203" y="158"/>
                </a:cxn>
                <a:cxn ang="0">
                  <a:pos x="206" y="198"/>
                </a:cxn>
                <a:cxn ang="0">
                  <a:pos x="216" y="223"/>
                </a:cxn>
                <a:cxn ang="0">
                  <a:pos x="284" y="256"/>
                </a:cxn>
                <a:cxn ang="0">
                  <a:pos x="306" y="265"/>
                </a:cxn>
                <a:cxn ang="0">
                  <a:pos x="320" y="261"/>
                </a:cxn>
                <a:cxn ang="0">
                  <a:pos x="407" y="223"/>
                </a:cxn>
                <a:cxn ang="0">
                  <a:pos x="432" y="197"/>
                </a:cxn>
                <a:cxn ang="0">
                  <a:pos x="442" y="172"/>
                </a:cxn>
                <a:cxn ang="0">
                  <a:pos x="444" y="148"/>
                </a:cxn>
                <a:cxn ang="0">
                  <a:pos x="407" y="72"/>
                </a:cxn>
                <a:cxn ang="0">
                  <a:pos x="399" y="42"/>
                </a:cxn>
                <a:cxn ang="0">
                  <a:pos x="389" y="0"/>
                </a:cxn>
                <a:cxn ang="0">
                  <a:pos x="327" y="3"/>
                </a:cxn>
                <a:cxn ang="0">
                  <a:pos x="292" y="6"/>
                </a:cxn>
                <a:cxn ang="0">
                  <a:pos x="224" y="15"/>
                </a:cxn>
                <a:cxn ang="0">
                  <a:pos x="96" y="20"/>
                </a:cxn>
                <a:cxn ang="0">
                  <a:pos x="53" y="34"/>
                </a:cxn>
              </a:cxnLst>
              <a:rect l="0" t="0" r="r" b="b"/>
              <a:pathLst>
                <a:path w="445" h="272">
                  <a:moveTo>
                    <a:pt x="53" y="34"/>
                  </a:moveTo>
                  <a:lnTo>
                    <a:pt x="17" y="122"/>
                  </a:lnTo>
                  <a:lnTo>
                    <a:pt x="9" y="156"/>
                  </a:lnTo>
                  <a:lnTo>
                    <a:pt x="0" y="191"/>
                  </a:lnTo>
                  <a:lnTo>
                    <a:pt x="15" y="232"/>
                  </a:lnTo>
                  <a:lnTo>
                    <a:pt x="39" y="230"/>
                  </a:lnTo>
                  <a:lnTo>
                    <a:pt x="24" y="201"/>
                  </a:lnTo>
                  <a:lnTo>
                    <a:pt x="39" y="230"/>
                  </a:lnTo>
                  <a:lnTo>
                    <a:pt x="68" y="251"/>
                  </a:lnTo>
                  <a:lnTo>
                    <a:pt x="107" y="271"/>
                  </a:lnTo>
                  <a:lnTo>
                    <a:pt x="138" y="271"/>
                  </a:lnTo>
                  <a:lnTo>
                    <a:pt x="186" y="237"/>
                  </a:lnTo>
                  <a:lnTo>
                    <a:pt x="216" y="223"/>
                  </a:lnTo>
                  <a:lnTo>
                    <a:pt x="206" y="198"/>
                  </a:lnTo>
                  <a:lnTo>
                    <a:pt x="203" y="158"/>
                  </a:lnTo>
                  <a:lnTo>
                    <a:pt x="206" y="198"/>
                  </a:lnTo>
                  <a:lnTo>
                    <a:pt x="216" y="223"/>
                  </a:lnTo>
                  <a:lnTo>
                    <a:pt x="284" y="256"/>
                  </a:lnTo>
                  <a:lnTo>
                    <a:pt x="306" y="265"/>
                  </a:lnTo>
                  <a:lnTo>
                    <a:pt x="320" y="261"/>
                  </a:lnTo>
                  <a:lnTo>
                    <a:pt x="407" y="223"/>
                  </a:lnTo>
                  <a:lnTo>
                    <a:pt x="432" y="197"/>
                  </a:lnTo>
                  <a:lnTo>
                    <a:pt x="442" y="172"/>
                  </a:lnTo>
                  <a:lnTo>
                    <a:pt x="444" y="148"/>
                  </a:lnTo>
                  <a:lnTo>
                    <a:pt x="407" y="72"/>
                  </a:lnTo>
                  <a:lnTo>
                    <a:pt x="399" y="42"/>
                  </a:lnTo>
                  <a:lnTo>
                    <a:pt x="389" y="0"/>
                  </a:lnTo>
                  <a:lnTo>
                    <a:pt x="327" y="3"/>
                  </a:lnTo>
                  <a:lnTo>
                    <a:pt x="292" y="6"/>
                  </a:lnTo>
                  <a:lnTo>
                    <a:pt x="224" y="15"/>
                  </a:lnTo>
                  <a:lnTo>
                    <a:pt x="96" y="20"/>
                  </a:lnTo>
                  <a:lnTo>
                    <a:pt x="53" y="3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20501" name="Picture 2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687388"/>
            <a:ext cx="398145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2" name="Picture 2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0" y="3316288"/>
            <a:ext cx="457358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36688"/>
          </a:xfrm>
          <a:noFill/>
          <a:ln/>
        </p:spPr>
        <p:txBody>
          <a:bodyPr/>
          <a:lstStyle/>
          <a:p>
            <a:r>
              <a:rPr lang="el-GR" smtClean="0"/>
              <a:t>Ορθοδοντική</a:t>
            </a:r>
            <a:r>
              <a:rPr lang="el-GR" smtClean="0"/>
              <a:t> αξιοποίηση αγκυλωμένων </a:t>
            </a:r>
            <a:r>
              <a:rPr lang="el-GR" smtClean="0"/>
              <a:t>γομφίων</a:t>
            </a:r>
            <a:endParaRPr lang="el-GR">
              <a:latin typeface="Times New Roman Greek" charset="-95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95538"/>
            <a:ext cx="7772400" cy="3700462"/>
          </a:xfrm>
          <a:noFill/>
          <a:ln/>
        </p:spPr>
        <p:txBody>
          <a:bodyPr/>
          <a:lstStyle/>
          <a:p>
            <a:r>
              <a:rPr lang="el-GR" sz="2800" dirty="0" smtClean="0"/>
              <a:t>Άπω μετακίνηση μονίμων γομφίων.</a:t>
            </a:r>
          </a:p>
          <a:p>
            <a:r>
              <a:rPr lang="el-GR" sz="2800" dirty="0" smtClean="0"/>
              <a:t>Εγγύς μετακίνηση γομφίου για σύγκλειση διαστήματος ελλείποντος προγομφίου.</a:t>
            </a:r>
          </a:p>
          <a:p>
            <a:r>
              <a:rPr lang="el-GR" sz="2800" dirty="0" err="1" smtClean="0"/>
              <a:t>Εμβύθιση</a:t>
            </a:r>
            <a:r>
              <a:rPr lang="el-GR" sz="2800" dirty="0" smtClean="0"/>
              <a:t> γομφίων για σύγκλειση </a:t>
            </a:r>
            <a:r>
              <a:rPr lang="el-GR" sz="2800" dirty="0" err="1" smtClean="0"/>
              <a:t>χασμοδοντίας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Ορθοπεδικές μετακινήσεις.</a:t>
            </a:r>
            <a:endParaRPr lang="el-GR" sz="2800" dirty="0">
              <a:latin typeface="Times New Roman Greek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2762250" y="4100513"/>
            <a:ext cx="515938" cy="357187"/>
          </a:xfrm>
          <a:custGeom>
            <a:avLst/>
            <a:gdLst/>
            <a:ahLst/>
            <a:cxnLst>
              <a:cxn ang="0">
                <a:pos x="17" y="181"/>
              </a:cxn>
              <a:cxn ang="0">
                <a:pos x="9" y="119"/>
              </a:cxn>
              <a:cxn ang="0">
                <a:pos x="0" y="72"/>
              </a:cxn>
              <a:cxn ang="0">
                <a:pos x="5" y="48"/>
              </a:cxn>
              <a:cxn ang="0">
                <a:pos x="27" y="5"/>
              </a:cxn>
              <a:cxn ang="0">
                <a:pos x="70" y="3"/>
              </a:cxn>
              <a:cxn ang="0">
                <a:pos x="81" y="16"/>
              </a:cxn>
              <a:cxn ang="0">
                <a:pos x="59" y="80"/>
              </a:cxn>
              <a:cxn ang="0">
                <a:pos x="81" y="16"/>
              </a:cxn>
              <a:cxn ang="0">
                <a:pos x="97" y="5"/>
              </a:cxn>
              <a:cxn ang="0">
                <a:pos x="112" y="0"/>
              </a:cxn>
              <a:cxn ang="0">
                <a:pos x="141" y="2"/>
              </a:cxn>
              <a:cxn ang="0">
                <a:pos x="200" y="20"/>
              </a:cxn>
              <a:cxn ang="0">
                <a:pos x="220" y="46"/>
              </a:cxn>
              <a:cxn ang="0">
                <a:pos x="218" y="73"/>
              </a:cxn>
              <a:cxn ang="0">
                <a:pos x="208" y="110"/>
              </a:cxn>
              <a:cxn ang="0">
                <a:pos x="218" y="73"/>
              </a:cxn>
              <a:cxn ang="0">
                <a:pos x="220" y="46"/>
              </a:cxn>
              <a:cxn ang="0">
                <a:pos x="234" y="33"/>
              </a:cxn>
              <a:cxn ang="0">
                <a:pos x="277" y="27"/>
              </a:cxn>
              <a:cxn ang="0">
                <a:pos x="306" y="27"/>
              </a:cxn>
              <a:cxn ang="0">
                <a:pos x="343" y="33"/>
              </a:cxn>
              <a:cxn ang="0">
                <a:pos x="358" y="49"/>
              </a:cxn>
              <a:cxn ang="0">
                <a:pos x="365" y="96"/>
              </a:cxn>
              <a:cxn ang="0">
                <a:pos x="362" y="126"/>
              </a:cxn>
              <a:cxn ang="0">
                <a:pos x="328" y="175"/>
              </a:cxn>
              <a:cxn ang="0">
                <a:pos x="307" y="218"/>
              </a:cxn>
              <a:cxn ang="0">
                <a:pos x="242" y="224"/>
              </a:cxn>
              <a:cxn ang="0">
                <a:pos x="177" y="217"/>
              </a:cxn>
              <a:cxn ang="0">
                <a:pos x="97" y="205"/>
              </a:cxn>
              <a:cxn ang="0">
                <a:pos x="17" y="181"/>
              </a:cxn>
            </a:cxnLst>
            <a:rect l="0" t="0" r="r" b="b"/>
            <a:pathLst>
              <a:path w="366" h="225">
                <a:moveTo>
                  <a:pt x="17" y="181"/>
                </a:moveTo>
                <a:lnTo>
                  <a:pt x="9" y="119"/>
                </a:lnTo>
                <a:lnTo>
                  <a:pt x="0" y="72"/>
                </a:lnTo>
                <a:lnTo>
                  <a:pt x="5" y="48"/>
                </a:lnTo>
                <a:lnTo>
                  <a:pt x="27" y="5"/>
                </a:lnTo>
                <a:lnTo>
                  <a:pt x="70" y="3"/>
                </a:lnTo>
                <a:lnTo>
                  <a:pt x="81" y="16"/>
                </a:lnTo>
                <a:lnTo>
                  <a:pt x="59" y="80"/>
                </a:lnTo>
                <a:lnTo>
                  <a:pt x="81" y="16"/>
                </a:lnTo>
                <a:lnTo>
                  <a:pt x="97" y="5"/>
                </a:lnTo>
                <a:lnTo>
                  <a:pt x="112" y="0"/>
                </a:lnTo>
                <a:lnTo>
                  <a:pt x="141" y="2"/>
                </a:lnTo>
                <a:lnTo>
                  <a:pt x="200" y="20"/>
                </a:lnTo>
                <a:lnTo>
                  <a:pt x="220" y="46"/>
                </a:lnTo>
                <a:lnTo>
                  <a:pt x="218" y="73"/>
                </a:lnTo>
                <a:lnTo>
                  <a:pt x="208" y="110"/>
                </a:lnTo>
                <a:lnTo>
                  <a:pt x="218" y="73"/>
                </a:lnTo>
                <a:lnTo>
                  <a:pt x="220" y="46"/>
                </a:lnTo>
                <a:lnTo>
                  <a:pt x="234" y="33"/>
                </a:lnTo>
                <a:lnTo>
                  <a:pt x="277" y="27"/>
                </a:lnTo>
                <a:lnTo>
                  <a:pt x="306" y="27"/>
                </a:lnTo>
                <a:lnTo>
                  <a:pt x="343" y="33"/>
                </a:lnTo>
                <a:lnTo>
                  <a:pt x="358" y="49"/>
                </a:lnTo>
                <a:lnTo>
                  <a:pt x="365" y="96"/>
                </a:lnTo>
                <a:lnTo>
                  <a:pt x="362" y="126"/>
                </a:lnTo>
                <a:lnTo>
                  <a:pt x="328" y="175"/>
                </a:lnTo>
                <a:lnTo>
                  <a:pt x="307" y="218"/>
                </a:lnTo>
                <a:lnTo>
                  <a:pt x="242" y="224"/>
                </a:lnTo>
                <a:lnTo>
                  <a:pt x="177" y="217"/>
                </a:lnTo>
                <a:lnTo>
                  <a:pt x="97" y="205"/>
                </a:lnTo>
                <a:lnTo>
                  <a:pt x="17" y="181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2619375" y="4386263"/>
            <a:ext cx="574675" cy="696912"/>
          </a:xfrm>
          <a:custGeom>
            <a:avLst/>
            <a:gdLst/>
            <a:ahLst/>
            <a:cxnLst>
              <a:cxn ang="0">
                <a:pos x="406" y="40"/>
              </a:cxn>
              <a:cxn ang="0">
                <a:pos x="341" y="44"/>
              </a:cxn>
              <a:cxn ang="0">
                <a:pos x="277" y="39"/>
              </a:cxn>
              <a:cxn ang="0">
                <a:pos x="196" y="25"/>
              </a:cxn>
              <a:cxn ang="0">
                <a:pos x="117" y="0"/>
              </a:cxn>
              <a:cxn ang="0">
                <a:pos x="106" y="72"/>
              </a:cxn>
              <a:cxn ang="0">
                <a:pos x="54" y="184"/>
              </a:cxn>
              <a:cxn ang="0">
                <a:pos x="29" y="297"/>
              </a:cxn>
              <a:cxn ang="0">
                <a:pos x="0" y="352"/>
              </a:cxn>
              <a:cxn ang="0">
                <a:pos x="8" y="391"/>
              </a:cxn>
              <a:cxn ang="0">
                <a:pos x="23" y="401"/>
              </a:cxn>
              <a:cxn ang="0">
                <a:pos x="57" y="389"/>
              </a:cxn>
              <a:cxn ang="0">
                <a:pos x="85" y="363"/>
              </a:cxn>
              <a:cxn ang="0">
                <a:pos x="116" y="293"/>
              </a:cxn>
              <a:cxn ang="0">
                <a:pos x="236" y="148"/>
              </a:cxn>
              <a:cxn ang="0">
                <a:pos x="245" y="154"/>
              </a:cxn>
              <a:cxn ang="0">
                <a:pos x="258" y="183"/>
              </a:cxn>
              <a:cxn ang="0">
                <a:pos x="262" y="211"/>
              </a:cxn>
              <a:cxn ang="0">
                <a:pos x="258" y="255"/>
              </a:cxn>
              <a:cxn ang="0">
                <a:pos x="237" y="325"/>
              </a:cxn>
              <a:cxn ang="0">
                <a:pos x="214" y="368"/>
              </a:cxn>
              <a:cxn ang="0">
                <a:pos x="203" y="409"/>
              </a:cxn>
              <a:cxn ang="0">
                <a:pos x="219" y="435"/>
              </a:cxn>
              <a:cxn ang="0">
                <a:pos x="233" y="438"/>
              </a:cxn>
              <a:cxn ang="0">
                <a:pos x="268" y="426"/>
              </a:cxn>
              <a:cxn ang="0">
                <a:pos x="324" y="365"/>
              </a:cxn>
              <a:cxn ang="0">
                <a:pos x="368" y="313"/>
              </a:cxn>
              <a:cxn ang="0">
                <a:pos x="378" y="286"/>
              </a:cxn>
              <a:cxn ang="0">
                <a:pos x="384" y="226"/>
              </a:cxn>
              <a:cxn ang="0">
                <a:pos x="377" y="153"/>
              </a:cxn>
              <a:cxn ang="0">
                <a:pos x="385" y="107"/>
              </a:cxn>
              <a:cxn ang="0">
                <a:pos x="406" y="40"/>
              </a:cxn>
            </a:cxnLst>
            <a:rect l="0" t="0" r="r" b="b"/>
            <a:pathLst>
              <a:path w="407" h="439">
                <a:moveTo>
                  <a:pt x="406" y="40"/>
                </a:moveTo>
                <a:lnTo>
                  <a:pt x="341" y="44"/>
                </a:lnTo>
                <a:lnTo>
                  <a:pt x="277" y="39"/>
                </a:lnTo>
                <a:lnTo>
                  <a:pt x="196" y="25"/>
                </a:lnTo>
                <a:lnTo>
                  <a:pt x="117" y="0"/>
                </a:lnTo>
                <a:lnTo>
                  <a:pt x="106" y="72"/>
                </a:lnTo>
                <a:lnTo>
                  <a:pt x="54" y="184"/>
                </a:lnTo>
                <a:lnTo>
                  <a:pt x="29" y="297"/>
                </a:lnTo>
                <a:lnTo>
                  <a:pt x="0" y="352"/>
                </a:lnTo>
                <a:lnTo>
                  <a:pt x="8" y="391"/>
                </a:lnTo>
                <a:lnTo>
                  <a:pt x="23" y="401"/>
                </a:lnTo>
                <a:lnTo>
                  <a:pt x="57" y="389"/>
                </a:lnTo>
                <a:lnTo>
                  <a:pt x="85" y="363"/>
                </a:lnTo>
                <a:lnTo>
                  <a:pt x="116" y="293"/>
                </a:lnTo>
                <a:lnTo>
                  <a:pt x="236" y="148"/>
                </a:lnTo>
                <a:lnTo>
                  <a:pt x="245" y="154"/>
                </a:lnTo>
                <a:lnTo>
                  <a:pt x="258" y="183"/>
                </a:lnTo>
                <a:lnTo>
                  <a:pt x="262" y="211"/>
                </a:lnTo>
                <a:lnTo>
                  <a:pt x="258" y="255"/>
                </a:lnTo>
                <a:lnTo>
                  <a:pt x="237" y="325"/>
                </a:lnTo>
                <a:lnTo>
                  <a:pt x="214" y="368"/>
                </a:lnTo>
                <a:lnTo>
                  <a:pt x="203" y="409"/>
                </a:lnTo>
                <a:lnTo>
                  <a:pt x="219" y="435"/>
                </a:lnTo>
                <a:lnTo>
                  <a:pt x="233" y="438"/>
                </a:lnTo>
                <a:lnTo>
                  <a:pt x="268" y="426"/>
                </a:lnTo>
                <a:lnTo>
                  <a:pt x="324" y="365"/>
                </a:lnTo>
                <a:lnTo>
                  <a:pt x="368" y="313"/>
                </a:lnTo>
                <a:lnTo>
                  <a:pt x="378" y="286"/>
                </a:lnTo>
                <a:lnTo>
                  <a:pt x="384" y="226"/>
                </a:lnTo>
                <a:lnTo>
                  <a:pt x="377" y="153"/>
                </a:lnTo>
                <a:lnTo>
                  <a:pt x="385" y="107"/>
                </a:lnTo>
                <a:lnTo>
                  <a:pt x="406" y="40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3200" dirty="0" err="1" smtClean="0"/>
              <a:t>Εμβύθιση</a:t>
            </a:r>
            <a:r>
              <a:rPr lang="el-GR" sz="3200" dirty="0" smtClean="0"/>
              <a:t> γομφίων για</a:t>
            </a:r>
            <a:br>
              <a:rPr lang="el-GR" sz="3200" dirty="0" smtClean="0"/>
            </a:br>
            <a:r>
              <a:rPr lang="el-GR" sz="3200" dirty="0" smtClean="0"/>
              <a:t>σύγκλειση </a:t>
            </a:r>
            <a:r>
              <a:rPr lang="el-GR" sz="3200" dirty="0" err="1" smtClean="0"/>
              <a:t>χασμοδοντίας</a:t>
            </a:r>
            <a:endParaRPr lang="el-GR" sz="3200" dirty="0">
              <a:latin typeface="Times New Roman Greek" charset="-95"/>
            </a:endParaRP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738188" y="2081213"/>
            <a:ext cx="3621087" cy="3927475"/>
          </a:xfrm>
          <a:custGeom>
            <a:avLst/>
            <a:gdLst/>
            <a:ahLst/>
            <a:cxnLst>
              <a:cxn ang="0">
                <a:pos x="2426" y="1680"/>
              </a:cxn>
              <a:cxn ang="0">
                <a:pos x="2441" y="1913"/>
              </a:cxn>
              <a:cxn ang="0">
                <a:pos x="2525" y="2101"/>
              </a:cxn>
              <a:cxn ang="0">
                <a:pos x="2565" y="2268"/>
              </a:cxn>
              <a:cxn ang="0">
                <a:pos x="2482" y="2410"/>
              </a:cxn>
              <a:cxn ang="0">
                <a:pos x="2353" y="2465"/>
              </a:cxn>
              <a:cxn ang="0">
                <a:pos x="2208" y="2471"/>
              </a:cxn>
              <a:cxn ang="0">
                <a:pos x="2039" y="2469"/>
              </a:cxn>
              <a:cxn ang="0">
                <a:pos x="1845" y="2445"/>
              </a:cxn>
              <a:cxn ang="0">
                <a:pos x="1688" y="2411"/>
              </a:cxn>
              <a:cxn ang="0">
                <a:pos x="1544" y="2369"/>
              </a:cxn>
              <a:cxn ang="0">
                <a:pos x="1364" y="2330"/>
              </a:cxn>
              <a:cxn ang="0">
                <a:pos x="1222" y="2277"/>
              </a:cxn>
              <a:cxn ang="0">
                <a:pos x="1061" y="2232"/>
              </a:cxn>
              <a:cxn ang="0">
                <a:pos x="874" y="2173"/>
              </a:cxn>
              <a:cxn ang="0">
                <a:pos x="691" y="2146"/>
              </a:cxn>
              <a:cxn ang="0">
                <a:pos x="519" y="2133"/>
              </a:cxn>
              <a:cxn ang="0">
                <a:pos x="391" y="2041"/>
              </a:cxn>
              <a:cxn ang="0">
                <a:pos x="276" y="1864"/>
              </a:cxn>
              <a:cxn ang="0">
                <a:pos x="206" y="1637"/>
              </a:cxn>
              <a:cxn ang="0">
                <a:pos x="176" y="1402"/>
              </a:cxn>
              <a:cxn ang="0">
                <a:pos x="157" y="1174"/>
              </a:cxn>
              <a:cxn ang="0">
                <a:pos x="133" y="1022"/>
              </a:cxn>
              <a:cxn ang="0">
                <a:pos x="96" y="817"/>
              </a:cxn>
              <a:cxn ang="0">
                <a:pos x="57" y="647"/>
              </a:cxn>
              <a:cxn ang="0">
                <a:pos x="32" y="489"/>
              </a:cxn>
              <a:cxn ang="0">
                <a:pos x="27" y="375"/>
              </a:cxn>
              <a:cxn ang="0">
                <a:pos x="15" y="238"/>
              </a:cxn>
              <a:cxn ang="0">
                <a:pos x="7" y="107"/>
              </a:cxn>
              <a:cxn ang="0">
                <a:pos x="121" y="14"/>
              </a:cxn>
              <a:cxn ang="0">
                <a:pos x="239" y="15"/>
              </a:cxn>
              <a:cxn ang="0">
                <a:pos x="283" y="113"/>
              </a:cxn>
              <a:cxn ang="0">
                <a:pos x="245" y="263"/>
              </a:cxn>
              <a:cxn ang="0">
                <a:pos x="288" y="419"/>
              </a:cxn>
              <a:cxn ang="0">
                <a:pos x="417" y="558"/>
              </a:cxn>
              <a:cxn ang="0">
                <a:pos x="549" y="628"/>
              </a:cxn>
              <a:cxn ang="0">
                <a:pos x="672" y="607"/>
              </a:cxn>
              <a:cxn ang="0">
                <a:pos x="783" y="512"/>
              </a:cxn>
              <a:cxn ang="0">
                <a:pos x="849" y="443"/>
              </a:cxn>
              <a:cxn ang="0">
                <a:pos x="925" y="355"/>
              </a:cxn>
              <a:cxn ang="0">
                <a:pos x="1009" y="273"/>
              </a:cxn>
              <a:cxn ang="0">
                <a:pos x="1107" y="324"/>
              </a:cxn>
              <a:cxn ang="0">
                <a:pos x="1104" y="555"/>
              </a:cxn>
              <a:cxn ang="0">
                <a:pos x="1066" y="801"/>
              </a:cxn>
              <a:cxn ang="0">
                <a:pos x="1045" y="1021"/>
              </a:cxn>
              <a:cxn ang="0">
                <a:pos x="1049" y="1190"/>
              </a:cxn>
            </a:cxnLst>
            <a:rect l="0" t="0" r="r" b="b"/>
            <a:pathLst>
              <a:path w="2566" h="2474">
                <a:moveTo>
                  <a:pt x="2462" y="1617"/>
                </a:moveTo>
                <a:lnTo>
                  <a:pt x="2426" y="1680"/>
                </a:lnTo>
                <a:lnTo>
                  <a:pt x="2424" y="1797"/>
                </a:lnTo>
                <a:lnTo>
                  <a:pt x="2441" y="1913"/>
                </a:lnTo>
                <a:lnTo>
                  <a:pt x="2491" y="2035"/>
                </a:lnTo>
                <a:lnTo>
                  <a:pt x="2525" y="2101"/>
                </a:lnTo>
                <a:lnTo>
                  <a:pt x="2560" y="2185"/>
                </a:lnTo>
                <a:lnTo>
                  <a:pt x="2565" y="2268"/>
                </a:lnTo>
                <a:lnTo>
                  <a:pt x="2535" y="2356"/>
                </a:lnTo>
                <a:lnTo>
                  <a:pt x="2482" y="2410"/>
                </a:lnTo>
                <a:lnTo>
                  <a:pt x="2421" y="2450"/>
                </a:lnTo>
                <a:lnTo>
                  <a:pt x="2353" y="2465"/>
                </a:lnTo>
                <a:lnTo>
                  <a:pt x="2281" y="2473"/>
                </a:lnTo>
                <a:lnTo>
                  <a:pt x="2208" y="2471"/>
                </a:lnTo>
                <a:lnTo>
                  <a:pt x="2124" y="2471"/>
                </a:lnTo>
                <a:lnTo>
                  <a:pt x="2039" y="2469"/>
                </a:lnTo>
                <a:lnTo>
                  <a:pt x="1949" y="2467"/>
                </a:lnTo>
                <a:lnTo>
                  <a:pt x="1845" y="2445"/>
                </a:lnTo>
                <a:lnTo>
                  <a:pt x="1771" y="2435"/>
                </a:lnTo>
                <a:lnTo>
                  <a:pt x="1688" y="2411"/>
                </a:lnTo>
                <a:lnTo>
                  <a:pt x="1610" y="2394"/>
                </a:lnTo>
                <a:lnTo>
                  <a:pt x="1544" y="2369"/>
                </a:lnTo>
                <a:lnTo>
                  <a:pt x="1459" y="2356"/>
                </a:lnTo>
                <a:lnTo>
                  <a:pt x="1364" y="2330"/>
                </a:lnTo>
                <a:lnTo>
                  <a:pt x="1299" y="2305"/>
                </a:lnTo>
                <a:lnTo>
                  <a:pt x="1222" y="2277"/>
                </a:lnTo>
                <a:lnTo>
                  <a:pt x="1150" y="2256"/>
                </a:lnTo>
                <a:lnTo>
                  <a:pt x="1061" y="2232"/>
                </a:lnTo>
                <a:lnTo>
                  <a:pt x="951" y="2202"/>
                </a:lnTo>
                <a:lnTo>
                  <a:pt x="874" y="2173"/>
                </a:lnTo>
                <a:lnTo>
                  <a:pt x="784" y="2154"/>
                </a:lnTo>
                <a:lnTo>
                  <a:pt x="691" y="2146"/>
                </a:lnTo>
                <a:lnTo>
                  <a:pt x="604" y="2146"/>
                </a:lnTo>
                <a:lnTo>
                  <a:pt x="519" y="2133"/>
                </a:lnTo>
                <a:lnTo>
                  <a:pt x="455" y="2096"/>
                </a:lnTo>
                <a:lnTo>
                  <a:pt x="391" y="2041"/>
                </a:lnTo>
                <a:lnTo>
                  <a:pt x="326" y="1956"/>
                </a:lnTo>
                <a:lnTo>
                  <a:pt x="276" y="1864"/>
                </a:lnTo>
                <a:lnTo>
                  <a:pt x="231" y="1766"/>
                </a:lnTo>
                <a:lnTo>
                  <a:pt x="206" y="1637"/>
                </a:lnTo>
                <a:lnTo>
                  <a:pt x="185" y="1515"/>
                </a:lnTo>
                <a:lnTo>
                  <a:pt x="176" y="1402"/>
                </a:lnTo>
                <a:lnTo>
                  <a:pt x="171" y="1301"/>
                </a:lnTo>
                <a:lnTo>
                  <a:pt x="157" y="1174"/>
                </a:lnTo>
                <a:lnTo>
                  <a:pt x="143" y="1106"/>
                </a:lnTo>
                <a:lnTo>
                  <a:pt x="133" y="1022"/>
                </a:lnTo>
                <a:lnTo>
                  <a:pt x="113" y="932"/>
                </a:lnTo>
                <a:lnTo>
                  <a:pt x="96" y="817"/>
                </a:lnTo>
                <a:lnTo>
                  <a:pt x="79" y="733"/>
                </a:lnTo>
                <a:lnTo>
                  <a:pt x="57" y="647"/>
                </a:lnTo>
                <a:lnTo>
                  <a:pt x="38" y="572"/>
                </a:lnTo>
                <a:lnTo>
                  <a:pt x="32" y="489"/>
                </a:lnTo>
                <a:lnTo>
                  <a:pt x="28" y="437"/>
                </a:lnTo>
                <a:lnTo>
                  <a:pt x="27" y="375"/>
                </a:lnTo>
                <a:lnTo>
                  <a:pt x="14" y="297"/>
                </a:lnTo>
                <a:lnTo>
                  <a:pt x="15" y="238"/>
                </a:lnTo>
                <a:lnTo>
                  <a:pt x="0" y="170"/>
                </a:lnTo>
                <a:lnTo>
                  <a:pt x="7" y="107"/>
                </a:lnTo>
                <a:lnTo>
                  <a:pt x="56" y="47"/>
                </a:lnTo>
                <a:lnTo>
                  <a:pt x="121" y="14"/>
                </a:lnTo>
                <a:lnTo>
                  <a:pt x="201" y="0"/>
                </a:lnTo>
                <a:lnTo>
                  <a:pt x="239" y="15"/>
                </a:lnTo>
                <a:lnTo>
                  <a:pt x="274" y="69"/>
                </a:lnTo>
                <a:lnTo>
                  <a:pt x="283" y="113"/>
                </a:lnTo>
                <a:lnTo>
                  <a:pt x="255" y="188"/>
                </a:lnTo>
                <a:lnTo>
                  <a:pt x="245" y="263"/>
                </a:lnTo>
                <a:lnTo>
                  <a:pt x="264" y="338"/>
                </a:lnTo>
                <a:lnTo>
                  <a:pt x="288" y="419"/>
                </a:lnTo>
                <a:lnTo>
                  <a:pt x="359" y="505"/>
                </a:lnTo>
                <a:lnTo>
                  <a:pt x="417" y="558"/>
                </a:lnTo>
                <a:lnTo>
                  <a:pt x="491" y="598"/>
                </a:lnTo>
                <a:lnTo>
                  <a:pt x="549" y="628"/>
                </a:lnTo>
                <a:lnTo>
                  <a:pt x="613" y="635"/>
                </a:lnTo>
                <a:lnTo>
                  <a:pt x="672" y="607"/>
                </a:lnTo>
                <a:lnTo>
                  <a:pt x="735" y="556"/>
                </a:lnTo>
                <a:lnTo>
                  <a:pt x="783" y="512"/>
                </a:lnTo>
                <a:lnTo>
                  <a:pt x="809" y="489"/>
                </a:lnTo>
                <a:lnTo>
                  <a:pt x="849" y="443"/>
                </a:lnTo>
                <a:lnTo>
                  <a:pt x="874" y="397"/>
                </a:lnTo>
                <a:lnTo>
                  <a:pt x="925" y="355"/>
                </a:lnTo>
                <a:lnTo>
                  <a:pt x="962" y="312"/>
                </a:lnTo>
                <a:lnTo>
                  <a:pt x="1009" y="273"/>
                </a:lnTo>
                <a:lnTo>
                  <a:pt x="1072" y="270"/>
                </a:lnTo>
                <a:lnTo>
                  <a:pt x="1107" y="324"/>
                </a:lnTo>
                <a:lnTo>
                  <a:pt x="1118" y="424"/>
                </a:lnTo>
                <a:lnTo>
                  <a:pt x="1104" y="555"/>
                </a:lnTo>
                <a:lnTo>
                  <a:pt x="1090" y="675"/>
                </a:lnTo>
                <a:lnTo>
                  <a:pt x="1066" y="801"/>
                </a:lnTo>
                <a:lnTo>
                  <a:pt x="1046" y="929"/>
                </a:lnTo>
                <a:lnTo>
                  <a:pt x="1045" y="1021"/>
                </a:lnTo>
                <a:lnTo>
                  <a:pt x="1046" y="1111"/>
                </a:lnTo>
                <a:lnTo>
                  <a:pt x="1049" y="1190"/>
                </a:lnTo>
                <a:lnTo>
                  <a:pt x="1058" y="1306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495550" y="4022725"/>
            <a:ext cx="2019300" cy="1301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3124200" y="4344988"/>
            <a:ext cx="619125" cy="898525"/>
            <a:chOff x="2214" y="2737"/>
            <a:chExt cx="439" cy="566"/>
          </a:xfrm>
        </p:grpSpPr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2214" y="2737"/>
              <a:ext cx="439" cy="566"/>
              <a:chOff x="2214" y="2737"/>
              <a:chExt cx="439" cy="566"/>
            </a:xfrm>
          </p:grpSpPr>
          <p:sp>
            <p:nvSpPr>
              <p:cNvPr id="22535" name="Freeform 7"/>
              <p:cNvSpPr>
                <a:spLocks/>
              </p:cNvSpPr>
              <p:nvPr/>
            </p:nvSpPr>
            <p:spPr bwMode="auto">
              <a:xfrm>
                <a:off x="2314" y="2737"/>
                <a:ext cx="339" cy="206"/>
              </a:xfrm>
              <a:custGeom>
                <a:avLst/>
                <a:gdLst/>
                <a:ahLst/>
                <a:cxnLst>
                  <a:cxn ang="0">
                    <a:pos x="18" y="161"/>
                  </a:cxn>
                  <a:cxn ang="0">
                    <a:pos x="8" y="104"/>
                  </a:cxn>
                  <a:cxn ang="0">
                    <a:pos x="0" y="63"/>
                  </a:cxn>
                  <a:cxn ang="0">
                    <a:pos x="5" y="37"/>
                  </a:cxn>
                  <a:cxn ang="0">
                    <a:pos x="29" y="2"/>
                  </a:cxn>
                  <a:cxn ang="0">
                    <a:pos x="68" y="0"/>
                  </a:cxn>
                  <a:cxn ang="0">
                    <a:pos x="79" y="13"/>
                  </a:cxn>
                  <a:cxn ang="0">
                    <a:pos x="61" y="49"/>
                  </a:cxn>
                  <a:cxn ang="0">
                    <a:pos x="79" y="13"/>
                  </a:cxn>
                  <a:cxn ang="0">
                    <a:pos x="92" y="1"/>
                  </a:cxn>
                  <a:cxn ang="0">
                    <a:pos x="118" y="4"/>
                  </a:cxn>
                  <a:cxn ang="0">
                    <a:pos x="147" y="9"/>
                  </a:cxn>
                  <a:cxn ang="0">
                    <a:pos x="187" y="17"/>
                  </a:cxn>
                  <a:cxn ang="0">
                    <a:pos x="205" y="43"/>
                  </a:cxn>
                  <a:cxn ang="0">
                    <a:pos x="206" y="59"/>
                  </a:cxn>
                  <a:cxn ang="0">
                    <a:pos x="206" y="83"/>
                  </a:cxn>
                  <a:cxn ang="0">
                    <a:pos x="204" y="67"/>
                  </a:cxn>
                  <a:cxn ang="0">
                    <a:pos x="205" y="43"/>
                  </a:cxn>
                  <a:cxn ang="0">
                    <a:pos x="218" y="30"/>
                  </a:cxn>
                  <a:cxn ang="0">
                    <a:pos x="257" y="27"/>
                  </a:cxn>
                  <a:cxn ang="0">
                    <a:pos x="283" y="31"/>
                  </a:cxn>
                  <a:cxn ang="0">
                    <a:pos x="311" y="36"/>
                  </a:cxn>
                  <a:cxn ang="0">
                    <a:pos x="330" y="48"/>
                  </a:cxn>
                  <a:cxn ang="0">
                    <a:pos x="338" y="91"/>
                  </a:cxn>
                  <a:cxn ang="0">
                    <a:pos x="334" y="118"/>
                  </a:cxn>
                  <a:cxn ang="0">
                    <a:pos x="303" y="162"/>
                  </a:cxn>
                  <a:cxn ang="0">
                    <a:pos x="286" y="201"/>
                  </a:cxn>
                  <a:cxn ang="0">
                    <a:pos x="226" y="205"/>
                  </a:cxn>
                  <a:cxn ang="0">
                    <a:pos x="167" y="197"/>
                  </a:cxn>
                  <a:cxn ang="0">
                    <a:pos x="92" y="184"/>
                  </a:cxn>
                  <a:cxn ang="0">
                    <a:pos x="18" y="161"/>
                  </a:cxn>
                </a:cxnLst>
                <a:rect l="0" t="0" r="r" b="b"/>
                <a:pathLst>
                  <a:path w="339" h="206">
                    <a:moveTo>
                      <a:pt x="18" y="161"/>
                    </a:moveTo>
                    <a:lnTo>
                      <a:pt x="8" y="104"/>
                    </a:lnTo>
                    <a:lnTo>
                      <a:pt x="0" y="63"/>
                    </a:lnTo>
                    <a:lnTo>
                      <a:pt x="5" y="37"/>
                    </a:lnTo>
                    <a:lnTo>
                      <a:pt x="29" y="2"/>
                    </a:lnTo>
                    <a:lnTo>
                      <a:pt x="68" y="0"/>
                    </a:lnTo>
                    <a:lnTo>
                      <a:pt x="79" y="13"/>
                    </a:lnTo>
                    <a:lnTo>
                      <a:pt x="61" y="49"/>
                    </a:lnTo>
                    <a:lnTo>
                      <a:pt x="79" y="13"/>
                    </a:lnTo>
                    <a:lnTo>
                      <a:pt x="92" y="1"/>
                    </a:lnTo>
                    <a:lnTo>
                      <a:pt x="118" y="4"/>
                    </a:lnTo>
                    <a:lnTo>
                      <a:pt x="147" y="9"/>
                    </a:lnTo>
                    <a:lnTo>
                      <a:pt x="187" y="17"/>
                    </a:lnTo>
                    <a:lnTo>
                      <a:pt x="205" y="43"/>
                    </a:lnTo>
                    <a:lnTo>
                      <a:pt x="206" y="59"/>
                    </a:lnTo>
                    <a:lnTo>
                      <a:pt x="206" y="83"/>
                    </a:lnTo>
                    <a:lnTo>
                      <a:pt x="204" y="67"/>
                    </a:lnTo>
                    <a:lnTo>
                      <a:pt x="205" y="43"/>
                    </a:lnTo>
                    <a:lnTo>
                      <a:pt x="218" y="30"/>
                    </a:lnTo>
                    <a:lnTo>
                      <a:pt x="257" y="27"/>
                    </a:lnTo>
                    <a:lnTo>
                      <a:pt x="283" y="31"/>
                    </a:lnTo>
                    <a:lnTo>
                      <a:pt x="311" y="36"/>
                    </a:lnTo>
                    <a:lnTo>
                      <a:pt x="330" y="48"/>
                    </a:lnTo>
                    <a:lnTo>
                      <a:pt x="338" y="91"/>
                    </a:lnTo>
                    <a:lnTo>
                      <a:pt x="334" y="118"/>
                    </a:lnTo>
                    <a:lnTo>
                      <a:pt x="303" y="162"/>
                    </a:lnTo>
                    <a:lnTo>
                      <a:pt x="286" y="201"/>
                    </a:lnTo>
                    <a:lnTo>
                      <a:pt x="226" y="205"/>
                    </a:lnTo>
                    <a:lnTo>
                      <a:pt x="167" y="197"/>
                    </a:lnTo>
                    <a:lnTo>
                      <a:pt x="92" y="184"/>
                    </a:lnTo>
                    <a:lnTo>
                      <a:pt x="18" y="16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36" name="Freeform 8"/>
              <p:cNvSpPr>
                <a:spLocks/>
              </p:cNvSpPr>
              <p:nvPr/>
            </p:nvSpPr>
            <p:spPr bwMode="auto">
              <a:xfrm>
                <a:off x="2214" y="2900"/>
                <a:ext cx="398" cy="403"/>
              </a:xfrm>
              <a:custGeom>
                <a:avLst/>
                <a:gdLst/>
                <a:ahLst/>
                <a:cxnLst>
                  <a:cxn ang="0">
                    <a:pos x="382" y="37"/>
                  </a:cxn>
                  <a:cxn ang="0">
                    <a:pos x="313" y="39"/>
                  </a:cxn>
                  <a:cxn ang="0">
                    <a:pos x="256" y="30"/>
                  </a:cxn>
                  <a:cxn ang="0">
                    <a:pos x="188" y="21"/>
                  </a:cxn>
                  <a:cxn ang="0">
                    <a:pos x="119" y="0"/>
                  </a:cxn>
                  <a:cxn ang="0">
                    <a:pos x="96" y="56"/>
                  </a:cxn>
                  <a:cxn ang="0">
                    <a:pos x="44" y="123"/>
                  </a:cxn>
                  <a:cxn ang="0">
                    <a:pos x="18" y="185"/>
                  </a:cxn>
                  <a:cxn ang="0">
                    <a:pos x="0" y="245"/>
                  </a:cxn>
                  <a:cxn ang="0">
                    <a:pos x="0" y="307"/>
                  </a:cxn>
                  <a:cxn ang="0">
                    <a:pos x="14" y="341"/>
                  </a:cxn>
                  <a:cxn ang="0">
                    <a:pos x="44" y="343"/>
                  </a:cxn>
                  <a:cxn ang="0">
                    <a:pos x="57" y="315"/>
                  </a:cxn>
                  <a:cxn ang="0">
                    <a:pos x="68" y="265"/>
                  </a:cxn>
                  <a:cxn ang="0">
                    <a:pos x="90" y="199"/>
                  </a:cxn>
                  <a:cxn ang="0">
                    <a:pos x="131" y="146"/>
                  </a:cxn>
                  <a:cxn ang="0">
                    <a:pos x="183" y="122"/>
                  </a:cxn>
                  <a:cxn ang="0">
                    <a:pos x="231" y="115"/>
                  </a:cxn>
                  <a:cxn ang="0">
                    <a:pos x="280" y="141"/>
                  </a:cxn>
                  <a:cxn ang="0">
                    <a:pos x="306" y="196"/>
                  </a:cxn>
                  <a:cxn ang="0">
                    <a:pos x="318" y="239"/>
                  </a:cxn>
                  <a:cxn ang="0">
                    <a:pos x="326" y="279"/>
                  </a:cxn>
                  <a:cxn ang="0">
                    <a:pos x="324" y="321"/>
                  </a:cxn>
                  <a:cxn ang="0">
                    <a:pos x="315" y="360"/>
                  </a:cxn>
                  <a:cxn ang="0">
                    <a:pos x="310" y="387"/>
                  </a:cxn>
                  <a:cxn ang="0">
                    <a:pos x="334" y="402"/>
                  </a:cxn>
                  <a:cxn ang="0">
                    <a:pos x="365" y="377"/>
                  </a:cxn>
                  <a:cxn ang="0">
                    <a:pos x="386" y="330"/>
                  </a:cxn>
                  <a:cxn ang="0">
                    <a:pos x="397" y="286"/>
                  </a:cxn>
                  <a:cxn ang="0">
                    <a:pos x="396" y="241"/>
                  </a:cxn>
                  <a:cxn ang="0">
                    <a:pos x="379" y="182"/>
                  </a:cxn>
                  <a:cxn ang="0">
                    <a:pos x="367" y="134"/>
                  </a:cxn>
                  <a:cxn ang="0">
                    <a:pos x="365" y="87"/>
                  </a:cxn>
                  <a:cxn ang="0">
                    <a:pos x="382" y="37"/>
                  </a:cxn>
                </a:cxnLst>
                <a:rect l="0" t="0" r="r" b="b"/>
                <a:pathLst>
                  <a:path w="398" h="403">
                    <a:moveTo>
                      <a:pt x="382" y="37"/>
                    </a:moveTo>
                    <a:lnTo>
                      <a:pt x="313" y="39"/>
                    </a:lnTo>
                    <a:lnTo>
                      <a:pt x="256" y="30"/>
                    </a:lnTo>
                    <a:lnTo>
                      <a:pt x="188" y="21"/>
                    </a:lnTo>
                    <a:lnTo>
                      <a:pt x="119" y="0"/>
                    </a:lnTo>
                    <a:lnTo>
                      <a:pt x="96" y="56"/>
                    </a:lnTo>
                    <a:lnTo>
                      <a:pt x="44" y="123"/>
                    </a:lnTo>
                    <a:lnTo>
                      <a:pt x="18" y="185"/>
                    </a:lnTo>
                    <a:lnTo>
                      <a:pt x="0" y="245"/>
                    </a:lnTo>
                    <a:lnTo>
                      <a:pt x="0" y="307"/>
                    </a:lnTo>
                    <a:lnTo>
                      <a:pt x="14" y="341"/>
                    </a:lnTo>
                    <a:lnTo>
                      <a:pt x="44" y="343"/>
                    </a:lnTo>
                    <a:lnTo>
                      <a:pt x="57" y="315"/>
                    </a:lnTo>
                    <a:lnTo>
                      <a:pt x="68" y="265"/>
                    </a:lnTo>
                    <a:lnTo>
                      <a:pt x="90" y="199"/>
                    </a:lnTo>
                    <a:lnTo>
                      <a:pt x="131" y="146"/>
                    </a:lnTo>
                    <a:lnTo>
                      <a:pt x="183" y="122"/>
                    </a:lnTo>
                    <a:lnTo>
                      <a:pt x="231" y="115"/>
                    </a:lnTo>
                    <a:lnTo>
                      <a:pt x="280" y="141"/>
                    </a:lnTo>
                    <a:lnTo>
                      <a:pt x="306" y="196"/>
                    </a:lnTo>
                    <a:lnTo>
                      <a:pt x="318" y="239"/>
                    </a:lnTo>
                    <a:lnTo>
                      <a:pt x="326" y="279"/>
                    </a:lnTo>
                    <a:lnTo>
                      <a:pt x="324" y="321"/>
                    </a:lnTo>
                    <a:lnTo>
                      <a:pt x="315" y="360"/>
                    </a:lnTo>
                    <a:lnTo>
                      <a:pt x="310" y="387"/>
                    </a:lnTo>
                    <a:lnTo>
                      <a:pt x="334" y="402"/>
                    </a:lnTo>
                    <a:lnTo>
                      <a:pt x="365" y="377"/>
                    </a:lnTo>
                    <a:lnTo>
                      <a:pt x="386" y="330"/>
                    </a:lnTo>
                    <a:lnTo>
                      <a:pt x="397" y="286"/>
                    </a:lnTo>
                    <a:lnTo>
                      <a:pt x="396" y="241"/>
                    </a:lnTo>
                    <a:lnTo>
                      <a:pt x="379" y="182"/>
                    </a:lnTo>
                    <a:lnTo>
                      <a:pt x="367" y="134"/>
                    </a:lnTo>
                    <a:lnTo>
                      <a:pt x="365" y="87"/>
                    </a:lnTo>
                    <a:lnTo>
                      <a:pt x="382" y="37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 rot="20700000">
              <a:off x="2356" y="2986"/>
              <a:ext cx="83" cy="81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0" name="Freeform 12"/>
          <p:cNvSpPr>
            <a:spLocks/>
          </p:cNvSpPr>
          <p:nvPr/>
        </p:nvSpPr>
        <p:spPr bwMode="auto">
          <a:xfrm>
            <a:off x="4579938" y="2195513"/>
            <a:ext cx="3621087" cy="3927475"/>
          </a:xfrm>
          <a:custGeom>
            <a:avLst/>
            <a:gdLst/>
            <a:ahLst/>
            <a:cxnLst>
              <a:cxn ang="0">
                <a:pos x="2426" y="1680"/>
              </a:cxn>
              <a:cxn ang="0">
                <a:pos x="2441" y="1913"/>
              </a:cxn>
              <a:cxn ang="0">
                <a:pos x="2525" y="2101"/>
              </a:cxn>
              <a:cxn ang="0">
                <a:pos x="2565" y="2268"/>
              </a:cxn>
              <a:cxn ang="0">
                <a:pos x="2482" y="2410"/>
              </a:cxn>
              <a:cxn ang="0">
                <a:pos x="2353" y="2465"/>
              </a:cxn>
              <a:cxn ang="0">
                <a:pos x="2208" y="2471"/>
              </a:cxn>
              <a:cxn ang="0">
                <a:pos x="2039" y="2469"/>
              </a:cxn>
              <a:cxn ang="0">
                <a:pos x="1845" y="2445"/>
              </a:cxn>
              <a:cxn ang="0">
                <a:pos x="1688" y="2411"/>
              </a:cxn>
              <a:cxn ang="0">
                <a:pos x="1544" y="2369"/>
              </a:cxn>
              <a:cxn ang="0">
                <a:pos x="1364" y="2330"/>
              </a:cxn>
              <a:cxn ang="0">
                <a:pos x="1222" y="2277"/>
              </a:cxn>
              <a:cxn ang="0">
                <a:pos x="1061" y="2232"/>
              </a:cxn>
              <a:cxn ang="0">
                <a:pos x="874" y="2173"/>
              </a:cxn>
              <a:cxn ang="0">
                <a:pos x="691" y="2146"/>
              </a:cxn>
              <a:cxn ang="0">
                <a:pos x="519" y="2133"/>
              </a:cxn>
              <a:cxn ang="0">
                <a:pos x="391" y="2041"/>
              </a:cxn>
              <a:cxn ang="0">
                <a:pos x="276" y="1864"/>
              </a:cxn>
              <a:cxn ang="0">
                <a:pos x="206" y="1637"/>
              </a:cxn>
              <a:cxn ang="0">
                <a:pos x="176" y="1402"/>
              </a:cxn>
              <a:cxn ang="0">
                <a:pos x="157" y="1174"/>
              </a:cxn>
              <a:cxn ang="0">
                <a:pos x="133" y="1022"/>
              </a:cxn>
              <a:cxn ang="0">
                <a:pos x="96" y="817"/>
              </a:cxn>
              <a:cxn ang="0">
                <a:pos x="57" y="647"/>
              </a:cxn>
              <a:cxn ang="0">
                <a:pos x="32" y="489"/>
              </a:cxn>
              <a:cxn ang="0">
                <a:pos x="27" y="375"/>
              </a:cxn>
              <a:cxn ang="0">
                <a:pos x="15" y="238"/>
              </a:cxn>
              <a:cxn ang="0">
                <a:pos x="7" y="107"/>
              </a:cxn>
              <a:cxn ang="0">
                <a:pos x="121" y="14"/>
              </a:cxn>
              <a:cxn ang="0">
                <a:pos x="239" y="15"/>
              </a:cxn>
              <a:cxn ang="0">
                <a:pos x="283" y="113"/>
              </a:cxn>
              <a:cxn ang="0">
                <a:pos x="245" y="263"/>
              </a:cxn>
              <a:cxn ang="0">
                <a:pos x="288" y="419"/>
              </a:cxn>
              <a:cxn ang="0">
                <a:pos x="417" y="558"/>
              </a:cxn>
              <a:cxn ang="0">
                <a:pos x="549" y="628"/>
              </a:cxn>
              <a:cxn ang="0">
                <a:pos x="672" y="607"/>
              </a:cxn>
              <a:cxn ang="0">
                <a:pos x="783" y="512"/>
              </a:cxn>
              <a:cxn ang="0">
                <a:pos x="849" y="443"/>
              </a:cxn>
              <a:cxn ang="0">
                <a:pos x="925" y="355"/>
              </a:cxn>
              <a:cxn ang="0">
                <a:pos x="1009" y="273"/>
              </a:cxn>
              <a:cxn ang="0">
                <a:pos x="1107" y="324"/>
              </a:cxn>
              <a:cxn ang="0">
                <a:pos x="1104" y="555"/>
              </a:cxn>
              <a:cxn ang="0">
                <a:pos x="1066" y="801"/>
              </a:cxn>
              <a:cxn ang="0">
                <a:pos x="1045" y="1021"/>
              </a:cxn>
              <a:cxn ang="0">
                <a:pos x="1049" y="1190"/>
              </a:cxn>
            </a:cxnLst>
            <a:rect l="0" t="0" r="r" b="b"/>
            <a:pathLst>
              <a:path w="2566" h="2474">
                <a:moveTo>
                  <a:pt x="2462" y="1617"/>
                </a:moveTo>
                <a:lnTo>
                  <a:pt x="2426" y="1680"/>
                </a:lnTo>
                <a:lnTo>
                  <a:pt x="2424" y="1797"/>
                </a:lnTo>
                <a:lnTo>
                  <a:pt x="2441" y="1913"/>
                </a:lnTo>
                <a:lnTo>
                  <a:pt x="2491" y="2035"/>
                </a:lnTo>
                <a:lnTo>
                  <a:pt x="2525" y="2101"/>
                </a:lnTo>
                <a:lnTo>
                  <a:pt x="2560" y="2185"/>
                </a:lnTo>
                <a:lnTo>
                  <a:pt x="2565" y="2268"/>
                </a:lnTo>
                <a:lnTo>
                  <a:pt x="2535" y="2356"/>
                </a:lnTo>
                <a:lnTo>
                  <a:pt x="2482" y="2410"/>
                </a:lnTo>
                <a:lnTo>
                  <a:pt x="2421" y="2450"/>
                </a:lnTo>
                <a:lnTo>
                  <a:pt x="2353" y="2465"/>
                </a:lnTo>
                <a:lnTo>
                  <a:pt x="2281" y="2473"/>
                </a:lnTo>
                <a:lnTo>
                  <a:pt x="2208" y="2471"/>
                </a:lnTo>
                <a:lnTo>
                  <a:pt x="2124" y="2471"/>
                </a:lnTo>
                <a:lnTo>
                  <a:pt x="2039" y="2469"/>
                </a:lnTo>
                <a:lnTo>
                  <a:pt x="1949" y="2467"/>
                </a:lnTo>
                <a:lnTo>
                  <a:pt x="1845" y="2445"/>
                </a:lnTo>
                <a:lnTo>
                  <a:pt x="1771" y="2435"/>
                </a:lnTo>
                <a:lnTo>
                  <a:pt x="1688" y="2411"/>
                </a:lnTo>
                <a:lnTo>
                  <a:pt x="1610" y="2394"/>
                </a:lnTo>
                <a:lnTo>
                  <a:pt x="1544" y="2369"/>
                </a:lnTo>
                <a:lnTo>
                  <a:pt x="1459" y="2356"/>
                </a:lnTo>
                <a:lnTo>
                  <a:pt x="1364" y="2330"/>
                </a:lnTo>
                <a:lnTo>
                  <a:pt x="1299" y="2305"/>
                </a:lnTo>
                <a:lnTo>
                  <a:pt x="1222" y="2277"/>
                </a:lnTo>
                <a:lnTo>
                  <a:pt x="1150" y="2256"/>
                </a:lnTo>
                <a:lnTo>
                  <a:pt x="1061" y="2232"/>
                </a:lnTo>
                <a:lnTo>
                  <a:pt x="951" y="2202"/>
                </a:lnTo>
                <a:lnTo>
                  <a:pt x="874" y="2173"/>
                </a:lnTo>
                <a:lnTo>
                  <a:pt x="784" y="2154"/>
                </a:lnTo>
                <a:lnTo>
                  <a:pt x="691" y="2146"/>
                </a:lnTo>
                <a:lnTo>
                  <a:pt x="604" y="2146"/>
                </a:lnTo>
                <a:lnTo>
                  <a:pt x="519" y="2133"/>
                </a:lnTo>
                <a:lnTo>
                  <a:pt x="455" y="2096"/>
                </a:lnTo>
                <a:lnTo>
                  <a:pt x="391" y="2041"/>
                </a:lnTo>
                <a:lnTo>
                  <a:pt x="326" y="1956"/>
                </a:lnTo>
                <a:lnTo>
                  <a:pt x="276" y="1864"/>
                </a:lnTo>
                <a:lnTo>
                  <a:pt x="231" y="1766"/>
                </a:lnTo>
                <a:lnTo>
                  <a:pt x="206" y="1637"/>
                </a:lnTo>
                <a:lnTo>
                  <a:pt x="185" y="1515"/>
                </a:lnTo>
                <a:lnTo>
                  <a:pt x="176" y="1402"/>
                </a:lnTo>
                <a:lnTo>
                  <a:pt x="171" y="1301"/>
                </a:lnTo>
                <a:lnTo>
                  <a:pt x="157" y="1174"/>
                </a:lnTo>
                <a:lnTo>
                  <a:pt x="143" y="1106"/>
                </a:lnTo>
                <a:lnTo>
                  <a:pt x="133" y="1022"/>
                </a:lnTo>
                <a:lnTo>
                  <a:pt x="113" y="932"/>
                </a:lnTo>
                <a:lnTo>
                  <a:pt x="96" y="817"/>
                </a:lnTo>
                <a:lnTo>
                  <a:pt x="79" y="733"/>
                </a:lnTo>
                <a:lnTo>
                  <a:pt x="57" y="647"/>
                </a:lnTo>
                <a:lnTo>
                  <a:pt x="38" y="572"/>
                </a:lnTo>
                <a:lnTo>
                  <a:pt x="32" y="489"/>
                </a:lnTo>
                <a:lnTo>
                  <a:pt x="28" y="437"/>
                </a:lnTo>
                <a:lnTo>
                  <a:pt x="27" y="375"/>
                </a:lnTo>
                <a:lnTo>
                  <a:pt x="14" y="297"/>
                </a:lnTo>
                <a:lnTo>
                  <a:pt x="15" y="238"/>
                </a:lnTo>
                <a:lnTo>
                  <a:pt x="0" y="170"/>
                </a:lnTo>
                <a:lnTo>
                  <a:pt x="7" y="107"/>
                </a:lnTo>
                <a:lnTo>
                  <a:pt x="56" y="47"/>
                </a:lnTo>
                <a:lnTo>
                  <a:pt x="121" y="14"/>
                </a:lnTo>
                <a:lnTo>
                  <a:pt x="201" y="0"/>
                </a:lnTo>
                <a:lnTo>
                  <a:pt x="239" y="15"/>
                </a:lnTo>
                <a:lnTo>
                  <a:pt x="274" y="69"/>
                </a:lnTo>
                <a:lnTo>
                  <a:pt x="283" y="113"/>
                </a:lnTo>
                <a:lnTo>
                  <a:pt x="255" y="188"/>
                </a:lnTo>
                <a:lnTo>
                  <a:pt x="245" y="263"/>
                </a:lnTo>
                <a:lnTo>
                  <a:pt x="264" y="338"/>
                </a:lnTo>
                <a:lnTo>
                  <a:pt x="288" y="419"/>
                </a:lnTo>
                <a:lnTo>
                  <a:pt x="359" y="505"/>
                </a:lnTo>
                <a:lnTo>
                  <a:pt x="417" y="558"/>
                </a:lnTo>
                <a:lnTo>
                  <a:pt x="491" y="598"/>
                </a:lnTo>
                <a:lnTo>
                  <a:pt x="549" y="628"/>
                </a:lnTo>
                <a:lnTo>
                  <a:pt x="613" y="635"/>
                </a:lnTo>
                <a:lnTo>
                  <a:pt x="672" y="607"/>
                </a:lnTo>
                <a:lnTo>
                  <a:pt x="735" y="556"/>
                </a:lnTo>
                <a:lnTo>
                  <a:pt x="783" y="512"/>
                </a:lnTo>
                <a:lnTo>
                  <a:pt x="809" y="489"/>
                </a:lnTo>
                <a:lnTo>
                  <a:pt x="849" y="443"/>
                </a:lnTo>
                <a:lnTo>
                  <a:pt x="874" y="397"/>
                </a:lnTo>
                <a:lnTo>
                  <a:pt x="925" y="355"/>
                </a:lnTo>
                <a:lnTo>
                  <a:pt x="962" y="312"/>
                </a:lnTo>
                <a:lnTo>
                  <a:pt x="1009" y="273"/>
                </a:lnTo>
                <a:lnTo>
                  <a:pt x="1072" y="270"/>
                </a:lnTo>
                <a:lnTo>
                  <a:pt x="1107" y="324"/>
                </a:lnTo>
                <a:lnTo>
                  <a:pt x="1118" y="424"/>
                </a:lnTo>
                <a:lnTo>
                  <a:pt x="1104" y="555"/>
                </a:lnTo>
                <a:lnTo>
                  <a:pt x="1090" y="675"/>
                </a:lnTo>
                <a:lnTo>
                  <a:pt x="1066" y="801"/>
                </a:lnTo>
                <a:lnTo>
                  <a:pt x="1046" y="929"/>
                </a:lnTo>
                <a:lnTo>
                  <a:pt x="1045" y="1021"/>
                </a:lnTo>
                <a:lnTo>
                  <a:pt x="1046" y="1111"/>
                </a:lnTo>
                <a:lnTo>
                  <a:pt x="1049" y="1190"/>
                </a:lnTo>
                <a:lnTo>
                  <a:pt x="1058" y="1306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6410325" y="4349750"/>
            <a:ext cx="690563" cy="982663"/>
            <a:chOff x="4543" y="2740"/>
            <a:chExt cx="489" cy="619"/>
          </a:xfrm>
        </p:grpSpPr>
        <p:sp>
          <p:nvSpPr>
            <p:cNvPr id="22541" name="Freeform 13"/>
            <p:cNvSpPr>
              <a:spLocks/>
            </p:cNvSpPr>
            <p:nvPr/>
          </p:nvSpPr>
          <p:spPr bwMode="auto">
            <a:xfrm>
              <a:off x="4668" y="2740"/>
              <a:ext cx="364" cy="231"/>
            </a:xfrm>
            <a:custGeom>
              <a:avLst/>
              <a:gdLst/>
              <a:ahLst/>
              <a:cxnLst>
                <a:cxn ang="0">
                  <a:pos x="11" y="175"/>
                </a:cxn>
                <a:cxn ang="0">
                  <a:pos x="6" y="113"/>
                </a:cxn>
                <a:cxn ang="0">
                  <a:pos x="0" y="66"/>
                </a:cxn>
                <a:cxn ang="0">
                  <a:pos x="6" y="41"/>
                </a:cxn>
                <a:cxn ang="0">
                  <a:pos x="30" y="0"/>
                </a:cxn>
                <a:cxn ang="0">
                  <a:pos x="73" y="0"/>
                </a:cxn>
                <a:cxn ang="0">
                  <a:pos x="84" y="14"/>
                </a:cxn>
                <a:cxn ang="0">
                  <a:pos x="59" y="77"/>
                </a:cxn>
                <a:cxn ang="0">
                  <a:pos x="84" y="14"/>
                </a:cxn>
                <a:cxn ang="0">
                  <a:pos x="100" y="3"/>
                </a:cxn>
                <a:cxn ang="0">
                  <a:pos x="115" y="0"/>
                </a:cxn>
                <a:cxn ang="0">
                  <a:pos x="144" y="3"/>
                </a:cxn>
                <a:cxn ang="0">
                  <a:pos x="203" y="24"/>
                </a:cxn>
                <a:cxn ang="0">
                  <a:pos x="221" y="51"/>
                </a:cxn>
                <a:cxn ang="0">
                  <a:pos x="218" y="78"/>
                </a:cxn>
                <a:cxn ang="0">
                  <a:pos x="206" y="114"/>
                </a:cxn>
                <a:cxn ang="0">
                  <a:pos x="218" y="78"/>
                </a:cxn>
                <a:cxn ang="0">
                  <a:pos x="221" y="51"/>
                </a:cxn>
                <a:cxn ang="0">
                  <a:pos x="235" y="39"/>
                </a:cxn>
                <a:cxn ang="0">
                  <a:pos x="279" y="35"/>
                </a:cxn>
                <a:cxn ang="0">
                  <a:pos x="308" y="37"/>
                </a:cxn>
                <a:cxn ang="0">
                  <a:pos x="344" y="45"/>
                </a:cxn>
                <a:cxn ang="0">
                  <a:pos x="359" y="61"/>
                </a:cxn>
                <a:cxn ang="0">
                  <a:pos x="363" y="109"/>
                </a:cxn>
                <a:cxn ang="0">
                  <a:pos x="358" y="138"/>
                </a:cxn>
                <a:cxn ang="0">
                  <a:pos x="322" y="185"/>
                </a:cxn>
                <a:cxn ang="0">
                  <a:pos x="299" y="228"/>
                </a:cxn>
                <a:cxn ang="0">
                  <a:pos x="234" y="230"/>
                </a:cxn>
                <a:cxn ang="0">
                  <a:pos x="170" y="219"/>
                </a:cxn>
                <a:cxn ang="0">
                  <a:pos x="90" y="203"/>
                </a:cxn>
                <a:cxn ang="0">
                  <a:pos x="11" y="175"/>
                </a:cxn>
              </a:cxnLst>
              <a:rect l="0" t="0" r="r" b="b"/>
              <a:pathLst>
                <a:path w="364" h="231">
                  <a:moveTo>
                    <a:pt x="11" y="175"/>
                  </a:moveTo>
                  <a:lnTo>
                    <a:pt x="6" y="113"/>
                  </a:lnTo>
                  <a:lnTo>
                    <a:pt x="0" y="66"/>
                  </a:lnTo>
                  <a:lnTo>
                    <a:pt x="6" y="41"/>
                  </a:lnTo>
                  <a:lnTo>
                    <a:pt x="30" y="0"/>
                  </a:lnTo>
                  <a:lnTo>
                    <a:pt x="73" y="0"/>
                  </a:lnTo>
                  <a:lnTo>
                    <a:pt x="84" y="14"/>
                  </a:lnTo>
                  <a:lnTo>
                    <a:pt x="59" y="77"/>
                  </a:lnTo>
                  <a:lnTo>
                    <a:pt x="84" y="14"/>
                  </a:lnTo>
                  <a:lnTo>
                    <a:pt x="100" y="3"/>
                  </a:lnTo>
                  <a:lnTo>
                    <a:pt x="115" y="0"/>
                  </a:lnTo>
                  <a:lnTo>
                    <a:pt x="144" y="3"/>
                  </a:lnTo>
                  <a:lnTo>
                    <a:pt x="203" y="24"/>
                  </a:lnTo>
                  <a:lnTo>
                    <a:pt x="221" y="51"/>
                  </a:lnTo>
                  <a:lnTo>
                    <a:pt x="218" y="78"/>
                  </a:lnTo>
                  <a:lnTo>
                    <a:pt x="206" y="114"/>
                  </a:lnTo>
                  <a:lnTo>
                    <a:pt x="218" y="78"/>
                  </a:lnTo>
                  <a:lnTo>
                    <a:pt x="221" y="51"/>
                  </a:lnTo>
                  <a:lnTo>
                    <a:pt x="235" y="39"/>
                  </a:lnTo>
                  <a:lnTo>
                    <a:pt x="279" y="35"/>
                  </a:lnTo>
                  <a:lnTo>
                    <a:pt x="308" y="37"/>
                  </a:lnTo>
                  <a:lnTo>
                    <a:pt x="344" y="45"/>
                  </a:lnTo>
                  <a:lnTo>
                    <a:pt x="359" y="61"/>
                  </a:lnTo>
                  <a:lnTo>
                    <a:pt x="363" y="109"/>
                  </a:lnTo>
                  <a:lnTo>
                    <a:pt x="358" y="138"/>
                  </a:lnTo>
                  <a:lnTo>
                    <a:pt x="322" y="185"/>
                  </a:lnTo>
                  <a:lnTo>
                    <a:pt x="299" y="228"/>
                  </a:lnTo>
                  <a:lnTo>
                    <a:pt x="234" y="230"/>
                  </a:lnTo>
                  <a:lnTo>
                    <a:pt x="170" y="219"/>
                  </a:lnTo>
                  <a:lnTo>
                    <a:pt x="90" y="203"/>
                  </a:lnTo>
                  <a:lnTo>
                    <a:pt x="11" y="17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auto">
            <a:xfrm>
              <a:off x="4543" y="2914"/>
              <a:ext cx="423" cy="445"/>
            </a:xfrm>
            <a:custGeom>
              <a:avLst/>
              <a:gdLst/>
              <a:ahLst/>
              <a:cxnLst>
                <a:cxn ang="0">
                  <a:pos x="422" y="55"/>
                </a:cxn>
                <a:cxn ang="0">
                  <a:pos x="357" y="56"/>
                </a:cxn>
                <a:cxn ang="0">
                  <a:pos x="293" y="47"/>
                </a:cxn>
                <a:cxn ang="0">
                  <a:pos x="213" y="29"/>
                </a:cxn>
                <a:cxn ang="0">
                  <a:pos x="135" y="0"/>
                </a:cxn>
                <a:cxn ang="0">
                  <a:pos x="121" y="71"/>
                </a:cxn>
                <a:cxn ang="0">
                  <a:pos x="63" y="181"/>
                </a:cxn>
                <a:cxn ang="0">
                  <a:pos x="32" y="292"/>
                </a:cxn>
                <a:cxn ang="0">
                  <a:pos x="0" y="346"/>
                </a:cxn>
                <a:cxn ang="0">
                  <a:pos x="6" y="385"/>
                </a:cxn>
                <a:cxn ang="0">
                  <a:pos x="20" y="396"/>
                </a:cxn>
                <a:cxn ang="0">
                  <a:pos x="55" y="386"/>
                </a:cxn>
                <a:cxn ang="0">
                  <a:pos x="84" y="361"/>
                </a:cxn>
                <a:cxn ang="0">
                  <a:pos x="119" y="293"/>
                </a:cxn>
                <a:cxn ang="0">
                  <a:pos x="246" y="154"/>
                </a:cxn>
                <a:cxn ang="0">
                  <a:pos x="255" y="160"/>
                </a:cxn>
                <a:cxn ang="0">
                  <a:pos x="267" y="190"/>
                </a:cxn>
                <a:cxn ang="0">
                  <a:pos x="269" y="219"/>
                </a:cxn>
                <a:cxn ang="0">
                  <a:pos x="263" y="262"/>
                </a:cxn>
                <a:cxn ang="0">
                  <a:pos x="238" y="331"/>
                </a:cxn>
                <a:cxn ang="0">
                  <a:pos x="213" y="372"/>
                </a:cxn>
                <a:cxn ang="0">
                  <a:pos x="200" y="413"/>
                </a:cxn>
                <a:cxn ang="0">
                  <a:pos x="214" y="440"/>
                </a:cxn>
                <a:cxn ang="0">
                  <a:pos x="229" y="444"/>
                </a:cxn>
                <a:cxn ang="0">
                  <a:pos x="264" y="434"/>
                </a:cxn>
                <a:cxn ang="0">
                  <a:pos x="323" y="376"/>
                </a:cxn>
                <a:cxn ang="0">
                  <a:pos x="369" y="326"/>
                </a:cxn>
                <a:cxn ang="0">
                  <a:pos x="381" y="300"/>
                </a:cxn>
                <a:cxn ang="0">
                  <a:pos x="390" y="240"/>
                </a:cxn>
                <a:cxn ang="0">
                  <a:pos x="387" y="167"/>
                </a:cxn>
                <a:cxn ang="0">
                  <a:pos x="397" y="121"/>
                </a:cxn>
                <a:cxn ang="0">
                  <a:pos x="422" y="55"/>
                </a:cxn>
              </a:cxnLst>
              <a:rect l="0" t="0" r="r" b="b"/>
              <a:pathLst>
                <a:path w="423" h="445">
                  <a:moveTo>
                    <a:pt x="422" y="55"/>
                  </a:moveTo>
                  <a:lnTo>
                    <a:pt x="357" y="56"/>
                  </a:lnTo>
                  <a:lnTo>
                    <a:pt x="293" y="47"/>
                  </a:lnTo>
                  <a:lnTo>
                    <a:pt x="213" y="29"/>
                  </a:lnTo>
                  <a:lnTo>
                    <a:pt x="135" y="0"/>
                  </a:lnTo>
                  <a:lnTo>
                    <a:pt x="121" y="71"/>
                  </a:lnTo>
                  <a:lnTo>
                    <a:pt x="63" y="181"/>
                  </a:lnTo>
                  <a:lnTo>
                    <a:pt x="32" y="292"/>
                  </a:lnTo>
                  <a:lnTo>
                    <a:pt x="0" y="346"/>
                  </a:lnTo>
                  <a:lnTo>
                    <a:pt x="6" y="385"/>
                  </a:lnTo>
                  <a:lnTo>
                    <a:pt x="20" y="396"/>
                  </a:lnTo>
                  <a:lnTo>
                    <a:pt x="55" y="386"/>
                  </a:lnTo>
                  <a:lnTo>
                    <a:pt x="84" y="361"/>
                  </a:lnTo>
                  <a:lnTo>
                    <a:pt x="119" y="293"/>
                  </a:lnTo>
                  <a:lnTo>
                    <a:pt x="246" y="154"/>
                  </a:lnTo>
                  <a:lnTo>
                    <a:pt x="255" y="160"/>
                  </a:lnTo>
                  <a:lnTo>
                    <a:pt x="267" y="190"/>
                  </a:lnTo>
                  <a:lnTo>
                    <a:pt x="269" y="219"/>
                  </a:lnTo>
                  <a:lnTo>
                    <a:pt x="263" y="262"/>
                  </a:lnTo>
                  <a:lnTo>
                    <a:pt x="238" y="331"/>
                  </a:lnTo>
                  <a:lnTo>
                    <a:pt x="213" y="372"/>
                  </a:lnTo>
                  <a:lnTo>
                    <a:pt x="200" y="413"/>
                  </a:lnTo>
                  <a:lnTo>
                    <a:pt x="214" y="440"/>
                  </a:lnTo>
                  <a:lnTo>
                    <a:pt x="229" y="444"/>
                  </a:lnTo>
                  <a:lnTo>
                    <a:pt x="264" y="434"/>
                  </a:lnTo>
                  <a:lnTo>
                    <a:pt x="323" y="376"/>
                  </a:lnTo>
                  <a:lnTo>
                    <a:pt x="369" y="326"/>
                  </a:lnTo>
                  <a:lnTo>
                    <a:pt x="381" y="300"/>
                  </a:lnTo>
                  <a:lnTo>
                    <a:pt x="390" y="240"/>
                  </a:lnTo>
                  <a:lnTo>
                    <a:pt x="387" y="167"/>
                  </a:lnTo>
                  <a:lnTo>
                    <a:pt x="397" y="121"/>
                  </a:lnTo>
                  <a:lnTo>
                    <a:pt x="422" y="5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6965950" y="4459288"/>
            <a:ext cx="620713" cy="898525"/>
            <a:chOff x="4937" y="2809"/>
            <a:chExt cx="439" cy="566"/>
          </a:xfrm>
        </p:grpSpPr>
        <p:grpSp>
          <p:nvGrpSpPr>
            <p:cNvPr id="22546" name="Group 18"/>
            <p:cNvGrpSpPr>
              <a:grpSpLocks/>
            </p:cNvGrpSpPr>
            <p:nvPr/>
          </p:nvGrpSpPr>
          <p:grpSpPr bwMode="auto">
            <a:xfrm>
              <a:off x="4937" y="2809"/>
              <a:ext cx="439" cy="566"/>
              <a:chOff x="4937" y="2809"/>
              <a:chExt cx="439" cy="566"/>
            </a:xfrm>
          </p:grpSpPr>
          <p:sp>
            <p:nvSpPr>
              <p:cNvPr id="22544" name="Freeform 16"/>
              <p:cNvSpPr>
                <a:spLocks/>
              </p:cNvSpPr>
              <p:nvPr/>
            </p:nvSpPr>
            <p:spPr bwMode="auto">
              <a:xfrm>
                <a:off x="5037" y="2809"/>
                <a:ext cx="339" cy="206"/>
              </a:xfrm>
              <a:custGeom>
                <a:avLst/>
                <a:gdLst/>
                <a:ahLst/>
                <a:cxnLst>
                  <a:cxn ang="0">
                    <a:pos x="18" y="161"/>
                  </a:cxn>
                  <a:cxn ang="0">
                    <a:pos x="8" y="104"/>
                  </a:cxn>
                  <a:cxn ang="0">
                    <a:pos x="0" y="63"/>
                  </a:cxn>
                  <a:cxn ang="0">
                    <a:pos x="5" y="37"/>
                  </a:cxn>
                  <a:cxn ang="0">
                    <a:pos x="29" y="2"/>
                  </a:cxn>
                  <a:cxn ang="0">
                    <a:pos x="68" y="0"/>
                  </a:cxn>
                  <a:cxn ang="0">
                    <a:pos x="79" y="13"/>
                  </a:cxn>
                  <a:cxn ang="0">
                    <a:pos x="61" y="49"/>
                  </a:cxn>
                  <a:cxn ang="0">
                    <a:pos x="79" y="13"/>
                  </a:cxn>
                  <a:cxn ang="0">
                    <a:pos x="92" y="1"/>
                  </a:cxn>
                  <a:cxn ang="0">
                    <a:pos x="118" y="4"/>
                  </a:cxn>
                  <a:cxn ang="0">
                    <a:pos x="147" y="9"/>
                  </a:cxn>
                  <a:cxn ang="0">
                    <a:pos x="187" y="17"/>
                  </a:cxn>
                  <a:cxn ang="0">
                    <a:pos x="205" y="43"/>
                  </a:cxn>
                  <a:cxn ang="0">
                    <a:pos x="206" y="59"/>
                  </a:cxn>
                  <a:cxn ang="0">
                    <a:pos x="206" y="83"/>
                  </a:cxn>
                  <a:cxn ang="0">
                    <a:pos x="204" y="67"/>
                  </a:cxn>
                  <a:cxn ang="0">
                    <a:pos x="205" y="43"/>
                  </a:cxn>
                  <a:cxn ang="0">
                    <a:pos x="218" y="30"/>
                  </a:cxn>
                  <a:cxn ang="0">
                    <a:pos x="257" y="27"/>
                  </a:cxn>
                  <a:cxn ang="0">
                    <a:pos x="283" y="31"/>
                  </a:cxn>
                  <a:cxn ang="0">
                    <a:pos x="311" y="36"/>
                  </a:cxn>
                  <a:cxn ang="0">
                    <a:pos x="330" y="48"/>
                  </a:cxn>
                  <a:cxn ang="0">
                    <a:pos x="338" y="91"/>
                  </a:cxn>
                  <a:cxn ang="0">
                    <a:pos x="334" y="118"/>
                  </a:cxn>
                  <a:cxn ang="0">
                    <a:pos x="303" y="162"/>
                  </a:cxn>
                  <a:cxn ang="0">
                    <a:pos x="286" y="201"/>
                  </a:cxn>
                  <a:cxn ang="0">
                    <a:pos x="226" y="205"/>
                  </a:cxn>
                  <a:cxn ang="0">
                    <a:pos x="167" y="197"/>
                  </a:cxn>
                  <a:cxn ang="0">
                    <a:pos x="92" y="184"/>
                  </a:cxn>
                  <a:cxn ang="0">
                    <a:pos x="18" y="161"/>
                  </a:cxn>
                </a:cxnLst>
                <a:rect l="0" t="0" r="r" b="b"/>
                <a:pathLst>
                  <a:path w="339" h="206">
                    <a:moveTo>
                      <a:pt x="18" y="161"/>
                    </a:moveTo>
                    <a:lnTo>
                      <a:pt x="8" y="104"/>
                    </a:lnTo>
                    <a:lnTo>
                      <a:pt x="0" y="63"/>
                    </a:lnTo>
                    <a:lnTo>
                      <a:pt x="5" y="37"/>
                    </a:lnTo>
                    <a:lnTo>
                      <a:pt x="29" y="2"/>
                    </a:lnTo>
                    <a:lnTo>
                      <a:pt x="68" y="0"/>
                    </a:lnTo>
                    <a:lnTo>
                      <a:pt x="79" y="13"/>
                    </a:lnTo>
                    <a:lnTo>
                      <a:pt x="61" y="49"/>
                    </a:lnTo>
                    <a:lnTo>
                      <a:pt x="79" y="13"/>
                    </a:lnTo>
                    <a:lnTo>
                      <a:pt x="92" y="1"/>
                    </a:lnTo>
                    <a:lnTo>
                      <a:pt x="118" y="4"/>
                    </a:lnTo>
                    <a:lnTo>
                      <a:pt x="147" y="9"/>
                    </a:lnTo>
                    <a:lnTo>
                      <a:pt x="187" y="17"/>
                    </a:lnTo>
                    <a:lnTo>
                      <a:pt x="205" y="43"/>
                    </a:lnTo>
                    <a:lnTo>
                      <a:pt x="206" y="59"/>
                    </a:lnTo>
                    <a:lnTo>
                      <a:pt x="206" y="83"/>
                    </a:lnTo>
                    <a:lnTo>
                      <a:pt x="204" y="67"/>
                    </a:lnTo>
                    <a:lnTo>
                      <a:pt x="205" y="43"/>
                    </a:lnTo>
                    <a:lnTo>
                      <a:pt x="218" y="30"/>
                    </a:lnTo>
                    <a:lnTo>
                      <a:pt x="257" y="27"/>
                    </a:lnTo>
                    <a:lnTo>
                      <a:pt x="283" y="31"/>
                    </a:lnTo>
                    <a:lnTo>
                      <a:pt x="311" y="36"/>
                    </a:lnTo>
                    <a:lnTo>
                      <a:pt x="330" y="48"/>
                    </a:lnTo>
                    <a:lnTo>
                      <a:pt x="338" y="91"/>
                    </a:lnTo>
                    <a:lnTo>
                      <a:pt x="334" y="118"/>
                    </a:lnTo>
                    <a:lnTo>
                      <a:pt x="303" y="162"/>
                    </a:lnTo>
                    <a:lnTo>
                      <a:pt x="286" y="201"/>
                    </a:lnTo>
                    <a:lnTo>
                      <a:pt x="226" y="205"/>
                    </a:lnTo>
                    <a:lnTo>
                      <a:pt x="167" y="197"/>
                    </a:lnTo>
                    <a:lnTo>
                      <a:pt x="92" y="184"/>
                    </a:lnTo>
                    <a:lnTo>
                      <a:pt x="18" y="161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5" name="Freeform 17"/>
              <p:cNvSpPr>
                <a:spLocks/>
              </p:cNvSpPr>
              <p:nvPr/>
            </p:nvSpPr>
            <p:spPr bwMode="auto">
              <a:xfrm>
                <a:off x="4937" y="2972"/>
                <a:ext cx="398" cy="403"/>
              </a:xfrm>
              <a:custGeom>
                <a:avLst/>
                <a:gdLst/>
                <a:ahLst/>
                <a:cxnLst>
                  <a:cxn ang="0">
                    <a:pos x="382" y="37"/>
                  </a:cxn>
                  <a:cxn ang="0">
                    <a:pos x="313" y="39"/>
                  </a:cxn>
                  <a:cxn ang="0">
                    <a:pos x="256" y="30"/>
                  </a:cxn>
                  <a:cxn ang="0">
                    <a:pos x="188" y="21"/>
                  </a:cxn>
                  <a:cxn ang="0">
                    <a:pos x="119" y="0"/>
                  </a:cxn>
                  <a:cxn ang="0">
                    <a:pos x="96" y="56"/>
                  </a:cxn>
                  <a:cxn ang="0">
                    <a:pos x="44" y="123"/>
                  </a:cxn>
                  <a:cxn ang="0">
                    <a:pos x="18" y="185"/>
                  </a:cxn>
                  <a:cxn ang="0">
                    <a:pos x="0" y="245"/>
                  </a:cxn>
                  <a:cxn ang="0">
                    <a:pos x="0" y="307"/>
                  </a:cxn>
                  <a:cxn ang="0">
                    <a:pos x="14" y="341"/>
                  </a:cxn>
                  <a:cxn ang="0">
                    <a:pos x="44" y="343"/>
                  </a:cxn>
                  <a:cxn ang="0">
                    <a:pos x="57" y="315"/>
                  </a:cxn>
                  <a:cxn ang="0">
                    <a:pos x="68" y="265"/>
                  </a:cxn>
                  <a:cxn ang="0">
                    <a:pos x="90" y="199"/>
                  </a:cxn>
                  <a:cxn ang="0">
                    <a:pos x="131" y="146"/>
                  </a:cxn>
                  <a:cxn ang="0">
                    <a:pos x="183" y="122"/>
                  </a:cxn>
                  <a:cxn ang="0">
                    <a:pos x="231" y="115"/>
                  </a:cxn>
                  <a:cxn ang="0">
                    <a:pos x="280" y="141"/>
                  </a:cxn>
                  <a:cxn ang="0">
                    <a:pos x="306" y="196"/>
                  </a:cxn>
                  <a:cxn ang="0">
                    <a:pos x="318" y="239"/>
                  </a:cxn>
                  <a:cxn ang="0">
                    <a:pos x="326" y="279"/>
                  </a:cxn>
                  <a:cxn ang="0">
                    <a:pos x="324" y="321"/>
                  </a:cxn>
                  <a:cxn ang="0">
                    <a:pos x="315" y="360"/>
                  </a:cxn>
                  <a:cxn ang="0">
                    <a:pos x="310" y="387"/>
                  </a:cxn>
                  <a:cxn ang="0">
                    <a:pos x="334" y="402"/>
                  </a:cxn>
                  <a:cxn ang="0">
                    <a:pos x="365" y="377"/>
                  </a:cxn>
                  <a:cxn ang="0">
                    <a:pos x="386" y="330"/>
                  </a:cxn>
                  <a:cxn ang="0">
                    <a:pos x="397" y="286"/>
                  </a:cxn>
                  <a:cxn ang="0">
                    <a:pos x="396" y="241"/>
                  </a:cxn>
                  <a:cxn ang="0">
                    <a:pos x="379" y="182"/>
                  </a:cxn>
                  <a:cxn ang="0">
                    <a:pos x="367" y="134"/>
                  </a:cxn>
                  <a:cxn ang="0">
                    <a:pos x="365" y="87"/>
                  </a:cxn>
                  <a:cxn ang="0">
                    <a:pos x="382" y="37"/>
                  </a:cxn>
                </a:cxnLst>
                <a:rect l="0" t="0" r="r" b="b"/>
                <a:pathLst>
                  <a:path w="398" h="403">
                    <a:moveTo>
                      <a:pt x="382" y="37"/>
                    </a:moveTo>
                    <a:lnTo>
                      <a:pt x="313" y="39"/>
                    </a:lnTo>
                    <a:lnTo>
                      <a:pt x="256" y="30"/>
                    </a:lnTo>
                    <a:lnTo>
                      <a:pt x="188" y="21"/>
                    </a:lnTo>
                    <a:lnTo>
                      <a:pt x="119" y="0"/>
                    </a:lnTo>
                    <a:lnTo>
                      <a:pt x="96" y="56"/>
                    </a:lnTo>
                    <a:lnTo>
                      <a:pt x="44" y="123"/>
                    </a:lnTo>
                    <a:lnTo>
                      <a:pt x="18" y="185"/>
                    </a:lnTo>
                    <a:lnTo>
                      <a:pt x="0" y="245"/>
                    </a:lnTo>
                    <a:lnTo>
                      <a:pt x="0" y="307"/>
                    </a:lnTo>
                    <a:lnTo>
                      <a:pt x="14" y="341"/>
                    </a:lnTo>
                    <a:lnTo>
                      <a:pt x="44" y="343"/>
                    </a:lnTo>
                    <a:lnTo>
                      <a:pt x="57" y="315"/>
                    </a:lnTo>
                    <a:lnTo>
                      <a:pt x="68" y="265"/>
                    </a:lnTo>
                    <a:lnTo>
                      <a:pt x="90" y="199"/>
                    </a:lnTo>
                    <a:lnTo>
                      <a:pt x="131" y="146"/>
                    </a:lnTo>
                    <a:lnTo>
                      <a:pt x="183" y="122"/>
                    </a:lnTo>
                    <a:lnTo>
                      <a:pt x="231" y="115"/>
                    </a:lnTo>
                    <a:lnTo>
                      <a:pt x="280" y="141"/>
                    </a:lnTo>
                    <a:lnTo>
                      <a:pt x="306" y="196"/>
                    </a:lnTo>
                    <a:lnTo>
                      <a:pt x="318" y="239"/>
                    </a:lnTo>
                    <a:lnTo>
                      <a:pt x="326" y="279"/>
                    </a:lnTo>
                    <a:lnTo>
                      <a:pt x="324" y="321"/>
                    </a:lnTo>
                    <a:lnTo>
                      <a:pt x="315" y="360"/>
                    </a:lnTo>
                    <a:lnTo>
                      <a:pt x="310" y="387"/>
                    </a:lnTo>
                    <a:lnTo>
                      <a:pt x="334" y="402"/>
                    </a:lnTo>
                    <a:lnTo>
                      <a:pt x="365" y="377"/>
                    </a:lnTo>
                    <a:lnTo>
                      <a:pt x="386" y="330"/>
                    </a:lnTo>
                    <a:lnTo>
                      <a:pt x="397" y="286"/>
                    </a:lnTo>
                    <a:lnTo>
                      <a:pt x="396" y="241"/>
                    </a:lnTo>
                    <a:lnTo>
                      <a:pt x="379" y="182"/>
                    </a:lnTo>
                    <a:lnTo>
                      <a:pt x="367" y="134"/>
                    </a:lnTo>
                    <a:lnTo>
                      <a:pt x="365" y="87"/>
                    </a:lnTo>
                    <a:lnTo>
                      <a:pt x="382" y="37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547" name="AutoShape 19"/>
            <p:cNvSpPr>
              <a:spLocks noChangeArrowheads="1"/>
            </p:cNvSpPr>
            <p:nvPr/>
          </p:nvSpPr>
          <p:spPr bwMode="auto">
            <a:xfrm rot="20700000">
              <a:off x="5079" y="3058"/>
              <a:ext cx="83" cy="81"/>
            </a:xfrm>
            <a:prstGeom prst="star16">
              <a:avLst>
                <a:gd name="adj" fmla="val 375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6708775" y="4537075"/>
            <a:ext cx="736600" cy="13335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22550" name="Freeform 22"/>
          <p:cNvSpPr>
            <a:spLocks/>
          </p:cNvSpPr>
          <p:nvPr/>
        </p:nvSpPr>
        <p:spPr bwMode="auto">
          <a:xfrm>
            <a:off x="2882900" y="4292600"/>
            <a:ext cx="750888" cy="246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" y="29"/>
              </a:cxn>
              <a:cxn ang="0">
                <a:pos x="192" y="48"/>
              </a:cxn>
              <a:cxn ang="0">
                <a:pos x="215" y="74"/>
              </a:cxn>
              <a:cxn ang="0">
                <a:pos x="240" y="93"/>
              </a:cxn>
              <a:cxn ang="0">
                <a:pos x="269" y="109"/>
              </a:cxn>
              <a:cxn ang="0">
                <a:pos x="295" y="115"/>
              </a:cxn>
              <a:cxn ang="0">
                <a:pos x="432" y="138"/>
              </a:cxn>
              <a:cxn ang="0">
                <a:pos x="531" y="154"/>
              </a:cxn>
            </a:cxnLst>
            <a:rect l="0" t="0" r="r" b="b"/>
            <a:pathLst>
              <a:path w="532" h="155">
                <a:moveTo>
                  <a:pt x="0" y="0"/>
                </a:moveTo>
                <a:lnTo>
                  <a:pt x="173" y="29"/>
                </a:lnTo>
                <a:lnTo>
                  <a:pt x="192" y="48"/>
                </a:lnTo>
                <a:lnTo>
                  <a:pt x="215" y="74"/>
                </a:lnTo>
                <a:lnTo>
                  <a:pt x="240" y="93"/>
                </a:lnTo>
                <a:lnTo>
                  <a:pt x="269" y="109"/>
                </a:lnTo>
                <a:lnTo>
                  <a:pt x="295" y="115"/>
                </a:lnTo>
                <a:lnTo>
                  <a:pt x="432" y="138"/>
                </a:lnTo>
                <a:lnTo>
                  <a:pt x="531" y="154"/>
                </a:lnTo>
              </a:path>
            </a:pathLst>
          </a:custGeom>
          <a:noFill/>
          <a:ln w="25400" cap="rnd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4570413" y="2193925"/>
            <a:ext cx="3770312" cy="3767138"/>
            <a:chOff x="3239" y="1382"/>
            <a:chExt cx="2672" cy="2373"/>
          </a:xfrm>
        </p:grpSpPr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3239" y="1382"/>
              <a:ext cx="2672" cy="2373"/>
            </a:xfrm>
            <a:custGeom>
              <a:avLst/>
              <a:gdLst/>
              <a:ahLst/>
              <a:cxnLst>
                <a:cxn ang="0">
                  <a:pos x="2501" y="1562"/>
                </a:cxn>
                <a:cxn ang="0">
                  <a:pos x="2529" y="1793"/>
                </a:cxn>
                <a:cxn ang="0">
                  <a:pos x="2622" y="1976"/>
                </a:cxn>
                <a:cxn ang="0">
                  <a:pos x="2671" y="2141"/>
                </a:cxn>
                <a:cxn ang="0">
                  <a:pos x="2596" y="2288"/>
                </a:cxn>
                <a:cxn ang="0">
                  <a:pos x="2469" y="2349"/>
                </a:cxn>
                <a:cxn ang="0">
                  <a:pos x="2325" y="2363"/>
                </a:cxn>
                <a:cxn ang="0">
                  <a:pos x="2156" y="2369"/>
                </a:cxn>
                <a:cxn ang="0">
                  <a:pos x="1961" y="2356"/>
                </a:cxn>
                <a:cxn ang="0">
                  <a:pos x="1803" y="2330"/>
                </a:cxn>
                <a:cxn ang="0">
                  <a:pos x="1657" y="2296"/>
                </a:cxn>
                <a:cxn ang="0">
                  <a:pos x="1475" y="2267"/>
                </a:cxn>
                <a:cxn ang="0">
                  <a:pos x="1330" y="2220"/>
                </a:cxn>
                <a:cxn ang="0">
                  <a:pos x="1167" y="2184"/>
                </a:cxn>
                <a:cxn ang="0">
                  <a:pos x="977" y="2135"/>
                </a:cxn>
                <a:cxn ang="0">
                  <a:pos x="793" y="2118"/>
                </a:cxn>
                <a:cxn ang="0">
                  <a:pos x="620" y="2114"/>
                </a:cxn>
                <a:cxn ang="0">
                  <a:pos x="488" y="2029"/>
                </a:cxn>
                <a:cxn ang="0">
                  <a:pos x="364" y="1858"/>
                </a:cxn>
                <a:cxn ang="0">
                  <a:pos x="282" y="1635"/>
                </a:cxn>
                <a:cxn ang="0">
                  <a:pos x="240" y="1402"/>
                </a:cxn>
                <a:cxn ang="0">
                  <a:pos x="209" y="1175"/>
                </a:cxn>
                <a:cxn ang="0">
                  <a:pos x="177" y="1025"/>
                </a:cxn>
                <a:cxn ang="0">
                  <a:pos x="129" y="822"/>
                </a:cxn>
                <a:cxn ang="0">
                  <a:pos x="81" y="654"/>
                </a:cxn>
                <a:cxn ang="0">
                  <a:pos x="48" y="498"/>
                </a:cxn>
                <a:cxn ang="0">
                  <a:pos x="37" y="384"/>
                </a:cxn>
                <a:cxn ang="0">
                  <a:pos x="18" y="248"/>
                </a:cxn>
                <a:cxn ang="0">
                  <a:pos x="4" y="117"/>
                </a:cxn>
                <a:cxn ang="0">
                  <a:pos x="112" y="19"/>
                </a:cxn>
                <a:cxn ang="0">
                  <a:pos x="230" y="14"/>
                </a:cxn>
                <a:cxn ang="0">
                  <a:pos x="279" y="109"/>
                </a:cxn>
                <a:cxn ang="0">
                  <a:pos x="249" y="261"/>
                </a:cxn>
                <a:cxn ang="0">
                  <a:pos x="301" y="414"/>
                </a:cxn>
                <a:cxn ang="0">
                  <a:pos x="436" y="546"/>
                </a:cxn>
                <a:cxn ang="0">
                  <a:pos x="572" y="609"/>
                </a:cxn>
                <a:cxn ang="0">
                  <a:pos x="694" y="582"/>
                </a:cxn>
                <a:cxn ang="0">
                  <a:pos x="800" y="481"/>
                </a:cxn>
                <a:cxn ang="0">
                  <a:pos x="862" y="409"/>
                </a:cxn>
                <a:cxn ang="0">
                  <a:pos x="933" y="317"/>
                </a:cxn>
                <a:cxn ang="0">
                  <a:pos x="1012" y="230"/>
                </a:cxn>
                <a:cxn ang="0">
                  <a:pos x="1113" y="277"/>
                </a:cxn>
                <a:cxn ang="0">
                  <a:pos x="1122" y="507"/>
                </a:cxn>
                <a:cxn ang="0">
                  <a:pos x="1097" y="754"/>
                </a:cxn>
                <a:cxn ang="0">
                  <a:pos x="1087" y="975"/>
                </a:cxn>
                <a:cxn ang="0">
                  <a:pos x="1101" y="1144"/>
                </a:cxn>
              </a:cxnLst>
              <a:rect l="0" t="0" r="r" b="b"/>
              <a:pathLst>
                <a:path w="2672" h="2373">
                  <a:moveTo>
                    <a:pt x="2534" y="1497"/>
                  </a:moveTo>
                  <a:lnTo>
                    <a:pt x="2501" y="1562"/>
                  </a:lnTo>
                  <a:lnTo>
                    <a:pt x="2506" y="1678"/>
                  </a:lnTo>
                  <a:lnTo>
                    <a:pt x="2529" y="1793"/>
                  </a:lnTo>
                  <a:lnTo>
                    <a:pt x="2585" y="1913"/>
                  </a:lnTo>
                  <a:lnTo>
                    <a:pt x="2622" y="1976"/>
                  </a:lnTo>
                  <a:lnTo>
                    <a:pt x="2662" y="2059"/>
                  </a:lnTo>
                  <a:lnTo>
                    <a:pt x="2671" y="2141"/>
                  </a:lnTo>
                  <a:lnTo>
                    <a:pt x="2646" y="2231"/>
                  </a:lnTo>
                  <a:lnTo>
                    <a:pt x="2596" y="2288"/>
                  </a:lnTo>
                  <a:lnTo>
                    <a:pt x="2536" y="2331"/>
                  </a:lnTo>
                  <a:lnTo>
                    <a:pt x="2469" y="2349"/>
                  </a:lnTo>
                  <a:lnTo>
                    <a:pt x="2398" y="2361"/>
                  </a:lnTo>
                  <a:lnTo>
                    <a:pt x="2325" y="2363"/>
                  </a:lnTo>
                  <a:lnTo>
                    <a:pt x="2241" y="2367"/>
                  </a:lnTo>
                  <a:lnTo>
                    <a:pt x="2156" y="2369"/>
                  </a:lnTo>
                  <a:lnTo>
                    <a:pt x="2066" y="2372"/>
                  </a:lnTo>
                  <a:lnTo>
                    <a:pt x="1961" y="2356"/>
                  </a:lnTo>
                  <a:lnTo>
                    <a:pt x="1887" y="2350"/>
                  </a:lnTo>
                  <a:lnTo>
                    <a:pt x="1803" y="2330"/>
                  </a:lnTo>
                  <a:lnTo>
                    <a:pt x="1724" y="2317"/>
                  </a:lnTo>
                  <a:lnTo>
                    <a:pt x="1657" y="2296"/>
                  </a:lnTo>
                  <a:lnTo>
                    <a:pt x="1571" y="2287"/>
                  </a:lnTo>
                  <a:lnTo>
                    <a:pt x="1475" y="2267"/>
                  </a:lnTo>
                  <a:lnTo>
                    <a:pt x="1408" y="2244"/>
                  </a:lnTo>
                  <a:lnTo>
                    <a:pt x="1330" y="2220"/>
                  </a:lnTo>
                  <a:lnTo>
                    <a:pt x="1257" y="2204"/>
                  </a:lnTo>
                  <a:lnTo>
                    <a:pt x="1167" y="2184"/>
                  </a:lnTo>
                  <a:lnTo>
                    <a:pt x="1055" y="2160"/>
                  </a:lnTo>
                  <a:lnTo>
                    <a:pt x="977" y="2135"/>
                  </a:lnTo>
                  <a:lnTo>
                    <a:pt x="886" y="2121"/>
                  </a:lnTo>
                  <a:lnTo>
                    <a:pt x="793" y="2118"/>
                  </a:lnTo>
                  <a:lnTo>
                    <a:pt x="706" y="2123"/>
                  </a:lnTo>
                  <a:lnTo>
                    <a:pt x="620" y="2114"/>
                  </a:lnTo>
                  <a:lnTo>
                    <a:pt x="555" y="2080"/>
                  </a:lnTo>
                  <a:lnTo>
                    <a:pt x="488" y="2029"/>
                  </a:lnTo>
                  <a:lnTo>
                    <a:pt x="418" y="1947"/>
                  </a:lnTo>
                  <a:lnTo>
                    <a:pt x="364" y="1858"/>
                  </a:lnTo>
                  <a:lnTo>
                    <a:pt x="314" y="1763"/>
                  </a:lnTo>
                  <a:lnTo>
                    <a:pt x="282" y="1635"/>
                  </a:lnTo>
                  <a:lnTo>
                    <a:pt x="255" y="1515"/>
                  </a:lnTo>
                  <a:lnTo>
                    <a:pt x="240" y="1402"/>
                  </a:lnTo>
                  <a:lnTo>
                    <a:pt x="230" y="1302"/>
                  </a:lnTo>
                  <a:lnTo>
                    <a:pt x="209" y="1175"/>
                  </a:lnTo>
                  <a:lnTo>
                    <a:pt x="191" y="1108"/>
                  </a:lnTo>
                  <a:lnTo>
                    <a:pt x="177" y="1025"/>
                  </a:lnTo>
                  <a:lnTo>
                    <a:pt x="152" y="936"/>
                  </a:lnTo>
                  <a:lnTo>
                    <a:pt x="129" y="822"/>
                  </a:lnTo>
                  <a:lnTo>
                    <a:pt x="108" y="739"/>
                  </a:lnTo>
                  <a:lnTo>
                    <a:pt x="81" y="654"/>
                  </a:lnTo>
                  <a:lnTo>
                    <a:pt x="59" y="580"/>
                  </a:lnTo>
                  <a:lnTo>
                    <a:pt x="48" y="498"/>
                  </a:lnTo>
                  <a:lnTo>
                    <a:pt x="41" y="445"/>
                  </a:lnTo>
                  <a:lnTo>
                    <a:pt x="37" y="384"/>
                  </a:lnTo>
                  <a:lnTo>
                    <a:pt x="20" y="307"/>
                  </a:lnTo>
                  <a:lnTo>
                    <a:pt x="18" y="248"/>
                  </a:lnTo>
                  <a:lnTo>
                    <a:pt x="0" y="181"/>
                  </a:lnTo>
                  <a:lnTo>
                    <a:pt x="4" y="117"/>
                  </a:lnTo>
                  <a:lnTo>
                    <a:pt x="49" y="55"/>
                  </a:lnTo>
                  <a:lnTo>
                    <a:pt x="112" y="19"/>
                  </a:lnTo>
                  <a:lnTo>
                    <a:pt x="191" y="0"/>
                  </a:lnTo>
                  <a:lnTo>
                    <a:pt x="230" y="14"/>
                  </a:lnTo>
                  <a:lnTo>
                    <a:pt x="268" y="65"/>
                  </a:lnTo>
                  <a:lnTo>
                    <a:pt x="279" y="109"/>
                  </a:lnTo>
                  <a:lnTo>
                    <a:pt x="256" y="185"/>
                  </a:lnTo>
                  <a:lnTo>
                    <a:pt x="249" y="261"/>
                  </a:lnTo>
                  <a:lnTo>
                    <a:pt x="272" y="334"/>
                  </a:lnTo>
                  <a:lnTo>
                    <a:pt x="301" y="414"/>
                  </a:lnTo>
                  <a:lnTo>
                    <a:pt x="376" y="496"/>
                  </a:lnTo>
                  <a:lnTo>
                    <a:pt x="436" y="546"/>
                  </a:lnTo>
                  <a:lnTo>
                    <a:pt x="512" y="582"/>
                  </a:lnTo>
                  <a:lnTo>
                    <a:pt x="572" y="609"/>
                  </a:lnTo>
                  <a:lnTo>
                    <a:pt x="636" y="613"/>
                  </a:lnTo>
                  <a:lnTo>
                    <a:pt x="694" y="582"/>
                  </a:lnTo>
                  <a:lnTo>
                    <a:pt x="754" y="527"/>
                  </a:lnTo>
                  <a:lnTo>
                    <a:pt x="800" y="481"/>
                  </a:lnTo>
                  <a:lnTo>
                    <a:pt x="824" y="457"/>
                  </a:lnTo>
                  <a:lnTo>
                    <a:pt x="862" y="409"/>
                  </a:lnTo>
                  <a:lnTo>
                    <a:pt x="884" y="362"/>
                  </a:lnTo>
                  <a:lnTo>
                    <a:pt x="933" y="317"/>
                  </a:lnTo>
                  <a:lnTo>
                    <a:pt x="968" y="272"/>
                  </a:lnTo>
                  <a:lnTo>
                    <a:pt x="1012" y="230"/>
                  </a:lnTo>
                  <a:lnTo>
                    <a:pt x="1076" y="224"/>
                  </a:lnTo>
                  <a:lnTo>
                    <a:pt x="1113" y="277"/>
                  </a:lnTo>
                  <a:lnTo>
                    <a:pt x="1129" y="375"/>
                  </a:lnTo>
                  <a:lnTo>
                    <a:pt x="1122" y="507"/>
                  </a:lnTo>
                  <a:lnTo>
                    <a:pt x="1115" y="628"/>
                  </a:lnTo>
                  <a:lnTo>
                    <a:pt x="1097" y="754"/>
                  </a:lnTo>
                  <a:lnTo>
                    <a:pt x="1084" y="884"/>
                  </a:lnTo>
                  <a:lnTo>
                    <a:pt x="1087" y="975"/>
                  </a:lnTo>
                  <a:lnTo>
                    <a:pt x="1093" y="1066"/>
                  </a:lnTo>
                  <a:lnTo>
                    <a:pt x="1101" y="1144"/>
                  </a:lnTo>
                  <a:lnTo>
                    <a:pt x="1116" y="1259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554" name="Group 26"/>
            <p:cNvGrpSpPr>
              <a:grpSpLocks/>
            </p:cNvGrpSpPr>
            <p:nvPr/>
          </p:nvGrpSpPr>
          <p:grpSpPr bwMode="auto">
            <a:xfrm>
              <a:off x="4623" y="2667"/>
              <a:ext cx="467" cy="619"/>
              <a:chOff x="4623" y="2667"/>
              <a:chExt cx="467" cy="619"/>
            </a:xfrm>
          </p:grpSpPr>
          <p:sp>
            <p:nvSpPr>
              <p:cNvPr id="22552" name="Freeform 24"/>
              <p:cNvSpPr>
                <a:spLocks/>
              </p:cNvSpPr>
              <p:nvPr/>
            </p:nvSpPr>
            <p:spPr bwMode="auto">
              <a:xfrm>
                <a:off x="4724" y="2667"/>
                <a:ext cx="366" cy="225"/>
              </a:xfrm>
              <a:custGeom>
                <a:avLst/>
                <a:gdLst/>
                <a:ahLst/>
                <a:cxnLst>
                  <a:cxn ang="0">
                    <a:pos x="17" y="181"/>
                  </a:cxn>
                  <a:cxn ang="0">
                    <a:pos x="9" y="119"/>
                  </a:cxn>
                  <a:cxn ang="0">
                    <a:pos x="0" y="72"/>
                  </a:cxn>
                  <a:cxn ang="0">
                    <a:pos x="5" y="48"/>
                  </a:cxn>
                  <a:cxn ang="0">
                    <a:pos x="27" y="5"/>
                  </a:cxn>
                  <a:cxn ang="0">
                    <a:pos x="70" y="3"/>
                  </a:cxn>
                  <a:cxn ang="0">
                    <a:pos x="81" y="16"/>
                  </a:cxn>
                  <a:cxn ang="0">
                    <a:pos x="59" y="80"/>
                  </a:cxn>
                  <a:cxn ang="0">
                    <a:pos x="81" y="16"/>
                  </a:cxn>
                  <a:cxn ang="0">
                    <a:pos x="97" y="5"/>
                  </a:cxn>
                  <a:cxn ang="0">
                    <a:pos x="112" y="0"/>
                  </a:cxn>
                  <a:cxn ang="0">
                    <a:pos x="141" y="2"/>
                  </a:cxn>
                  <a:cxn ang="0">
                    <a:pos x="200" y="20"/>
                  </a:cxn>
                  <a:cxn ang="0">
                    <a:pos x="220" y="46"/>
                  </a:cxn>
                  <a:cxn ang="0">
                    <a:pos x="218" y="73"/>
                  </a:cxn>
                  <a:cxn ang="0">
                    <a:pos x="208" y="110"/>
                  </a:cxn>
                  <a:cxn ang="0">
                    <a:pos x="218" y="73"/>
                  </a:cxn>
                  <a:cxn ang="0">
                    <a:pos x="220" y="46"/>
                  </a:cxn>
                  <a:cxn ang="0">
                    <a:pos x="234" y="33"/>
                  </a:cxn>
                  <a:cxn ang="0">
                    <a:pos x="277" y="27"/>
                  </a:cxn>
                  <a:cxn ang="0">
                    <a:pos x="306" y="27"/>
                  </a:cxn>
                  <a:cxn ang="0">
                    <a:pos x="343" y="33"/>
                  </a:cxn>
                  <a:cxn ang="0">
                    <a:pos x="358" y="49"/>
                  </a:cxn>
                  <a:cxn ang="0">
                    <a:pos x="365" y="96"/>
                  </a:cxn>
                  <a:cxn ang="0">
                    <a:pos x="362" y="126"/>
                  </a:cxn>
                  <a:cxn ang="0">
                    <a:pos x="328" y="175"/>
                  </a:cxn>
                  <a:cxn ang="0">
                    <a:pos x="307" y="218"/>
                  </a:cxn>
                  <a:cxn ang="0">
                    <a:pos x="242" y="224"/>
                  </a:cxn>
                  <a:cxn ang="0">
                    <a:pos x="177" y="217"/>
                  </a:cxn>
                  <a:cxn ang="0">
                    <a:pos x="97" y="205"/>
                  </a:cxn>
                  <a:cxn ang="0">
                    <a:pos x="17" y="181"/>
                  </a:cxn>
                </a:cxnLst>
                <a:rect l="0" t="0" r="r" b="b"/>
                <a:pathLst>
                  <a:path w="366" h="225">
                    <a:moveTo>
                      <a:pt x="17" y="181"/>
                    </a:moveTo>
                    <a:lnTo>
                      <a:pt x="9" y="119"/>
                    </a:lnTo>
                    <a:lnTo>
                      <a:pt x="0" y="72"/>
                    </a:lnTo>
                    <a:lnTo>
                      <a:pt x="5" y="48"/>
                    </a:lnTo>
                    <a:lnTo>
                      <a:pt x="27" y="5"/>
                    </a:lnTo>
                    <a:lnTo>
                      <a:pt x="70" y="3"/>
                    </a:lnTo>
                    <a:lnTo>
                      <a:pt x="81" y="16"/>
                    </a:lnTo>
                    <a:lnTo>
                      <a:pt x="59" y="80"/>
                    </a:lnTo>
                    <a:lnTo>
                      <a:pt x="81" y="16"/>
                    </a:lnTo>
                    <a:lnTo>
                      <a:pt x="97" y="5"/>
                    </a:lnTo>
                    <a:lnTo>
                      <a:pt x="112" y="0"/>
                    </a:lnTo>
                    <a:lnTo>
                      <a:pt x="141" y="2"/>
                    </a:lnTo>
                    <a:lnTo>
                      <a:pt x="200" y="20"/>
                    </a:lnTo>
                    <a:lnTo>
                      <a:pt x="220" y="46"/>
                    </a:lnTo>
                    <a:lnTo>
                      <a:pt x="218" y="73"/>
                    </a:lnTo>
                    <a:lnTo>
                      <a:pt x="208" y="110"/>
                    </a:lnTo>
                    <a:lnTo>
                      <a:pt x="218" y="73"/>
                    </a:lnTo>
                    <a:lnTo>
                      <a:pt x="220" y="46"/>
                    </a:lnTo>
                    <a:lnTo>
                      <a:pt x="234" y="33"/>
                    </a:lnTo>
                    <a:lnTo>
                      <a:pt x="277" y="27"/>
                    </a:lnTo>
                    <a:lnTo>
                      <a:pt x="306" y="27"/>
                    </a:lnTo>
                    <a:lnTo>
                      <a:pt x="343" y="33"/>
                    </a:lnTo>
                    <a:lnTo>
                      <a:pt x="358" y="49"/>
                    </a:lnTo>
                    <a:lnTo>
                      <a:pt x="365" y="96"/>
                    </a:lnTo>
                    <a:lnTo>
                      <a:pt x="362" y="126"/>
                    </a:lnTo>
                    <a:lnTo>
                      <a:pt x="328" y="175"/>
                    </a:lnTo>
                    <a:lnTo>
                      <a:pt x="307" y="218"/>
                    </a:lnTo>
                    <a:lnTo>
                      <a:pt x="242" y="224"/>
                    </a:lnTo>
                    <a:lnTo>
                      <a:pt x="177" y="217"/>
                    </a:lnTo>
                    <a:lnTo>
                      <a:pt x="97" y="205"/>
                    </a:lnTo>
                    <a:lnTo>
                      <a:pt x="17" y="18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53" name="Freeform 25"/>
              <p:cNvSpPr>
                <a:spLocks/>
              </p:cNvSpPr>
              <p:nvPr/>
            </p:nvSpPr>
            <p:spPr bwMode="auto">
              <a:xfrm>
                <a:off x="4623" y="2847"/>
                <a:ext cx="407" cy="439"/>
              </a:xfrm>
              <a:custGeom>
                <a:avLst/>
                <a:gdLst/>
                <a:ahLst/>
                <a:cxnLst>
                  <a:cxn ang="0">
                    <a:pos x="406" y="40"/>
                  </a:cxn>
                  <a:cxn ang="0">
                    <a:pos x="341" y="44"/>
                  </a:cxn>
                  <a:cxn ang="0">
                    <a:pos x="277" y="39"/>
                  </a:cxn>
                  <a:cxn ang="0">
                    <a:pos x="196" y="25"/>
                  </a:cxn>
                  <a:cxn ang="0">
                    <a:pos x="117" y="0"/>
                  </a:cxn>
                  <a:cxn ang="0">
                    <a:pos x="106" y="72"/>
                  </a:cxn>
                  <a:cxn ang="0">
                    <a:pos x="54" y="184"/>
                  </a:cxn>
                  <a:cxn ang="0">
                    <a:pos x="29" y="297"/>
                  </a:cxn>
                  <a:cxn ang="0">
                    <a:pos x="0" y="352"/>
                  </a:cxn>
                  <a:cxn ang="0">
                    <a:pos x="8" y="391"/>
                  </a:cxn>
                  <a:cxn ang="0">
                    <a:pos x="23" y="401"/>
                  </a:cxn>
                  <a:cxn ang="0">
                    <a:pos x="57" y="389"/>
                  </a:cxn>
                  <a:cxn ang="0">
                    <a:pos x="85" y="363"/>
                  </a:cxn>
                  <a:cxn ang="0">
                    <a:pos x="116" y="293"/>
                  </a:cxn>
                  <a:cxn ang="0">
                    <a:pos x="236" y="148"/>
                  </a:cxn>
                  <a:cxn ang="0">
                    <a:pos x="245" y="154"/>
                  </a:cxn>
                  <a:cxn ang="0">
                    <a:pos x="258" y="183"/>
                  </a:cxn>
                  <a:cxn ang="0">
                    <a:pos x="262" y="211"/>
                  </a:cxn>
                  <a:cxn ang="0">
                    <a:pos x="258" y="255"/>
                  </a:cxn>
                  <a:cxn ang="0">
                    <a:pos x="237" y="325"/>
                  </a:cxn>
                  <a:cxn ang="0">
                    <a:pos x="214" y="368"/>
                  </a:cxn>
                  <a:cxn ang="0">
                    <a:pos x="203" y="409"/>
                  </a:cxn>
                  <a:cxn ang="0">
                    <a:pos x="219" y="435"/>
                  </a:cxn>
                  <a:cxn ang="0">
                    <a:pos x="233" y="438"/>
                  </a:cxn>
                  <a:cxn ang="0">
                    <a:pos x="268" y="426"/>
                  </a:cxn>
                  <a:cxn ang="0">
                    <a:pos x="324" y="365"/>
                  </a:cxn>
                  <a:cxn ang="0">
                    <a:pos x="368" y="313"/>
                  </a:cxn>
                  <a:cxn ang="0">
                    <a:pos x="378" y="286"/>
                  </a:cxn>
                  <a:cxn ang="0">
                    <a:pos x="384" y="226"/>
                  </a:cxn>
                  <a:cxn ang="0">
                    <a:pos x="377" y="153"/>
                  </a:cxn>
                  <a:cxn ang="0">
                    <a:pos x="385" y="107"/>
                  </a:cxn>
                  <a:cxn ang="0">
                    <a:pos x="406" y="40"/>
                  </a:cxn>
                </a:cxnLst>
                <a:rect l="0" t="0" r="r" b="b"/>
                <a:pathLst>
                  <a:path w="407" h="439">
                    <a:moveTo>
                      <a:pt x="406" y="40"/>
                    </a:moveTo>
                    <a:lnTo>
                      <a:pt x="341" y="44"/>
                    </a:lnTo>
                    <a:lnTo>
                      <a:pt x="277" y="39"/>
                    </a:lnTo>
                    <a:lnTo>
                      <a:pt x="196" y="25"/>
                    </a:lnTo>
                    <a:lnTo>
                      <a:pt x="117" y="0"/>
                    </a:lnTo>
                    <a:lnTo>
                      <a:pt x="106" y="72"/>
                    </a:lnTo>
                    <a:lnTo>
                      <a:pt x="54" y="184"/>
                    </a:lnTo>
                    <a:lnTo>
                      <a:pt x="29" y="297"/>
                    </a:lnTo>
                    <a:lnTo>
                      <a:pt x="0" y="352"/>
                    </a:lnTo>
                    <a:lnTo>
                      <a:pt x="8" y="391"/>
                    </a:lnTo>
                    <a:lnTo>
                      <a:pt x="23" y="401"/>
                    </a:lnTo>
                    <a:lnTo>
                      <a:pt x="57" y="389"/>
                    </a:lnTo>
                    <a:lnTo>
                      <a:pt x="85" y="363"/>
                    </a:lnTo>
                    <a:lnTo>
                      <a:pt x="116" y="293"/>
                    </a:lnTo>
                    <a:lnTo>
                      <a:pt x="236" y="148"/>
                    </a:lnTo>
                    <a:lnTo>
                      <a:pt x="245" y="154"/>
                    </a:lnTo>
                    <a:lnTo>
                      <a:pt x="258" y="183"/>
                    </a:lnTo>
                    <a:lnTo>
                      <a:pt x="262" y="211"/>
                    </a:lnTo>
                    <a:lnTo>
                      <a:pt x="258" y="255"/>
                    </a:lnTo>
                    <a:lnTo>
                      <a:pt x="237" y="325"/>
                    </a:lnTo>
                    <a:lnTo>
                      <a:pt x="214" y="368"/>
                    </a:lnTo>
                    <a:lnTo>
                      <a:pt x="203" y="409"/>
                    </a:lnTo>
                    <a:lnTo>
                      <a:pt x="219" y="435"/>
                    </a:lnTo>
                    <a:lnTo>
                      <a:pt x="233" y="438"/>
                    </a:lnTo>
                    <a:lnTo>
                      <a:pt x="268" y="426"/>
                    </a:lnTo>
                    <a:lnTo>
                      <a:pt x="324" y="365"/>
                    </a:lnTo>
                    <a:lnTo>
                      <a:pt x="368" y="313"/>
                    </a:lnTo>
                    <a:lnTo>
                      <a:pt x="378" y="286"/>
                    </a:lnTo>
                    <a:lnTo>
                      <a:pt x="384" y="226"/>
                    </a:lnTo>
                    <a:lnTo>
                      <a:pt x="377" y="153"/>
                    </a:lnTo>
                    <a:lnTo>
                      <a:pt x="385" y="107"/>
                    </a:lnTo>
                    <a:lnTo>
                      <a:pt x="406" y="4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559" name="Group 31"/>
            <p:cNvGrpSpPr>
              <a:grpSpLocks/>
            </p:cNvGrpSpPr>
            <p:nvPr/>
          </p:nvGrpSpPr>
          <p:grpSpPr bwMode="auto">
            <a:xfrm>
              <a:off x="5015" y="2719"/>
              <a:ext cx="421" cy="557"/>
              <a:chOff x="5015" y="2719"/>
              <a:chExt cx="421" cy="557"/>
            </a:xfrm>
          </p:grpSpPr>
          <p:grpSp>
            <p:nvGrpSpPr>
              <p:cNvPr id="22557" name="Group 29"/>
              <p:cNvGrpSpPr>
                <a:grpSpLocks/>
              </p:cNvGrpSpPr>
              <p:nvPr/>
            </p:nvGrpSpPr>
            <p:grpSpPr bwMode="auto">
              <a:xfrm>
                <a:off x="5015" y="2719"/>
                <a:ext cx="421" cy="557"/>
                <a:chOff x="5015" y="2719"/>
                <a:chExt cx="421" cy="557"/>
              </a:xfrm>
            </p:grpSpPr>
            <p:sp>
              <p:nvSpPr>
                <p:cNvPr id="22555" name="Freeform 27"/>
                <p:cNvSpPr>
                  <a:spLocks/>
                </p:cNvSpPr>
                <p:nvPr/>
              </p:nvSpPr>
              <p:spPr bwMode="auto">
                <a:xfrm>
                  <a:off x="5096" y="2719"/>
                  <a:ext cx="340" cy="198"/>
                </a:xfrm>
                <a:custGeom>
                  <a:avLst/>
                  <a:gdLst/>
                  <a:ahLst/>
                  <a:cxnLst>
                    <a:cxn ang="0">
                      <a:pos x="24" y="164"/>
                    </a:cxn>
                    <a:cxn ang="0">
                      <a:pos x="11" y="108"/>
                    </a:cxn>
                    <a:cxn ang="0">
                      <a:pos x="0" y="67"/>
                    </a:cxn>
                    <a:cxn ang="0">
                      <a:pos x="4" y="40"/>
                    </a:cxn>
                    <a:cxn ang="0">
                      <a:pos x="26" y="4"/>
                    </a:cxn>
                    <a:cxn ang="0">
                      <a:pos x="64" y="1"/>
                    </a:cxn>
                    <a:cxn ang="0">
                      <a:pos x="76" y="13"/>
                    </a:cxn>
                    <a:cxn ang="0">
                      <a:pos x="61" y="49"/>
                    </a:cxn>
                    <a:cxn ang="0">
                      <a:pos x="76" y="13"/>
                    </a:cxn>
                    <a:cxn ang="0">
                      <a:pos x="88" y="0"/>
                    </a:cxn>
                    <a:cxn ang="0">
                      <a:pos x="115" y="2"/>
                    </a:cxn>
                    <a:cxn ang="0">
                      <a:pos x="144" y="5"/>
                    </a:cxn>
                    <a:cxn ang="0">
                      <a:pos x="184" y="12"/>
                    </a:cxn>
                    <a:cxn ang="0">
                      <a:pos x="204" y="36"/>
                    </a:cxn>
                    <a:cxn ang="0">
                      <a:pos x="206" y="53"/>
                    </a:cxn>
                    <a:cxn ang="0">
                      <a:pos x="207" y="77"/>
                    </a:cxn>
                    <a:cxn ang="0">
                      <a:pos x="204" y="60"/>
                    </a:cxn>
                    <a:cxn ang="0">
                      <a:pos x="204" y="36"/>
                    </a:cxn>
                    <a:cxn ang="0">
                      <a:pos x="216" y="23"/>
                    </a:cxn>
                    <a:cxn ang="0">
                      <a:pos x="255" y="17"/>
                    </a:cxn>
                    <a:cxn ang="0">
                      <a:pos x="281" y="20"/>
                    </a:cxn>
                    <a:cxn ang="0">
                      <a:pos x="310" y="24"/>
                    </a:cxn>
                    <a:cxn ang="0">
                      <a:pos x="329" y="35"/>
                    </a:cxn>
                    <a:cxn ang="0">
                      <a:pos x="339" y="77"/>
                    </a:cxn>
                    <a:cxn ang="0">
                      <a:pos x="337" y="104"/>
                    </a:cxn>
                    <a:cxn ang="0">
                      <a:pos x="308" y="150"/>
                    </a:cxn>
                    <a:cxn ang="0">
                      <a:pos x="293" y="190"/>
                    </a:cxn>
                    <a:cxn ang="0">
                      <a:pos x="234" y="197"/>
                    </a:cxn>
                    <a:cxn ang="0">
                      <a:pos x="174" y="193"/>
                    </a:cxn>
                    <a:cxn ang="0">
                      <a:pos x="98" y="183"/>
                    </a:cxn>
                    <a:cxn ang="0">
                      <a:pos x="24" y="164"/>
                    </a:cxn>
                  </a:cxnLst>
                  <a:rect l="0" t="0" r="r" b="b"/>
                  <a:pathLst>
                    <a:path w="340" h="198">
                      <a:moveTo>
                        <a:pt x="24" y="164"/>
                      </a:moveTo>
                      <a:lnTo>
                        <a:pt x="11" y="108"/>
                      </a:lnTo>
                      <a:lnTo>
                        <a:pt x="0" y="67"/>
                      </a:lnTo>
                      <a:lnTo>
                        <a:pt x="4" y="40"/>
                      </a:lnTo>
                      <a:lnTo>
                        <a:pt x="26" y="4"/>
                      </a:lnTo>
                      <a:lnTo>
                        <a:pt x="64" y="1"/>
                      </a:lnTo>
                      <a:lnTo>
                        <a:pt x="76" y="13"/>
                      </a:lnTo>
                      <a:lnTo>
                        <a:pt x="61" y="49"/>
                      </a:lnTo>
                      <a:lnTo>
                        <a:pt x="76" y="13"/>
                      </a:lnTo>
                      <a:lnTo>
                        <a:pt x="88" y="0"/>
                      </a:lnTo>
                      <a:lnTo>
                        <a:pt x="115" y="2"/>
                      </a:lnTo>
                      <a:lnTo>
                        <a:pt x="144" y="5"/>
                      </a:lnTo>
                      <a:lnTo>
                        <a:pt x="184" y="12"/>
                      </a:lnTo>
                      <a:lnTo>
                        <a:pt x="204" y="36"/>
                      </a:lnTo>
                      <a:lnTo>
                        <a:pt x="206" y="53"/>
                      </a:lnTo>
                      <a:lnTo>
                        <a:pt x="207" y="77"/>
                      </a:lnTo>
                      <a:lnTo>
                        <a:pt x="204" y="60"/>
                      </a:lnTo>
                      <a:lnTo>
                        <a:pt x="204" y="36"/>
                      </a:lnTo>
                      <a:lnTo>
                        <a:pt x="216" y="23"/>
                      </a:lnTo>
                      <a:lnTo>
                        <a:pt x="255" y="17"/>
                      </a:lnTo>
                      <a:lnTo>
                        <a:pt x="281" y="20"/>
                      </a:lnTo>
                      <a:lnTo>
                        <a:pt x="310" y="24"/>
                      </a:lnTo>
                      <a:lnTo>
                        <a:pt x="329" y="35"/>
                      </a:lnTo>
                      <a:lnTo>
                        <a:pt x="339" y="77"/>
                      </a:lnTo>
                      <a:lnTo>
                        <a:pt x="337" y="104"/>
                      </a:lnTo>
                      <a:lnTo>
                        <a:pt x="308" y="150"/>
                      </a:lnTo>
                      <a:lnTo>
                        <a:pt x="293" y="190"/>
                      </a:lnTo>
                      <a:lnTo>
                        <a:pt x="234" y="197"/>
                      </a:lnTo>
                      <a:lnTo>
                        <a:pt x="174" y="193"/>
                      </a:lnTo>
                      <a:lnTo>
                        <a:pt x="98" y="183"/>
                      </a:lnTo>
                      <a:lnTo>
                        <a:pt x="24" y="164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0" scaled="1"/>
                </a:gra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56" name="Freeform 28"/>
                <p:cNvSpPr>
                  <a:spLocks/>
                </p:cNvSpPr>
                <p:nvPr/>
              </p:nvSpPr>
              <p:spPr bwMode="auto">
                <a:xfrm>
                  <a:off x="5015" y="2885"/>
                  <a:ext cx="399" cy="391"/>
                </a:xfrm>
                <a:custGeom>
                  <a:avLst/>
                  <a:gdLst/>
                  <a:ahLst/>
                  <a:cxnLst>
                    <a:cxn ang="0">
                      <a:pos x="370" y="24"/>
                    </a:cxn>
                    <a:cxn ang="0">
                      <a:pos x="301" y="29"/>
                    </a:cxn>
                    <a:cxn ang="0">
                      <a:pos x="244" y="23"/>
                    </a:cxn>
                    <a:cxn ang="0">
                      <a:pos x="175" y="18"/>
                    </a:cxn>
                    <a:cxn ang="0">
                      <a:pos x="106" y="0"/>
                    </a:cxn>
                    <a:cxn ang="0">
                      <a:pos x="86" y="57"/>
                    </a:cxn>
                    <a:cxn ang="0">
                      <a:pos x="37" y="127"/>
                    </a:cxn>
                    <a:cxn ang="0">
                      <a:pos x="14" y="190"/>
                    </a:cxn>
                    <a:cxn ang="0">
                      <a:pos x="0" y="251"/>
                    </a:cxn>
                    <a:cxn ang="0">
                      <a:pos x="3" y="313"/>
                    </a:cxn>
                    <a:cxn ang="0">
                      <a:pos x="18" y="345"/>
                    </a:cxn>
                    <a:cxn ang="0">
                      <a:pos x="48" y="346"/>
                    </a:cxn>
                    <a:cxn ang="0">
                      <a:pos x="59" y="318"/>
                    </a:cxn>
                    <a:cxn ang="0">
                      <a:pos x="68" y="267"/>
                    </a:cxn>
                    <a:cxn ang="0">
                      <a:pos x="87" y="200"/>
                    </a:cxn>
                    <a:cxn ang="0">
                      <a:pos x="124" y="145"/>
                    </a:cxn>
                    <a:cxn ang="0">
                      <a:pos x="175" y="119"/>
                    </a:cxn>
                    <a:cxn ang="0">
                      <a:pos x="223" y="108"/>
                    </a:cxn>
                    <a:cxn ang="0">
                      <a:pos x="273" y="132"/>
                    </a:cxn>
                    <a:cxn ang="0">
                      <a:pos x="302" y="186"/>
                    </a:cxn>
                    <a:cxn ang="0">
                      <a:pos x="317" y="228"/>
                    </a:cxn>
                    <a:cxn ang="0">
                      <a:pos x="326" y="268"/>
                    </a:cxn>
                    <a:cxn ang="0">
                      <a:pos x="327" y="310"/>
                    </a:cxn>
                    <a:cxn ang="0">
                      <a:pos x="319" y="349"/>
                    </a:cxn>
                    <a:cxn ang="0">
                      <a:pos x="316" y="377"/>
                    </a:cxn>
                    <a:cxn ang="0">
                      <a:pos x="341" y="390"/>
                    </a:cxn>
                    <a:cxn ang="0">
                      <a:pos x="371" y="364"/>
                    </a:cxn>
                    <a:cxn ang="0">
                      <a:pos x="389" y="315"/>
                    </a:cxn>
                    <a:cxn ang="0">
                      <a:pos x="398" y="271"/>
                    </a:cxn>
                    <a:cxn ang="0">
                      <a:pos x="395" y="227"/>
                    </a:cxn>
                    <a:cxn ang="0">
                      <a:pos x="375" y="168"/>
                    </a:cxn>
                    <a:cxn ang="0">
                      <a:pos x="359" y="121"/>
                    </a:cxn>
                    <a:cxn ang="0">
                      <a:pos x="355" y="74"/>
                    </a:cxn>
                    <a:cxn ang="0">
                      <a:pos x="370" y="24"/>
                    </a:cxn>
                  </a:cxnLst>
                  <a:rect l="0" t="0" r="r" b="b"/>
                  <a:pathLst>
                    <a:path w="399" h="391">
                      <a:moveTo>
                        <a:pt x="370" y="24"/>
                      </a:moveTo>
                      <a:lnTo>
                        <a:pt x="301" y="29"/>
                      </a:lnTo>
                      <a:lnTo>
                        <a:pt x="244" y="23"/>
                      </a:lnTo>
                      <a:lnTo>
                        <a:pt x="175" y="18"/>
                      </a:lnTo>
                      <a:lnTo>
                        <a:pt x="106" y="0"/>
                      </a:lnTo>
                      <a:lnTo>
                        <a:pt x="86" y="57"/>
                      </a:lnTo>
                      <a:lnTo>
                        <a:pt x="37" y="127"/>
                      </a:lnTo>
                      <a:lnTo>
                        <a:pt x="14" y="190"/>
                      </a:lnTo>
                      <a:lnTo>
                        <a:pt x="0" y="251"/>
                      </a:lnTo>
                      <a:lnTo>
                        <a:pt x="3" y="313"/>
                      </a:lnTo>
                      <a:lnTo>
                        <a:pt x="18" y="345"/>
                      </a:lnTo>
                      <a:lnTo>
                        <a:pt x="48" y="346"/>
                      </a:lnTo>
                      <a:lnTo>
                        <a:pt x="59" y="318"/>
                      </a:lnTo>
                      <a:lnTo>
                        <a:pt x="68" y="267"/>
                      </a:lnTo>
                      <a:lnTo>
                        <a:pt x="87" y="200"/>
                      </a:lnTo>
                      <a:lnTo>
                        <a:pt x="124" y="145"/>
                      </a:lnTo>
                      <a:lnTo>
                        <a:pt x="175" y="119"/>
                      </a:lnTo>
                      <a:lnTo>
                        <a:pt x="223" y="108"/>
                      </a:lnTo>
                      <a:lnTo>
                        <a:pt x="273" y="132"/>
                      </a:lnTo>
                      <a:lnTo>
                        <a:pt x="302" y="186"/>
                      </a:lnTo>
                      <a:lnTo>
                        <a:pt x="317" y="228"/>
                      </a:lnTo>
                      <a:lnTo>
                        <a:pt x="326" y="268"/>
                      </a:lnTo>
                      <a:lnTo>
                        <a:pt x="327" y="310"/>
                      </a:lnTo>
                      <a:lnTo>
                        <a:pt x="319" y="349"/>
                      </a:lnTo>
                      <a:lnTo>
                        <a:pt x="316" y="377"/>
                      </a:lnTo>
                      <a:lnTo>
                        <a:pt x="341" y="390"/>
                      </a:lnTo>
                      <a:lnTo>
                        <a:pt x="371" y="364"/>
                      </a:lnTo>
                      <a:lnTo>
                        <a:pt x="389" y="315"/>
                      </a:lnTo>
                      <a:lnTo>
                        <a:pt x="398" y="271"/>
                      </a:lnTo>
                      <a:lnTo>
                        <a:pt x="395" y="227"/>
                      </a:lnTo>
                      <a:lnTo>
                        <a:pt x="375" y="168"/>
                      </a:lnTo>
                      <a:lnTo>
                        <a:pt x="359" y="121"/>
                      </a:lnTo>
                      <a:lnTo>
                        <a:pt x="355" y="74"/>
                      </a:lnTo>
                      <a:lnTo>
                        <a:pt x="370" y="24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lin ang="0" scaled="1"/>
                </a:gra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558" name="AutoShape 30"/>
              <p:cNvSpPr>
                <a:spLocks noChangeArrowheads="1"/>
              </p:cNvSpPr>
              <p:nvPr/>
            </p:nvSpPr>
            <p:spPr bwMode="auto">
              <a:xfrm rot="20520000">
                <a:off x="5150" y="2967"/>
                <a:ext cx="83" cy="81"/>
              </a:xfrm>
              <a:prstGeom prst="star16">
                <a:avLst>
                  <a:gd name="adj" fmla="val 37500"/>
                </a:avLst>
              </a:prstGeom>
              <a:solidFill>
                <a:srgbClr val="FF33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>
              <a:off x="4813" y="2786"/>
              <a:ext cx="525" cy="5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2562" name="Arc 34"/>
          <p:cNvSpPr>
            <a:spLocks/>
          </p:cNvSpPr>
          <p:nvPr/>
        </p:nvSpPr>
        <p:spPr bwMode="auto">
          <a:xfrm rot="10800000">
            <a:off x="7832725" y="5586413"/>
            <a:ext cx="746125" cy="787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5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6"/>
                  <a:pt x="9645" y="22"/>
                  <a:pt x="2155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6"/>
                  <a:pt x="9645" y="22"/>
                  <a:pt x="2155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FF00"/>
            </a:solidFill>
            <a:round/>
            <a:headEnd type="stealth" w="med" len="lg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22563" name="AutoShape 35"/>
          <p:cNvSpPr>
            <a:spLocks noChangeArrowheads="1"/>
          </p:cNvSpPr>
          <p:nvPr/>
        </p:nvSpPr>
        <p:spPr bwMode="auto">
          <a:xfrm rot="480000">
            <a:off x="2843213" y="3629025"/>
            <a:ext cx="485775" cy="373063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3935413" y="3022600"/>
            <a:ext cx="481012" cy="1052513"/>
            <a:chOff x="2789" y="1904"/>
            <a:chExt cx="341" cy="663"/>
          </a:xfrm>
        </p:grpSpPr>
        <p:sp>
          <p:nvSpPr>
            <p:cNvPr id="22564" name="Freeform 36"/>
            <p:cNvSpPr>
              <a:spLocks/>
            </p:cNvSpPr>
            <p:nvPr/>
          </p:nvSpPr>
          <p:spPr bwMode="auto">
            <a:xfrm>
              <a:off x="2891" y="2231"/>
              <a:ext cx="239" cy="336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96"/>
                </a:cxn>
                <a:cxn ang="0">
                  <a:pos x="17" y="130"/>
                </a:cxn>
                <a:cxn ang="0">
                  <a:pos x="39" y="158"/>
                </a:cxn>
                <a:cxn ang="0">
                  <a:pos x="68" y="176"/>
                </a:cxn>
                <a:cxn ang="0">
                  <a:pos x="107" y="210"/>
                </a:cxn>
                <a:cxn ang="0">
                  <a:pos x="136" y="255"/>
                </a:cxn>
                <a:cxn ang="0">
                  <a:pos x="141" y="278"/>
                </a:cxn>
                <a:cxn ang="0">
                  <a:pos x="164" y="300"/>
                </a:cxn>
                <a:cxn ang="0">
                  <a:pos x="198" y="329"/>
                </a:cxn>
                <a:cxn ang="0">
                  <a:pos x="215" y="335"/>
                </a:cxn>
                <a:cxn ang="0">
                  <a:pos x="221" y="329"/>
                </a:cxn>
                <a:cxn ang="0">
                  <a:pos x="232" y="272"/>
                </a:cxn>
                <a:cxn ang="0">
                  <a:pos x="238" y="204"/>
                </a:cxn>
                <a:cxn ang="0">
                  <a:pos x="232" y="136"/>
                </a:cxn>
                <a:cxn ang="0">
                  <a:pos x="221" y="90"/>
                </a:cxn>
                <a:cxn ang="0">
                  <a:pos x="204" y="45"/>
                </a:cxn>
                <a:cxn ang="0">
                  <a:pos x="187" y="22"/>
                </a:cxn>
                <a:cxn ang="0">
                  <a:pos x="164" y="0"/>
                </a:cxn>
                <a:cxn ang="0">
                  <a:pos x="153" y="5"/>
                </a:cxn>
                <a:cxn ang="0">
                  <a:pos x="141" y="34"/>
                </a:cxn>
                <a:cxn ang="0">
                  <a:pos x="136" y="73"/>
                </a:cxn>
                <a:cxn ang="0">
                  <a:pos x="124" y="96"/>
                </a:cxn>
                <a:cxn ang="0">
                  <a:pos x="119" y="102"/>
                </a:cxn>
                <a:cxn ang="0">
                  <a:pos x="90" y="107"/>
                </a:cxn>
                <a:cxn ang="0">
                  <a:pos x="62" y="96"/>
                </a:cxn>
                <a:cxn ang="0">
                  <a:pos x="39" y="73"/>
                </a:cxn>
                <a:cxn ang="0">
                  <a:pos x="17" y="73"/>
                </a:cxn>
                <a:cxn ang="0">
                  <a:pos x="0" y="73"/>
                </a:cxn>
              </a:cxnLst>
              <a:rect l="0" t="0" r="r" b="b"/>
              <a:pathLst>
                <a:path w="239" h="336">
                  <a:moveTo>
                    <a:pt x="0" y="73"/>
                  </a:moveTo>
                  <a:lnTo>
                    <a:pt x="0" y="96"/>
                  </a:lnTo>
                  <a:lnTo>
                    <a:pt x="17" y="130"/>
                  </a:lnTo>
                  <a:lnTo>
                    <a:pt x="39" y="158"/>
                  </a:lnTo>
                  <a:lnTo>
                    <a:pt x="68" y="176"/>
                  </a:lnTo>
                  <a:lnTo>
                    <a:pt x="107" y="210"/>
                  </a:lnTo>
                  <a:lnTo>
                    <a:pt x="136" y="255"/>
                  </a:lnTo>
                  <a:lnTo>
                    <a:pt x="141" y="278"/>
                  </a:lnTo>
                  <a:lnTo>
                    <a:pt x="164" y="300"/>
                  </a:lnTo>
                  <a:lnTo>
                    <a:pt x="198" y="329"/>
                  </a:lnTo>
                  <a:lnTo>
                    <a:pt x="215" y="335"/>
                  </a:lnTo>
                  <a:lnTo>
                    <a:pt x="221" y="329"/>
                  </a:lnTo>
                  <a:lnTo>
                    <a:pt x="232" y="272"/>
                  </a:lnTo>
                  <a:lnTo>
                    <a:pt x="238" y="204"/>
                  </a:lnTo>
                  <a:lnTo>
                    <a:pt x="232" y="136"/>
                  </a:lnTo>
                  <a:lnTo>
                    <a:pt x="221" y="90"/>
                  </a:lnTo>
                  <a:lnTo>
                    <a:pt x="204" y="45"/>
                  </a:lnTo>
                  <a:lnTo>
                    <a:pt x="187" y="22"/>
                  </a:lnTo>
                  <a:lnTo>
                    <a:pt x="164" y="0"/>
                  </a:lnTo>
                  <a:lnTo>
                    <a:pt x="153" y="5"/>
                  </a:lnTo>
                  <a:lnTo>
                    <a:pt x="141" y="34"/>
                  </a:lnTo>
                  <a:lnTo>
                    <a:pt x="136" y="73"/>
                  </a:lnTo>
                  <a:lnTo>
                    <a:pt x="124" y="96"/>
                  </a:lnTo>
                  <a:lnTo>
                    <a:pt x="119" y="102"/>
                  </a:lnTo>
                  <a:lnTo>
                    <a:pt x="90" y="107"/>
                  </a:lnTo>
                  <a:lnTo>
                    <a:pt x="62" y="96"/>
                  </a:lnTo>
                  <a:lnTo>
                    <a:pt x="39" y="73"/>
                  </a:lnTo>
                  <a:lnTo>
                    <a:pt x="17" y="73"/>
                  </a:lnTo>
                  <a:lnTo>
                    <a:pt x="0" y="73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auto">
            <a:xfrm>
              <a:off x="2789" y="1904"/>
              <a:ext cx="268" cy="436"/>
            </a:xfrm>
            <a:custGeom>
              <a:avLst/>
              <a:gdLst/>
              <a:ahLst/>
              <a:cxnLst>
                <a:cxn ang="0">
                  <a:pos x="267" y="327"/>
                </a:cxn>
                <a:cxn ang="0">
                  <a:pos x="232" y="265"/>
                </a:cxn>
                <a:cxn ang="0">
                  <a:pos x="193" y="192"/>
                </a:cxn>
                <a:cxn ang="0">
                  <a:pos x="159" y="129"/>
                </a:cxn>
                <a:cxn ang="0">
                  <a:pos x="119" y="79"/>
                </a:cxn>
                <a:cxn ang="0">
                  <a:pos x="68" y="28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5" y="11"/>
                </a:cxn>
                <a:cxn ang="0">
                  <a:pos x="0" y="73"/>
                </a:cxn>
                <a:cxn ang="0">
                  <a:pos x="11" y="163"/>
                </a:cxn>
                <a:cxn ang="0">
                  <a:pos x="34" y="225"/>
                </a:cxn>
                <a:cxn ang="0">
                  <a:pos x="56" y="293"/>
                </a:cxn>
                <a:cxn ang="0">
                  <a:pos x="90" y="367"/>
                </a:cxn>
                <a:cxn ang="0">
                  <a:pos x="102" y="401"/>
                </a:cxn>
                <a:cxn ang="0">
                  <a:pos x="119" y="401"/>
                </a:cxn>
                <a:cxn ang="0">
                  <a:pos x="142" y="401"/>
                </a:cxn>
                <a:cxn ang="0">
                  <a:pos x="164" y="423"/>
                </a:cxn>
                <a:cxn ang="0">
                  <a:pos x="193" y="435"/>
                </a:cxn>
                <a:cxn ang="0">
                  <a:pos x="221" y="429"/>
                </a:cxn>
                <a:cxn ang="0">
                  <a:pos x="227" y="423"/>
                </a:cxn>
                <a:cxn ang="0">
                  <a:pos x="238" y="401"/>
                </a:cxn>
                <a:cxn ang="0">
                  <a:pos x="244" y="361"/>
                </a:cxn>
                <a:cxn ang="0">
                  <a:pos x="255" y="333"/>
                </a:cxn>
                <a:cxn ang="0">
                  <a:pos x="267" y="327"/>
                </a:cxn>
              </a:cxnLst>
              <a:rect l="0" t="0" r="r" b="b"/>
              <a:pathLst>
                <a:path w="268" h="436">
                  <a:moveTo>
                    <a:pt x="267" y="327"/>
                  </a:moveTo>
                  <a:lnTo>
                    <a:pt x="232" y="265"/>
                  </a:lnTo>
                  <a:lnTo>
                    <a:pt x="193" y="192"/>
                  </a:lnTo>
                  <a:lnTo>
                    <a:pt x="159" y="129"/>
                  </a:lnTo>
                  <a:lnTo>
                    <a:pt x="119" y="79"/>
                  </a:lnTo>
                  <a:lnTo>
                    <a:pt x="68" y="28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5" y="11"/>
                  </a:lnTo>
                  <a:lnTo>
                    <a:pt x="0" y="73"/>
                  </a:lnTo>
                  <a:lnTo>
                    <a:pt x="11" y="163"/>
                  </a:lnTo>
                  <a:lnTo>
                    <a:pt x="34" y="225"/>
                  </a:lnTo>
                  <a:lnTo>
                    <a:pt x="56" y="293"/>
                  </a:lnTo>
                  <a:lnTo>
                    <a:pt x="90" y="367"/>
                  </a:lnTo>
                  <a:lnTo>
                    <a:pt x="102" y="401"/>
                  </a:lnTo>
                  <a:lnTo>
                    <a:pt x="119" y="401"/>
                  </a:lnTo>
                  <a:lnTo>
                    <a:pt x="142" y="401"/>
                  </a:lnTo>
                  <a:lnTo>
                    <a:pt x="164" y="423"/>
                  </a:lnTo>
                  <a:lnTo>
                    <a:pt x="193" y="435"/>
                  </a:lnTo>
                  <a:lnTo>
                    <a:pt x="221" y="429"/>
                  </a:lnTo>
                  <a:lnTo>
                    <a:pt x="227" y="423"/>
                  </a:lnTo>
                  <a:lnTo>
                    <a:pt x="238" y="401"/>
                  </a:lnTo>
                  <a:lnTo>
                    <a:pt x="244" y="361"/>
                  </a:lnTo>
                  <a:lnTo>
                    <a:pt x="255" y="333"/>
                  </a:lnTo>
                  <a:lnTo>
                    <a:pt x="267" y="327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2569" name="Group 41"/>
          <p:cNvGrpSpPr>
            <a:grpSpLocks/>
          </p:cNvGrpSpPr>
          <p:nvPr/>
        </p:nvGrpSpPr>
        <p:grpSpPr bwMode="auto">
          <a:xfrm>
            <a:off x="3846513" y="4203700"/>
            <a:ext cx="439737" cy="938213"/>
            <a:chOff x="2726" y="2648"/>
            <a:chExt cx="312" cy="591"/>
          </a:xfrm>
        </p:grpSpPr>
        <p:sp>
          <p:nvSpPr>
            <p:cNvPr id="22567" name="Freeform 39"/>
            <p:cNvSpPr>
              <a:spLocks/>
            </p:cNvSpPr>
            <p:nvPr/>
          </p:nvSpPr>
          <p:spPr bwMode="auto">
            <a:xfrm>
              <a:off x="2840" y="2648"/>
              <a:ext cx="198" cy="285"/>
            </a:xfrm>
            <a:custGeom>
              <a:avLst/>
              <a:gdLst/>
              <a:ahLst/>
              <a:cxnLst>
                <a:cxn ang="0">
                  <a:pos x="151" y="284"/>
                </a:cxn>
                <a:cxn ang="0">
                  <a:pos x="163" y="244"/>
                </a:cxn>
                <a:cxn ang="0">
                  <a:pos x="180" y="221"/>
                </a:cxn>
                <a:cxn ang="0">
                  <a:pos x="185" y="198"/>
                </a:cxn>
                <a:cxn ang="0">
                  <a:pos x="197" y="130"/>
                </a:cxn>
                <a:cxn ang="0">
                  <a:pos x="191" y="45"/>
                </a:cxn>
                <a:cxn ang="0">
                  <a:pos x="191" y="22"/>
                </a:cxn>
                <a:cxn ang="0">
                  <a:pos x="180" y="11"/>
                </a:cxn>
                <a:cxn ang="0">
                  <a:pos x="163" y="0"/>
                </a:cxn>
                <a:cxn ang="0">
                  <a:pos x="146" y="22"/>
                </a:cxn>
                <a:cxn ang="0">
                  <a:pos x="140" y="51"/>
                </a:cxn>
                <a:cxn ang="0">
                  <a:pos x="129" y="68"/>
                </a:cxn>
                <a:cxn ang="0">
                  <a:pos x="112" y="102"/>
                </a:cxn>
                <a:cxn ang="0">
                  <a:pos x="84" y="119"/>
                </a:cxn>
                <a:cxn ang="0">
                  <a:pos x="50" y="153"/>
                </a:cxn>
                <a:cxn ang="0">
                  <a:pos x="28" y="164"/>
                </a:cxn>
                <a:cxn ang="0">
                  <a:pos x="16" y="181"/>
                </a:cxn>
                <a:cxn ang="0">
                  <a:pos x="0" y="221"/>
                </a:cxn>
                <a:cxn ang="0">
                  <a:pos x="16" y="221"/>
                </a:cxn>
                <a:cxn ang="0">
                  <a:pos x="33" y="221"/>
                </a:cxn>
                <a:cxn ang="0">
                  <a:pos x="78" y="198"/>
                </a:cxn>
                <a:cxn ang="0">
                  <a:pos x="95" y="193"/>
                </a:cxn>
                <a:cxn ang="0">
                  <a:pos x="112" y="193"/>
                </a:cxn>
                <a:cxn ang="0">
                  <a:pos x="118" y="198"/>
                </a:cxn>
                <a:cxn ang="0">
                  <a:pos x="129" y="249"/>
                </a:cxn>
                <a:cxn ang="0">
                  <a:pos x="140" y="261"/>
                </a:cxn>
                <a:cxn ang="0">
                  <a:pos x="151" y="284"/>
                </a:cxn>
              </a:cxnLst>
              <a:rect l="0" t="0" r="r" b="b"/>
              <a:pathLst>
                <a:path w="198" h="285">
                  <a:moveTo>
                    <a:pt x="151" y="284"/>
                  </a:moveTo>
                  <a:lnTo>
                    <a:pt x="163" y="244"/>
                  </a:lnTo>
                  <a:lnTo>
                    <a:pt x="180" y="221"/>
                  </a:lnTo>
                  <a:lnTo>
                    <a:pt x="185" y="198"/>
                  </a:lnTo>
                  <a:lnTo>
                    <a:pt x="197" y="130"/>
                  </a:lnTo>
                  <a:lnTo>
                    <a:pt x="191" y="45"/>
                  </a:lnTo>
                  <a:lnTo>
                    <a:pt x="191" y="22"/>
                  </a:lnTo>
                  <a:lnTo>
                    <a:pt x="180" y="11"/>
                  </a:lnTo>
                  <a:lnTo>
                    <a:pt x="163" y="0"/>
                  </a:lnTo>
                  <a:lnTo>
                    <a:pt x="146" y="22"/>
                  </a:lnTo>
                  <a:lnTo>
                    <a:pt x="140" y="51"/>
                  </a:lnTo>
                  <a:lnTo>
                    <a:pt x="129" y="68"/>
                  </a:lnTo>
                  <a:lnTo>
                    <a:pt x="112" y="102"/>
                  </a:lnTo>
                  <a:lnTo>
                    <a:pt x="84" y="119"/>
                  </a:lnTo>
                  <a:lnTo>
                    <a:pt x="50" y="153"/>
                  </a:lnTo>
                  <a:lnTo>
                    <a:pt x="28" y="164"/>
                  </a:lnTo>
                  <a:lnTo>
                    <a:pt x="16" y="181"/>
                  </a:lnTo>
                  <a:lnTo>
                    <a:pt x="0" y="221"/>
                  </a:lnTo>
                  <a:lnTo>
                    <a:pt x="16" y="221"/>
                  </a:lnTo>
                  <a:lnTo>
                    <a:pt x="33" y="221"/>
                  </a:lnTo>
                  <a:lnTo>
                    <a:pt x="78" y="198"/>
                  </a:lnTo>
                  <a:lnTo>
                    <a:pt x="95" y="193"/>
                  </a:lnTo>
                  <a:lnTo>
                    <a:pt x="112" y="193"/>
                  </a:lnTo>
                  <a:lnTo>
                    <a:pt x="118" y="198"/>
                  </a:lnTo>
                  <a:lnTo>
                    <a:pt x="129" y="249"/>
                  </a:lnTo>
                  <a:lnTo>
                    <a:pt x="140" y="261"/>
                  </a:lnTo>
                  <a:lnTo>
                    <a:pt x="151" y="28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auto">
            <a:xfrm>
              <a:off x="2726" y="2841"/>
              <a:ext cx="267" cy="398"/>
            </a:xfrm>
            <a:custGeom>
              <a:avLst/>
              <a:gdLst/>
              <a:ahLst/>
              <a:cxnLst>
                <a:cxn ang="0">
                  <a:pos x="113" y="28"/>
                </a:cxn>
                <a:cxn ang="0">
                  <a:pos x="79" y="96"/>
                </a:cxn>
                <a:cxn ang="0">
                  <a:pos x="62" y="147"/>
                </a:cxn>
                <a:cxn ang="0">
                  <a:pos x="11" y="255"/>
                </a:cxn>
                <a:cxn ang="0">
                  <a:pos x="5" y="323"/>
                </a:cxn>
                <a:cxn ang="0">
                  <a:pos x="0" y="362"/>
                </a:cxn>
                <a:cxn ang="0">
                  <a:pos x="5" y="385"/>
                </a:cxn>
                <a:cxn ang="0">
                  <a:pos x="16" y="391"/>
                </a:cxn>
                <a:cxn ang="0">
                  <a:pos x="33" y="397"/>
                </a:cxn>
                <a:cxn ang="0">
                  <a:pos x="50" y="391"/>
                </a:cxn>
                <a:cxn ang="0">
                  <a:pos x="73" y="379"/>
                </a:cxn>
                <a:cxn ang="0">
                  <a:pos x="113" y="334"/>
                </a:cxn>
                <a:cxn ang="0">
                  <a:pos x="141" y="311"/>
                </a:cxn>
                <a:cxn ang="0">
                  <a:pos x="164" y="260"/>
                </a:cxn>
                <a:cxn ang="0">
                  <a:pos x="198" y="215"/>
                </a:cxn>
                <a:cxn ang="0">
                  <a:pos x="266" y="90"/>
                </a:cxn>
                <a:cxn ang="0">
                  <a:pos x="254" y="68"/>
                </a:cxn>
                <a:cxn ang="0">
                  <a:pos x="243" y="56"/>
                </a:cxn>
                <a:cxn ang="0">
                  <a:pos x="232" y="5"/>
                </a:cxn>
                <a:cxn ang="0">
                  <a:pos x="226" y="0"/>
                </a:cxn>
                <a:cxn ang="0">
                  <a:pos x="209" y="0"/>
                </a:cxn>
                <a:cxn ang="0">
                  <a:pos x="192" y="5"/>
                </a:cxn>
                <a:cxn ang="0">
                  <a:pos x="147" y="28"/>
                </a:cxn>
                <a:cxn ang="0">
                  <a:pos x="130" y="28"/>
                </a:cxn>
                <a:cxn ang="0">
                  <a:pos x="113" y="28"/>
                </a:cxn>
              </a:cxnLst>
              <a:rect l="0" t="0" r="r" b="b"/>
              <a:pathLst>
                <a:path w="267" h="398">
                  <a:moveTo>
                    <a:pt x="113" y="28"/>
                  </a:moveTo>
                  <a:lnTo>
                    <a:pt x="79" y="96"/>
                  </a:lnTo>
                  <a:lnTo>
                    <a:pt x="62" y="147"/>
                  </a:lnTo>
                  <a:lnTo>
                    <a:pt x="11" y="255"/>
                  </a:lnTo>
                  <a:lnTo>
                    <a:pt x="5" y="323"/>
                  </a:lnTo>
                  <a:lnTo>
                    <a:pt x="0" y="362"/>
                  </a:lnTo>
                  <a:lnTo>
                    <a:pt x="5" y="385"/>
                  </a:lnTo>
                  <a:lnTo>
                    <a:pt x="16" y="391"/>
                  </a:lnTo>
                  <a:lnTo>
                    <a:pt x="33" y="397"/>
                  </a:lnTo>
                  <a:lnTo>
                    <a:pt x="50" y="391"/>
                  </a:lnTo>
                  <a:lnTo>
                    <a:pt x="73" y="379"/>
                  </a:lnTo>
                  <a:lnTo>
                    <a:pt x="113" y="334"/>
                  </a:lnTo>
                  <a:lnTo>
                    <a:pt x="141" y="311"/>
                  </a:lnTo>
                  <a:lnTo>
                    <a:pt x="164" y="260"/>
                  </a:lnTo>
                  <a:lnTo>
                    <a:pt x="198" y="215"/>
                  </a:lnTo>
                  <a:lnTo>
                    <a:pt x="266" y="90"/>
                  </a:lnTo>
                  <a:lnTo>
                    <a:pt x="254" y="68"/>
                  </a:lnTo>
                  <a:lnTo>
                    <a:pt x="243" y="56"/>
                  </a:lnTo>
                  <a:lnTo>
                    <a:pt x="232" y="5"/>
                  </a:lnTo>
                  <a:lnTo>
                    <a:pt x="226" y="0"/>
                  </a:lnTo>
                  <a:lnTo>
                    <a:pt x="209" y="0"/>
                  </a:lnTo>
                  <a:lnTo>
                    <a:pt x="192" y="5"/>
                  </a:lnTo>
                  <a:lnTo>
                    <a:pt x="147" y="28"/>
                  </a:lnTo>
                  <a:lnTo>
                    <a:pt x="130" y="28"/>
                  </a:lnTo>
                  <a:lnTo>
                    <a:pt x="113" y="2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2572" name="Group 44"/>
          <p:cNvGrpSpPr>
            <a:grpSpLocks/>
          </p:cNvGrpSpPr>
          <p:nvPr/>
        </p:nvGrpSpPr>
        <p:grpSpPr bwMode="auto">
          <a:xfrm>
            <a:off x="7673975" y="4364038"/>
            <a:ext cx="439738" cy="938212"/>
            <a:chOff x="5438" y="2749"/>
            <a:chExt cx="312" cy="591"/>
          </a:xfrm>
        </p:grpSpPr>
        <p:sp>
          <p:nvSpPr>
            <p:cNvPr id="22570" name="Freeform 42"/>
            <p:cNvSpPr>
              <a:spLocks/>
            </p:cNvSpPr>
            <p:nvPr/>
          </p:nvSpPr>
          <p:spPr bwMode="auto">
            <a:xfrm>
              <a:off x="5552" y="2749"/>
              <a:ext cx="198" cy="285"/>
            </a:xfrm>
            <a:custGeom>
              <a:avLst/>
              <a:gdLst/>
              <a:ahLst/>
              <a:cxnLst>
                <a:cxn ang="0">
                  <a:pos x="151" y="284"/>
                </a:cxn>
                <a:cxn ang="0">
                  <a:pos x="163" y="244"/>
                </a:cxn>
                <a:cxn ang="0">
                  <a:pos x="180" y="221"/>
                </a:cxn>
                <a:cxn ang="0">
                  <a:pos x="185" y="198"/>
                </a:cxn>
                <a:cxn ang="0">
                  <a:pos x="197" y="130"/>
                </a:cxn>
                <a:cxn ang="0">
                  <a:pos x="191" y="45"/>
                </a:cxn>
                <a:cxn ang="0">
                  <a:pos x="191" y="22"/>
                </a:cxn>
                <a:cxn ang="0">
                  <a:pos x="180" y="11"/>
                </a:cxn>
                <a:cxn ang="0">
                  <a:pos x="163" y="0"/>
                </a:cxn>
                <a:cxn ang="0">
                  <a:pos x="146" y="22"/>
                </a:cxn>
                <a:cxn ang="0">
                  <a:pos x="140" y="51"/>
                </a:cxn>
                <a:cxn ang="0">
                  <a:pos x="129" y="68"/>
                </a:cxn>
                <a:cxn ang="0">
                  <a:pos x="112" y="102"/>
                </a:cxn>
                <a:cxn ang="0">
                  <a:pos x="84" y="119"/>
                </a:cxn>
                <a:cxn ang="0">
                  <a:pos x="50" y="153"/>
                </a:cxn>
                <a:cxn ang="0">
                  <a:pos x="28" y="164"/>
                </a:cxn>
                <a:cxn ang="0">
                  <a:pos x="16" y="181"/>
                </a:cxn>
                <a:cxn ang="0">
                  <a:pos x="0" y="221"/>
                </a:cxn>
                <a:cxn ang="0">
                  <a:pos x="16" y="221"/>
                </a:cxn>
                <a:cxn ang="0">
                  <a:pos x="33" y="221"/>
                </a:cxn>
                <a:cxn ang="0">
                  <a:pos x="78" y="198"/>
                </a:cxn>
                <a:cxn ang="0">
                  <a:pos x="95" y="193"/>
                </a:cxn>
                <a:cxn ang="0">
                  <a:pos x="112" y="193"/>
                </a:cxn>
                <a:cxn ang="0">
                  <a:pos x="118" y="198"/>
                </a:cxn>
                <a:cxn ang="0">
                  <a:pos x="129" y="249"/>
                </a:cxn>
                <a:cxn ang="0">
                  <a:pos x="140" y="261"/>
                </a:cxn>
                <a:cxn ang="0">
                  <a:pos x="151" y="284"/>
                </a:cxn>
              </a:cxnLst>
              <a:rect l="0" t="0" r="r" b="b"/>
              <a:pathLst>
                <a:path w="198" h="285">
                  <a:moveTo>
                    <a:pt x="151" y="284"/>
                  </a:moveTo>
                  <a:lnTo>
                    <a:pt x="163" y="244"/>
                  </a:lnTo>
                  <a:lnTo>
                    <a:pt x="180" y="221"/>
                  </a:lnTo>
                  <a:lnTo>
                    <a:pt x="185" y="198"/>
                  </a:lnTo>
                  <a:lnTo>
                    <a:pt x="197" y="130"/>
                  </a:lnTo>
                  <a:lnTo>
                    <a:pt x="191" y="45"/>
                  </a:lnTo>
                  <a:lnTo>
                    <a:pt x="191" y="22"/>
                  </a:lnTo>
                  <a:lnTo>
                    <a:pt x="180" y="11"/>
                  </a:lnTo>
                  <a:lnTo>
                    <a:pt x="163" y="0"/>
                  </a:lnTo>
                  <a:lnTo>
                    <a:pt x="146" y="22"/>
                  </a:lnTo>
                  <a:lnTo>
                    <a:pt x="140" y="51"/>
                  </a:lnTo>
                  <a:lnTo>
                    <a:pt x="129" y="68"/>
                  </a:lnTo>
                  <a:lnTo>
                    <a:pt x="112" y="102"/>
                  </a:lnTo>
                  <a:lnTo>
                    <a:pt x="84" y="119"/>
                  </a:lnTo>
                  <a:lnTo>
                    <a:pt x="50" y="153"/>
                  </a:lnTo>
                  <a:lnTo>
                    <a:pt x="28" y="164"/>
                  </a:lnTo>
                  <a:lnTo>
                    <a:pt x="16" y="181"/>
                  </a:lnTo>
                  <a:lnTo>
                    <a:pt x="0" y="221"/>
                  </a:lnTo>
                  <a:lnTo>
                    <a:pt x="16" y="221"/>
                  </a:lnTo>
                  <a:lnTo>
                    <a:pt x="33" y="221"/>
                  </a:lnTo>
                  <a:lnTo>
                    <a:pt x="78" y="198"/>
                  </a:lnTo>
                  <a:lnTo>
                    <a:pt x="95" y="193"/>
                  </a:lnTo>
                  <a:lnTo>
                    <a:pt x="112" y="193"/>
                  </a:lnTo>
                  <a:lnTo>
                    <a:pt x="118" y="198"/>
                  </a:lnTo>
                  <a:lnTo>
                    <a:pt x="129" y="249"/>
                  </a:lnTo>
                  <a:lnTo>
                    <a:pt x="140" y="261"/>
                  </a:lnTo>
                  <a:lnTo>
                    <a:pt x="151" y="28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auto">
            <a:xfrm>
              <a:off x="5438" y="2942"/>
              <a:ext cx="267" cy="398"/>
            </a:xfrm>
            <a:custGeom>
              <a:avLst/>
              <a:gdLst/>
              <a:ahLst/>
              <a:cxnLst>
                <a:cxn ang="0">
                  <a:pos x="113" y="28"/>
                </a:cxn>
                <a:cxn ang="0">
                  <a:pos x="79" y="96"/>
                </a:cxn>
                <a:cxn ang="0">
                  <a:pos x="62" y="147"/>
                </a:cxn>
                <a:cxn ang="0">
                  <a:pos x="11" y="255"/>
                </a:cxn>
                <a:cxn ang="0">
                  <a:pos x="5" y="323"/>
                </a:cxn>
                <a:cxn ang="0">
                  <a:pos x="0" y="362"/>
                </a:cxn>
                <a:cxn ang="0">
                  <a:pos x="5" y="385"/>
                </a:cxn>
                <a:cxn ang="0">
                  <a:pos x="16" y="391"/>
                </a:cxn>
                <a:cxn ang="0">
                  <a:pos x="33" y="397"/>
                </a:cxn>
                <a:cxn ang="0">
                  <a:pos x="50" y="391"/>
                </a:cxn>
                <a:cxn ang="0">
                  <a:pos x="73" y="379"/>
                </a:cxn>
                <a:cxn ang="0">
                  <a:pos x="113" y="334"/>
                </a:cxn>
                <a:cxn ang="0">
                  <a:pos x="141" y="311"/>
                </a:cxn>
                <a:cxn ang="0">
                  <a:pos x="164" y="260"/>
                </a:cxn>
                <a:cxn ang="0">
                  <a:pos x="198" y="215"/>
                </a:cxn>
                <a:cxn ang="0">
                  <a:pos x="266" y="90"/>
                </a:cxn>
                <a:cxn ang="0">
                  <a:pos x="254" y="68"/>
                </a:cxn>
                <a:cxn ang="0">
                  <a:pos x="243" y="56"/>
                </a:cxn>
                <a:cxn ang="0">
                  <a:pos x="232" y="5"/>
                </a:cxn>
                <a:cxn ang="0">
                  <a:pos x="226" y="0"/>
                </a:cxn>
                <a:cxn ang="0">
                  <a:pos x="209" y="0"/>
                </a:cxn>
                <a:cxn ang="0">
                  <a:pos x="192" y="5"/>
                </a:cxn>
                <a:cxn ang="0">
                  <a:pos x="147" y="28"/>
                </a:cxn>
                <a:cxn ang="0">
                  <a:pos x="130" y="28"/>
                </a:cxn>
                <a:cxn ang="0">
                  <a:pos x="113" y="28"/>
                </a:cxn>
              </a:cxnLst>
              <a:rect l="0" t="0" r="r" b="b"/>
              <a:pathLst>
                <a:path w="267" h="398">
                  <a:moveTo>
                    <a:pt x="113" y="28"/>
                  </a:moveTo>
                  <a:lnTo>
                    <a:pt x="79" y="96"/>
                  </a:lnTo>
                  <a:lnTo>
                    <a:pt x="62" y="147"/>
                  </a:lnTo>
                  <a:lnTo>
                    <a:pt x="11" y="255"/>
                  </a:lnTo>
                  <a:lnTo>
                    <a:pt x="5" y="323"/>
                  </a:lnTo>
                  <a:lnTo>
                    <a:pt x="0" y="362"/>
                  </a:lnTo>
                  <a:lnTo>
                    <a:pt x="5" y="385"/>
                  </a:lnTo>
                  <a:lnTo>
                    <a:pt x="16" y="391"/>
                  </a:lnTo>
                  <a:lnTo>
                    <a:pt x="33" y="397"/>
                  </a:lnTo>
                  <a:lnTo>
                    <a:pt x="50" y="391"/>
                  </a:lnTo>
                  <a:lnTo>
                    <a:pt x="73" y="379"/>
                  </a:lnTo>
                  <a:lnTo>
                    <a:pt x="113" y="334"/>
                  </a:lnTo>
                  <a:lnTo>
                    <a:pt x="141" y="311"/>
                  </a:lnTo>
                  <a:lnTo>
                    <a:pt x="164" y="260"/>
                  </a:lnTo>
                  <a:lnTo>
                    <a:pt x="198" y="215"/>
                  </a:lnTo>
                  <a:lnTo>
                    <a:pt x="266" y="90"/>
                  </a:lnTo>
                  <a:lnTo>
                    <a:pt x="254" y="68"/>
                  </a:lnTo>
                  <a:lnTo>
                    <a:pt x="243" y="56"/>
                  </a:lnTo>
                  <a:lnTo>
                    <a:pt x="232" y="5"/>
                  </a:lnTo>
                  <a:lnTo>
                    <a:pt x="226" y="0"/>
                  </a:lnTo>
                  <a:lnTo>
                    <a:pt x="209" y="0"/>
                  </a:lnTo>
                  <a:lnTo>
                    <a:pt x="192" y="5"/>
                  </a:lnTo>
                  <a:lnTo>
                    <a:pt x="147" y="28"/>
                  </a:lnTo>
                  <a:lnTo>
                    <a:pt x="130" y="28"/>
                  </a:lnTo>
                  <a:lnTo>
                    <a:pt x="113" y="2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6410325" y="4167188"/>
            <a:ext cx="2052638" cy="127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22576" name="Group 48"/>
          <p:cNvGrpSpPr>
            <a:grpSpLocks/>
          </p:cNvGrpSpPr>
          <p:nvPr/>
        </p:nvGrpSpPr>
        <p:grpSpPr bwMode="auto">
          <a:xfrm>
            <a:off x="7796213" y="3167063"/>
            <a:ext cx="481012" cy="1052512"/>
            <a:chOff x="5525" y="1995"/>
            <a:chExt cx="341" cy="663"/>
          </a:xfrm>
        </p:grpSpPr>
        <p:sp>
          <p:nvSpPr>
            <p:cNvPr id="22574" name="Freeform 46"/>
            <p:cNvSpPr>
              <a:spLocks/>
            </p:cNvSpPr>
            <p:nvPr/>
          </p:nvSpPr>
          <p:spPr bwMode="auto">
            <a:xfrm>
              <a:off x="5627" y="2322"/>
              <a:ext cx="239" cy="336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96"/>
                </a:cxn>
                <a:cxn ang="0">
                  <a:pos x="17" y="130"/>
                </a:cxn>
                <a:cxn ang="0">
                  <a:pos x="39" y="158"/>
                </a:cxn>
                <a:cxn ang="0">
                  <a:pos x="68" y="176"/>
                </a:cxn>
                <a:cxn ang="0">
                  <a:pos x="107" y="210"/>
                </a:cxn>
                <a:cxn ang="0">
                  <a:pos x="136" y="255"/>
                </a:cxn>
                <a:cxn ang="0">
                  <a:pos x="141" y="278"/>
                </a:cxn>
                <a:cxn ang="0">
                  <a:pos x="164" y="300"/>
                </a:cxn>
                <a:cxn ang="0">
                  <a:pos x="198" y="329"/>
                </a:cxn>
                <a:cxn ang="0">
                  <a:pos x="215" y="335"/>
                </a:cxn>
                <a:cxn ang="0">
                  <a:pos x="221" y="329"/>
                </a:cxn>
                <a:cxn ang="0">
                  <a:pos x="232" y="272"/>
                </a:cxn>
                <a:cxn ang="0">
                  <a:pos x="238" y="204"/>
                </a:cxn>
                <a:cxn ang="0">
                  <a:pos x="232" y="136"/>
                </a:cxn>
                <a:cxn ang="0">
                  <a:pos x="221" y="90"/>
                </a:cxn>
                <a:cxn ang="0">
                  <a:pos x="204" y="45"/>
                </a:cxn>
                <a:cxn ang="0">
                  <a:pos x="187" y="22"/>
                </a:cxn>
                <a:cxn ang="0">
                  <a:pos x="164" y="0"/>
                </a:cxn>
                <a:cxn ang="0">
                  <a:pos x="153" y="5"/>
                </a:cxn>
                <a:cxn ang="0">
                  <a:pos x="141" y="34"/>
                </a:cxn>
                <a:cxn ang="0">
                  <a:pos x="136" y="73"/>
                </a:cxn>
                <a:cxn ang="0">
                  <a:pos x="124" y="96"/>
                </a:cxn>
                <a:cxn ang="0">
                  <a:pos x="119" y="102"/>
                </a:cxn>
                <a:cxn ang="0">
                  <a:pos x="90" y="107"/>
                </a:cxn>
                <a:cxn ang="0">
                  <a:pos x="62" y="96"/>
                </a:cxn>
                <a:cxn ang="0">
                  <a:pos x="39" y="73"/>
                </a:cxn>
                <a:cxn ang="0">
                  <a:pos x="17" y="73"/>
                </a:cxn>
                <a:cxn ang="0">
                  <a:pos x="0" y="73"/>
                </a:cxn>
              </a:cxnLst>
              <a:rect l="0" t="0" r="r" b="b"/>
              <a:pathLst>
                <a:path w="239" h="336">
                  <a:moveTo>
                    <a:pt x="0" y="73"/>
                  </a:moveTo>
                  <a:lnTo>
                    <a:pt x="0" y="96"/>
                  </a:lnTo>
                  <a:lnTo>
                    <a:pt x="17" y="130"/>
                  </a:lnTo>
                  <a:lnTo>
                    <a:pt x="39" y="158"/>
                  </a:lnTo>
                  <a:lnTo>
                    <a:pt x="68" y="176"/>
                  </a:lnTo>
                  <a:lnTo>
                    <a:pt x="107" y="210"/>
                  </a:lnTo>
                  <a:lnTo>
                    <a:pt x="136" y="255"/>
                  </a:lnTo>
                  <a:lnTo>
                    <a:pt x="141" y="278"/>
                  </a:lnTo>
                  <a:lnTo>
                    <a:pt x="164" y="300"/>
                  </a:lnTo>
                  <a:lnTo>
                    <a:pt x="198" y="329"/>
                  </a:lnTo>
                  <a:lnTo>
                    <a:pt x="215" y="335"/>
                  </a:lnTo>
                  <a:lnTo>
                    <a:pt x="221" y="329"/>
                  </a:lnTo>
                  <a:lnTo>
                    <a:pt x="232" y="272"/>
                  </a:lnTo>
                  <a:lnTo>
                    <a:pt x="238" y="204"/>
                  </a:lnTo>
                  <a:lnTo>
                    <a:pt x="232" y="136"/>
                  </a:lnTo>
                  <a:lnTo>
                    <a:pt x="221" y="90"/>
                  </a:lnTo>
                  <a:lnTo>
                    <a:pt x="204" y="45"/>
                  </a:lnTo>
                  <a:lnTo>
                    <a:pt x="187" y="22"/>
                  </a:lnTo>
                  <a:lnTo>
                    <a:pt x="164" y="0"/>
                  </a:lnTo>
                  <a:lnTo>
                    <a:pt x="153" y="5"/>
                  </a:lnTo>
                  <a:lnTo>
                    <a:pt x="141" y="34"/>
                  </a:lnTo>
                  <a:lnTo>
                    <a:pt x="136" y="73"/>
                  </a:lnTo>
                  <a:lnTo>
                    <a:pt x="124" y="96"/>
                  </a:lnTo>
                  <a:lnTo>
                    <a:pt x="119" y="102"/>
                  </a:lnTo>
                  <a:lnTo>
                    <a:pt x="90" y="107"/>
                  </a:lnTo>
                  <a:lnTo>
                    <a:pt x="62" y="96"/>
                  </a:lnTo>
                  <a:lnTo>
                    <a:pt x="39" y="73"/>
                  </a:lnTo>
                  <a:lnTo>
                    <a:pt x="17" y="73"/>
                  </a:lnTo>
                  <a:lnTo>
                    <a:pt x="0" y="73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575" name="Freeform 47"/>
            <p:cNvSpPr>
              <a:spLocks/>
            </p:cNvSpPr>
            <p:nvPr/>
          </p:nvSpPr>
          <p:spPr bwMode="auto">
            <a:xfrm>
              <a:off x="5525" y="1995"/>
              <a:ext cx="268" cy="436"/>
            </a:xfrm>
            <a:custGeom>
              <a:avLst/>
              <a:gdLst/>
              <a:ahLst/>
              <a:cxnLst>
                <a:cxn ang="0">
                  <a:pos x="267" y="327"/>
                </a:cxn>
                <a:cxn ang="0">
                  <a:pos x="232" y="265"/>
                </a:cxn>
                <a:cxn ang="0">
                  <a:pos x="193" y="192"/>
                </a:cxn>
                <a:cxn ang="0">
                  <a:pos x="159" y="129"/>
                </a:cxn>
                <a:cxn ang="0">
                  <a:pos x="119" y="79"/>
                </a:cxn>
                <a:cxn ang="0">
                  <a:pos x="68" y="28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5" y="11"/>
                </a:cxn>
                <a:cxn ang="0">
                  <a:pos x="0" y="73"/>
                </a:cxn>
                <a:cxn ang="0">
                  <a:pos x="11" y="163"/>
                </a:cxn>
                <a:cxn ang="0">
                  <a:pos x="34" y="225"/>
                </a:cxn>
                <a:cxn ang="0">
                  <a:pos x="56" y="293"/>
                </a:cxn>
                <a:cxn ang="0">
                  <a:pos x="90" y="367"/>
                </a:cxn>
                <a:cxn ang="0">
                  <a:pos x="102" y="401"/>
                </a:cxn>
                <a:cxn ang="0">
                  <a:pos x="119" y="401"/>
                </a:cxn>
                <a:cxn ang="0">
                  <a:pos x="142" y="401"/>
                </a:cxn>
                <a:cxn ang="0">
                  <a:pos x="164" y="423"/>
                </a:cxn>
                <a:cxn ang="0">
                  <a:pos x="193" y="435"/>
                </a:cxn>
                <a:cxn ang="0">
                  <a:pos x="221" y="429"/>
                </a:cxn>
                <a:cxn ang="0">
                  <a:pos x="227" y="423"/>
                </a:cxn>
                <a:cxn ang="0">
                  <a:pos x="238" y="401"/>
                </a:cxn>
                <a:cxn ang="0">
                  <a:pos x="244" y="361"/>
                </a:cxn>
                <a:cxn ang="0">
                  <a:pos x="255" y="333"/>
                </a:cxn>
                <a:cxn ang="0">
                  <a:pos x="267" y="327"/>
                </a:cxn>
              </a:cxnLst>
              <a:rect l="0" t="0" r="r" b="b"/>
              <a:pathLst>
                <a:path w="268" h="436">
                  <a:moveTo>
                    <a:pt x="267" y="327"/>
                  </a:moveTo>
                  <a:lnTo>
                    <a:pt x="232" y="265"/>
                  </a:lnTo>
                  <a:lnTo>
                    <a:pt x="193" y="192"/>
                  </a:lnTo>
                  <a:lnTo>
                    <a:pt x="159" y="129"/>
                  </a:lnTo>
                  <a:lnTo>
                    <a:pt x="119" y="79"/>
                  </a:lnTo>
                  <a:lnTo>
                    <a:pt x="68" y="28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5" y="11"/>
                  </a:lnTo>
                  <a:lnTo>
                    <a:pt x="0" y="73"/>
                  </a:lnTo>
                  <a:lnTo>
                    <a:pt x="11" y="163"/>
                  </a:lnTo>
                  <a:lnTo>
                    <a:pt x="34" y="225"/>
                  </a:lnTo>
                  <a:lnTo>
                    <a:pt x="56" y="293"/>
                  </a:lnTo>
                  <a:lnTo>
                    <a:pt x="90" y="367"/>
                  </a:lnTo>
                  <a:lnTo>
                    <a:pt x="102" y="401"/>
                  </a:lnTo>
                  <a:lnTo>
                    <a:pt x="119" y="401"/>
                  </a:lnTo>
                  <a:lnTo>
                    <a:pt x="142" y="401"/>
                  </a:lnTo>
                  <a:lnTo>
                    <a:pt x="164" y="423"/>
                  </a:lnTo>
                  <a:lnTo>
                    <a:pt x="193" y="435"/>
                  </a:lnTo>
                  <a:lnTo>
                    <a:pt x="221" y="429"/>
                  </a:lnTo>
                  <a:lnTo>
                    <a:pt x="227" y="423"/>
                  </a:lnTo>
                  <a:lnTo>
                    <a:pt x="238" y="401"/>
                  </a:lnTo>
                  <a:lnTo>
                    <a:pt x="244" y="361"/>
                  </a:lnTo>
                  <a:lnTo>
                    <a:pt x="255" y="333"/>
                  </a:lnTo>
                  <a:lnTo>
                    <a:pt x="267" y="327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2579" name="Group 51"/>
          <p:cNvGrpSpPr>
            <a:grpSpLocks/>
          </p:cNvGrpSpPr>
          <p:nvPr/>
        </p:nvGrpSpPr>
        <p:grpSpPr bwMode="auto">
          <a:xfrm>
            <a:off x="7753350" y="4187825"/>
            <a:ext cx="441325" cy="938213"/>
            <a:chOff x="5495" y="2638"/>
            <a:chExt cx="312" cy="591"/>
          </a:xfrm>
        </p:grpSpPr>
        <p:sp>
          <p:nvSpPr>
            <p:cNvPr id="22577" name="Freeform 49"/>
            <p:cNvSpPr>
              <a:spLocks/>
            </p:cNvSpPr>
            <p:nvPr/>
          </p:nvSpPr>
          <p:spPr bwMode="auto">
            <a:xfrm>
              <a:off x="5609" y="2638"/>
              <a:ext cx="198" cy="285"/>
            </a:xfrm>
            <a:custGeom>
              <a:avLst/>
              <a:gdLst/>
              <a:ahLst/>
              <a:cxnLst>
                <a:cxn ang="0">
                  <a:pos x="151" y="284"/>
                </a:cxn>
                <a:cxn ang="0">
                  <a:pos x="163" y="244"/>
                </a:cxn>
                <a:cxn ang="0">
                  <a:pos x="180" y="221"/>
                </a:cxn>
                <a:cxn ang="0">
                  <a:pos x="185" y="198"/>
                </a:cxn>
                <a:cxn ang="0">
                  <a:pos x="197" y="130"/>
                </a:cxn>
                <a:cxn ang="0">
                  <a:pos x="191" y="45"/>
                </a:cxn>
                <a:cxn ang="0">
                  <a:pos x="191" y="22"/>
                </a:cxn>
                <a:cxn ang="0">
                  <a:pos x="180" y="11"/>
                </a:cxn>
                <a:cxn ang="0">
                  <a:pos x="163" y="0"/>
                </a:cxn>
                <a:cxn ang="0">
                  <a:pos x="146" y="22"/>
                </a:cxn>
                <a:cxn ang="0">
                  <a:pos x="140" y="51"/>
                </a:cxn>
                <a:cxn ang="0">
                  <a:pos x="129" y="68"/>
                </a:cxn>
                <a:cxn ang="0">
                  <a:pos x="112" y="102"/>
                </a:cxn>
                <a:cxn ang="0">
                  <a:pos x="84" y="119"/>
                </a:cxn>
                <a:cxn ang="0">
                  <a:pos x="50" y="153"/>
                </a:cxn>
                <a:cxn ang="0">
                  <a:pos x="28" y="164"/>
                </a:cxn>
                <a:cxn ang="0">
                  <a:pos x="16" y="181"/>
                </a:cxn>
                <a:cxn ang="0">
                  <a:pos x="0" y="221"/>
                </a:cxn>
                <a:cxn ang="0">
                  <a:pos x="16" y="221"/>
                </a:cxn>
                <a:cxn ang="0">
                  <a:pos x="33" y="221"/>
                </a:cxn>
                <a:cxn ang="0">
                  <a:pos x="78" y="198"/>
                </a:cxn>
                <a:cxn ang="0">
                  <a:pos x="95" y="193"/>
                </a:cxn>
                <a:cxn ang="0">
                  <a:pos x="112" y="193"/>
                </a:cxn>
                <a:cxn ang="0">
                  <a:pos x="118" y="198"/>
                </a:cxn>
                <a:cxn ang="0">
                  <a:pos x="129" y="249"/>
                </a:cxn>
                <a:cxn ang="0">
                  <a:pos x="140" y="261"/>
                </a:cxn>
                <a:cxn ang="0">
                  <a:pos x="151" y="284"/>
                </a:cxn>
              </a:cxnLst>
              <a:rect l="0" t="0" r="r" b="b"/>
              <a:pathLst>
                <a:path w="198" h="285">
                  <a:moveTo>
                    <a:pt x="151" y="284"/>
                  </a:moveTo>
                  <a:lnTo>
                    <a:pt x="163" y="244"/>
                  </a:lnTo>
                  <a:lnTo>
                    <a:pt x="180" y="221"/>
                  </a:lnTo>
                  <a:lnTo>
                    <a:pt x="185" y="198"/>
                  </a:lnTo>
                  <a:lnTo>
                    <a:pt x="197" y="130"/>
                  </a:lnTo>
                  <a:lnTo>
                    <a:pt x="191" y="45"/>
                  </a:lnTo>
                  <a:lnTo>
                    <a:pt x="191" y="22"/>
                  </a:lnTo>
                  <a:lnTo>
                    <a:pt x="180" y="11"/>
                  </a:lnTo>
                  <a:lnTo>
                    <a:pt x="163" y="0"/>
                  </a:lnTo>
                  <a:lnTo>
                    <a:pt x="146" y="22"/>
                  </a:lnTo>
                  <a:lnTo>
                    <a:pt x="140" y="51"/>
                  </a:lnTo>
                  <a:lnTo>
                    <a:pt x="129" y="68"/>
                  </a:lnTo>
                  <a:lnTo>
                    <a:pt x="112" y="102"/>
                  </a:lnTo>
                  <a:lnTo>
                    <a:pt x="84" y="119"/>
                  </a:lnTo>
                  <a:lnTo>
                    <a:pt x="50" y="153"/>
                  </a:lnTo>
                  <a:lnTo>
                    <a:pt x="28" y="164"/>
                  </a:lnTo>
                  <a:lnTo>
                    <a:pt x="16" y="181"/>
                  </a:lnTo>
                  <a:lnTo>
                    <a:pt x="0" y="221"/>
                  </a:lnTo>
                  <a:lnTo>
                    <a:pt x="16" y="221"/>
                  </a:lnTo>
                  <a:lnTo>
                    <a:pt x="33" y="221"/>
                  </a:lnTo>
                  <a:lnTo>
                    <a:pt x="78" y="198"/>
                  </a:lnTo>
                  <a:lnTo>
                    <a:pt x="95" y="193"/>
                  </a:lnTo>
                  <a:lnTo>
                    <a:pt x="112" y="193"/>
                  </a:lnTo>
                  <a:lnTo>
                    <a:pt x="118" y="198"/>
                  </a:lnTo>
                  <a:lnTo>
                    <a:pt x="129" y="249"/>
                  </a:lnTo>
                  <a:lnTo>
                    <a:pt x="140" y="261"/>
                  </a:lnTo>
                  <a:lnTo>
                    <a:pt x="151" y="28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578" name="Freeform 50"/>
            <p:cNvSpPr>
              <a:spLocks/>
            </p:cNvSpPr>
            <p:nvPr/>
          </p:nvSpPr>
          <p:spPr bwMode="auto">
            <a:xfrm>
              <a:off x="5495" y="2831"/>
              <a:ext cx="267" cy="398"/>
            </a:xfrm>
            <a:custGeom>
              <a:avLst/>
              <a:gdLst/>
              <a:ahLst/>
              <a:cxnLst>
                <a:cxn ang="0">
                  <a:pos x="113" y="28"/>
                </a:cxn>
                <a:cxn ang="0">
                  <a:pos x="79" y="96"/>
                </a:cxn>
                <a:cxn ang="0">
                  <a:pos x="62" y="147"/>
                </a:cxn>
                <a:cxn ang="0">
                  <a:pos x="11" y="255"/>
                </a:cxn>
                <a:cxn ang="0">
                  <a:pos x="5" y="323"/>
                </a:cxn>
                <a:cxn ang="0">
                  <a:pos x="0" y="362"/>
                </a:cxn>
                <a:cxn ang="0">
                  <a:pos x="5" y="385"/>
                </a:cxn>
                <a:cxn ang="0">
                  <a:pos x="16" y="391"/>
                </a:cxn>
                <a:cxn ang="0">
                  <a:pos x="33" y="397"/>
                </a:cxn>
                <a:cxn ang="0">
                  <a:pos x="50" y="391"/>
                </a:cxn>
                <a:cxn ang="0">
                  <a:pos x="73" y="379"/>
                </a:cxn>
                <a:cxn ang="0">
                  <a:pos x="113" y="334"/>
                </a:cxn>
                <a:cxn ang="0">
                  <a:pos x="141" y="311"/>
                </a:cxn>
                <a:cxn ang="0">
                  <a:pos x="164" y="260"/>
                </a:cxn>
                <a:cxn ang="0">
                  <a:pos x="198" y="215"/>
                </a:cxn>
                <a:cxn ang="0">
                  <a:pos x="266" y="90"/>
                </a:cxn>
                <a:cxn ang="0">
                  <a:pos x="254" y="68"/>
                </a:cxn>
                <a:cxn ang="0">
                  <a:pos x="243" y="56"/>
                </a:cxn>
                <a:cxn ang="0">
                  <a:pos x="232" y="5"/>
                </a:cxn>
                <a:cxn ang="0">
                  <a:pos x="226" y="0"/>
                </a:cxn>
                <a:cxn ang="0">
                  <a:pos x="209" y="0"/>
                </a:cxn>
                <a:cxn ang="0">
                  <a:pos x="192" y="5"/>
                </a:cxn>
                <a:cxn ang="0">
                  <a:pos x="147" y="28"/>
                </a:cxn>
                <a:cxn ang="0">
                  <a:pos x="130" y="28"/>
                </a:cxn>
                <a:cxn ang="0">
                  <a:pos x="113" y="28"/>
                </a:cxn>
              </a:cxnLst>
              <a:rect l="0" t="0" r="r" b="b"/>
              <a:pathLst>
                <a:path w="267" h="398">
                  <a:moveTo>
                    <a:pt x="113" y="28"/>
                  </a:moveTo>
                  <a:lnTo>
                    <a:pt x="79" y="96"/>
                  </a:lnTo>
                  <a:lnTo>
                    <a:pt x="62" y="147"/>
                  </a:lnTo>
                  <a:lnTo>
                    <a:pt x="11" y="255"/>
                  </a:lnTo>
                  <a:lnTo>
                    <a:pt x="5" y="323"/>
                  </a:lnTo>
                  <a:lnTo>
                    <a:pt x="0" y="362"/>
                  </a:lnTo>
                  <a:lnTo>
                    <a:pt x="5" y="385"/>
                  </a:lnTo>
                  <a:lnTo>
                    <a:pt x="16" y="391"/>
                  </a:lnTo>
                  <a:lnTo>
                    <a:pt x="33" y="397"/>
                  </a:lnTo>
                  <a:lnTo>
                    <a:pt x="50" y="391"/>
                  </a:lnTo>
                  <a:lnTo>
                    <a:pt x="73" y="379"/>
                  </a:lnTo>
                  <a:lnTo>
                    <a:pt x="113" y="334"/>
                  </a:lnTo>
                  <a:lnTo>
                    <a:pt x="141" y="311"/>
                  </a:lnTo>
                  <a:lnTo>
                    <a:pt x="164" y="260"/>
                  </a:lnTo>
                  <a:lnTo>
                    <a:pt x="198" y="215"/>
                  </a:lnTo>
                  <a:lnTo>
                    <a:pt x="266" y="90"/>
                  </a:lnTo>
                  <a:lnTo>
                    <a:pt x="254" y="68"/>
                  </a:lnTo>
                  <a:lnTo>
                    <a:pt x="243" y="56"/>
                  </a:lnTo>
                  <a:lnTo>
                    <a:pt x="232" y="5"/>
                  </a:lnTo>
                  <a:lnTo>
                    <a:pt x="226" y="0"/>
                  </a:lnTo>
                  <a:lnTo>
                    <a:pt x="209" y="0"/>
                  </a:lnTo>
                  <a:lnTo>
                    <a:pt x="192" y="5"/>
                  </a:lnTo>
                  <a:lnTo>
                    <a:pt x="147" y="28"/>
                  </a:lnTo>
                  <a:lnTo>
                    <a:pt x="130" y="28"/>
                  </a:lnTo>
                  <a:lnTo>
                    <a:pt x="113" y="2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1917700"/>
            <a:ext cx="820578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5925"/>
            <a:ext cx="7772400" cy="600075"/>
          </a:xfrm>
          <a:noFill/>
          <a:ln/>
        </p:spPr>
        <p:txBody>
          <a:bodyPr/>
          <a:lstStyle/>
          <a:p>
            <a:pPr algn="ctr">
              <a:buNone/>
            </a:pPr>
            <a:r>
              <a:rPr lang="el-GR" sz="2800" dirty="0" smtClean="0"/>
              <a:t>Συχνότητα: έως </a:t>
            </a:r>
            <a:r>
              <a:rPr lang="el-GR" sz="2800" dirty="0" smtClean="0"/>
              <a:t>10 - 15% σε ηλικίες 7 - 10 ετών</a:t>
            </a:r>
            <a:endParaRPr lang="el-GR" sz="2800" dirty="0">
              <a:latin typeface="Times New Roman Greek" charset="-95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180013" y="2571750"/>
            <a:ext cx="177800" cy="368300"/>
          </a:xfrm>
          <a:prstGeom prst="downArrow">
            <a:avLst>
              <a:gd name="adj1" fmla="val 50000"/>
              <a:gd name="adj2" fmla="val 103581"/>
            </a:avLst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outerShdw blurRad="38100" dist="38100" dir="2700000" algn="tl" rotWithShape="0">
              <a:prstClr val="black">
                <a:alpha val="6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mtClean="0"/>
              <a:t>Αγκυλωμένοι</a:t>
            </a:r>
            <a:r>
              <a:rPr lang="el-GR" smtClean="0"/>
              <a:t> νεογιλοί </a:t>
            </a:r>
            <a:r>
              <a:rPr lang="el-GR" smtClean="0"/>
              <a:t>γομφίοι</a:t>
            </a:r>
            <a:endParaRPr lang="el-GR">
              <a:latin typeface="Times New Roman Greek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/>
          </p:cNvPicPr>
          <p:nvPr/>
        </p:nvPicPr>
        <p:blipFill>
          <a:blip r:embed="rId2" cstate="print"/>
          <a:srcRect r="21245"/>
          <a:stretch>
            <a:fillRect/>
          </a:stretch>
        </p:blipFill>
        <p:spPr bwMode="auto">
          <a:xfrm>
            <a:off x="496888" y="703263"/>
            <a:ext cx="3914775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rrowheads="1"/>
          </p:cNvPicPr>
          <p:nvPr/>
        </p:nvPicPr>
        <p:blipFill>
          <a:blip r:embed="rId3" cstate="print"/>
          <a:srcRect r="20918" b="6558"/>
          <a:stretch>
            <a:fillRect/>
          </a:stretch>
        </p:blipFill>
        <p:spPr bwMode="auto">
          <a:xfrm>
            <a:off x="4630738" y="695325"/>
            <a:ext cx="4017962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rrowheads="1"/>
          </p:cNvPicPr>
          <p:nvPr/>
        </p:nvPicPr>
        <p:blipFill>
          <a:blip r:embed="rId4" cstate="print"/>
          <a:srcRect t="7613" b="8899"/>
          <a:stretch>
            <a:fillRect/>
          </a:stretch>
        </p:blipFill>
        <p:spPr bwMode="auto">
          <a:xfrm>
            <a:off x="2036763" y="3581400"/>
            <a:ext cx="496411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23900"/>
            <a:ext cx="35464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338" y="755650"/>
            <a:ext cx="36179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rrowheads="1"/>
          </p:cNvPicPr>
          <p:nvPr/>
        </p:nvPicPr>
        <p:blipFill>
          <a:blip r:embed="rId4" cstate="print"/>
          <a:srcRect l="2551"/>
          <a:stretch>
            <a:fillRect/>
          </a:stretch>
        </p:blipFill>
        <p:spPr bwMode="auto">
          <a:xfrm>
            <a:off x="4733925" y="3375025"/>
            <a:ext cx="36163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810250" y="831850"/>
            <a:ext cx="0" cy="46259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7448550" y="828675"/>
            <a:ext cx="0" cy="46259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6799263" y="909638"/>
            <a:ext cx="414337" cy="4484687"/>
          </a:xfrm>
          <a:custGeom>
            <a:avLst/>
            <a:gdLst/>
            <a:ahLst/>
            <a:cxnLst>
              <a:cxn ang="0">
                <a:pos x="293" y="0"/>
              </a:cxn>
              <a:cxn ang="0">
                <a:pos x="293" y="1433"/>
              </a:cxn>
              <a:cxn ang="0">
                <a:pos x="0" y="1433"/>
              </a:cxn>
              <a:cxn ang="0">
                <a:pos x="0" y="2824"/>
              </a:cxn>
            </a:cxnLst>
            <a:rect l="0" t="0" r="r" b="b"/>
            <a:pathLst>
              <a:path w="294" h="2825">
                <a:moveTo>
                  <a:pt x="293" y="0"/>
                </a:moveTo>
                <a:lnTo>
                  <a:pt x="293" y="1433"/>
                </a:lnTo>
                <a:lnTo>
                  <a:pt x="0" y="1433"/>
                </a:lnTo>
                <a:lnTo>
                  <a:pt x="0" y="2824"/>
                </a:lnTo>
              </a:path>
            </a:pathLst>
          </a:custGeom>
          <a:noFill/>
          <a:ln w="25400" cap="rnd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7212013" y="3248025"/>
            <a:ext cx="0" cy="2016125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6810375" y="5302250"/>
            <a:ext cx="423863" cy="1301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l-GR"/>
          </a:p>
        </p:txBody>
      </p:sp>
      <p:pic>
        <p:nvPicPr>
          <p:cNvPr id="24586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390900"/>
            <a:ext cx="35575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881063"/>
          </a:xfrm>
          <a:noFill/>
          <a:ln/>
        </p:spPr>
        <p:txBody>
          <a:bodyPr/>
          <a:lstStyle/>
          <a:p>
            <a:r>
              <a:rPr lang="el-GR" dirty="0" smtClean="0"/>
              <a:t>Αντιμετώπιση: </a:t>
            </a:r>
            <a:r>
              <a:rPr lang="el-GR" dirty="0" smtClean="0"/>
              <a:t>όχι </a:t>
            </a:r>
            <a:r>
              <a:rPr lang="el-GR" dirty="0" smtClean="0"/>
              <a:t>μόνο εξαγωγή</a:t>
            </a:r>
            <a:endParaRPr lang="el-GR" dirty="0">
              <a:latin typeface="Times New Roman Greek" charset="-95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3756" y="1749425"/>
            <a:ext cx="5924748" cy="43719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/>
              <a:t>Απόπτωση σχεδόν </a:t>
            </a:r>
            <a:r>
              <a:rPr lang="el-GR" sz="2400" dirty="0" smtClean="0"/>
              <a:t>φυσιολογική</a:t>
            </a:r>
            <a:br>
              <a:rPr lang="el-GR" sz="2400" dirty="0" smtClean="0"/>
            </a:br>
            <a:r>
              <a:rPr lang="el-GR" sz="2400" dirty="0" smtClean="0"/>
              <a:t>(μόνο αν υπάρχει διάδοχος)</a:t>
            </a:r>
            <a:endParaRPr lang="el-GR" sz="2400" dirty="0" smtClean="0"/>
          </a:p>
          <a:p>
            <a:pPr lvl="2">
              <a:lnSpc>
                <a:spcPct val="90000"/>
              </a:lnSpc>
            </a:pPr>
            <a:r>
              <a:rPr lang="el-GR" dirty="0" smtClean="0"/>
              <a:t>Δευτερογενής </a:t>
            </a:r>
            <a:r>
              <a:rPr lang="el-GR" dirty="0" err="1" smtClean="0"/>
              <a:t>έγκλειση</a:t>
            </a:r>
            <a:endParaRPr lang="el-GR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Μασητική και εγγύς μετακίνηση</a:t>
            </a:r>
          </a:p>
          <a:p>
            <a:pPr lvl="2">
              <a:lnSpc>
                <a:spcPct val="90000"/>
              </a:lnSpc>
            </a:pPr>
            <a:r>
              <a:rPr lang="el-GR" dirty="0" smtClean="0"/>
              <a:t>Διατήρηση χώρου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Σκελετικές - οδοντικές επιπτώσεις</a:t>
            </a:r>
          </a:p>
          <a:p>
            <a:pPr lvl="2">
              <a:lnSpc>
                <a:spcPct val="90000"/>
              </a:lnSpc>
            </a:pPr>
            <a:r>
              <a:rPr lang="el-GR" dirty="0" err="1" smtClean="0"/>
              <a:t>Αμφοτερόπλευρη</a:t>
            </a:r>
            <a:r>
              <a:rPr lang="el-GR" dirty="0" smtClean="0"/>
              <a:t> - </a:t>
            </a:r>
            <a:r>
              <a:rPr lang="el-GR" dirty="0" err="1" smtClean="0"/>
              <a:t>ετερόπλευρη</a:t>
            </a:r>
            <a:r>
              <a:rPr lang="el-GR" dirty="0" smtClean="0"/>
              <a:t> </a:t>
            </a:r>
            <a:r>
              <a:rPr lang="el-GR" dirty="0" smtClean="0"/>
              <a:t>αγκύλωση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Ορθοδοντική αξιοποίηση ;</a:t>
            </a:r>
          </a:p>
          <a:p>
            <a:pPr lvl="2">
              <a:lnSpc>
                <a:spcPct val="90000"/>
              </a:lnSpc>
            </a:pPr>
            <a:r>
              <a:rPr lang="el-GR" dirty="0" smtClean="0"/>
              <a:t>Η απόλυτη στήριξη (όσο κρατήσει)</a:t>
            </a:r>
            <a:endParaRPr lang="el-GR" dirty="0">
              <a:latin typeface="Times New Roman Greek" charset="-95"/>
            </a:endParaRPr>
          </a:p>
        </p:txBody>
      </p:sp>
      <p:grpSp>
        <p:nvGrpSpPr>
          <p:cNvPr id="25669" name="Group 69"/>
          <p:cNvGrpSpPr>
            <a:grpSpLocks/>
          </p:cNvGrpSpPr>
          <p:nvPr/>
        </p:nvGrpSpPr>
        <p:grpSpPr bwMode="auto">
          <a:xfrm>
            <a:off x="1566293" y="2522538"/>
            <a:ext cx="891158" cy="1573212"/>
            <a:chOff x="1110" y="1589"/>
            <a:chExt cx="632" cy="991"/>
          </a:xfrm>
        </p:grpSpPr>
        <p:sp>
          <p:nvSpPr>
            <p:cNvPr id="25652" name="Line 52"/>
            <p:cNvSpPr>
              <a:spLocks noChangeShapeType="1"/>
            </p:cNvSpPr>
            <p:nvPr/>
          </p:nvSpPr>
          <p:spPr bwMode="auto">
            <a:xfrm flipV="1">
              <a:off x="1223" y="2251"/>
              <a:ext cx="376" cy="29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654" name="Freeform 54"/>
            <p:cNvSpPr>
              <a:spLocks/>
            </p:cNvSpPr>
            <p:nvPr/>
          </p:nvSpPr>
          <p:spPr bwMode="auto">
            <a:xfrm>
              <a:off x="1150" y="1589"/>
              <a:ext cx="592" cy="991"/>
            </a:xfrm>
            <a:custGeom>
              <a:avLst/>
              <a:gdLst/>
              <a:ahLst/>
              <a:cxnLst>
                <a:cxn ang="0">
                  <a:pos x="19" y="797"/>
                </a:cxn>
                <a:cxn ang="0">
                  <a:pos x="53" y="858"/>
                </a:cxn>
                <a:cxn ang="0">
                  <a:pos x="63" y="919"/>
                </a:cxn>
                <a:cxn ang="0">
                  <a:pos x="80" y="967"/>
                </a:cxn>
                <a:cxn ang="0">
                  <a:pos x="124" y="990"/>
                </a:cxn>
                <a:cxn ang="0">
                  <a:pos x="165" y="982"/>
                </a:cxn>
                <a:cxn ang="0">
                  <a:pos x="202" y="960"/>
                </a:cxn>
                <a:cxn ang="0">
                  <a:pos x="244" y="932"/>
                </a:cxn>
                <a:cxn ang="0">
                  <a:pos x="289" y="894"/>
                </a:cxn>
                <a:cxn ang="0">
                  <a:pos x="323" y="860"/>
                </a:cxn>
                <a:cxn ang="0">
                  <a:pos x="352" y="826"/>
                </a:cxn>
                <a:cxn ang="0">
                  <a:pos x="391" y="787"/>
                </a:cxn>
                <a:cxn ang="0">
                  <a:pos x="418" y="750"/>
                </a:cxn>
                <a:cxn ang="0">
                  <a:pos x="451" y="713"/>
                </a:cxn>
                <a:cxn ang="0">
                  <a:pos x="489" y="667"/>
                </a:cxn>
                <a:cxn ang="0">
                  <a:pos x="530" y="631"/>
                </a:cxn>
                <a:cxn ang="0">
                  <a:pos x="571" y="599"/>
                </a:cxn>
                <a:cxn ang="0">
                  <a:pos x="588" y="555"/>
                </a:cxn>
                <a:cxn ang="0">
                  <a:pos x="588" y="492"/>
                </a:cxn>
                <a:cxn ang="0">
                  <a:pos x="569" y="424"/>
                </a:cxn>
                <a:cxn ang="0">
                  <a:pos x="542" y="360"/>
                </a:cxn>
                <a:cxn ang="0">
                  <a:pos x="506" y="299"/>
                </a:cxn>
                <a:cxn ang="0">
                  <a:pos x="487" y="257"/>
                </a:cxn>
                <a:cxn ang="0">
                  <a:pos x="463" y="200"/>
                </a:cxn>
                <a:cxn ang="0">
                  <a:pos x="445" y="151"/>
                </a:cxn>
                <a:cxn ang="0">
                  <a:pos x="425" y="107"/>
                </a:cxn>
                <a:cxn ang="0">
                  <a:pos x="408" y="77"/>
                </a:cxn>
                <a:cxn ang="0">
                  <a:pos x="389" y="41"/>
                </a:cxn>
                <a:cxn ang="0">
                  <a:pos x="369" y="7"/>
                </a:cxn>
                <a:cxn ang="0">
                  <a:pos x="326" y="2"/>
                </a:cxn>
                <a:cxn ang="0">
                  <a:pos x="296" y="21"/>
                </a:cxn>
                <a:cxn ang="0">
                  <a:pos x="301" y="53"/>
                </a:cxn>
                <a:cxn ang="0">
                  <a:pos x="335" y="85"/>
                </a:cxn>
                <a:cxn ang="0">
                  <a:pos x="350" y="131"/>
                </a:cxn>
                <a:cxn ang="0">
                  <a:pos x="340" y="187"/>
                </a:cxn>
                <a:cxn ang="0">
                  <a:pos x="318" y="226"/>
                </a:cxn>
                <a:cxn ang="0">
                  <a:pos x="284" y="241"/>
                </a:cxn>
                <a:cxn ang="0">
                  <a:pos x="241" y="235"/>
                </a:cxn>
                <a:cxn ang="0">
                  <a:pos x="213" y="228"/>
                </a:cxn>
                <a:cxn ang="0">
                  <a:pos x="180" y="219"/>
                </a:cxn>
                <a:cxn ang="0">
                  <a:pos x="145" y="212"/>
                </a:cxn>
                <a:cxn ang="0">
                  <a:pos x="129" y="241"/>
                </a:cxn>
                <a:cxn ang="0">
                  <a:pos x="167" y="298"/>
                </a:cxn>
                <a:cxn ang="0">
                  <a:pos x="217" y="354"/>
                </a:cxn>
                <a:cxn ang="0">
                  <a:pos x="258" y="406"/>
                </a:cxn>
                <a:cxn ang="0">
                  <a:pos x="285" y="449"/>
                </a:cxn>
              </a:cxnLst>
              <a:rect l="0" t="0" r="r" b="b"/>
              <a:pathLst>
                <a:path w="592" h="991">
                  <a:moveTo>
                    <a:pt x="0" y="787"/>
                  </a:moveTo>
                  <a:lnTo>
                    <a:pt x="19" y="797"/>
                  </a:lnTo>
                  <a:lnTo>
                    <a:pt x="38" y="826"/>
                  </a:lnTo>
                  <a:lnTo>
                    <a:pt x="53" y="858"/>
                  </a:lnTo>
                  <a:lnTo>
                    <a:pt x="60" y="897"/>
                  </a:lnTo>
                  <a:lnTo>
                    <a:pt x="63" y="919"/>
                  </a:lnTo>
                  <a:lnTo>
                    <a:pt x="67" y="945"/>
                  </a:lnTo>
                  <a:lnTo>
                    <a:pt x="80" y="967"/>
                  </a:lnTo>
                  <a:lnTo>
                    <a:pt x="101" y="984"/>
                  </a:lnTo>
                  <a:lnTo>
                    <a:pt x="124" y="990"/>
                  </a:lnTo>
                  <a:lnTo>
                    <a:pt x="145" y="990"/>
                  </a:lnTo>
                  <a:lnTo>
                    <a:pt x="165" y="982"/>
                  </a:lnTo>
                  <a:lnTo>
                    <a:pt x="184" y="972"/>
                  </a:lnTo>
                  <a:lnTo>
                    <a:pt x="202" y="960"/>
                  </a:lnTo>
                  <a:lnTo>
                    <a:pt x="224" y="946"/>
                  </a:lnTo>
                  <a:lnTo>
                    <a:pt x="244" y="932"/>
                  </a:lnTo>
                  <a:lnTo>
                    <a:pt x="267" y="917"/>
                  </a:lnTo>
                  <a:lnTo>
                    <a:pt x="289" y="894"/>
                  </a:lnTo>
                  <a:lnTo>
                    <a:pt x="306" y="880"/>
                  </a:lnTo>
                  <a:lnTo>
                    <a:pt x="323" y="860"/>
                  </a:lnTo>
                  <a:lnTo>
                    <a:pt x="340" y="843"/>
                  </a:lnTo>
                  <a:lnTo>
                    <a:pt x="352" y="826"/>
                  </a:lnTo>
                  <a:lnTo>
                    <a:pt x="372" y="809"/>
                  </a:lnTo>
                  <a:lnTo>
                    <a:pt x="391" y="787"/>
                  </a:lnTo>
                  <a:lnTo>
                    <a:pt x="403" y="770"/>
                  </a:lnTo>
                  <a:lnTo>
                    <a:pt x="418" y="750"/>
                  </a:lnTo>
                  <a:lnTo>
                    <a:pt x="433" y="733"/>
                  </a:lnTo>
                  <a:lnTo>
                    <a:pt x="451" y="713"/>
                  </a:lnTo>
                  <a:lnTo>
                    <a:pt x="474" y="687"/>
                  </a:lnTo>
                  <a:lnTo>
                    <a:pt x="489" y="667"/>
                  </a:lnTo>
                  <a:lnTo>
                    <a:pt x="508" y="648"/>
                  </a:lnTo>
                  <a:lnTo>
                    <a:pt x="530" y="631"/>
                  </a:lnTo>
                  <a:lnTo>
                    <a:pt x="552" y="616"/>
                  </a:lnTo>
                  <a:lnTo>
                    <a:pt x="571" y="599"/>
                  </a:lnTo>
                  <a:lnTo>
                    <a:pt x="581" y="580"/>
                  </a:lnTo>
                  <a:lnTo>
                    <a:pt x="588" y="555"/>
                  </a:lnTo>
                  <a:lnTo>
                    <a:pt x="591" y="524"/>
                  </a:lnTo>
                  <a:lnTo>
                    <a:pt x="588" y="492"/>
                  </a:lnTo>
                  <a:lnTo>
                    <a:pt x="583" y="460"/>
                  </a:lnTo>
                  <a:lnTo>
                    <a:pt x="569" y="424"/>
                  </a:lnTo>
                  <a:lnTo>
                    <a:pt x="554" y="390"/>
                  </a:lnTo>
                  <a:lnTo>
                    <a:pt x="542" y="360"/>
                  </a:lnTo>
                  <a:lnTo>
                    <a:pt x="523" y="334"/>
                  </a:lnTo>
                  <a:lnTo>
                    <a:pt x="506" y="299"/>
                  </a:lnTo>
                  <a:lnTo>
                    <a:pt x="498" y="280"/>
                  </a:lnTo>
                  <a:lnTo>
                    <a:pt x="487" y="257"/>
                  </a:lnTo>
                  <a:lnTo>
                    <a:pt x="477" y="231"/>
                  </a:lnTo>
                  <a:lnTo>
                    <a:pt x="463" y="200"/>
                  </a:lnTo>
                  <a:lnTo>
                    <a:pt x="453" y="176"/>
                  </a:lnTo>
                  <a:lnTo>
                    <a:pt x="445" y="151"/>
                  </a:lnTo>
                  <a:lnTo>
                    <a:pt x="437" y="129"/>
                  </a:lnTo>
                  <a:lnTo>
                    <a:pt x="425" y="107"/>
                  </a:lnTo>
                  <a:lnTo>
                    <a:pt x="418" y="93"/>
                  </a:lnTo>
                  <a:lnTo>
                    <a:pt x="408" y="77"/>
                  </a:lnTo>
                  <a:lnTo>
                    <a:pt x="398" y="56"/>
                  </a:lnTo>
                  <a:lnTo>
                    <a:pt x="389" y="41"/>
                  </a:lnTo>
                  <a:lnTo>
                    <a:pt x="381" y="21"/>
                  </a:lnTo>
                  <a:lnTo>
                    <a:pt x="369" y="7"/>
                  </a:lnTo>
                  <a:lnTo>
                    <a:pt x="347" y="0"/>
                  </a:lnTo>
                  <a:lnTo>
                    <a:pt x="326" y="2"/>
                  </a:lnTo>
                  <a:lnTo>
                    <a:pt x="303" y="11"/>
                  </a:lnTo>
                  <a:lnTo>
                    <a:pt x="296" y="21"/>
                  </a:lnTo>
                  <a:lnTo>
                    <a:pt x="296" y="41"/>
                  </a:lnTo>
                  <a:lnTo>
                    <a:pt x="301" y="53"/>
                  </a:lnTo>
                  <a:lnTo>
                    <a:pt x="320" y="68"/>
                  </a:lnTo>
                  <a:lnTo>
                    <a:pt x="335" y="85"/>
                  </a:lnTo>
                  <a:lnTo>
                    <a:pt x="343" y="107"/>
                  </a:lnTo>
                  <a:lnTo>
                    <a:pt x="350" y="131"/>
                  </a:lnTo>
                  <a:lnTo>
                    <a:pt x="346" y="164"/>
                  </a:lnTo>
                  <a:lnTo>
                    <a:pt x="340" y="187"/>
                  </a:lnTo>
                  <a:lnTo>
                    <a:pt x="328" y="209"/>
                  </a:lnTo>
                  <a:lnTo>
                    <a:pt x="318" y="226"/>
                  </a:lnTo>
                  <a:lnTo>
                    <a:pt x="303" y="238"/>
                  </a:lnTo>
                  <a:lnTo>
                    <a:pt x="284" y="241"/>
                  </a:lnTo>
                  <a:lnTo>
                    <a:pt x="260" y="238"/>
                  </a:lnTo>
                  <a:lnTo>
                    <a:pt x="241" y="235"/>
                  </a:lnTo>
                  <a:lnTo>
                    <a:pt x="230" y="234"/>
                  </a:lnTo>
                  <a:lnTo>
                    <a:pt x="213" y="228"/>
                  </a:lnTo>
                  <a:lnTo>
                    <a:pt x="199" y="221"/>
                  </a:lnTo>
                  <a:lnTo>
                    <a:pt x="180" y="219"/>
                  </a:lnTo>
                  <a:lnTo>
                    <a:pt x="163" y="214"/>
                  </a:lnTo>
                  <a:lnTo>
                    <a:pt x="145" y="212"/>
                  </a:lnTo>
                  <a:lnTo>
                    <a:pt x="129" y="222"/>
                  </a:lnTo>
                  <a:lnTo>
                    <a:pt x="129" y="241"/>
                  </a:lnTo>
                  <a:lnTo>
                    <a:pt x="142" y="268"/>
                  </a:lnTo>
                  <a:lnTo>
                    <a:pt x="167" y="298"/>
                  </a:lnTo>
                  <a:lnTo>
                    <a:pt x="190" y="326"/>
                  </a:lnTo>
                  <a:lnTo>
                    <a:pt x="217" y="354"/>
                  </a:lnTo>
                  <a:lnTo>
                    <a:pt x="243" y="383"/>
                  </a:lnTo>
                  <a:lnTo>
                    <a:pt x="258" y="406"/>
                  </a:lnTo>
                  <a:lnTo>
                    <a:pt x="272" y="429"/>
                  </a:lnTo>
                  <a:lnTo>
                    <a:pt x="285" y="449"/>
                  </a:lnTo>
                  <a:lnTo>
                    <a:pt x="301" y="480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657" name="Line 57"/>
            <p:cNvSpPr>
              <a:spLocks noChangeShapeType="1"/>
            </p:cNvSpPr>
            <p:nvPr/>
          </p:nvSpPr>
          <p:spPr bwMode="auto">
            <a:xfrm flipV="1">
              <a:off x="1110" y="2167"/>
              <a:ext cx="344" cy="141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658" name="Freeform 58"/>
            <p:cNvSpPr>
              <a:spLocks/>
            </p:cNvSpPr>
            <p:nvPr/>
          </p:nvSpPr>
          <p:spPr bwMode="auto">
            <a:xfrm>
              <a:off x="1153" y="1792"/>
              <a:ext cx="554" cy="781"/>
            </a:xfrm>
            <a:custGeom>
              <a:avLst/>
              <a:gdLst/>
              <a:ahLst/>
              <a:cxnLst>
                <a:cxn ang="0">
                  <a:pos x="17" y="598"/>
                </a:cxn>
                <a:cxn ang="0">
                  <a:pos x="41" y="646"/>
                </a:cxn>
                <a:cxn ang="0">
                  <a:pos x="55" y="705"/>
                </a:cxn>
                <a:cxn ang="0">
                  <a:pos x="72" y="764"/>
                </a:cxn>
                <a:cxn ang="0">
                  <a:pos x="123" y="780"/>
                </a:cxn>
                <a:cxn ang="0">
                  <a:pos x="160" y="756"/>
                </a:cxn>
                <a:cxn ang="0">
                  <a:pos x="207" y="729"/>
                </a:cxn>
                <a:cxn ang="0">
                  <a:pos x="285" y="679"/>
                </a:cxn>
                <a:cxn ang="0">
                  <a:pos x="343" y="631"/>
                </a:cxn>
                <a:cxn ang="0">
                  <a:pos x="394" y="584"/>
                </a:cxn>
                <a:cxn ang="0">
                  <a:pos x="440" y="550"/>
                </a:cxn>
                <a:cxn ang="0">
                  <a:pos x="485" y="519"/>
                </a:cxn>
                <a:cxn ang="0">
                  <a:pos x="529" y="482"/>
                </a:cxn>
                <a:cxn ang="0">
                  <a:pos x="552" y="432"/>
                </a:cxn>
                <a:cxn ang="0">
                  <a:pos x="553" y="397"/>
                </a:cxn>
                <a:cxn ang="0">
                  <a:pos x="546" y="328"/>
                </a:cxn>
                <a:cxn ang="0">
                  <a:pos x="532" y="249"/>
                </a:cxn>
                <a:cxn ang="0">
                  <a:pos x="523" y="158"/>
                </a:cxn>
                <a:cxn ang="0">
                  <a:pos x="515" y="89"/>
                </a:cxn>
                <a:cxn ang="0">
                  <a:pos x="518" y="62"/>
                </a:cxn>
                <a:cxn ang="0">
                  <a:pos x="513" y="27"/>
                </a:cxn>
                <a:cxn ang="0">
                  <a:pos x="486" y="0"/>
                </a:cxn>
                <a:cxn ang="0">
                  <a:pos x="450" y="8"/>
                </a:cxn>
                <a:cxn ang="0">
                  <a:pos x="434" y="34"/>
                </a:cxn>
                <a:cxn ang="0">
                  <a:pos x="433" y="55"/>
                </a:cxn>
                <a:cxn ang="0">
                  <a:pos x="434" y="101"/>
                </a:cxn>
                <a:cxn ang="0">
                  <a:pos x="414" y="129"/>
                </a:cxn>
                <a:cxn ang="0">
                  <a:pos x="375" y="151"/>
                </a:cxn>
                <a:cxn ang="0">
                  <a:pos x="337" y="149"/>
                </a:cxn>
                <a:cxn ang="0">
                  <a:pos x="314" y="128"/>
                </a:cxn>
                <a:cxn ang="0">
                  <a:pos x="287" y="104"/>
                </a:cxn>
                <a:cxn ang="0">
                  <a:pos x="257" y="88"/>
                </a:cxn>
                <a:cxn ang="0">
                  <a:pos x="234" y="95"/>
                </a:cxn>
                <a:cxn ang="0">
                  <a:pos x="233" y="119"/>
                </a:cxn>
                <a:cxn ang="0">
                  <a:pos x="239" y="158"/>
                </a:cxn>
                <a:cxn ang="0">
                  <a:pos x="250" y="197"/>
                </a:cxn>
                <a:cxn ang="0">
                  <a:pos x="273" y="242"/>
                </a:cxn>
                <a:cxn ang="0">
                  <a:pos x="295" y="294"/>
                </a:cxn>
                <a:cxn ang="0">
                  <a:pos x="306" y="351"/>
                </a:cxn>
                <a:cxn ang="0">
                  <a:pos x="305" y="374"/>
                </a:cxn>
              </a:cxnLst>
              <a:rect l="0" t="0" r="r" b="b"/>
              <a:pathLst>
                <a:path w="554" h="781">
                  <a:moveTo>
                    <a:pt x="0" y="585"/>
                  </a:moveTo>
                  <a:lnTo>
                    <a:pt x="17" y="598"/>
                  </a:lnTo>
                  <a:lnTo>
                    <a:pt x="28" y="617"/>
                  </a:lnTo>
                  <a:lnTo>
                    <a:pt x="41" y="646"/>
                  </a:lnTo>
                  <a:lnTo>
                    <a:pt x="48" y="674"/>
                  </a:lnTo>
                  <a:lnTo>
                    <a:pt x="55" y="705"/>
                  </a:lnTo>
                  <a:lnTo>
                    <a:pt x="60" y="728"/>
                  </a:lnTo>
                  <a:lnTo>
                    <a:pt x="72" y="764"/>
                  </a:lnTo>
                  <a:lnTo>
                    <a:pt x="95" y="779"/>
                  </a:lnTo>
                  <a:lnTo>
                    <a:pt x="123" y="780"/>
                  </a:lnTo>
                  <a:lnTo>
                    <a:pt x="144" y="768"/>
                  </a:lnTo>
                  <a:lnTo>
                    <a:pt x="160" y="756"/>
                  </a:lnTo>
                  <a:lnTo>
                    <a:pt x="183" y="744"/>
                  </a:lnTo>
                  <a:lnTo>
                    <a:pt x="207" y="729"/>
                  </a:lnTo>
                  <a:lnTo>
                    <a:pt x="242" y="706"/>
                  </a:lnTo>
                  <a:lnTo>
                    <a:pt x="285" y="679"/>
                  </a:lnTo>
                  <a:lnTo>
                    <a:pt x="322" y="650"/>
                  </a:lnTo>
                  <a:lnTo>
                    <a:pt x="343" y="631"/>
                  </a:lnTo>
                  <a:lnTo>
                    <a:pt x="369" y="603"/>
                  </a:lnTo>
                  <a:lnTo>
                    <a:pt x="394" y="584"/>
                  </a:lnTo>
                  <a:lnTo>
                    <a:pt x="418" y="567"/>
                  </a:lnTo>
                  <a:lnTo>
                    <a:pt x="440" y="550"/>
                  </a:lnTo>
                  <a:lnTo>
                    <a:pt x="461" y="534"/>
                  </a:lnTo>
                  <a:lnTo>
                    <a:pt x="485" y="519"/>
                  </a:lnTo>
                  <a:lnTo>
                    <a:pt x="513" y="499"/>
                  </a:lnTo>
                  <a:lnTo>
                    <a:pt x="529" y="482"/>
                  </a:lnTo>
                  <a:lnTo>
                    <a:pt x="542" y="464"/>
                  </a:lnTo>
                  <a:lnTo>
                    <a:pt x="552" y="432"/>
                  </a:lnTo>
                  <a:lnTo>
                    <a:pt x="553" y="415"/>
                  </a:lnTo>
                  <a:lnTo>
                    <a:pt x="553" y="397"/>
                  </a:lnTo>
                  <a:lnTo>
                    <a:pt x="549" y="364"/>
                  </a:lnTo>
                  <a:lnTo>
                    <a:pt x="546" y="328"/>
                  </a:lnTo>
                  <a:lnTo>
                    <a:pt x="541" y="294"/>
                  </a:lnTo>
                  <a:lnTo>
                    <a:pt x="532" y="249"/>
                  </a:lnTo>
                  <a:lnTo>
                    <a:pt x="529" y="206"/>
                  </a:lnTo>
                  <a:lnTo>
                    <a:pt x="523" y="158"/>
                  </a:lnTo>
                  <a:lnTo>
                    <a:pt x="519" y="133"/>
                  </a:lnTo>
                  <a:lnTo>
                    <a:pt x="515" y="89"/>
                  </a:lnTo>
                  <a:lnTo>
                    <a:pt x="515" y="86"/>
                  </a:lnTo>
                  <a:lnTo>
                    <a:pt x="518" y="62"/>
                  </a:lnTo>
                  <a:lnTo>
                    <a:pt x="516" y="43"/>
                  </a:lnTo>
                  <a:lnTo>
                    <a:pt x="513" y="27"/>
                  </a:lnTo>
                  <a:lnTo>
                    <a:pt x="503" y="8"/>
                  </a:lnTo>
                  <a:lnTo>
                    <a:pt x="486" y="0"/>
                  </a:lnTo>
                  <a:lnTo>
                    <a:pt x="472" y="0"/>
                  </a:lnTo>
                  <a:lnTo>
                    <a:pt x="450" y="8"/>
                  </a:lnTo>
                  <a:lnTo>
                    <a:pt x="439" y="20"/>
                  </a:lnTo>
                  <a:lnTo>
                    <a:pt x="434" y="34"/>
                  </a:lnTo>
                  <a:lnTo>
                    <a:pt x="433" y="53"/>
                  </a:lnTo>
                  <a:lnTo>
                    <a:pt x="433" y="55"/>
                  </a:lnTo>
                  <a:lnTo>
                    <a:pt x="436" y="81"/>
                  </a:lnTo>
                  <a:lnTo>
                    <a:pt x="434" y="101"/>
                  </a:lnTo>
                  <a:lnTo>
                    <a:pt x="427" y="115"/>
                  </a:lnTo>
                  <a:lnTo>
                    <a:pt x="414" y="129"/>
                  </a:lnTo>
                  <a:lnTo>
                    <a:pt x="394" y="144"/>
                  </a:lnTo>
                  <a:lnTo>
                    <a:pt x="375" y="151"/>
                  </a:lnTo>
                  <a:lnTo>
                    <a:pt x="353" y="154"/>
                  </a:lnTo>
                  <a:lnTo>
                    <a:pt x="337" y="149"/>
                  </a:lnTo>
                  <a:lnTo>
                    <a:pt x="324" y="139"/>
                  </a:lnTo>
                  <a:lnTo>
                    <a:pt x="314" y="128"/>
                  </a:lnTo>
                  <a:lnTo>
                    <a:pt x="301" y="114"/>
                  </a:lnTo>
                  <a:lnTo>
                    <a:pt x="287" y="104"/>
                  </a:lnTo>
                  <a:lnTo>
                    <a:pt x="275" y="94"/>
                  </a:lnTo>
                  <a:lnTo>
                    <a:pt x="257" y="88"/>
                  </a:lnTo>
                  <a:lnTo>
                    <a:pt x="245" y="88"/>
                  </a:lnTo>
                  <a:lnTo>
                    <a:pt x="234" y="95"/>
                  </a:lnTo>
                  <a:lnTo>
                    <a:pt x="232" y="107"/>
                  </a:lnTo>
                  <a:lnTo>
                    <a:pt x="233" y="119"/>
                  </a:lnTo>
                  <a:lnTo>
                    <a:pt x="235" y="135"/>
                  </a:lnTo>
                  <a:lnTo>
                    <a:pt x="239" y="158"/>
                  </a:lnTo>
                  <a:lnTo>
                    <a:pt x="245" y="181"/>
                  </a:lnTo>
                  <a:lnTo>
                    <a:pt x="250" y="197"/>
                  </a:lnTo>
                  <a:lnTo>
                    <a:pt x="259" y="218"/>
                  </a:lnTo>
                  <a:lnTo>
                    <a:pt x="273" y="242"/>
                  </a:lnTo>
                  <a:lnTo>
                    <a:pt x="284" y="267"/>
                  </a:lnTo>
                  <a:lnTo>
                    <a:pt x="295" y="294"/>
                  </a:lnTo>
                  <a:lnTo>
                    <a:pt x="301" y="320"/>
                  </a:lnTo>
                  <a:lnTo>
                    <a:pt x="306" y="351"/>
                  </a:lnTo>
                  <a:lnTo>
                    <a:pt x="305" y="363"/>
                  </a:lnTo>
                  <a:lnTo>
                    <a:pt x="305" y="374"/>
                  </a:lnTo>
                </a:path>
              </a:pathLst>
            </a:custGeom>
            <a:noFill/>
            <a:ln w="25400" cap="rnd" cmpd="sng">
              <a:solidFill>
                <a:srgbClr val="FF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25661" name="Group 61"/>
            <p:cNvGrpSpPr>
              <a:grpSpLocks/>
            </p:cNvGrpSpPr>
            <p:nvPr/>
          </p:nvGrpSpPr>
          <p:grpSpPr bwMode="auto">
            <a:xfrm>
              <a:off x="1242" y="2222"/>
              <a:ext cx="159" cy="180"/>
              <a:chOff x="1242" y="2222"/>
              <a:chExt cx="159" cy="180"/>
            </a:xfrm>
          </p:grpSpPr>
          <p:sp>
            <p:nvSpPr>
              <p:cNvPr id="25659" name="Freeform 59"/>
              <p:cNvSpPr>
                <a:spLocks/>
              </p:cNvSpPr>
              <p:nvPr/>
            </p:nvSpPr>
            <p:spPr bwMode="auto">
              <a:xfrm>
                <a:off x="1242" y="2222"/>
                <a:ext cx="100" cy="78"/>
              </a:xfrm>
              <a:custGeom>
                <a:avLst/>
                <a:gdLst/>
                <a:ahLst/>
                <a:cxnLst>
                  <a:cxn ang="0">
                    <a:pos x="99" y="44"/>
                  </a:cxn>
                  <a:cxn ang="0">
                    <a:pos x="97" y="27"/>
                  </a:cxn>
                  <a:cxn ang="0">
                    <a:pos x="96" y="15"/>
                  </a:cxn>
                  <a:cxn ang="0">
                    <a:pos x="93" y="8"/>
                  </a:cxn>
                  <a:cxn ang="0">
                    <a:pos x="83" y="0"/>
                  </a:cxn>
                  <a:cxn ang="0">
                    <a:pos x="72" y="2"/>
                  </a:cxn>
                  <a:cxn ang="0">
                    <a:pos x="69" y="6"/>
                  </a:cxn>
                  <a:cxn ang="0">
                    <a:pos x="78" y="15"/>
                  </a:cxn>
                  <a:cxn ang="0">
                    <a:pos x="69" y="6"/>
                  </a:cxn>
                  <a:cxn ang="0">
                    <a:pos x="65" y="4"/>
                  </a:cxn>
                  <a:cxn ang="0">
                    <a:pos x="58" y="7"/>
                  </a:cxn>
                  <a:cxn ang="0">
                    <a:pos x="50" y="11"/>
                  </a:cxn>
                  <a:cxn ang="0">
                    <a:pos x="39" y="16"/>
                  </a:cxn>
                  <a:cxn ang="0">
                    <a:pos x="36" y="25"/>
                  </a:cxn>
                  <a:cxn ang="0">
                    <a:pos x="36" y="30"/>
                  </a:cxn>
                  <a:cxn ang="0">
                    <a:pos x="38" y="36"/>
                  </a:cxn>
                  <a:cxn ang="0">
                    <a:pos x="38" y="32"/>
                  </a:cxn>
                  <a:cxn ang="0">
                    <a:pos x="36" y="25"/>
                  </a:cxn>
                  <a:cxn ang="0">
                    <a:pos x="31" y="22"/>
                  </a:cxn>
                  <a:cxn ang="0">
                    <a:pos x="19" y="24"/>
                  </a:cxn>
                  <a:cxn ang="0">
                    <a:pos x="12" y="27"/>
                  </a:cxn>
                  <a:cxn ang="0">
                    <a:pos x="4" y="31"/>
                  </a:cxn>
                  <a:cxn ang="0">
                    <a:pos x="0" y="36"/>
                  </a:cxn>
                  <a:cxn ang="0">
                    <a:pos x="1" y="49"/>
                  </a:cxn>
                  <a:cxn ang="0">
                    <a:pos x="4" y="56"/>
                  </a:cxn>
                  <a:cxn ang="0">
                    <a:pos x="16" y="67"/>
                  </a:cxn>
                  <a:cxn ang="0">
                    <a:pos x="25" y="77"/>
                  </a:cxn>
                  <a:cxn ang="0">
                    <a:pos x="42" y="73"/>
                  </a:cxn>
                  <a:cxn ang="0">
                    <a:pos x="59" y="66"/>
                  </a:cxn>
                  <a:cxn ang="0">
                    <a:pos x="79" y="57"/>
                  </a:cxn>
                  <a:cxn ang="0">
                    <a:pos x="99" y="44"/>
                  </a:cxn>
                </a:cxnLst>
                <a:rect l="0" t="0" r="r" b="b"/>
                <a:pathLst>
                  <a:path w="100" h="78">
                    <a:moveTo>
                      <a:pt x="99" y="44"/>
                    </a:moveTo>
                    <a:lnTo>
                      <a:pt x="97" y="27"/>
                    </a:lnTo>
                    <a:lnTo>
                      <a:pt x="96" y="15"/>
                    </a:lnTo>
                    <a:lnTo>
                      <a:pt x="93" y="8"/>
                    </a:lnTo>
                    <a:lnTo>
                      <a:pt x="83" y="0"/>
                    </a:lnTo>
                    <a:lnTo>
                      <a:pt x="72" y="2"/>
                    </a:lnTo>
                    <a:lnTo>
                      <a:pt x="69" y="6"/>
                    </a:lnTo>
                    <a:lnTo>
                      <a:pt x="78" y="15"/>
                    </a:lnTo>
                    <a:lnTo>
                      <a:pt x="69" y="6"/>
                    </a:lnTo>
                    <a:lnTo>
                      <a:pt x="65" y="4"/>
                    </a:lnTo>
                    <a:lnTo>
                      <a:pt x="58" y="7"/>
                    </a:lnTo>
                    <a:lnTo>
                      <a:pt x="50" y="11"/>
                    </a:lnTo>
                    <a:lnTo>
                      <a:pt x="39" y="16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8" y="36"/>
                    </a:lnTo>
                    <a:lnTo>
                      <a:pt x="38" y="32"/>
                    </a:lnTo>
                    <a:lnTo>
                      <a:pt x="36" y="25"/>
                    </a:lnTo>
                    <a:lnTo>
                      <a:pt x="31" y="22"/>
                    </a:lnTo>
                    <a:lnTo>
                      <a:pt x="19" y="24"/>
                    </a:lnTo>
                    <a:lnTo>
                      <a:pt x="12" y="27"/>
                    </a:lnTo>
                    <a:lnTo>
                      <a:pt x="4" y="31"/>
                    </a:lnTo>
                    <a:lnTo>
                      <a:pt x="0" y="36"/>
                    </a:lnTo>
                    <a:lnTo>
                      <a:pt x="1" y="49"/>
                    </a:lnTo>
                    <a:lnTo>
                      <a:pt x="4" y="56"/>
                    </a:lnTo>
                    <a:lnTo>
                      <a:pt x="16" y="67"/>
                    </a:lnTo>
                    <a:lnTo>
                      <a:pt x="25" y="77"/>
                    </a:lnTo>
                    <a:lnTo>
                      <a:pt x="42" y="73"/>
                    </a:lnTo>
                    <a:lnTo>
                      <a:pt x="59" y="66"/>
                    </a:lnTo>
                    <a:lnTo>
                      <a:pt x="79" y="57"/>
                    </a:lnTo>
                    <a:lnTo>
                      <a:pt x="99" y="44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60" name="Freeform 60"/>
              <p:cNvSpPr>
                <a:spLocks/>
              </p:cNvSpPr>
              <p:nvPr/>
            </p:nvSpPr>
            <p:spPr bwMode="auto">
              <a:xfrm>
                <a:off x="1268" y="2268"/>
                <a:ext cx="133" cy="134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9" y="26"/>
                  </a:cxn>
                  <a:cxn ang="0">
                    <a:pos x="36" y="19"/>
                  </a:cxn>
                  <a:cxn ang="0">
                    <a:pos x="55" y="11"/>
                  </a:cxn>
                  <a:cxn ang="0">
                    <a:pos x="73" y="0"/>
                  </a:cxn>
                  <a:cxn ang="0">
                    <a:pos x="84" y="14"/>
                  </a:cxn>
                  <a:cxn ang="0">
                    <a:pos x="104" y="30"/>
                  </a:cxn>
                  <a:cxn ang="0">
                    <a:pos x="117" y="45"/>
                  </a:cxn>
                  <a:cxn ang="0">
                    <a:pos x="127" y="61"/>
                  </a:cxn>
                  <a:cxn ang="0">
                    <a:pos x="132" y="79"/>
                  </a:cxn>
                  <a:cxn ang="0">
                    <a:pos x="130" y="90"/>
                  </a:cxn>
                  <a:cxn ang="0">
                    <a:pos x="121" y="93"/>
                  </a:cxn>
                  <a:cxn ang="0">
                    <a:pos x="115" y="86"/>
                  </a:cxn>
                  <a:cxn ang="0">
                    <a:pos x="108" y="72"/>
                  </a:cxn>
                  <a:cxn ang="0">
                    <a:pos x="97" y="55"/>
                  </a:cxn>
                  <a:cxn ang="0">
                    <a:pos x="81" y="43"/>
                  </a:cxn>
                  <a:cxn ang="0">
                    <a:pos x="64" y="40"/>
                  </a:cxn>
                  <a:cxn ang="0">
                    <a:pos x="49" y="42"/>
                  </a:cxn>
                  <a:cxn ang="0">
                    <a:pos x="37" y="53"/>
                  </a:cxn>
                  <a:cxn ang="0">
                    <a:pos x="34" y="71"/>
                  </a:cxn>
                  <a:cxn ang="0">
                    <a:pos x="34" y="84"/>
                  </a:cxn>
                  <a:cxn ang="0">
                    <a:pos x="34" y="96"/>
                  </a:cxn>
                  <a:cxn ang="0">
                    <a:pos x="38" y="108"/>
                  </a:cxn>
                  <a:cxn ang="0">
                    <a:pos x="44" y="119"/>
                  </a:cxn>
                  <a:cxn ang="0">
                    <a:pos x="47" y="126"/>
                  </a:cxn>
                  <a:cxn ang="0">
                    <a:pos x="42" y="133"/>
                  </a:cxn>
                  <a:cxn ang="0">
                    <a:pos x="31" y="128"/>
                  </a:cxn>
                  <a:cxn ang="0">
                    <a:pos x="21" y="115"/>
                  </a:cxn>
                  <a:cxn ang="0">
                    <a:pos x="14" y="104"/>
                  </a:cxn>
                  <a:cxn ang="0">
                    <a:pos x="11" y="91"/>
                  </a:cxn>
                  <a:cxn ang="0">
                    <a:pos x="12" y="72"/>
                  </a:cxn>
                  <a:cxn ang="0">
                    <a:pos x="11" y="58"/>
                  </a:cxn>
                  <a:cxn ang="0">
                    <a:pos x="8" y="44"/>
                  </a:cxn>
                  <a:cxn ang="0">
                    <a:pos x="0" y="31"/>
                  </a:cxn>
                </a:cxnLst>
                <a:rect l="0" t="0" r="r" b="b"/>
                <a:pathLst>
                  <a:path w="133" h="134">
                    <a:moveTo>
                      <a:pt x="0" y="31"/>
                    </a:moveTo>
                    <a:lnTo>
                      <a:pt x="19" y="26"/>
                    </a:lnTo>
                    <a:lnTo>
                      <a:pt x="36" y="19"/>
                    </a:lnTo>
                    <a:lnTo>
                      <a:pt x="55" y="11"/>
                    </a:lnTo>
                    <a:lnTo>
                      <a:pt x="73" y="0"/>
                    </a:lnTo>
                    <a:lnTo>
                      <a:pt x="84" y="14"/>
                    </a:lnTo>
                    <a:lnTo>
                      <a:pt x="104" y="30"/>
                    </a:lnTo>
                    <a:lnTo>
                      <a:pt x="117" y="45"/>
                    </a:lnTo>
                    <a:lnTo>
                      <a:pt x="127" y="61"/>
                    </a:lnTo>
                    <a:lnTo>
                      <a:pt x="132" y="79"/>
                    </a:lnTo>
                    <a:lnTo>
                      <a:pt x="130" y="90"/>
                    </a:lnTo>
                    <a:lnTo>
                      <a:pt x="121" y="93"/>
                    </a:lnTo>
                    <a:lnTo>
                      <a:pt x="115" y="86"/>
                    </a:lnTo>
                    <a:lnTo>
                      <a:pt x="108" y="72"/>
                    </a:lnTo>
                    <a:lnTo>
                      <a:pt x="97" y="55"/>
                    </a:lnTo>
                    <a:lnTo>
                      <a:pt x="81" y="43"/>
                    </a:lnTo>
                    <a:lnTo>
                      <a:pt x="64" y="40"/>
                    </a:lnTo>
                    <a:lnTo>
                      <a:pt x="49" y="42"/>
                    </a:lnTo>
                    <a:lnTo>
                      <a:pt x="37" y="53"/>
                    </a:lnTo>
                    <a:lnTo>
                      <a:pt x="34" y="71"/>
                    </a:lnTo>
                    <a:lnTo>
                      <a:pt x="34" y="84"/>
                    </a:lnTo>
                    <a:lnTo>
                      <a:pt x="34" y="96"/>
                    </a:lnTo>
                    <a:lnTo>
                      <a:pt x="38" y="108"/>
                    </a:lnTo>
                    <a:lnTo>
                      <a:pt x="44" y="119"/>
                    </a:lnTo>
                    <a:lnTo>
                      <a:pt x="47" y="126"/>
                    </a:lnTo>
                    <a:lnTo>
                      <a:pt x="42" y="133"/>
                    </a:lnTo>
                    <a:lnTo>
                      <a:pt x="31" y="128"/>
                    </a:lnTo>
                    <a:lnTo>
                      <a:pt x="21" y="115"/>
                    </a:lnTo>
                    <a:lnTo>
                      <a:pt x="14" y="104"/>
                    </a:lnTo>
                    <a:lnTo>
                      <a:pt x="11" y="91"/>
                    </a:lnTo>
                    <a:lnTo>
                      <a:pt x="12" y="72"/>
                    </a:lnTo>
                    <a:lnTo>
                      <a:pt x="11" y="58"/>
                    </a:lnTo>
                    <a:lnTo>
                      <a:pt x="8" y="44"/>
                    </a:lnTo>
                    <a:lnTo>
                      <a:pt x="0" y="3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5664" name="Group 64"/>
            <p:cNvGrpSpPr>
              <a:grpSpLocks/>
            </p:cNvGrpSpPr>
            <p:nvPr/>
          </p:nvGrpSpPr>
          <p:grpSpPr bwMode="auto">
            <a:xfrm>
              <a:off x="1337" y="2180"/>
              <a:ext cx="178" cy="186"/>
              <a:chOff x="1337" y="2180"/>
              <a:chExt cx="178" cy="186"/>
            </a:xfrm>
          </p:grpSpPr>
          <p:sp>
            <p:nvSpPr>
              <p:cNvPr id="25662" name="Freeform 62"/>
              <p:cNvSpPr>
                <a:spLocks/>
              </p:cNvSpPr>
              <p:nvPr/>
            </p:nvSpPr>
            <p:spPr bwMode="auto">
              <a:xfrm>
                <a:off x="1337" y="2180"/>
                <a:ext cx="109" cy="90"/>
              </a:xfrm>
              <a:custGeom>
                <a:avLst/>
                <a:gdLst/>
                <a:ahLst/>
                <a:cxnLst>
                  <a:cxn ang="0">
                    <a:pos x="108" y="49"/>
                  </a:cxn>
                  <a:cxn ang="0">
                    <a:pos x="104" y="30"/>
                  </a:cxn>
                  <a:cxn ang="0">
                    <a:pos x="102" y="16"/>
                  </a:cxn>
                  <a:cxn ang="0">
                    <a:pos x="98" y="9"/>
                  </a:cxn>
                  <a:cxn ang="0">
                    <a:pos x="88" y="0"/>
                  </a:cxn>
                  <a:cxn ang="0">
                    <a:pos x="76" y="3"/>
                  </a:cxn>
                  <a:cxn ang="0">
                    <a:pos x="74" y="8"/>
                  </a:cxn>
                  <a:cxn ang="0">
                    <a:pos x="86" y="24"/>
                  </a:cxn>
                  <a:cxn ang="0">
                    <a:pos x="74" y="8"/>
                  </a:cxn>
                  <a:cxn ang="0">
                    <a:pos x="68" y="6"/>
                  </a:cxn>
                  <a:cxn ang="0">
                    <a:pos x="63" y="7"/>
                  </a:cxn>
                  <a:cxn ang="0">
                    <a:pos x="55" y="10"/>
                  </a:cxn>
                  <a:cxn ang="0">
                    <a:pos x="41" y="21"/>
                  </a:cxn>
                  <a:cxn ang="0">
                    <a:pos x="38" y="31"/>
                  </a:cxn>
                  <a:cxn ang="0">
                    <a:pos x="41" y="38"/>
                  </a:cxn>
                  <a:cxn ang="0">
                    <a:pos x="47" y="48"/>
                  </a:cxn>
                  <a:cxn ang="0">
                    <a:pos x="41" y="38"/>
                  </a:cxn>
                  <a:cxn ang="0">
                    <a:pos x="38" y="31"/>
                  </a:cxn>
                  <a:cxn ang="0">
                    <a:pos x="33" y="28"/>
                  </a:cxn>
                  <a:cxn ang="0">
                    <a:pos x="20" y="30"/>
                  </a:cxn>
                  <a:cxn ang="0">
                    <a:pos x="12" y="33"/>
                  </a:cxn>
                  <a:cxn ang="0">
                    <a:pos x="2" y="39"/>
                  </a:cxn>
                  <a:cxn ang="0">
                    <a:pos x="0" y="45"/>
                  </a:cxn>
                  <a:cxn ang="0">
                    <a:pos x="2" y="59"/>
                  </a:cxn>
                  <a:cxn ang="0">
                    <a:pos x="6" y="67"/>
                  </a:cxn>
                  <a:cxn ang="0">
                    <a:pos x="20" y="78"/>
                  </a:cxn>
                  <a:cxn ang="0">
                    <a:pos x="30" y="89"/>
                  </a:cxn>
                  <a:cxn ang="0">
                    <a:pos x="48" y="84"/>
                  </a:cxn>
                  <a:cxn ang="0">
                    <a:pos x="66" y="75"/>
                  </a:cxn>
                  <a:cxn ang="0">
                    <a:pos x="87" y="64"/>
                  </a:cxn>
                  <a:cxn ang="0">
                    <a:pos x="108" y="49"/>
                  </a:cxn>
                </a:cxnLst>
                <a:rect l="0" t="0" r="r" b="b"/>
                <a:pathLst>
                  <a:path w="109" h="90">
                    <a:moveTo>
                      <a:pt x="108" y="49"/>
                    </a:moveTo>
                    <a:lnTo>
                      <a:pt x="104" y="30"/>
                    </a:lnTo>
                    <a:lnTo>
                      <a:pt x="102" y="16"/>
                    </a:lnTo>
                    <a:lnTo>
                      <a:pt x="98" y="9"/>
                    </a:lnTo>
                    <a:lnTo>
                      <a:pt x="88" y="0"/>
                    </a:lnTo>
                    <a:lnTo>
                      <a:pt x="76" y="3"/>
                    </a:lnTo>
                    <a:lnTo>
                      <a:pt x="74" y="8"/>
                    </a:lnTo>
                    <a:lnTo>
                      <a:pt x="86" y="24"/>
                    </a:lnTo>
                    <a:lnTo>
                      <a:pt x="74" y="8"/>
                    </a:lnTo>
                    <a:lnTo>
                      <a:pt x="68" y="6"/>
                    </a:lnTo>
                    <a:lnTo>
                      <a:pt x="63" y="7"/>
                    </a:lnTo>
                    <a:lnTo>
                      <a:pt x="55" y="10"/>
                    </a:lnTo>
                    <a:lnTo>
                      <a:pt x="41" y="21"/>
                    </a:lnTo>
                    <a:lnTo>
                      <a:pt x="38" y="31"/>
                    </a:lnTo>
                    <a:lnTo>
                      <a:pt x="41" y="38"/>
                    </a:lnTo>
                    <a:lnTo>
                      <a:pt x="47" y="48"/>
                    </a:lnTo>
                    <a:lnTo>
                      <a:pt x="41" y="38"/>
                    </a:lnTo>
                    <a:lnTo>
                      <a:pt x="38" y="31"/>
                    </a:lnTo>
                    <a:lnTo>
                      <a:pt x="33" y="28"/>
                    </a:lnTo>
                    <a:lnTo>
                      <a:pt x="20" y="30"/>
                    </a:lnTo>
                    <a:lnTo>
                      <a:pt x="12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9"/>
                    </a:lnTo>
                    <a:lnTo>
                      <a:pt x="6" y="67"/>
                    </a:lnTo>
                    <a:lnTo>
                      <a:pt x="20" y="78"/>
                    </a:lnTo>
                    <a:lnTo>
                      <a:pt x="30" y="89"/>
                    </a:lnTo>
                    <a:lnTo>
                      <a:pt x="48" y="84"/>
                    </a:lnTo>
                    <a:lnTo>
                      <a:pt x="66" y="75"/>
                    </a:lnTo>
                    <a:lnTo>
                      <a:pt x="87" y="64"/>
                    </a:lnTo>
                    <a:lnTo>
                      <a:pt x="108" y="4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63" name="Freeform 63"/>
              <p:cNvSpPr>
                <a:spLocks/>
              </p:cNvSpPr>
              <p:nvPr/>
            </p:nvSpPr>
            <p:spPr bwMode="auto">
              <a:xfrm>
                <a:off x="1368" y="2230"/>
                <a:ext cx="147" cy="136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8" y="34"/>
                  </a:cxn>
                  <a:cxn ang="0">
                    <a:pos x="36" y="26"/>
                  </a:cxn>
                  <a:cxn ang="0">
                    <a:pos x="57" y="14"/>
                  </a:cxn>
                  <a:cxn ang="0">
                    <a:pos x="77" y="0"/>
                  </a:cxn>
                  <a:cxn ang="0">
                    <a:pos x="88" y="19"/>
                  </a:cxn>
                  <a:cxn ang="0">
                    <a:pos x="113" y="45"/>
                  </a:cxn>
                  <a:cxn ang="0">
                    <a:pos x="131" y="75"/>
                  </a:cxn>
                  <a:cxn ang="0">
                    <a:pos x="144" y="87"/>
                  </a:cxn>
                  <a:cxn ang="0">
                    <a:pos x="146" y="99"/>
                  </a:cxn>
                  <a:cxn ang="0">
                    <a:pos x="143" y="104"/>
                  </a:cxn>
                  <a:cxn ang="0">
                    <a:pos x="132" y="104"/>
                  </a:cxn>
                  <a:cxn ang="0">
                    <a:pos x="121" y="98"/>
                  </a:cxn>
                  <a:cxn ang="0">
                    <a:pos x="106" y="82"/>
                  </a:cxn>
                  <a:cxn ang="0">
                    <a:pos x="58" y="53"/>
                  </a:cxn>
                  <a:cxn ang="0">
                    <a:pos x="57" y="55"/>
                  </a:cxn>
                  <a:cxn ang="0">
                    <a:pos x="55" y="65"/>
                  </a:cxn>
                  <a:cxn ang="0">
                    <a:pos x="57" y="73"/>
                  </a:cxn>
                  <a:cxn ang="0">
                    <a:pos x="62" y="85"/>
                  </a:cxn>
                  <a:cxn ang="0">
                    <a:pos x="75" y="103"/>
                  </a:cxn>
                  <a:cxn ang="0">
                    <a:pos x="86" y="112"/>
                  </a:cxn>
                  <a:cxn ang="0">
                    <a:pos x="92" y="123"/>
                  </a:cxn>
                  <a:cxn ang="0">
                    <a:pos x="91" y="132"/>
                  </a:cxn>
                  <a:cxn ang="0">
                    <a:pos x="87" y="135"/>
                  </a:cxn>
                  <a:cxn ang="0">
                    <a:pos x="76" y="135"/>
                  </a:cxn>
                  <a:cxn ang="0">
                    <a:pos x="54" y="123"/>
                  </a:cxn>
                  <a:cxn ang="0">
                    <a:pos x="37" y="112"/>
                  </a:cxn>
                  <a:cxn ang="0">
                    <a:pos x="32" y="106"/>
                  </a:cxn>
                  <a:cxn ang="0">
                    <a:pos x="24" y="89"/>
                  </a:cxn>
                  <a:cxn ang="0">
                    <a:pos x="19" y="68"/>
                  </a:cxn>
                  <a:cxn ang="0">
                    <a:pos x="13" y="56"/>
                  </a:cxn>
                  <a:cxn ang="0">
                    <a:pos x="0" y="39"/>
                  </a:cxn>
                </a:cxnLst>
                <a:rect l="0" t="0" r="r" b="b"/>
                <a:pathLst>
                  <a:path w="147" h="136">
                    <a:moveTo>
                      <a:pt x="0" y="39"/>
                    </a:moveTo>
                    <a:lnTo>
                      <a:pt x="18" y="34"/>
                    </a:lnTo>
                    <a:lnTo>
                      <a:pt x="36" y="26"/>
                    </a:lnTo>
                    <a:lnTo>
                      <a:pt x="57" y="14"/>
                    </a:lnTo>
                    <a:lnTo>
                      <a:pt x="77" y="0"/>
                    </a:lnTo>
                    <a:lnTo>
                      <a:pt x="88" y="19"/>
                    </a:lnTo>
                    <a:lnTo>
                      <a:pt x="113" y="45"/>
                    </a:lnTo>
                    <a:lnTo>
                      <a:pt x="131" y="75"/>
                    </a:lnTo>
                    <a:lnTo>
                      <a:pt x="144" y="87"/>
                    </a:lnTo>
                    <a:lnTo>
                      <a:pt x="146" y="99"/>
                    </a:lnTo>
                    <a:lnTo>
                      <a:pt x="143" y="104"/>
                    </a:lnTo>
                    <a:lnTo>
                      <a:pt x="132" y="104"/>
                    </a:lnTo>
                    <a:lnTo>
                      <a:pt x="121" y="98"/>
                    </a:lnTo>
                    <a:lnTo>
                      <a:pt x="106" y="82"/>
                    </a:lnTo>
                    <a:lnTo>
                      <a:pt x="58" y="53"/>
                    </a:lnTo>
                    <a:lnTo>
                      <a:pt x="57" y="55"/>
                    </a:lnTo>
                    <a:lnTo>
                      <a:pt x="55" y="65"/>
                    </a:lnTo>
                    <a:lnTo>
                      <a:pt x="57" y="73"/>
                    </a:lnTo>
                    <a:lnTo>
                      <a:pt x="62" y="85"/>
                    </a:lnTo>
                    <a:lnTo>
                      <a:pt x="75" y="103"/>
                    </a:lnTo>
                    <a:lnTo>
                      <a:pt x="86" y="112"/>
                    </a:lnTo>
                    <a:lnTo>
                      <a:pt x="92" y="123"/>
                    </a:lnTo>
                    <a:lnTo>
                      <a:pt x="91" y="132"/>
                    </a:lnTo>
                    <a:lnTo>
                      <a:pt x="87" y="135"/>
                    </a:lnTo>
                    <a:lnTo>
                      <a:pt x="76" y="135"/>
                    </a:lnTo>
                    <a:lnTo>
                      <a:pt x="54" y="123"/>
                    </a:lnTo>
                    <a:lnTo>
                      <a:pt x="37" y="112"/>
                    </a:lnTo>
                    <a:lnTo>
                      <a:pt x="32" y="106"/>
                    </a:lnTo>
                    <a:lnTo>
                      <a:pt x="24" y="89"/>
                    </a:lnTo>
                    <a:lnTo>
                      <a:pt x="19" y="68"/>
                    </a:lnTo>
                    <a:lnTo>
                      <a:pt x="13" y="56"/>
                    </a:lnTo>
                    <a:lnTo>
                      <a:pt x="0" y="39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5667" name="Group 67"/>
            <p:cNvGrpSpPr>
              <a:grpSpLocks/>
            </p:cNvGrpSpPr>
            <p:nvPr/>
          </p:nvGrpSpPr>
          <p:grpSpPr bwMode="auto">
            <a:xfrm>
              <a:off x="1290" y="2122"/>
              <a:ext cx="187" cy="182"/>
              <a:chOff x="1290" y="2122"/>
              <a:chExt cx="187" cy="182"/>
            </a:xfrm>
          </p:grpSpPr>
          <p:sp>
            <p:nvSpPr>
              <p:cNvPr id="25665" name="Freeform 65"/>
              <p:cNvSpPr>
                <a:spLocks/>
              </p:cNvSpPr>
              <p:nvPr/>
            </p:nvSpPr>
            <p:spPr bwMode="auto">
              <a:xfrm>
                <a:off x="1290" y="2122"/>
                <a:ext cx="110" cy="93"/>
              </a:xfrm>
              <a:custGeom>
                <a:avLst/>
                <a:gdLst/>
                <a:ahLst/>
                <a:cxnLst>
                  <a:cxn ang="0">
                    <a:pos x="109" y="46"/>
                  </a:cxn>
                  <a:cxn ang="0">
                    <a:pos x="103" y="28"/>
                  </a:cxn>
                  <a:cxn ang="0">
                    <a:pos x="100" y="14"/>
                  </a:cxn>
                  <a:cxn ang="0">
                    <a:pos x="96" y="8"/>
                  </a:cxn>
                  <a:cxn ang="0">
                    <a:pos x="85" y="0"/>
                  </a:cxn>
                  <a:cxn ang="0">
                    <a:pos x="73" y="4"/>
                  </a:cxn>
                  <a:cxn ang="0">
                    <a:pos x="71" y="9"/>
                  </a:cxn>
                  <a:cxn ang="0">
                    <a:pos x="85" y="24"/>
                  </a:cxn>
                  <a:cxn ang="0">
                    <a:pos x="71" y="9"/>
                  </a:cxn>
                  <a:cxn ang="0">
                    <a:pos x="65" y="8"/>
                  </a:cxn>
                  <a:cxn ang="0">
                    <a:pos x="61" y="8"/>
                  </a:cxn>
                  <a:cxn ang="0">
                    <a:pos x="53" y="12"/>
                  </a:cxn>
                  <a:cxn ang="0">
                    <a:pos x="39" y="25"/>
                  </a:cxn>
                  <a:cxn ang="0">
                    <a:pos x="37" y="34"/>
                  </a:cxn>
                  <a:cxn ang="0">
                    <a:pos x="40" y="41"/>
                  </a:cxn>
                  <a:cxn ang="0">
                    <a:pos x="48" y="50"/>
                  </a:cxn>
                  <a:cxn ang="0">
                    <a:pos x="40" y="41"/>
                  </a:cxn>
                  <a:cxn ang="0">
                    <a:pos x="37" y="34"/>
                  </a:cxn>
                  <a:cxn ang="0">
                    <a:pos x="31" y="32"/>
                  </a:cxn>
                  <a:cxn ang="0">
                    <a:pos x="19" y="36"/>
                  </a:cxn>
                  <a:cxn ang="0">
                    <a:pos x="11" y="39"/>
                  </a:cxn>
                  <a:cxn ang="0">
                    <a:pos x="2" y="45"/>
                  </a:cxn>
                  <a:cxn ang="0">
                    <a:pos x="0" y="51"/>
                  </a:cxn>
                  <a:cxn ang="0">
                    <a:pos x="3" y="65"/>
                  </a:cxn>
                  <a:cxn ang="0">
                    <a:pos x="8" y="73"/>
                  </a:cxn>
                  <a:cxn ang="0">
                    <a:pos x="23" y="82"/>
                  </a:cxn>
                  <a:cxn ang="0">
                    <a:pos x="34" y="92"/>
                  </a:cxn>
                  <a:cxn ang="0">
                    <a:pos x="52" y="85"/>
                  </a:cxn>
                  <a:cxn ang="0">
                    <a:pos x="69" y="75"/>
                  </a:cxn>
                  <a:cxn ang="0">
                    <a:pos x="90" y="62"/>
                  </a:cxn>
                  <a:cxn ang="0">
                    <a:pos x="109" y="46"/>
                  </a:cxn>
                </a:cxnLst>
                <a:rect l="0" t="0" r="r" b="b"/>
                <a:pathLst>
                  <a:path w="110" h="93">
                    <a:moveTo>
                      <a:pt x="109" y="46"/>
                    </a:moveTo>
                    <a:lnTo>
                      <a:pt x="103" y="28"/>
                    </a:lnTo>
                    <a:lnTo>
                      <a:pt x="100" y="14"/>
                    </a:lnTo>
                    <a:lnTo>
                      <a:pt x="96" y="8"/>
                    </a:lnTo>
                    <a:lnTo>
                      <a:pt x="85" y="0"/>
                    </a:lnTo>
                    <a:lnTo>
                      <a:pt x="73" y="4"/>
                    </a:lnTo>
                    <a:lnTo>
                      <a:pt x="71" y="9"/>
                    </a:lnTo>
                    <a:lnTo>
                      <a:pt x="85" y="24"/>
                    </a:lnTo>
                    <a:lnTo>
                      <a:pt x="71" y="9"/>
                    </a:lnTo>
                    <a:lnTo>
                      <a:pt x="65" y="8"/>
                    </a:lnTo>
                    <a:lnTo>
                      <a:pt x="61" y="8"/>
                    </a:lnTo>
                    <a:lnTo>
                      <a:pt x="53" y="12"/>
                    </a:lnTo>
                    <a:lnTo>
                      <a:pt x="39" y="25"/>
                    </a:lnTo>
                    <a:lnTo>
                      <a:pt x="37" y="34"/>
                    </a:lnTo>
                    <a:lnTo>
                      <a:pt x="40" y="41"/>
                    </a:lnTo>
                    <a:lnTo>
                      <a:pt x="48" y="50"/>
                    </a:lnTo>
                    <a:lnTo>
                      <a:pt x="40" y="41"/>
                    </a:lnTo>
                    <a:lnTo>
                      <a:pt x="37" y="34"/>
                    </a:lnTo>
                    <a:lnTo>
                      <a:pt x="31" y="32"/>
                    </a:lnTo>
                    <a:lnTo>
                      <a:pt x="19" y="36"/>
                    </a:lnTo>
                    <a:lnTo>
                      <a:pt x="11" y="39"/>
                    </a:lnTo>
                    <a:lnTo>
                      <a:pt x="2" y="45"/>
                    </a:lnTo>
                    <a:lnTo>
                      <a:pt x="0" y="51"/>
                    </a:lnTo>
                    <a:lnTo>
                      <a:pt x="3" y="65"/>
                    </a:lnTo>
                    <a:lnTo>
                      <a:pt x="8" y="73"/>
                    </a:lnTo>
                    <a:lnTo>
                      <a:pt x="23" y="82"/>
                    </a:lnTo>
                    <a:lnTo>
                      <a:pt x="34" y="92"/>
                    </a:lnTo>
                    <a:lnTo>
                      <a:pt x="52" y="85"/>
                    </a:lnTo>
                    <a:lnTo>
                      <a:pt x="69" y="75"/>
                    </a:lnTo>
                    <a:lnTo>
                      <a:pt x="90" y="62"/>
                    </a:lnTo>
                    <a:lnTo>
                      <a:pt x="109" y="4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66" name="Freeform 66"/>
              <p:cNvSpPr>
                <a:spLocks/>
              </p:cNvSpPr>
              <p:nvPr/>
            </p:nvSpPr>
            <p:spPr bwMode="auto">
              <a:xfrm>
                <a:off x="1325" y="2168"/>
                <a:ext cx="152" cy="136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8" y="39"/>
                  </a:cxn>
                  <a:cxn ang="0">
                    <a:pos x="35" y="29"/>
                  </a:cxn>
                  <a:cxn ang="0">
                    <a:pos x="55" y="16"/>
                  </a:cxn>
                  <a:cxn ang="0">
                    <a:pos x="74" y="0"/>
                  </a:cxn>
                  <a:cxn ang="0">
                    <a:pos x="85" y="18"/>
                  </a:cxn>
                  <a:cxn ang="0">
                    <a:pos x="113" y="42"/>
                  </a:cxn>
                  <a:cxn ang="0">
                    <a:pos x="134" y="70"/>
                  </a:cxn>
                  <a:cxn ang="0">
                    <a:pos x="148" y="82"/>
                  </a:cxn>
                  <a:cxn ang="0">
                    <a:pos x="151" y="93"/>
                  </a:cxn>
                  <a:cxn ang="0">
                    <a:pos x="148" y="98"/>
                  </a:cxn>
                  <a:cxn ang="0">
                    <a:pos x="137" y="99"/>
                  </a:cxn>
                  <a:cxn ang="0">
                    <a:pos x="126" y="95"/>
                  </a:cxn>
                  <a:cxn ang="0">
                    <a:pos x="109" y="79"/>
                  </a:cxn>
                  <a:cxn ang="0">
                    <a:pos x="59" y="54"/>
                  </a:cxn>
                  <a:cxn ang="0">
                    <a:pos x="58" y="57"/>
                  </a:cxn>
                  <a:cxn ang="0">
                    <a:pos x="57" y="67"/>
                  </a:cxn>
                  <a:cxn ang="0">
                    <a:pos x="60" y="75"/>
                  </a:cxn>
                  <a:cxn ang="0">
                    <a:pos x="66" y="86"/>
                  </a:cxn>
                  <a:cxn ang="0">
                    <a:pos x="80" y="103"/>
                  </a:cxn>
                  <a:cxn ang="0">
                    <a:pos x="92" y="112"/>
                  </a:cxn>
                  <a:cxn ang="0">
                    <a:pos x="100" y="122"/>
                  </a:cxn>
                  <a:cxn ang="0">
                    <a:pos x="99" y="131"/>
                  </a:cxn>
                  <a:cxn ang="0">
                    <a:pos x="95" y="134"/>
                  </a:cxn>
                  <a:cxn ang="0">
                    <a:pos x="84" y="135"/>
                  </a:cxn>
                  <a:cxn ang="0">
                    <a:pos x="61" y="125"/>
                  </a:cxn>
                  <a:cxn ang="0">
                    <a:pos x="43" y="116"/>
                  </a:cxn>
                  <a:cxn ang="0">
                    <a:pos x="37" y="110"/>
                  </a:cxn>
                  <a:cxn ang="0">
                    <a:pos x="28" y="94"/>
                  </a:cxn>
                  <a:cxn ang="0">
                    <a:pos x="21" y="73"/>
                  </a:cxn>
                  <a:cxn ang="0">
                    <a:pos x="14" y="61"/>
                  </a:cxn>
                  <a:cxn ang="0">
                    <a:pos x="0" y="46"/>
                  </a:cxn>
                </a:cxnLst>
                <a:rect l="0" t="0" r="r" b="b"/>
                <a:pathLst>
                  <a:path w="152" h="136">
                    <a:moveTo>
                      <a:pt x="0" y="46"/>
                    </a:moveTo>
                    <a:lnTo>
                      <a:pt x="18" y="39"/>
                    </a:lnTo>
                    <a:lnTo>
                      <a:pt x="35" y="29"/>
                    </a:lnTo>
                    <a:lnTo>
                      <a:pt x="55" y="16"/>
                    </a:lnTo>
                    <a:lnTo>
                      <a:pt x="74" y="0"/>
                    </a:lnTo>
                    <a:lnTo>
                      <a:pt x="85" y="18"/>
                    </a:lnTo>
                    <a:lnTo>
                      <a:pt x="113" y="42"/>
                    </a:lnTo>
                    <a:lnTo>
                      <a:pt x="134" y="70"/>
                    </a:lnTo>
                    <a:lnTo>
                      <a:pt x="148" y="82"/>
                    </a:lnTo>
                    <a:lnTo>
                      <a:pt x="151" y="93"/>
                    </a:lnTo>
                    <a:lnTo>
                      <a:pt x="148" y="98"/>
                    </a:lnTo>
                    <a:lnTo>
                      <a:pt x="137" y="99"/>
                    </a:lnTo>
                    <a:lnTo>
                      <a:pt x="126" y="95"/>
                    </a:lnTo>
                    <a:lnTo>
                      <a:pt x="109" y="79"/>
                    </a:lnTo>
                    <a:lnTo>
                      <a:pt x="59" y="54"/>
                    </a:lnTo>
                    <a:lnTo>
                      <a:pt x="58" y="57"/>
                    </a:lnTo>
                    <a:lnTo>
                      <a:pt x="57" y="67"/>
                    </a:lnTo>
                    <a:lnTo>
                      <a:pt x="60" y="75"/>
                    </a:lnTo>
                    <a:lnTo>
                      <a:pt x="66" y="86"/>
                    </a:lnTo>
                    <a:lnTo>
                      <a:pt x="80" y="103"/>
                    </a:lnTo>
                    <a:lnTo>
                      <a:pt x="92" y="112"/>
                    </a:lnTo>
                    <a:lnTo>
                      <a:pt x="100" y="122"/>
                    </a:lnTo>
                    <a:lnTo>
                      <a:pt x="99" y="131"/>
                    </a:lnTo>
                    <a:lnTo>
                      <a:pt x="95" y="134"/>
                    </a:lnTo>
                    <a:lnTo>
                      <a:pt x="84" y="135"/>
                    </a:lnTo>
                    <a:lnTo>
                      <a:pt x="61" y="125"/>
                    </a:lnTo>
                    <a:lnTo>
                      <a:pt x="43" y="116"/>
                    </a:lnTo>
                    <a:lnTo>
                      <a:pt x="37" y="110"/>
                    </a:lnTo>
                    <a:lnTo>
                      <a:pt x="28" y="94"/>
                    </a:lnTo>
                    <a:lnTo>
                      <a:pt x="21" y="73"/>
                    </a:lnTo>
                    <a:lnTo>
                      <a:pt x="14" y="61"/>
                    </a:lnTo>
                    <a:lnTo>
                      <a:pt x="0" y="4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5668" name="AutoShape 68"/>
            <p:cNvSpPr>
              <a:spLocks noChangeArrowheads="1"/>
            </p:cNvSpPr>
            <p:nvPr/>
          </p:nvSpPr>
          <p:spPr bwMode="auto">
            <a:xfrm>
              <a:off x="1322" y="2299"/>
              <a:ext cx="20" cy="20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5691" name="Group 91"/>
          <p:cNvGrpSpPr>
            <a:grpSpLocks/>
          </p:cNvGrpSpPr>
          <p:nvPr/>
        </p:nvGrpSpPr>
        <p:grpSpPr bwMode="auto">
          <a:xfrm>
            <a:off x="944563" y="1608138"/>
            <a:ext cx="1565275" cy="765175"/>
            <a:chOff x="669" y="1013"/>
            <a:chExt cx="1110" cy="482"/>
          </a:xfrm>
        </p:grpSpPr>
        <p:sp>
          <p:nvSpPr>
            <p:cNvPr id="25670" name="Freeform 70"/>
            <p:cNvSpPr>
              <a:spLocks/>
            </p:cNvSpPr>
            <p:nvPr/>
          </p:nvSpPr>
          <p:spPr bwMode="auto">
            <a:xfrm>
              <a:off x="669" y="1107"/>
              <a:ext cx="1110" cy="38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220" y="0"/>
                </a:cxn>
                <a:cxn ang="0">
                  <a:pos x="477" y="28"/>
                </a:cxn>
                <a:cxn ang="0">
                  <a:pos x="563" y="22"/>
                </a:cxn>
                <a:cxn ang="0">
                  <a:pos x="670" y="31"/>
                </a:cxn>
                <a:cxn ang="0">
                  <a:pos x="842" y="20"/>
                </a:cxn>
                <a:cxn ang="0">
                  <a:pos x="993" y="20"/>
                </a:cxn>
                <a:cxn ang="0">
                  <a:pos x="1070" y="16"/>
                </a:cxn>
                <a:cxn ang="0">
                  <a:pos x="1109" y="232"/>
                </a:cxn>
                <a:cxn ang="0">
                  <a:pos x="1084" y="387"/>
                </a:cxn>
                <a:cxn ang="0">
                  <a:pos x="31" y="387"/>
                </a:cxn>
                <a:cxn ang="0">
                  <a:pos x="0" y="220"/>
                </a:cxn>
                <a:cxn ang="0">
                  <a:pos x="35" y="2"/>
                </a:cxn>
              </a:cxnLst>
              <a:rect l="0" t="0" r="r" b="b"/>
              <a:pathLst>
                <a:path w="1110" h="388">
                  <a:moveTo>
                    <a:pt x="35" y="2"/>
                  </a:moveTo>
                  <a:lnTo>
                    <a:pt x="220" y="0"/>
                  </a:lnTo>
                  <a:lnTo>
                    <a:pt x="477" y="28"/>
                  </a:lnTo>
                  <a:lnTo>
                    <a:pt x="563" y="22"/>
                  </a:lnTo>
                  <a:lnTo>
                    <a:pt x="670" y="31"/>
                  </a:lnTo>
                  <a:lnTo>
                    <a:pt x="842" y="20"/>
                  </a:lnTo>
                  <a:lnTo>
                    <a:pt x="993" y="20"/>
                  </a:lnTo>
                  <a:lnTo>
                    <a:pt x="1070" y="16"/>
                  </a:lnTo>
                  <a:lnTo>
                    <a:pt x="1109" y="232"/>
                  </a:lnTo>
                  <a:lnTo>
                    <a:pt x="1084" y="387"/>
                  </a:lnTo>
                  <a:lnTo>
                    <a:pt x="31" y="387"/>
                  </a:lnTo>
                  <a:lnTo>
                    <a:pt x="0" y="220"/>
                  </a:lnTo>
                  <a:lnTo>
                    <a:pt x="35" y="2"/>
                  </a:lnTo>
                </a:path>
              </a:pathLst>
            </a:custGeom>
            <a:solidFill>
              <a:srgbClr val="B2B2B2">
                <a:alpha val="50000"/>
              </a:srgb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671" name="Freeform 71"/>
            <p:cNvSpPr>
              <a:spLocks/>
            </p:cNvSpPr>
            <p:nvPr/>
          </p:nvSpPr>
          <p:spPr bwMode="auto">
            <a:xfrm>
              <a:off x="770" y="1013"/>
              <a:ext cx="187" cy="103"/>
            </a:xfrm>
            <a:custGeom>
              <a:avLst/>
              <a:gdLst/>
              <a:ahLst/>
              <a:cxnLst>
                <a:cxn ang="0">
                  <a:pos x="19" y="95"/>
                </a:cxn>
                <a:cxn ang="0">
                  <a:pos x="8" y="66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9" y="9"/>
                </a:cxn>
                <a:cxn ang="0">
                  <a:pos x="30" y="4"/>
                </a:cxn>
                <a:cxn ang="0">
                  <a:pos x="38" y="10"/>
                </a:cxn>
                <a:cxn ang="0">
                  <a:pos x="31" y="31"/>
                </a:cxn>
                <a:cxn ang="0">
                  <a:pos x="38" y="10"/>
                </a:cxn>
                <a:cxn ang="0">
                  <a:pos x="43" y="2"/>
                </a:cxn>
                <a:cxn ang="0">
                  <a:pos x="58" y="1"/>
                </a:cxn>
                <a:cxn ang="0">
                  <a:pos x="74" y="1"/>
                </a:cxn>
                <a:cxn ang="0">
                  <a:pos x="96" y="1"/>
                </a:cxn>
                <a:cxn ang="0">
                  <a:pos x="109" y="14"/>
                </a:cxn>
                <a:cxn ang="0">
                  <a:pos x="110" y="23"/>
                </a:cxn>
                <a:cxn ang="0">
                  <a:pos x="114" y="35"/>
                </a:cxn>
                <a:cxn ang="0">
                  <a:pos x="110" y="27"/>
                </a:cxn>
                <a:cxn ang="0">
                  <a:pos x="109" y="14"/>
                </a:cxn>
                <a:cxn ang="0">
                  <a:pos x="114" y="6"/>
                </a:cxn>
                <a:cxn ang="0">
                  <a:pos x="135" y="0"/>
                </a:cxn>
                <a:cxn ang="0">
                  <a:pos x="150" y="0"/>
                </a:cxn>
                <a:cxn ang="0">
                  <a:pos x="165" y="0"/>
                </a:cxn>
                <a:cxn ang="0">
                  <a:pos x="177" y="5"/>
                </a:cxn>
                <a:cxn ang="0">
                  <a:pos x="185" y="27"/>
                </a:cxn>
                <a:cxn ang="0">
                  <a:pos x="186" y="42"/>
                </a:cxn>
                <a:cxn ang="0">
                  <a:pos x="173" y="69"/>
                </a:cxn>
                <a:cxn ang="0">
                  <a:pos x="167" y="92"/>
                </a:cxn>
                <a:cxn ang="0">
                  <a:pos x="135" y="100"/>
                </a:cxn>
                <a:cxn ang="0">
                  <a:pos x="102" y="102"/>
                </a:cxn>
                <a:cxn ang="0">
                  <a:pos x="61" y="102"/>
                </a:cxn>
                <a:cxn ang="0">
                  <a:pos x="19" y="95"/>
                </a:cxn>
              </a:cxnLst>
              <a:rect l="0" t="0" r="r" b="b"/>
              <a:pathLst>
                <a:path w="187" h="103">
                  <a:moveTo>
                    <a:pt x="19" y="95"/>
                  </a:moveTo>
                  <a:lnTo>
                    <a:pt x="8" y="66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9" y="9"/>
                  </a:lnTo>
                  <a:lnTo>
                    <a:pt x="30" y="4"/>
                  </a:lnTo>
                  <a:lnTo>
                    <a:pt x="38" y="10"/>
                  </a:lnTo>
                  <a:lnTo>
                    <a:pt x="31" y="31"/>
                  </a:lnTo>
                  <a:lnTo>
                    <a:pt x="38" y="10"/>
                  </a:lnTo>
                  <a:lnTo>
                    <a:pt x="43" y="2"/>
                  </a:lnTo>
                  <a:lnTo>
                    <a:pt x="58" y="1"/>
                  </a:lnTo>
                  <a:lnTo>
                    <a:pt x="74" y="1"/>
                  </a:lnTo>
                  <a:lnTo>
                    <a:pt x="96" y="1"/>
                  </a:lnTo>
                  <a:lnTo>
                    <a:pt x="109" y="14"/>
                  </a:lnTo>
                  <a:lnTo>
                    <a:pt x="110" y="23"/>
                  </a:lnTo>
                  <a:lnTo>
                    <a:pt x="114" y="35"/>
                  </a:lnTo>
                  <a:lnTo>
                    <a:pt x="110" y="27"/>
                  </a:lnTo>
                  <a:lnTo>
                    <a:pt x="109" y="14"/>
                  </a:lnTo>
                  <a:lnTo>
                    <a:pt x="114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77" y="5"/>
                  </a:lnTo>
                  <a:lnTo>
                    <a:pt x="185" y="27"/>
                  </a:lnTo>
                  <a:lnTo>
                    <a:pt x="186" y="42"/>
                  </a:lnTo>
                  <a:lnTo>
                    <a:pt x="173" y="69"/>
                  </a:lnTo>
                  <a:lnTo>
                    <a:pt x="167" y="92"/>
                  </a:lnTo>
                  <a:lnTo>
                    <a:pt x="135" y="100"/>
                  </a:lnTo>
                  <a:lnTo>
                    <a:pt x="102" y="102"/>
                  </a:lnTo>
                  <a:lnTo>
                    <a:pt x="61" y="102"/>
                  </a:lnTo>
                  <a:lnTo>
                    <a:pt x="19" y="95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672" name="Freeform 72"/>
            <p:cNvSpPr>
              <a:spLocks/>
            </p:cNvSpPr>
            <p:nvPr/>
          </p:nvSpPr>
          <p:spPr bwMode="auto">
            <a:xfrm>
              <a:off x="748" y="1106"/>
              <a:ext cx="221" cy="20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50" y="6"/>
                </a:cxn>
                <a:cxn ang="0">
                  <a:pos x="118" y="8"/>
                </a:cxn>
                <a:cxn ang="0">
                  <a:pos x="80" y="9"/>
                </a:cxn>
                <a:cxn ang="0">
                  <a:pos x="40" y="4"/>
                </a:cxn>
                <a:cxn ang="0">
                  <a:pos x="35" y="37"/>
                </a:cxn>
                <a:cxn ang="0">
                  <a:pos x="12" y="79"/>
                </a:cxn>
                <a:cxn ang="0">
                  <a:pos x="4" y="115"/>
                </a:cxn>
                <a:cxn ang="0">
                  <a:pos x="0" y="149"/>
                </a:cxn>
                <a:cxn ang="0">
                  <a:pos x="6" y="183"/>
                </a:cxn>
                <a:cxn ang="0">
                  <a:pos x="16" y="200"/>
                </a:cxn>
                <a:cxn ang="0">
                  <a:pos x="33" y="198"/>
                </a:cxn>
                <a:cxn ang="0">
                  <a:pos x="38" y="182"/>
                </a:cxn>
                <a:cxn ang="0">
                  <a:pos x="39" y="153"/>
                </a:cxn>
                <a:cxn ang="0">
                  <a:pos x="44" y="115"/>
                </a:cxn>
                <a:cxn ang="0">
                  <a:pos x="62" y="83"/>
                </a:cxn>
                <a:cxn ang="0">
                  <a:pos x="88" y="64"/>
                </a:cxn>
                <a:cxn ang="0">
                  <a:pos x="113" y="57"/>
                </a:cxn>
                <a:cxn ang="0">
                  <a:pos x="142" y="66"/>
                </a:cxn>
                <a:cxn ang="0">
                  <a:pos x="161" y="93"/>
                </a:cxn>
                <a:cxn ang="0">
                  <a:pos x="172" y="115"/>
                </a:cxn>
                <a:cxn ang="0">
                  <a:pos x="180" y="137"/>
                </a:cxn>
                <a:cxn ang="0">
                  <a:pos x="183" y="159"/>
                </a:cxn>
                <a:cxn ang="0">
                  <a:pos x="182" y="182"/>
                </a:cxn>
                <a:cxn ang="0">
                  <a:pos x="182" y="197"/>
                </a:cxn>
                <a:cxn ang="0">
                  <a:pos x="196" y="203"/>
                </a:cxn>
                <a:cxn ang="0">
                  <a:pos x="210" y="186"/>
                </a:cxn>
                <a:cxn ang="0">
                  <a:pos x="218" y="158"/>
                </a:cxn>
                <a:cxn ang="0">
                  <a:pos x="220" y="134"/>
                </a:cxn>
                <a:cxn ang="0">
                  <a:pos x="214" y="109"/>
                </a:cxn>
                <a:cxn ang="0">
                  <a:pos x="200" y="79"/>
                </a:cxn>
                <a:cxn ang="0">
                  <a:pos x="189" y="53"/>
                </a:cxn>
                <a:cxn ang="0">
                  <a:pos x="183" y="28"/>
                </a:cxn>
                <a:cxn ang="0">
                  <a:pos x="187" y="0"/>
                </a:cxn>
              </a:cxnLst>
              <a:rect l="0" t="0" r="r" b="b"/>
              <a:pathLst>
                <a:path w="221" h="204">
                  <a:moveTo>
                    <a:pt x="187" y="0"/>
                  </a:moveTo>
                  <a:lnTo>
                    <a:pt x="150" y="6"/>
                  </a:lnTo>
                  <a:lnTo>
                    <a:pt x="118" y="8"/>
                  </a:lnTo>
                  <a:lnTo>
                    <a:pt x="80" y="9"/>
                  </a:lnTo>
                  <a:lnTo>
                    <a:pt x="40" y="4"/>
                  </a:lnTo>
                  <a:lnTo>
                    <a:pt x="35" y="37"/>
                  </a:lnTo>
                  <a:lnTo>
                    <a:pt x="12" y="79"/>
                  </a:lnTo>
                  <a:lnTo>
                    <a:pt x="4" y="115"/>
                  </a:lnTo>
                  <a:lnTo>
                    <a:pt x="0" y="149"/>
                  </a:lnTo>
                  <a:lnTo>
                    <a:pt x="6" y="183"/>
                  </a:lnTo>
                  <a:lnTo>
                    <a:pt x="16" y="200"/>
                  </a:lnTo>
                  <a:lnTo>
                    <a:pt x="33" y="198"/>
                  </a:lnTo>
                  <a:lnTo>
                    <a:pt x="38" y="182"/>
                  </a:lnTo>
                  <a:lnTo>
                    <a:pt x="39" y="153"/>
                  </a:lnTo>
                  <a:lnTo>
                    <a:pt x="44" y="115"/>
                  </a:lnTo>
                  <a:lnTo>
                    <a:pt x="62" y="83"/>
                  </a:lnTo>
                  <a:lnTo>
                    <a:pt x="88" y="64"/>
                  </a:lnTo>
                  <a:lnTo>
                    <a:pt x="113" y="57"/>
                  </a:lnTo>
                  <a:lnTo>
                    <a:pt x="142" y="66"/>
                  </a:lnTo>
                  <a:lnTo>
                    <a:pt x="161" y="93"/>
                  </a:lnTo>
                  <a:lnTo>
                    <a:pt x="172" y="115"/>
                  </a:lnTo>
                  <a:lnTo>
                    <a:pt x="180" y="137"/>
                  </a:lnTo>
                  <a:lnTo>
                    <a:pt x="183" y="159"/>
                  </a:lnTo>
                  <a:lnTo>
                    <a:pt x="182" y="182"/>
                  </a:lnTo>
                  <a:lnTo>
                    <a:pt x="182" y="197"/>
                  </a:lnTo>
                  <a:lnTo>
                    <a:pt x="196" y="203"/>
                  </a:lnTo>
                  <a:lnTo>
                    <a:pt x="210" y="186"/>
                  </a:lnTo>
                  <a:lnTo>
                    <a:pt x="218" y="158"/>
                  </a:lnTo>
                  <a:lnTo>
                    <a:pt x="220" y="134"/>
                  </a:lnTo>
                  <a:lnTo>
                    <a:pt x="214" y="109"/>
                  </a:lnTo>
                  <a:lnTo>
                    <a:pt x="200" y="79"/>
                  </a:lnTo>
                  <a:lnTo>
                    <a:pt x="189" y="53"/>
                  </a:lnTo>
                  <a:lnTo>
                    <a:pt x="183" y="28"/>
                  </a:lnTo>
                  <a:lnTo>
                    <a:pt x="187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673" name="AutoShape 73"/>
            <p:cNvSpPr>
              <a:spLocks noChangeArrowheads="1"/>
            </p:cNvSpPr>
            <p:nvPr/>
          </p:nvSpPr>
          <p:spPr bwMode="auto">
            <a:xfrm>
              <a:off x="869" y="1148"/>
              <a:ext cx="43" cy="48"/>
            </a:xfrm>
            <a:prstGeom prst="star16">
              <a:avLst>
                <a:gd name="adj" fmla="val 37500"/>
              </a:avLst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5676" name="Group 76"/>
            <p:cNvGrpSpPr>
              <a:grpSpLocks/>
            </p:cNvGrpSpPr>
            <p:nvPr/>
          </p:nvGrpSpPr>
          <p:grpSpPr bwMode="auto">
            <a:xfrm>
              <a:off x="798" y="1199"/>
              <a:ext cx="127" cy="270"/>
              <a:chOff x="798" y="1199"/>
              <a:chExt cx="127" cy="270"/>
            </a:xfrm>
          </p:grpSpPr>
          <p:sp>
            <p:nvSpPr>
              <p:cNvPr id="25674" name="Freeform 74"/>
              <p:cNvSpPr>
                <a:spLocks/>
              </p:cNvSpPr>
              <p:nvPr/>
            </p:nvSpPr>
            <p:spPr bwMode="auto">
              <a:xfrm>
                <a:off x="816" y="1319"/>
                <a:ext cx="90" cy="150"/>
              </a:xfrm>
              <a:custGeom>
                <a:avLst/>
                <a:gdLst/>
                <a:ahLst/>
                <a:cxnLst>
                  <a:cxn ang="0">
                    <a:pos x="44" y="16"/>
                  </a:cxn>
                  <a:cxn ang="0">
                    <a:pos x="17" y="14"/>
                  </a:cxn>
                  <a:cxn ang="0">
                    <a:pos x="0" y="0"/>
                  </a:cxn>
                  <a:cxn ang="0">
                    <a:pos x="4" y="40"/>
                  </a:cxn>
                  <a:cxn ang="0">
                    <a:pos x="9" y="120"/>
                  </a:cxn>
                  <a:cxn ang="0">
                    <a:pos x="18" y="136"/>
                  </a:cxn>
                  <a:cxn ang="0">
                    <a:pos x="28" y="144"/>
                  </a:cxn>
                  <a:cxn ang="0">
                    <a:pos x="36" y="149"/>
                  </a:cxn>
                  <a:cxn ang="0">
                    <a:pos x="46" y="147"/>
                  </a:cxn>
                  <a:cxn ang="0">
                    <a:pos x="56" y="145"/>
                  </a:cxn>
                  <a:cxn ang="0">
                    <a:pos x="66" y="137"/>
                  </a:cxn>
                  <a:cxn ang="0">
                    <a:pos x="75" y="120"/>
                  </a:cxn>
                  <a:cxn ang="0">
                    <a:pos x="82" y="41"/>
                  </a:cxn>
                  <a:cxn ang="0">
                    <a:pos x="89" y="4"/>
                  </a:cxn>
                  <a:cxn ang="0">
                    <a:pos x="78" y="11"/>
                  </a:cxn>
                  <a:cxn ang="0">
                    <a:pos x="44" y="16"/>
                  </a:cxn>
                </a:cxnLst>
                <a:rect l="0" t="0" r="r" b="b"/>
                <a:pathLst>
                  <a:path w="90" h="150">
                    <a:moveTo>
                      <a:pt x="44" y="16"/>
                    </a:moveTo>
                    <a:lnTo>
                      <a:pt x="17" y="14"/>
                    </a:lnTo>
                    <a:lnTo>
                      <a:pt x="0" y="0"/>
                    </a:lnTo>
                    <a:lnTo>
                      <a:pt x="4" y="40"/>
                    </a:lnTo>
                    <a:lnTo>
                      <a:pt x="9" y="120"/>
                    </a:lnTo>
                    <a:lnTo>
                      <a:pt x="18" y="136"/>
                    </a:lnTo>
                    <a:lnTo>
                      <a:pt x="28" y="144"/>
                    </a:lnTo>
                    <a:lnTo>
                      <a:pt x="36" y="149"/>
                    </a:lnTo>
                    <a:lnTo>
                      <a:pt x="46" y="147"/>
                    </a:lnTo>
                    <a:lnTo>
                      <a:pt x="56" y="145"/>
                    </a:lnTo>
                    <a:lnTo>
                      <a:pt x="66" y="137"/>
                    </a:lnTo>
                    <a:lnTo>
                      <a:pt x="75" y="120"/>
                    </a:lnTo>
                    <a:lnTo>
                      <a:pt x="82" y="41"/>
                    </a:lnTo>
                    <a:lnTo>
                      <a:pt x="89" y="4"/>
                    </a:lnTo>
                    <a:lnTo>
                      <a:pt x="78" y="11"/>
                    </a:lnTo>
                    <a:lnTo>
                      <a:pt x="44" y="1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75" name="Freeform 75"/>
              <p:cNvSpPr>
                <a:spLocks/>
              </p:cNvSpPr>
              <p:nvPr/>
            </p:nvSpPr>
            <p:spPr bwMode="auto">
              <a:xfrm>
                <a:off x="798" y="1199"/>
                <a:ext cx="127" cy="137"/>
              </a:xfrm>
              <a:custGeom>
                <a:avLst/>
                <a:gdLst/>
                <a:ahLst/>
                <a:cxnLst>
                  <a:cxn ang="0">
                    <a:pos x="62" y="136"/>
                  </a:cxn>
                  <a:cxn ang="0">
                    <a:pos x="35" y="134"/>
                  </a:cxn>
                  <a:cxn ang="0">
                    <a:pos x="17" y="119"/>
                  </a:cxn>
                  <a:cxn ang="0">
                    <a:pos x="0" y="71"/>
                  </a:cxn>
                  <a:cxn ang="0">
                    <a:pos x="2" y="47"/>
                  </a:cxn>
                  <a:cxn ang="0">
                    <a:pos x="11" y="28"/>
                  </a:cxn>
                  <a:cxn ang="0">
                    <a:pos x="45" y="8"/>
                  </a:cxn>
                  <a:cxn ang="0">
                    <a:pos x="63" y="0"/>
                  </a:cxn>
                  <a:cxn ang="0">
                    <a:pos x="72" y="3"/>
                  </a:cxn>
                  <a:cxn ang="0">
                    <a:pos x="90" y="19"/>
                  </a:cxn>
                  <a:cxn ang="0">
                    <a:pos x="119" y="40"/>
                  </a:cxn>
                  <a:cxn ang="0">
                    <a:pos x="126" y="57"/>
                  </a:cxn>
                  <a:cxn ang="0">
                    <a:pos x="123" y="81"/>
                  </a:cxn>
                  <a:cxn ang="0">
                    <a:pos x="108" y="112"/>
                  </a:cxn>
                  <a:cxn ang="0">
                    <a:pos x="107" y="124"/>
                  </a:cxn>
                  <a:cxn ang="0">
                    <a:pos x="97" y="131"/>
                  </a:cxn>
                  <a:cxn ang="0">
                    <a:pos x="62" y="136"/>
                  </a:cxn>
                </a:cxnLst>
                <a:rect l="0" t="0" r="r" b="b"/>
                <a:pathLst>
                  <a:path w="127" h="137">
                    <a:moveTo>
                      <a:pt x="62" y="136"/>
                    </a:moveTo>
                    <a:lnTo>
                      <a:pt x="35" y="134"/>
                    </a:lnTo>
                    <a:lnTo>
                      <a:pt x="17" y="119"/>
                    </a:lnTo>
                    <a:lnTo>
                      <a:pt x="0" y="71"/>
                    </a:lnTo>
                    <a:lnTo>
                      <a:pt x="2" y="47"/>
                    </a:lnTo>
                    <a:lnTo>
                      <a:pt x="11" y="28"/>
                    </a:lnTo>
                    <a:lnTo>
                      <a:pt x="45" y="8"/>
                    </a:lnTo>
                    <a:lnTo>
                      <a:pt x="63" y="0"/>
                    </a:lnTo>
                    <a:lnTo>
                      <a:pt x="72" y="3"/>
                    </a:lnTo>
                    <a:lnTo>
                      <a:pt x="90" y="19"/>
                    </a:lnTo>
                    <a:lnTo>
                      <a:pt x="119" y="40"/>
                    </a:lnTo>
                    <a:lnTo>
                      <a:pt x="126" y="57"/>
                    </a:lnTo>
                    <a:lnTo>
                      <a:pt x="123" y="81"/>
                    </a:lnTo>
                    <a:lnTo>
                      <a:pt x="108" y="112"/>
                    </a:lnTo>
                    <a:lnTo>
                      <a:pt x="107" y="124"/>
                    </a:lnTo>
                    <a:lnTo>
                      <a:pt x="97" y="131"/>
                    </a:lnTo>
                    <a:lnTo>
                      <a:pt x="62" y="13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5677" name="Freeform 77"/>
            <p:cNvSpPr>
              <a:spLocks/>
            </p:cNvSpPr>
            <p:nvPr/>
          </p:nvSpPr>
          <p:spPr bwMode="auto">
            <a:xfrm>
              <a:off x="1046" y="1042"/>
              <a:ext cx="188" cy="104"/>
            </a:xfrm>
            <a:custGeom>
              <a:avLst/>
              <a:gdLst/>
              <a:ahLst/>
              <a:cxnLst>
                <a:cxn ang="0">
                  <a:pos x="19" y="96"/>
                </a:cxn>
                <a:cxn ang="0">
                  <a:pos x="8" y="67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0" y="9"/>
                </a:cxn>
                <a:cxn ang="0">
                  <a:pos x="30" y="4"/>
                </a:cxn>
                <a:cxn ang="0">
                  <a:pos x="38" y="10"/>
                </a:cxn>
                <a:cxn ang="0">
                  <a:pos x="31" y="31"/>
                </a:cxn>
                <a:cxn ang="0">
                  <a:pos x="38" y="10"/>
                </a:cxn>
                <a:cxn ang="0">
                  <a:pos x="44" y="2"/>
                </a:cxn>
                <a:cxn ang="0">
                  <a:pos x="58" y="1"/>
                </a:cxn>
                <a:cxn ang="0">
                  <a:pos x="74" y="1"/>
                </a:cxn>
                <a:cxn ang="0">
                  <a:pos x="97" y="1"/>
                </a:cxn>
                <a:cxn ang="0">
                  <a:pos x="109" y="14"/>
                </a:cxn>
                <a:cxn ang="0">
                  <a:pos x="111" y="23"/>
                </a:cxn>
                <a:cxn ang="0">
                  <a:pos x="114" y="36"/>
                </a:cxn>
                <a:cxn ang="0">
                  <a:pos x="111" y="27"/>
                </a:cxn>
                <a:cxn ang="0">
                  <a:pos x="109" y="14"/>
                </a:cxn>
                <a:cxn ang="0">
                  <a:pos x="115" y="6"/>
                </a:cxn>
                <a:cxn ang="0">
                  <a:pos x="136" y="0"/>
                </a:cxn>
                <a:cxn ang="0">
                  <a:pos x="151" y="0"/>
                </a:cxn>
                <a:cxn ang="0">
                  <a:pos x="166" y="0"/>
                </a:cxn>
                <a:cxn ang="0">
                  <a:pos x="178" y="5"/>
                </a:cxn>
                <a:cxn ang="0">
                  <a:pos x="186" y="27"/>
                </a:cxn>
                <a:cxn ang="0">
                  <a:pos x="187" y="42"/>
                </a:cxn>
                <a:cxn ang="0">
                  <a:pos x="174" y="70"/>
                </a:cxn>
                <a:cxn ang="0">
                  <a:pos x="168" y="93"/>
                </a:cxn>
                <a:cxn ang="0">
                  <a:pos x="136" y="101"/>
                </a:cxn>
                <a:cxn ang="0">
                  <a:pos x="103" y="103"/>
                </a:cxn>
                <a:cxn ang="0">
                  <a:pos x="61" y="103"/>
                </a:cxn>
                <a:cxn ang="0">
                  <a:pos x="19" y="96"/>
                </a:cxn>
              </a:cxnLst>
              <a:rect l="0" t="0" r="r" b="b"/>
              <a:pathLst>
                <a:path w="188" h="104">
                  <a:moveTo>
                    <a:pt x="19" y="96"/>
                  </a:moveTo>
                  <a:lnTo>
                    <a:pt x="8" y="67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0" y="9"/>
                  </a:lnTo>
                  <a:lnTo>
                    <a:pt x="30" y="4"/>
                  </a:lnTo>
                  <a:lnTo>
                    <a:pt x="38" y="10"/>
                  </a:lnTo>
                  <a:lnTo>
                    <a:pt x="31" y="31"/>
                  </a:lnTo>
                  <a:lnTo>
                    <a:pt x="38" y="10"/>
                  </a:lnTo>
                  <a:lnTo>
                    <a:pt x="44" y="2"/>
                  </a:lnTo>
                  <a:lnTo>
                    <a:pt x="58" y="1"/>
                  </a:lnTo>
                  <a:lnTo>
                    <a:pt x="74" y="1"/>
                  </a:lnTo>
                  <a:lnTo>
                    <a:pt x="97" y="1"/>
                  </a:lnTo>
                  <a:lnTo>
                    <a:pt x="109" y="14"/>
                  </a:lnTo>
                  <a:lnTo>
                    <a:pt x="111" y="23"/>
                  </a:lnTo>
                  <a:lnTo>
                    <a:pt x="114" y="36"/>
                  </a:lnTo>
                  <a:lnTo>
                    <a:pt x="111" y="27"/>
                  </a:lnTo>
                  <a:lnTo>
                    <a:pt x="109" y="14"/>
                  </a:lnTo>
                  <a:lnTo>
                    <a:pt x="115" y="6"/>
                  </a:lnTo>
                  <a:lnTo>
                    <a:pt x="136" y="0"/>
                  </a:lnTo>
                  <a:lnTo>
                    <a:pt x="151" y="0"/>
                  </a:lnTo>
                  <a:lnTo>
                    <a:pt x="166" y="0"/>
                  </a:lnTo>
                  <a:lnTo>
                    <a:pt x="178" y="5"/>
                  </a:lnTo>
                  <a:lnTo>
                    <a:pt x="186" y="27"/>
                  </a:lnTo>
                  <a:lnTo>
                    <a:pt x="187" y="42"/>
                  </a:lnTo>
                  <a:lnTo>
                    <a:pt x="174" y="70"/>
                  </a:lnTo>
                  <a:lnTo>
                    <a:pt x="168" y="93"/>
                  </a:lnTo>
                  <a:lnTo>
                    <a:pt x="136" y="101"/>
                  </a:lnTo>
                  <a:lnTo>
                    <a:pt x="103" y="103"/>
                  </a:lnTo>
                  <a:lnTo>
                    <a:pt x="61" y="103"/>
                  </a:lnTo>
                  <a:lnTo>
                    <a:pt x="19" y="9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678" name="Freeform 78"/>
            <p:cNvSpPr>
              <a:spLocks/>
            </p:cNvSpPr>
            <p:nvPr/>
          </p:nvSpPr>
          <p:spPr bwMode="auto">
            <a:xfrm>
              <a:off x="1024" y="1135"/>
              <a:ext cx="221" cy="156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50" y="6"/>
                </a:cxn>
                <a:cxn ang="0">
                  <a:pos x="118" y="8"/>
                </a:cxn>
                <a:cxn ang="0">
                  <a:pos x="80" y="9"/>
                </a:cxn>
                <a:cxn ang="0">
                  <a:pos x="40" y="4"/>
                </a:cxn>
                <a:cxn ang="0">
                  <a:pos x="35" y="37"/>
                </a:cxn>
                <a:cxn ang="0">
                  <a:pos x="12" y="79"/>
                </a:cxn>
                <a:cxn ang="0">
                  <a:pos x="4" y="115"/>
                </a:cxn>
                <a:cxn ang="0">
                  <a:pos x="0" y="149"/>
                </a:cxn>
                <a:cxn ang="0">
                  <a:pos x="18" y="141"/>
                </a:cxn>
                <a:cxn ang="0">
                  <a:pos x="29" y="123"/>
                </a:cxn>
                <a:cxn ang="0">
                  <a:pos x="39" y="104"/>
                </a:cxn>
                <a:cxn ang="0">
                  <a:pos x="49" y="90"/>
                </a:cxn>
                <a:cxn ang="0">
                  <a:pos x="64" y="71"/>
                </a:cxn>
                <a:cxn ang="0">
                  <a:pos x="81" y="56"/>
                </a:cxn>
                <a:cxn ang="0">
                  <a:pos x="102" y="51"/>
                </a:cxn>
                <a:cxn ang="0">
                  <a:pos x="118" y="51"/>
                </a:cxn>
                <a:cxn ang="0">
                  <a:pos x="142" y="66"/>
                </a:cxn>
                <a:cxn ang="0">
                  <a:pos x="166" y="89"/>
                </a:cxn>
                <a:cxn ang="0">
                  <a:pos x="181" y="105"/>
                </a:cxn>
                <a:cxn ang="0">
                  <a:pos x="188" y="120"/>
                </a:cxn>
                <a:cxn ang="0">
                  <a:pos x="193" y="134"/>
                </a:cxn>
                <a:cxn ang="0">
                  <a:pos x="200" y="149"/>
                </a:cxn>
                <a:cxn ang="0">
                  <a:pos x="213" y="155"/>
                </a:cxn>
                <a:cxn ang="0">
                  <a:pos x="220" y="134"/>
                </a:cxn>
                <a:cxn ang="0">
                  <a:pos x="214" y="109"/>
                </a:cxn>
                <a:cxn ang="0">
                  <a:pos x="200" y="79"/>
                </a:cxn>
                <a:cxn ang="0">
                  <a:pos x="189" y="53"/>
                </a:cxn>
                <a:cxn ang="0">
                  <a:pos x="183" y="28"/>
                </a:cxn>
                <a:cxn ang="0">
                  <a:pos x="187" y="0"/>
                </a:cxn>
              </a:cxnLst>
              <a:rect l="0" t="0" r="r" b="b"/>
              <a:pathLst>
                <a:path w="221" h="156">
                  <a:moveTo>
                    <a:pt x="187" y="0"/>
                  </a:moveTo>
                  <a:lnTo>
                    <a:pt x="150" y="6"/>
                  </a:lnTo>
                  <a:lnTo>
                    <a:pt x="118" y="8"/>
                  </a:lnTo>
                  <a:lnTo>
                    <a:pt x="80" y="9"/>
                  </a:lnTo>
                  <a:lnTo>
                    <a:pt x="40" y="4"/>
                  </a:lnTo>
                  <a:lnTo>
                    <a:pt x="35" y="37"/>
                  </a:lnTo>
                  <a:lnTo>
                    <a:pt x="12" y="79"/>
                  </a:lnTo>
                  <a:lnTo>
                    <a:pt x="4" y="115"/>
                  </a:lnTo>
                  <a:lnTo>
                    <a:pt x="0" y="149"/>
                  </a:lnTo>
                  <a:lnTo>
                    <a:pt x="18" y="141"/>
                  </a:lnTo>
                  <a:lnTo>
                    <a:pt x="29" y="123"/>
                  </a:lnTo>
                  <a:lnTo>
                    <a:pt x="39" y="104"/>
                  </a:lnTo>
                  <a:lnTo>
                    <a:pt x="49" y="90"/>
                  </a:lnTo>
                  <a:lnTo>
                    <a:pt x="64" y="71"/>
                  </a:lnTo>
                  <a:lnTo>
                    <a:pt x="81" y="56"/>
                  </a:lnTo>
                  <a:lnTo>
                    <a:pt x="102" y="51"/>
                  </a:lnTo>
                  <a:lnTo>
                    <a:pt x="118" y="51"/>
                  </a:lnTo>
                  <a:lnTo>
                    <a:pt x="142" y="66"/>
                  </a:lnTo>
                  <a:lnTo>
                    <a:pt x="166" y="89"/>
                  </a:lnTo>
                  <a:lnTo>
                    <a:pt x="181" y="105"/>
                  </a:lnTo>
                  <a:lnTo>
                    <a:pt x="188" y="120"/>
                  </a:lnTo>
                  <a:lnTo>
                    <a:pt x="193" y="134"/>
                  </a:lnTo>
                  <a:lnTo>
                    <a:pt x="200" y="149"/>
                  </a:lnTo>
                  <a:lnTo>
                    <a:pt x="213" y="155"/>
                  </a:lnTo>
                  <a:lnTo>
                    <a:pt x="220" y="134"/>
                  </a:lnTo>
                  <a:lnTo>
                    <a:pt x="214" y="109"/>
                  </a:lnTo>
                  <a:lnTo>
                    <a:pt x="200" y="79"/>
                  </a:lnTo>
                  <a:lnTo>
                    <a:pt x="189" y="53"/>
                  </a:lnTo>
                  <a:lnTo>
                    <a:pt x="183" y="28"/>
                  </a:lnTo>
                  <a:lnTo>
                    <a:pt x="187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679" name="AutoShape 79"/>
            <p:cNvSpPr>
              <a:spLocks noChangeArrowheads="1"/>
            </p:cNvSpPr>
            <p:nvPr/>
          </p:nvSpPr>
          <p:spPr bwMode="auto">
            <a:xfrm>
              <a:off x="1145" y="1178"/>
              <a:ext cx="43" cy="47"/>
            </a:xfrm>
            <a:prstGeom prst="star16">
              <a:avLst>
                <a:gd name="adj" fmla="val 37500"/>
              </a:avLst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5682" name="Group 82"/>
            <p:cNvGrpSpPr>
              <a:grpSpLocks/>
            </p:cNvGrpSpPr>
            <p:nvPr/>
          </p:nvGrpSpPr>
          <p:grpSpPr bwMode="auto">
            <a:xfrm>
              <a:off x="1074" y="1194"/>
              <a:ext cx="127" cy="270"/>
              <a:chOff x="1074" y="1194"/>
              <a:chExt cx="127" cy="270"/>
            </a:xfrm>
          </p:grpSpPr>
          <p:sp>
            <p:nvSpPr>
              <p:cNvPr id="25680" name="Freeform 80"/>
              <p:cNvSpPr>
                <a:spLocks/>
              </p:cNvSpPr>
              <p:nvPr/>
            </p:nvSpPr>
            <p:spPr bwMode="auto">
              <a:xfrm>
                <a:off x="1093" y="1313"/>
                <a:ext cx="90" cy="151"/>
              </a:xfrm>
              <a:custGeom>
                <a:avLst/>
                <a:gdLst/>
                <a:ahLst/>
                <a:cxnLst>
                  <a:cxn ang="0">
                    <a:pos x="44" y="16"/>
                  </a:cxn>
                  <a:cxn ang="0">
                    <a:pos x="17" y="14"/>
                  </a:cxn>
                  <a:cxn ang="0">
                    <a:pos x="0" y="0"/>
                  </a:cxn>
                  <a:cxn ang="0">
                    <a:pos x="4" y="40"/>
                  </a:cxn>
                  <a:cxn ang="0">
                    <a:pos x="9" y="120"/>
                  </a:cxn>
                  <a:cxn ang="0">
                    <a:pos x="18" y="137"/>
                  </a:cxn>
                  <a:cxn ang="0">
                    <a:pos x="28" y="145"/>
                  </a:cxn>
                  <a:cxn ang="0">
                    <a:pos x="36" y="150"/>
                  </a:cxn>
                  <a:cxn ang="0">
                    <a:pos x="46" y="148"/>
                  </a:cxn>
                  <a:cxn ang="0">
                    <a:pos x="56" y="146"/>
                  </a:cxn>
                  <a:cxn ang="0">
                    <a:pos x="66" y="138"/>
                  </a:cxn>
                  <a:cxn ang="0">
                    <a:pos x="75" y="121"/>
                  </a:cxn>
                  <a:cxn ang="0">
                    <a:pos x="82" y="41"/>
                  </a:cxn>
                  <a:cxn ang="0">
                    <a:pos x="89" y="4"/>
                  </a:cxn>
                  <a:cxn ang="0">
                    <a:pos x="78" y="12"/>
                  </a:cxn>
                  <a:cxn ang="0">
                    <a:pos x="44" y="16"/>
                  </a:cxn>
                </a:cxnLst>
                <a:rect l="0" t="0" r="r" b="b"/>
                <a:pathLst>
                  <a:path w="90" h="151">
                    <a:moveTo>
                      <a:pt x="44" y="16"/>
                    </a:moveTo>
                    <a:lnTo>
                      <a:pt x="17" y="14"/>
                    </a:lnTo>
                    <a:lnTo>
                      <a:pt x="0" y="0"/>
                    </a:lnTo>
                    <a:lnTo>
                      <a:pt x="4" y="40"/>
                    </a:lnTo>
                    <a:lnTo>
                      <a:pt x="9" y="120"/>
                    </a:lnTo>
                    <a:lnTo>
                      <a:pt x="18" y="137"/>
                    </a:lnTo>
                    <a:lnTo>
                      <a:pt x="28" y="145"/>
                    </a:lnTo>
                    <a:lnTo>
                      <a:pt x="36" y="150"/>
                    </a:lnTo>
                    <a:lnTo>
                      <a:pt x="46" y="148"/>
                    </a:lnTo>
                    <a:lnTo>
                      <a:pt x="56" y="146"/>
                    </a:lnTo>
                    <a:lnTo>
                      <a:pt x="66" y="138"/>
                    </a:lnTo>
                    <a:lnTo>
                      <a:pt x="75" y="121"/>
                    </a:lnTo>
                    <a:lnTo>
                      <a:pt x="82" y="41"/>
                    </a:lnTo>
                    <a:lnTo>
                      <a:pt x="89" y="4"/>
                    </a:lnTo>
                    <a:lnTo>
                      <a:pt x="78" y="12"/>
                    </a:lnTo>
                    <a:lnTo>
                      <a:pt x="44" y="1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81" name="Freeform 81"/>
              <p:cNvSpPr>
                <a:spLocks/>
              </p:cNvSpPr>
              <p:nvPr/>
            </p:nvSpPr>
            <p:spPr bwMode="auto">
              <a:xfrm>
                <a:off x="1074" y="1194"/>
                <a:ext cx="127" cy="137"/>
              </a:xfrm>
              <a:custGeom>
                <a:avLst/>
                <a:gdLst/>
                <a:ahLst/>
                <a:cxnLst>
                  <a:cxn ang="0">
                    <a:pos x="62" y="136"/>
                  </a:cxn>
                  <a:cxn ang="0">
                    <a:pos x="35" y="134"/>
                  </a:cxn>
                  <a:cxn ang="0">
                    <a:pos x="17" y="119"/>
                  </a:cxn>
                  <a:cxn ang="0">
                    <a:pos x="0" y="71"/>
                  </a:cxn>
                  <a:cxn ang="0">
                    <a:pos x="2" y="47"/>
                  </a:cxn>
                  <a:cxn ang="0">
                    <a:pos x="11" y="28"/>
                  </a:cxn>
                  <a:cxn ang="0">
                    <a:pos x="45" y="8"/>
                  </a:cxn>
                  <a:cxn ang="0">
                    <a:pos x="63" y="0"/>
                  </a:cxn>
                  <a:cxn ang="0">
                    <a:pos x="72" y="3"/>
                  </a:cxn>
                  <a:cxn ang="0">
                    <a:pos x="90" y="19"/>
                  </a:cxn>
                  <a:cxn ang="0">
                    <a:pos x="119" y="40"/>
                  </a:cxn>
                  <a:cxn ang="0">
                    <a:pos x="126" y="57"/>
                  </a:cxn>
                  <a:cxn ang="0">
                    <a:pos x="123" y="81"/>
                  </a:cxn>
                  <a:cxn ang="0">
                    <a:pos x="108" y="112"/>
                  </a:cxn>
                  <a:cxn ang="0">
                    <a:pos x="107" y="124"/>
                  </a:cxn>
                  <a:cxn ang="0">
                    <a:pos x="97" y="131"/>
                  </a:cxn>
                  <a:cxn ang="0">
                    <a:pos x="62" y="136"/>
                  </a:cxn>
                </a:cxnLst>
                <a:rect l="0" t="0" r="r" b="b"/>
                <a:pathLst>
                  <a:path w="127" h="137">
                    <a:moveTo>
                      <a:pt x="62" y="136"/>
                    </a:moveTo>
                    <a:lnTo>
                      <a:pt x="35" y="134"/>
                    </a:lnTo>
                    <a:lnTo>
                      <a:pt x="17" y="119"/>
                    </a:lnTo>
                    <a:lnTo>
                      <a:pt x="0" y="71"/>
                    </a:lnTo>
                    <a:lnTo>
                      <a:pt x="2" y="47"/>
                    </a:lnTo>
                    <a:lnTo>
                      <a:pt x="11" y="28"/>
                    </a:lnTo>
                    <a:lnTo>
                      <a:pt x="45" y="8"/>
                    </a:lnTo>
                    <a:lnTo>
                      <a:pt x="63" y="0"/>
                    </a:lnTo>
                    <a:lnTo>
                      <a:pt x="72" y="3"/>
                    </a:lnTo>
                    <a:lnTo>
                      <a:pt x="90" y="19"/>
                    </a:lnTo>
                    <a:lnTo>
                      <a:pt x="119" y="40"/>
                    </a:lnTo>
                    <a:lnTo>
                      <a:pt x="126" y="57"/>
                    </a:lnTo>
                    <a:lnTo>
                      <a:pt x="123" y="81"/>
                    </a:lnTo>
                    <a:lnTo>
                      <a:pt x="108" y="112"/>
                    </a:lnTo>
                    <a:lnTo>
                      <a:pt x="107" y="124"/>
                    </a:lnTo>
                    <a:lnTo>
                      <a:pt x="97" y="131"/>
                    </a:lnTo>
                    <a:lnTo>
                      <a:pt x="62" y="13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5683" name="Freeform 83"/>
            <p:cNvSpPr>
              <a:spLocks/>
            </p:cNvSpPr>
            <p:nvPr/>
          </p:nvSpPr>
          <p:spPr bwMode="auto">
            <a:xfrm>
              <a:off x="1319" y="1026"/>
              <a:ext cx="188" cy="103"/>
            </a:xfrm>
            <a:custGeom>
              <a:avLst/>
              <a:gdLst/>
              <a:ahLst/>
              <a:cxnLst>
                <a:cxn ang="0">
                  <a:pos x="19" y="95"/>
                </a:cxn>
                <a:cxn ang="0">
                  <a:pos x="8" y="66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0" y="9"/>
                </a:cxn>
                <a:cxn ang="0">
                  <a:pos x="30" y="4"/>
                </a:cxn>
                <a:cxn ang="0">
                  <a:pos x="38" y="10"/>
                </a:cxn>
                <a:cxn ang="0">
                  <a:pos x="31" y="31"/>
                </a:cxn>
                <a:cxn ang="0">
                  <a:pos x="38" y="10"/>
                </a:cxn>
                <a:cxn ang="0">
                  <a:pos x="44" y="2"/>
                </a:cxn>
                <a:cxn ang="0">
                  <a:pos x="58" y="1"/>
                </a:cxn>
                <a:cxn ang="0">
                  <a:pos x="74" y="1"/>
                </a:cxn>
                <a:cxn ang="0">
                  <a:pos x="97" y="1"/>
                </a:cxn>
                <a:cxn ang="0">
                  <a:pos x="109" y="14"/>
                </a:cxn>
                <a:cxn ang="0">
                  <a:pos x="111" y="23"/>
                </a:cxn>
                <a:cxn ang="0">
                  <a:pos x="114" y="35"/>
                </a:cxn>
                <a:cxn ang="0">
                  <a:pos x="111" y="27"/>
                </a:cxn>
                <a:cxn ang="0">
                  <a:pos x="109" y="14"/>
                </a:cxn>
                <a:cxn ang="0">
                  <a:pos x="115" y="6"/>
                </a:cxn>
                <a:cxn ang="0">
                  <a:pos x="136" y="0"/>
                </a:cxn>
                <a:cxn ang="0">
                  <a:pos x="151" y="0"/>
                </a:cxn>
                <a:cxn ang="0">
                  <a:pos x="166" y="0"/>
                </a:cxn>
                <a:cxn ang="0">
                  <a:pos x="178" y="5"/>
                </a:cxn>
                <a:cxn ang="0">
                  <a:pos x="186" y="27"/>
                </a:cxn>
                <a:cxn ang="0">
                  <a:pos x="187" y="42"/>
                </a:cxn>
                <a:cxn ang="0">
                  <a:pos x="174" y="69"/>
                </a:cxn>
                <a:cxn ang="0">
                  <a:pos x="168" y="92"/>
                </a:cxn>
                <a:cxn ang="0">
                  <a:pos x="136" y="100"/>
                </a:cxn>
                <a:cxn ang="0">
                  <a:pos x="103" y="102"/>
                </a:cxn>
                <a:cxn ang="0">
                  <a:pos x="61" y="102"/>
                </a:cxn>
                <a:cxn ang="0">
                  <a:pos x="19" y="95"/>
                </a:cxn>
              </a:cxnLst>
              <a:rect l="0" t="0" r="r" b="b"/>
              <a:pathLst>
                <a:path w="188" h="103">
                  <a:moveTo>
                    <a:pt x="19" y="95"/>
                  </a:moveTo>
                  <a:lnTo>
                    <a:pt x="8" y="66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0" y="9"/>
                  </a:lnTo>
                  <a:lnTo>
                    <a:pt x="30" y="4"/>
                  </a:lnTo>
                  <a:lnTo>
                    <a:pt x="38" y="10"/>
                  </a:lnTo>
                  <a:lnTo>
                    <a:pt x="31" y="31"/>
                  </a:lnTo>
                  <a:lnTo>
                    <a:pt x="38" y="10"/>
                  </a:lnTo>
                  <a:lnTo>
                    <a:pt x="44" y="2"/>
                  </a:lnTo>
                  <a:lnTo>
                    <a:pt x="58" y="1"/>
                  </a:lnTo>
                  <a:lnTo>
                    <a:pt x="74" y="1"/>
                  </a:lnTo>
                  <a:lnTo>
                    <a:pt x="97" y="1"/>
                  </a:lnTo>
                  <a:lnTo>
                    <a:pt x="109" y="14"/>
                  </a:lnTo>
                  <a:lnTo>
                    <a:pt x="111" y="23"/>
                  </a:lnTo>
                  <a:lnTo>
                    <a:pt x="114" y="35"/>
                  </a:lnTo>
                  <a:lnTo>
                    <a:pt x="111" y="27"/>
                  </a:lnTo>
                  <a:lnTo>
                    <a:pt x="109" y="14"/>
                  </a:lnTo>
                  <a:lnTo>
                    <a:pt x="115" y="6"/>
                  </a:lnTo>
                  <a:lnTo>
                    <a:pt x="136" y="0"/>
                  </a:lnTo>
                  <a:lnTo>
                    <a:pt x="151" y="0"/>
                  </a:lnTo>
                  <a:lnTo>
                    <a:pt x="166" y="0"/>
                  </a:lnTo>
                  <a:lnTo>
                    <a:pt x="178" y="5"/>
                  </a:lnTo>
                  <a:lnTo>
                    <a:pt x="186" y="27"/>
                  </a:lnTo>
                  <a:lnTo>
                    <a:pt x="187" y="42"/>
                  </a:lnTo>
                  <a:lnTo>
                    <a:pt x="174" y="69"/>
                  </a:lnTo>
                  <a:lnTo>
                    <a:pt x="168" y="92"/>
                  </a:lnTo>
                  <a:lnTo>
                    <a:pt x="136" y="100"/>
                  </a:lnTo>
                  <a:lnTo>
                    <a:pt x="103" y="102"/>
                  </a:lnTo>
                  <a:lnTo>
                    <a:pt x="61" y="102"/>
                  </a:lnTo>
                  <a:lnTo>
                    <a:pt x="19" y="95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684" name="Freeform 84"/>
            <p:cNvSpPr>
              <a:spLocks/>
            </p:cNvSpPr>
            <p:nvPr/>
          </p:nvSpPr>
          <p:spPr bwMode="auto">
            <a:xfrm>
              <a:off x="1331" y="1118"/>
              <a:ext cx="158" cy="7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18" y="6"/>
                </a:cxn>
                <a:cxn ang="0">
                  <a:pos x="86" y="8"/>
                </a:cxn>
                <a:cxn ang="0">
                  <a:pos x="48" y="9"/>
                </a:cxn>
                <a:cxn ang="0">
                  <a:pos x="8" y="4"/>
                </a:cxn>
                <a:cxn ang="0">
                  <a:pos x="3" y="37"/>
                </a:cxn>
                <a:cxn ang="0">
                  <a:pos x="0" y="56"/>
                </a:cxn>
                <a:cxn ang="0">
                  <a:pos x="3" y="69"/>
                </a:cxn>
                <a:cxn ang="0">
                  <a:pos x="13" y="63"/>
                </a:cxn>
                <a:cxn ang="0">
                  <a:pos x="25" y="44"/>
                </a:cxn>
                <a:cxn ang="0">
                  <a:pos x="46" y="28"/>
                </a:cxn>
                <a:cxn ang="0">
                  <a:pos x="69" y="19"/>
                </a:cxn>
                <a:cxn ang="0">
                  <a:pos x="92" y="18"/>
                </a:cxn>
                <a:cxn ang="0">
                  <a:pos x="109" y="29"/>
                </a:cxn>
                <a:cxn ang="0">
                  <a:pos x="125" y="41"/>
                </a:cxn>
                <a:cxn ang="0">
                  <a:pos x="135" y="49"/>
                </a:cxn>
                <a:cxn ang="0">
                  <a:pos x="146" y="61"/>
                </a:cxn>
                <a:cxn ang="0">
                  <a:pos x="157" y="62"/>
                </a:cxn>
                <a:cxn ang="0">
                  <a:pos x="154" y="45"/>
                </a:cxn>
                <a:cxn ang="0">
                  <a:pos x="151" y="28"/>
                </a:cxn>
                <a:cxn ang="0">
                  <a:pos x="155" y="0"/>
                </a:cxn>
              </a:cxnLst>
              <a:rect l="0" t="0" r="r" b="b"/>
              <a:pathLst>
                <a:path w="158" h="70">
                  <a:moveTo>
                    <a:pt x="155" y="0"/>
                  </a:moveTo>
                  <a:lnTo>
                    <a:pt x="118" y="6"/>
                  </a:lnTo>
                  <a:lnTo>
                    <a:pt x="86" y="8"/>
                  </a:lnTo>
                  <a:lnTo>
                    <a:pt x="48" y="9"/>
                  </a:lnTo>
                  <a:lnTo>
                    <a:pt x="8" y="4"/>
                  </a:lnTo>
                  <a:lnTo>
                    <a:pt x="3" y="37"/>
                  </a:lnTo>
                  <a:lnTo>
                    <a:pt x="0" y="56"/>
                  </a:lnTo>
                  <a:lnTo>
                    <a:pt x="3" y="69"/>
                  </a:lnTo>
                  <a:lnTo>
                    <a:pt x="13" y="63"/>
                  </a:lnTo>
                  <a:lnTo>
                    <a:pt x="25" y="44"/>
                  </a:lnTo>
                  <a:lnTo>
                    <a:pt x="46" y="28"/>
                  </a:lnTo>
                  <a:lnTo>
                    <a:pt x="69" y="19"/>
                  </a:lnTo>
                  <a:lnTo>
                    <a:pt x="92" y="18"/>
                  </a:lnTo>
                  <a:lnTo>
                    <a:pt x="109" y="29"/>
                  </a:lnTo>
                  <a:lnTo>
                    <a:pt x="125" y="41"/>
                  </a:lnTo>
                  <a:lnTo>
                    <a:pt x="135" y="49"/>
                  </a:lnTo>
                  <a:lnTo>
                    <a:pt x="146" y="61"/>
                  </a:lnTo>
                  <a:lnTo>
                    <a:pt x="157" y="62"/>
                  </a:lnTo>
                  <a:lnTo>
                    <a:pt x="154" y="45"/>
                  </a:lnTo>
                  <a:lnTo>
                    <a:pt x="151" y="28"/>
                  </a:lnTo>
                  <a:lnTo>
                    <a:pt x="155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25687" name="Group 87"/>
            <p:cNvGrpSpPr>
              <a:grpSpLocks/>
            </p:cNvGrpSpPr>
            <p:nvPr/>
          </p:nvGrpSpPr>
          <p:grpSpPr bwMode="auto">
            <a:xfrm>
              <a:off x="1350" y="1146"/>
              <a:ext cx="127" cy="270"/>
              <a:chOff x="1350" y="1146"/>
              <a:chExt cx="127" cy="270"/>
            </a:xfrm>
          </p:grpSpPr>
          <p:sp>
            <p:nvSpPr>
              <p:cNvPr id="25685" name="Freeform 85"/>
              <p:cNvSpPr>
                <a:spLocks/>
              </p:cNvSpPr>
              <p:nvPr/>
            </p:nvSpPr>
            <p:spPr bwMode="auto">
              <a:xfrm>
                <a:off x="1368" y="1265"/>
                <a:ext cx="90" cy="151"/>
              </a:xfrm>
              <a:custGeom>
                <a:avLst/>
                <a:gdLst/>
                <a:ahLst/>
                <a:cxnLst>
                  <a:cxn ang="0">
                    <a:pos x="44" y="16"/>
                  </a:cxn>
                  <a:cxn ang="0">
                    <a:pos x="17" y="14"/>
                  </a:cxn>
                  <a:cxn ang="0">
                    <a:pos x="0" y="0"/>
                  </a:cxn>
                  <a:cxn ang="0">
                    <a:pos x="4" y="40"/>
                  </a:cxn>
                  <a:cxn ang="0">
                    <a:pos x="9" y="120"/>
                  </a:cxn>
                  <a:cxn ang="0">
                    <a:pos x="18" y="137"/>
                  </a:cxn>
                  <a:cxn ang="0">
                    <a:pos x="28" y="145"/>
                  </a:cxn>
                  <a:cxn ang="0">
                    <a:pos x="36" y="150"/>
                  </a:cxn>
                  <a:cxn ang="0">
                    <a:pos x="46" y="148"/>
                  </a:cxn>
                  <a:cxn ang="0">
                    <a:pos x="56" y="146"/>
                  </a:cxn>
                  <a:cxn ang="0">
                    <a:pos x="66" y="138"/>
                  </a:cxn>
                  <a:cxn ang="0">
                    <a:pos x="75" y="121"/>
                  </a:cxn>
                  <a:cxn ang="0">
                    <a:pos x="82" y="41"/>
                  </a:cxn>
                  <a:cxn ang="0">
                    <a:pos x="89" y="4"/>
                  </a:cxn>
                  <a:cxn ang="0">
                    <a:pos x="78" y="12"/>
                  </a:cxn>
                  <a:cxn ang="0">
                    <a:pos x="44" y="16"/>
                  </a:cxn>
                </a:cxnLst>
                <a:rect l="0" t="0" r="r" b="b"/>
                <a:pathLst>
                  <a:path w="90" h="151">
                    <a:moveTo>
                      <a:pt x="44" y="16"/>
                    </a:moveTo>
                    <a:lnTo>
                      <a:pt x="17" y="14"/>
                    </a:lnTo>
                    <a:lnTo>
                      <a:pt x="0" y="0"/>
                    </a:lnTo>
                    <a:lnTo>
                      <a:pt x="4" y="40"/>
                    </a:lnTo>
                    <a:lnTo>
                      <a:pt x="9" y="120"/>
                    </a:lnTo>
                    <a:lnTo>
                      <a:pt x="18" y="137"/>
                    </a:lnTo>
                    <a:lnTo>
                      <a:pt x="28" y="145"/>
                    </a:lnTo>
                    <a:lnTo>
                      <a:pt x="36" y="150"/>
                    </a:lnTo>
                    <a:lnTo>
                      <a:pt x="46" y="148"/>
                    </a:lnTo>
                    <a:lnTo>
                      <a:pt x="56" y="146"/>
                    </a:lnTo>
                    <a:lnTo>
                      <a:pt x="66" y="138"/>
                    </a:lnTo>
                    <a:lnTo>
                      <a:pt x="75" y="121"/>
                    </a:lnTo>
                    <a:lnTo>
                      <a:pt x="82" y="41"/>
                    </a:lnTo>
                    <a:lnTo>
                      <a:pt x="89" y="4"/>
                    </a:lnTo>
                    <a:lnTo>
                      <a:pt x="78" y="12"/>
                    </a:lnTo>
                    <a:lnTo>
                      <a:pt x="44" y="1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86" name="Freeform 86"/>
              <p:cNvSpPr>
                <a:spLocks/>
              </p:cNvSpPr>
              <p:nvPr/>
            </p:nvSpPr>
            <p:spPr bwMode="auto">
              <a:xfrm>
                <a:off x="1350" y="1146"/>
                <a:ext cx="127" cy="137"/>
              </a:xfrm>
              <a:custGeom>
                <a:avLst/>
                <a:gdLst/>
                <a:ahLst/>
                <a:cxnLst>
                  <a:cxn ang="0">
                    <a:pos x="62" y="136"/>
                  </a:cxn>
                  <a:cxn ang="0">
                    <a:pos x="35" y="134"/>
                  </a:cxn>
                  <a:cxn ang="0">
                    <a:pos x="17" y="119"/>
                  </a:cxn>
                  <a:cxn ang="0">
                    <a:pos x="0" y="71"/>
                  </a:cxn>
                  <a:cxn ang="0">
                    <a:pos x="2" y="47"/>
                  </a:cxn>
                  <a:cxn ang="0">
                    <a:pos x="11" y="28"/>
                  </a:cxn>
                  <a:cxn ang="0">
                    <a:pos x="45" y="8"/>
                  </a:cxn>
                  <a:cxn ang="0">
                    <a:pos x="63" y="0"/>
                  </a:cxn>
                  <a:cxn ang="0">
                    <a:pos x="72" y="3"/>
                  </a:cxn>
                  <a:cxn ang="0">
                    <a:pos x="90" y="19"/>
                  </a:cxn>
                  <a:cxn ang="0">
                    <a:pos x="119" y="40"/>
                  </a:cxn>
                  <a:cxn ang="0">
                    <a:pos x="126" y="57"/>
                  </a:cxn>
                  <a:cxn ang="0">
                    <a:pos x="123" y="81"/>
                  </a:cxn>
                  <a:cxn ang="0">
                    <a:pos x="108" y="112"/>
                  </a:cxn>
                  <a:cxn ang="0">
                    <a:pos x="107" y="124"/>
                  </a:cxn>
                  <a:cxn ang="0">
                    <a:pos x="97" y="131"/>
                  </a:cxn>
                  <a:cxn ang="0">
                    <a:pos x="62" y="136"/>
                  </a:cxn>
                </a:cxnLst>
                <a:rect l="0" t="0" r="r" b="b"/>
                <a:pathLst>
                  <a:path w="127" h="137">
                    <a:moveTo>
                      <a:pt x="62" y="136"/>
                    </a:moveTo>
                    <a:lnTo>
                      <a:pt x="35" y="134"/>
                    </a:lnTo>
                    <a:lnTo>
                      <a:pt x="17" y="119"/>
                    </a:lnTo>
                    <a:lnTo>
                      <a:pt x="0" y="71"/>
                    </a:lnTo>
                    <a:lnTo>
                      <a:pt x="2" y="47"/>
                    </a:lnTo>
                    <a:lnTo>
                      <a:pt x="11" y="28"/>
                    </a:lnTo>
                    <a:lnTo>
                      <a:pt x="45" y="8"/>
                    </a:lnTo>
                    <a:lnTo>
                      <a:pt x="63" y="0"/>
                    </a:lnTo>
                    <a:lnTo>
                      <a:pt x="72" y="3"/>
                    </a:lnTo>
                    <a:lnTo>
                      <a:pt x="90" y="19"/>
                    </a:lnTo>
                    <a:lnTo>
                      <a:pt x="119" y="40"/>
                    </a:lnTo>
                    <a:lnTo>
                      <a:pt x="126" y="57"/>
                    </a:lnTo>
                    <a:lnTo>
                      <a:pt x="123" y="81"/>
                    </a:lnTo>
                    <a:lnTo>
                      <a:pt x="108" y="112"/>
                    </a:lnTo>
                    <a:lnTo>
                      <a:pt x="107" y="124"/>
                    </a:lnTo>
                    <a:lnTo>
                      <a:pt x="97" y="131"/>
                    </a:lnTo>
                    <a:lnTo>
                      <a:pt x="62" y="13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5690" name="Group 90"/>
            <p:cNvGrpSpPr>
              <a:grpSpLocks/>
            </p:cNvGrpSpPr>
            <p:nvPr/>
          </p:nvGrpSpPr>
          <p:grpSpPr bwMode="auto">
            <a:xfrm>
              <a:off x="1579" y="1102"/>
              <a:ext cx="126" cy="270"/>
              <a:chOff x="1579" y="1102"/>
              <a:chExt cx="126" cy="270"/>
            </a:xfrm>
          </p:grpSpPr>
          <p:sp>
            <p:nvSpPr>
              <p:cNvPr id="25688" name="Freeform 88"/>
              <p:cNvSpPr>
                <a:spLocks/>
              </p:cNvSpPr>
              <p:nvPr/>
            </p:nvSpPr>
            <p:spPr bwMode="auto">
              <a:xfrm>
                <a:off x="1597" y="1221"/>
                <a:ext cx="90" cy="151"/>
              </a:xfrm>
              <a:custGeom>
                <a:avLst/>
                <a:gdLst/>
                <a:ahLst/>
                <a:cxnLst>
                  <a:cxn ang="0">
                    <a:pos x="44" y="16"/>
                  </a:cxn>
                  <a:cxn ang="0">
                    <a:pos x="17" y="14"/>
                  </a:cxn>
                  <a:cxn ang="0">
                    <a:pos x="0" y="0"/>
                  </a:cxn>
                  <a:cxn ang="0">
                    <a:pos x="4" y="40"/>
                  </a:cxn>
                  <a:cxn ang="0">
                    <a:pos x="9" y="120"/>
                  </a:cxn>
                  <a:cxn ang="0">
                    <a:pos x="18" y="137"/>
                  </a:cxn>
                  <a:cxn ang="0">
                    <a:pos x="28" y="145"/>
                  </a:cxn>
                  <a:cxn ang="0">
                    <a:pos x="36" y="150"/>
                  </a:cxn>
                  <a:cxn ang="0">
                    <a:pos x="46" y="148"/>
                  </a:cxn>
                  <a:cxn ang="0">
                    <a:pos x="56" y="146"/>
                  </a:cxn>
                  <a:cxn ang="0">
                    <a:pos x="66" y="138"/>
                  </a:cxn>
                  <a:cxn ang="0">
                    <a:pos x="75" y="121"/>
                  </a:cxn>
                  <a:cxn ang="0">
                    <a:pos x="82" y="41"/>
                  </a:cxn>
                  <a:cxn ang="0">
                    <a:pos x="89" y="4"/>
                  </a:cxn>
                  <a:cxn ang="0">
                    <a:pos x="78" y="12"/>
                  </a:cxn>
                  <a:cxn ang="0">
                    <a:pos x="44" y="16"/>
                  </a:cxn>
                </a:cxnLst>
                <a:rect l="0" t="0" r="r" b="b"/>
                <a:pathLst>
                  <a:path w="90" h="151">
                    <a:moveTo>
                      <a:pt x="44" y="16"/>
                    </a:moveTo>
                    <a:lnTo>
                      <a:pt x="17" y="14"/>
                    </a:lnTo>
                    <a:lnTo>
                      <a:pt x="0" y="0"/>
                    </a:lnTo>
                    <a:lnTo>
                      <a:pt x="4" y="40"/>
                    </a:lnTo>
                    <a:lnTo>
                      <a:pt x="9" y="120"/>
                    </a:lnTo>
                    <a:lnTo>
                      <a:pt x="18" y="137"/>
                    </a:lnTo>
                    <a:lnTo>
                      <a:pt x="28" y="145"/>
                    </a:lnTo>
                    <a:lnTo>
                      <a:pt x="36" y="150"/>
                    </a:lnTo>
                    <a:lnTo>
                      <a:pt x="46" y="148"/>
                    </a:lnTo>
                    <a:lnTo>
                      <a:pt x="56" y="146"/>
                    </a:lnTo>
                    <a:lnTo>
                      <a:pt x="66" y="138"/>
                    </a:lnTo>
                    <a:lnTo>
                      <a:pt x="75" y="121"/>
                    </a:lnTo>
                    <a:lnTo>
                      <a:pt x="82" y="41"/>
                    </a:lnTo>
                    <a:lnTo>
                      <a:pt x="89" y="4"/>
                    </a:lnTo>
                    <a:lnTo>
                      <a:pt x="78" y="12"/>
                    </a:lnTo>
                    <a:lnTo>
                      <a:pt x="44" y="1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89" name="Freeform 89"/>
              <p:cNvSpPr>
                <a:spLocks/>
              </p:cNvSpPr>
              <p:nvPr/>
            </p:nvSpPr>
            <p:spPr bwMode="auto">
              <a:xfrm>
                <a:off x="1579" y="1102"/>
                <a:ext cx="126" cy="137"/>
              </a:xfrm>
              <a:custGeom>
                <a:avLst/>
                <a:gdLst/>
                <a:ahLst/>
                <a:cxnLst>
                  <a:cxn ang="0">
                    <a:pos x="61" y="136"/>
                  </a:cxn>
                  <a:cxn ang="0">
                    <a:pos x="35" y="134"/>
                  </a:cxn>
                  <a:cxn ang="0">
                    <a:pos x="17" y="119"/>
                  </a:cxn>
                  <a:cxn ang="0">
                    <a:pos x="0" y="71"/>
                  </a:cxn>
                  <a:cxn ang="0">
                    <a:pos x="2" y="47"/>
                  </a:cxn>
                  <a:cxn ang="0">
                    <a:pos x="11" y="28"/>
                  </a:cxn>
                  <a:cxn ang="0">
                    <a:pos x="45" y="8"/>
                  </a:cxn>
                  <a:cxn ang="0">
                    <a:pos x="63" y="0"/>
                  </a:cxn>
                  <a:cxn ang="0">
                    <a:pos x="72" y="3"/>
                  </a:cxn>
                  <a:cxn ang="0">
                    <a:pos x="89" y="19"/>
                  </a:cxn>
                  <a:cxn ang="0">
                    <a:pos x="118" y="40"/>
                  </a:cxn>
                  <a:cxn ang="0">
                    <a:pos x="125" y="57"/>
                  </a:cxn>
                  <a:cxn ang="0">
                    <a:pos x="122" y="81"/>
                  </a:cxn>
                  <a:cxn ang="0">
                    <a:pos x="107" y="112"/>
                  </a:cxn>
                  <a:cxn ang="0">
                    <a:pos x="106" y="124"/>
                  </a:cxn>
                  <a:cxn ang="0">
                    <a:pos x="96" y="131"/>
                  </a:cxn>
                  <a:cxn ang="0">
                    <a:pos x="61" y="136"/>
                  </a:cxn>
                </a:cxnLst>
                <a:rect l="0" t="0" r="r" b="b"/>
                <a:pathLst>
                  <a:path w="126" h="137">
                    <a:moveTo>
                      <a:pt x="61" y="136"/>
                    </a:moveTo>
                    <a:lnTo>
                      <a:pt x="35" y="134"/>
                    </a:lnTo>
                    <a:lnTo>
                      <a:pt x="17" y="119"/>
                    </a:lnTo>
                    <a:lnTo>
                      <a:pt x="0" y="71"/>
                    </a:lnTo>
                    <a:lnTo>
                      <a:pt x="2" y="47"/>
                    </a:lnTo>
                    <a:lnTo>
                      <a:pt x="11" y="28"/>
                    </a:lnTo>
                    <a:lnTo>
                      <a:pt x="45" y="8"/>
                    </a:lnTo>
                    <a:lnTo>
                      <a:pt x="63" y="0"/>
                    </a:lnTo>
                    <a:lnTo>
                      <a:pt x="72" y="3"/>
                    </a:lnTo>
                    <a:lnTo>
                      <a:pt x="89" y="19"/>
                    </a:lnTo>
                    <a:lnTo>
                      <a:pt x="118" y="40"/>
                    </a:lnTo>
                    <a:lnTo>
                      <a:pt x="125" y="57"/>
                    </a:lnTo>
                    <a:lnTo>
                      <a:pt x="122" y="81"/>
                    </a:lnTo>
                    <a:lnTo>
                      <a:pt x="107" y="112"/>
                    </a:lnTo>
                    <a:lnTo>
                      <a:pt x="106" y="124"/>
                    </a:lnTo>
                    <a:lnTo>
                      <a:pt x="96" y="131"/>
                    </a:lnTo>
                    <a:lnTo>
                      <a:pt x="61" y="13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pic>
        <p:nvPicPr>
          <p:cNvPr id="94" name="Picture 53"/>
          <p:cNvPicPr>
            <a:picLocks noChangeAspect="1" noChangeArrowheads="1"/>
          </p:cNvPicPr>
          <p:nvPr/>
        </p:nvPicPr>
        <p:blipFill>
          <a:blip r:embed="rId2" cstate="print"/>
          <a:srcRect l="28402" t="38429" r="29719" b="29091"/>
          <a:stretch>
            <a:fillRect/>
          </a:stretch>
        </p:blipFill>
        <p:spPr bwMode="auto">
          <a:xfrm>
            <a:off x="323528" y="4230268"/>
            <a:ext cx="2619912" cy="114294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Βιβλιογραφία</a:t>
            </a:r>
            <a:endParaRPr lang="en-GB">
              <a:latin typeface="Times New Roman Greek" charset="-95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600" dirty="0" err="1" smtClean="0"/>
              <a:t>Savoldi</a:t>
            </a:r>
            <a:r>
              <a:rPr lang="en-GB" sz="1600" dirty="0" smtClean="0"/>
              <a:t> F, </a:t>
            </a:r>
            <a:r>
              <a:rPr lang="en-GB" sz="1600" dirty="0" err="1" smtClean="0"/>
              <a:t>Dalessandri</a:t>
            </a:r>
            <a:r>
              <a:rPr lang="en-GB" sz="1600" dirty="0" smtClean="0"/>
              <a:t> D, </a:t>
            </a:r>
            <a:r>
              <a:rPr lang="en-GB" sz="1600" dirty="0" err="1" smtClean="0"/>
              <a:t>Gardoni</a:t>
            </a:r>
            <a:r>
              <a:rPr lang="en-GB" sz="1600" dirty="0" smtClean="0"/>
              <a:t> A, </a:t>
            </a:r>
            <a:r>
              <a:rPr lang="en-GB" sz="1600" dirty="0" err="1" smtClean="0"/>
              <a:t>Dianiskova</a:t>
            </a:r>
            <a:r>
              <a:rPr lang="en-GB" sz="1600" dirty="0" smtClean="0"/>
              <a:t> S, </a:t>
            </a:r>
            <a:r>
              <a:rPr lang="en-GB" sz="1600" dirty="0" err="1" smtClean="0"/>
              <a:t>Bonetti</a:t>
            </a:r>
            <a:r>
              <a:rPr lang="en-GB" sz="1600" dirty="0" smtClean="0"/>
              <a:t> S, Visconti L. Treatment of </a:t>
            </a:r>
            <a:r>
              <a:rPr lang="en-GB" sz="1600" dirty="0" err="1" smtClean="0"/>
              <a:t>ankylosed</a:t>
            </a:r>
            <a:r>
              <a:rPr lang="en-GB" sz="1600" dirty="0" smtClean="0"/>
              <a:t> deciduous molars with or without permanent successors in children and adolescents: a systematic review. Minerva Dent Oral Sci. 2021;70:276-285. </a:t>
            </a:r>
            <a:r>
              <a:rPr lang="en-GB" sz="1600" dirty="0" err="1" smtClean="0"/>
              <a:t>doi</a:t>
            </a:r>
            <a:r>
              <a:rPr lang="en-GB" sz="1600" dirty="0" smtClean="0"/>
              <a:t>: 10.23736/S2724-6329.21.04478-8.</a:t>
            </a:r>
            <a:endParaRPr lang="el-GR" sz="1600" dirty="0" smtClean="0"/>
          </a:p>
          <a:p>
            <a:r>
              <a:rPr lang="en-GB" sz="1600" dirty="0" err="1" smtClean="0"/>
              <a:t>Tieu</a:t>
            </a:r>
            <a:r>
              <a:rPr lang="en-GB" sz="1600" dirty="0" smtClean="0"/>
              <a:t> </a:t>
            </a:r>
            <a:r>
              <a:rPr lang="en-GB" sz="1600" dirty="0" smtClean="0"/>
              <a:t>LD, Walker SL, Major MP, Flores-Mir C. Management of </a:t>
            </a:r>
            <a:r>
              <a:rPr lang="en-GB" sz="1600" dirty="0" err="1" smtClean="0"/>
              <a:t>ankylosed</a:t>
            </a:r>
            <a:r>
              <a:rPr lang="en-GB" sz="1600" dirty="0" smtClean="0"/>
              <a:t> primary molars with premolar successors: a systematic review. J Am Dent Assoc. </a:t>
            </a:r>
            <a:r>
              <a:rPr lang="en-GB" sz="1600" dirty="0" smtClean="0"/>
              <a:t>2013;144:602-11</a:t>
            </a:r>
            <a:r>
              <a:rPr lang="en-GB" sz="1600" dirty="0" smtClean="0"/>
              <a:t>. </a:t>
            </a:r>
            <a:r>
              <a:rPr lang="en-GB" sz="1600" dirty="0" err="1" smtClean="0"/>
              <a:t>doi</a:t>
            </a:r>
            <a:r>
              <a:rPr lang="en-GB" sz="1600" dirty="0" smtClean="0"/>
              <a:t>: 10.14219/jada.archive.2013.0171</a:t>
            </a:r>
            <a:r>
              <a:rPr lang="en-GB" sz="1600" dirty="0" smtClean="0"/>
              <a:t>.</a:t>
            </a:r>
            <a:endParaRPr lang="el-GR" sz="1600" dirty="0" smtClean="0"/>
          </a:p>
          <a:p>
            <a:r>
              <a:rPr lang="en-US" sz="1600" dirty="0" err="1" smtClean="0"/>
              <a:t>Kurol</a:t>
            </a:r>
            <a:r>
              <a:rPr lang="en-US" sz="1600" dirty="0" smtClean="0"/>
              <a:t> J. Impacted and </a:t>
            </a:r>
            <a:r>
              <a:rPr lang="en-US" sz="1600" dirty="0" err="1" smtClean="0"/>
              <a:t>ankylosed</a:t>
            </a:r>
            <a:r>
              <a:rPr lang="en-US" sz="1600" dirty="0" smtClean="0"/>
              <a:t> teeth: why, when, and how to intervene. Am J </a:t>
            </a:r>
            <a:r>
              <a:rPr lang="en-US" sz="1600" dirty="0" err="1" smtClean="0"/>
              <a:t>Orthod</a:t>
            </a:r>
            <a:r>
              <a:rPr lang="en-US" sz="1600" dirty="0" smtClean="0"/>
              <a:t> </a:t>
            </a:r>
            <a:r>
              <a:rPr lang="en-US" sz="1600" dirty="0" err="1" smtClean="0"/>
              <a:t>Dentofacial</a:t>
            </a:r>
            <a:r>
              <a:rPr lang="en-US" sz="1600" dirty="0" smtClean="0"/>
              <a:t> </a:t>
            </a:r>
            <a:r>
              <a:rPr lang="en-US" sz="1600" dirty="0" err="1" smtClean="0"/>
              <a:t>Orthop</a:t>
            </a:r>
            <a:r>
              <a:rPr lang="en-US" sz="1600" dirty="0" smtClean="0"/>
              <a:t>. </a:t>
            </a:r>
            <a:r>
              <a:rPr lang="en-US" sz="1600" dirty="0" smtClean="0"/>
              <a:t>2006;129(4 </a:t>
            </a:r>
            <a:r>
              <a:rPr lang="en-US" sz="1600" dirty="0" err="1" smtClean="0"/>
              <a:t>Suppl</a:t>
            </a:r>
            <a:r>
              <a:rPr lang="en-US" sz="1600" dirty="0" smtClean="0"/>
              <a:t>):S86-90. </a:t>
            </a:r>
            <a:r>
              <a:rPr lang="en-US" sz="1600" dirty="0" err="1" smtClean="0"/>
              <a:t>doi</a:t>
            </a:r>
            <a:r>
              <a:rPr lang="en-US" sz="1600" dirty="0" smtClean="0"/>
              <a:t>: 10.1016/j.ajodo.2005.11.008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r>
              <a:rPr lang="en-US" sz="1600" dirty="0" err="1" smtClean="0"/>
              <a:t>Kurol</a:t>
            </a:r>
            <a:r>
              <a:rPr lang="en-US" sz="1600" dirty="0" smtClean="0"/>
              <a:t> </a:t>
            </a:r>
            <a:r>
              <a:rPr lang="en-US" sz="1600" dirty="0" smtClean="0"/>
              <a:t>J. </a:t>
            </a:r>
            <a:r>
              <a:rPr lang="en-US" sz="1600" dirty="0" err="1" smtClean="0"/>
              <a:t>Infraocclusion</a:t>
            </a:r>
            <a:r>
              <a:rPr lang="en-US" sz="1600" dirty="0" smtClean="0"/>
              <a:t> of primary molars. An epidemiological, familial, longitudinal clinical and histological study. </a:t>
            </a:r>
            <a:r>
              <a:rPr lang="en-US" sz="1600" dirty="0" err="1" smtClean="0"/>
              <a:t>Swed</a:t>
            </a:r>
            <a:r>
              <a:rPr lang="en-US" sz="1600" dirty="0" smtClean="0"/>
              <a:t> Dent J Suppl. 1984;21:1-67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r>
              <a:rPr lang="en-GB" sz="1600" dirty="0" err="1" smtClean="0"/>
              <a:t>Yilmaz</a:t>
            </a:r>
            <a:r>
              <a:rPr lang="en-GB" sz="1600" dirty="0" smtClean="0"/>
              <a:t> RS, Darling AI, Levers BG. </a:t>
            </a:r>
            <a:r>
              <a:rPr lang="en-GB" sz="1600" dirty="0" err="1" smtClean="0"/>
              <a:t>Mesial</a:t>
            </a:r>
            <a:r>
              <a:rPr lang="en-GB" sz="1600" dirty="0" smtClean="0"/>
              <a:t> drift of human teeth assessed from </a:t>
            </a:r>
            <a:r>
              <a:rPr lang="en-GB" sz="1600" dirty="0" err="1" smtClean="0"/>
              <a:t>ankylosed</a:t>
            </a:r>
            <a:r>
              <a:rPr lang="en-GB" sz="1600" dirty="0" smtClean="0"/>
              <a:t> deciduous molars. Arch Oral Biol. 1980;25(2):127-31. </a:t>
            </a:r>
            <a:r>
              <a:rPr lang="en-GB" sz="1600" dirty="0" err="1" smtClean="0"/>
              <a:t>doi</a:t>
            </a:r>
            <a:r>
              <a:rPr lang="en-GB" sz="1600" dirty="0" smtClean="0"/>
              <a:t>: 10.1016/0003-9969(80)90088-6</a:t>
            </a:r>
            <a:r>
              <a:rPr lang="en-GB" sz="1600" dirty="0" smtClean="0"/>
              <a:t>.</a:t>
            </a:r>
            <a:endParaRPr lang="el-GR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836613"/>
            <a:ext cx="44196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38" y="830263"/>
            <a:ext cx="3675062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3733800"/>
            <a:ext cx="41529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3784600"/>
            <a:ext cx="40036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884488" y="2597150"/>
            <a:ext cx="258762" cy="368300"/>
          </a:xfrm>
          <a:prstGeom prst="upArrow">
            <a:avLst>
              <a:gd name="adj1" fmla="val 50000"/>
              <a:gd name="adj2" fmla="val 71159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797550" y="3984625"/>
            <a:ext cx="258763" cy="368300"/>
          </a:xfrm>
          <a:prstGeom prst="downArrow">
            <a:avLst>
              <a:gd name="adj1" fmla="val 50000"/>
              <a:gd name="adj2" fmla="val 71172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7016750" y="1301750"/>
            <a:ext cx="258763" cy="368300"/>
          </a:xfrm>
          <a:prstGeom prst="downArrow">
            <a:avLst>
              <a:gd name="adj1" fmla="val 50000"/>
              <a:gd name="adj2" fmla="val 71172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354888" y="2978150"/>
            <a:ext cx="258762" cy="368300"/>
          </a:xfrm>
          <a:prstGeom prst="upArrow">
            <a:avLst>
              <a:gd name="adj1" fmla="val 50000"/>
              <a:gd name="adj2" fmla="val 71159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6135688" y="5737225"/>
            <a:ext cx="258762" cy="368300"/>
          </a:xfrm>
          <a:prstGeom prst="upArrow">
            <a:avLst>
              <a:gd name="adj1" fmla="val 50000"/>
              <a:gd name="adj2" fmla="val 71159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494088" y="5432425"/>
            <a:ext cx="258762" cy="368300"/>
          </a:xfrm>
          <a:prstGeom prst="upArrow">
            <a:avLst>
              <a:gd name="adj1" fmla="val 50000"/>
              <a:gd name="adj2" fmla="val 71159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816225" y="5584825"/>
            <a:ext cx="260350" cy="368300"/>
          </a:xfrm>
          <a:prstGeom prst="upArrow">
            <a:avLst>
              <a:gd name="adj1" fmla="val 50000"/>
              <a:gd name="adj2" fmla="val 70725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1965325" y="3197225"/>
            <a:ext cx="5018088" cy="2727325"/>
          </a:xfrm>
          <a:custGeom>
            <a:avLst/>
            <a:gdLst/>
            <a:ahLst/>
            <a:cxnLst>
              <a:cxn ang="0">
                <a:pos x="261" y="40"/>
              </a:cxn>
              <a:cxn ang="0">
                <a:pos x="781" y="40"/>
              </a:cxn>
              <a:cxn ang="0">
                <a:pos x="1521" y="81"/>
              </a:cxn>
              <a:cxn ang="0">
                <a:pos x="1798" y="16"/>
              </a:cxn>
              <a:cxn ang="0">
                <a:pos x="2408" y="0"/>
              </a:cxn>
              <a:cxn ang="0">
                <a:pos x="2656" y="33"/>
              </a:cxn>
              <a:cxn ang="0">
                <a:pos x="2997" y="45"/>
              </a:cxn>
              <a:cxn ang="0">
                <a:pos x="3389" y="44"/>
              </a:cxn>
              <a:cxn ang="0">
                <a:pos x="3555" y="1432"/>
              </a:cxn>
              <a:cxn ang="0">
                <a:pos x="3441" y="1717"/>
              </a:cxn>
              <a:cxn ang="0">
                <a:pos x="106" y="1717"/>
              </a:cxn>
              <a:cxn ang="0">
                <a:pos x="0" y="1367"/>
              </a:cxn>
              <a:cxn ang="0">
                <a:pos x="261" y="40"/>
              </a:cxn>
            </a:cxnLst>
            <a:rect l="0" t="0" r="r" b="b"/>
            <a:pathLst>
              <a:path w="3556" h="1718">
                <a:moveTo>
                  <a:pt x="261" y="40"/>
                </a:moveTo>
                <a:lnTo>
                  <a:pt x="781" y="40"/>
                </a:lnTo>
                <a:lnTo>
                  <a:pt x="1521" y="81"/>
                </a:lnTo>
                <a:lnTo>
                  <a:pt x="1798" y="16"/>
                </a:lnTo>
                <a:lnTo>
                  <a:pt x="2408" y="0"/>
                </a:lnTo>
                <a:lnTo>
                  <a:pt x="2656" y="33"/>
                </a:lnTo>
                <a:lnTo>
                  <a:pt x="2997" y="45"/>
                </a:lnTo>
                <a:lnTo>
                  <a:pt x="3389" y="44"/>
                </a:lnTo>
                <a:lnTo>
                  <a:pt x="3555" y="1432"/>
                </a:lnTo>
                <a:lnTo>
                  <a:pt x="3441" y="1717"/>
                </a:lnTo>
                <a:lnTo>
                  <a:pt x="106" y="1717"/>
                </a:lnTo>
                <a:lnTo>
                  <a:pt x="0" y="1367"/>
                </a:lnTo>
                <a:lnTo>
                  <a:pt x="261" y="40"/>
                </a:lnTo>
              </a:path>
            </a:pathLst>
          </a:custGeom>
          <a:solidFill>
            <a:srgbClr val="B2B2B2">
              <a:alpha val="50000"/>
            </a:srgb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4605338" y="4575175"/>
            <a:ext cx="628650" cy="1063625"/>
          </a:xfrm>
          <a:custGeom>
            <a:avLst/>
            <a:gdLst/>
            <a:ahLst/>
            <a:cxnLst>
              <a:cxn ang="0">
                <a:pos x="118" y="10"/>
              </a:cxn>
              <a:cxn ang="0">
                <a:pos x="0" y="0"/>
              </a:cxn>
              <a:cxn ang="0">
                <a:pos x="16" y="170"/>
              </a:cxn>
              <a:cxn ang="0">
                <a:pos x="35" y="513"/>
              </a:cxn>
              <a:cxn ang="0">
                <a:pos x="67" y="602"/>
              </a:cxn>
              <a:cxn ang="0">
                <a:pos x="127" y="643"/>
              </a:cxn>
              <a:cxn ang="0">
                <a:pos x="157" y="667"/>
              </a:cxn>
              <a:cxn ang="0">
                <a:pos x="226" y="669"/>
              </a:cxn>
              <a:cxn ang="0">
                <a:pos x="281" y="655"/>
              </a:cxn>
              <a:cxn ang="0">
                <a:pos x="329" y="623"/>
              </a:cxn>
              <a:cxn ang="0">
                <a:pos x="385" y="525"/>
              </a:cxn>
              <a:cxn ang="0">
                <a:pos x="415" y="185"/>
              </a:cxn>
              <a:cxn ang="0">
                <a:pos x="444" y="11"/>
              </a:cxn>
              <a:cxn ang="0">
                <a:pos x="322" y="31"/>
              </a:cxn>
            </a:cxnLst>
            <a:rect l="0" t="0" r="r" b="b"/>
            <a:pathLst>
              <a:path w="445" h="670">
                <a:moveTo>
                  <a:pt x="118" y="10"/>
                </a:moveTo>
                <a:lnTo>
                  <a:pt x="0" y="0"/>
                </a:lnTo>
                <a:lnTo>
                  <a:pt x="16" y="170"/>
                </a:lnTo>
                <a:lnTo>
                  <a:pt x="35" y="513"/>
                </a:lnTo>
                <a:lnTo>
                  <a:pt x="67" y="602"/>
                </a:lnTo>
                <a:lnTo>
                  <a:pt x="127" y="643"/>
                </a:lnTo>
                <a:lnTo>
                  <a:pt x="157" y="667"/>
                </a:lnTo>
                <a:lnTo>
                  <a:pt x="226" y="669"/>
                </a:lnTo>
                <a:lnTo>
                  <a:pt x="281" y="655"/>
                </a:lnTo>
                <a:lnTo>
                  <a:pt x="329" y="623"/>
                </a:lnTo>
                <a:lnTo>
                  <a:pt x="385" y="525"/>
                </a:lnTo>
                <a:lnTo>
                  <a:pt x="415" y="185"/>
                </a:lnTo>
                <a:lnTo>
                  <a:pt x="444" y="11"/>
                </a:lnTo>
                <a:lnTo>
                  <a:pt x="322" y="31"/>
                </a:lnTo>
              </a:path>
            </a:pathLst>
          </a:custGeom>
          <a:pattFill prst="dashHorz">
            <a:fgClr>
              <a:schemeClr val="tx1"/>
            </a:fgClr>
            <a:bgClr>
              <a:schemeClr val="bg1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5654675" y="3230563"/>
            <a:ext cx="600075" cy="1677987"/>
          </a:xfrm>
          <a:custGeom>
            <a:avLst/>
            <a:gdLst/>
            <a:ahLst/>
            <a:cxnLst>
              <a:cxn ang="0">
                <a:pos x="65" y="5"/>
              </a:cxn>
              <a:cxn ang="0">
                <a:pos x="0" y="0"/>
              </a:cxn>
              <a:cxn ang="0">
                <a:pos x="1" y="163"/>
              </a:cxn>
              <a:cxn ang="0">
                <a:pos x="22" y="508"/>
              </a:cxn>
              <a:cxn ang="0">
                <a:pos x="71" y="760"/>
              </a:cxn>
              <a:cxn ang="0">
                <a:pos x="101" y="972"/>
              </a:cxn>
              <a:cxn ang="0">
                <a:pos x="144" y="1042"/>
              </a:cxn>
              <a:cxn ang="0">
                <a:pos x="204" y="1056"/>
              </a:cxn>
              <a:cxn ang="0">
                <a:pos x="250" y="1037"/>
              </a:cxn>
              <a:cxn ang="0">
                <a:pos x="282" y="972"/>
              </a:cxn>
              <a:cxn ang="0">
                <a:pos x="327" y="772"/>
              </a:cxn>
              <a:cxn ang="0">
                <a:pos x="378" y="520"/>
              </a:cxn>
              <a:cxn ang="0">
                <a:pos x="402" y="180"/>
              </a:cxn>
              <a:cxn ang="0">
                <a:pos x="425" y="16"/>
              </a:cxn>
              <a:cxn ang="0">
                <a:pos x="344" y="15"/>
              </a:cxn>
            </a:cxnLst>
            <a:rect l="0" t="0" r="r" b="b"/>
            <a:pathLst>
              <a:path w="426" h="1057">
                <a:moveTo>
                  <a:pt x="65" y="5"/>
                </a:moveTo>
                <a:lnTo>
                  <a:pt x="0" y="0"/>
                </a:lnTo>
                <a:lnTo>
                  <a:pt x="1" y="163"/>
                </a:lnTo>
                <a:lnTo>
                  <a:pt x="22" y="508"/>
                </a:lnTo>
                <a:lnTo>
                  <a:pt x="71" y="760"/>
                </a:lnTo>
                <a:lnTo>
                  <a:pt x="101" y="972"/>
                </a:lnTo>
                <a:lnTo>
                  <a:pt x="144" y="1042"/>
                </a:lnTo>
                <a:lnTo>
                  <a:pt x="204" y="1056"/>
                </a:lnTo>
                <a:lnTo>
                  <a:pt x="250" y="1037"/>
                </a:lnTo>
                <a:lnTo>
                  <a:pt x="282" y="972"/>
                </a:lnTo>
                <a:lnTo>
                  <a:pt x="327" y="772"/>
                </a:lnTo>
                <a:lnTo>
                  <a:pt x="378" y="520"/>
                </a:lnTo>
                <a:lnTo>
                  <a:pt x="402" y="180"/>
                </a:lnTo>
                <a:lnTo>
                  <a:pt x="425" y="16"/>
                </a:lnTo>
                <a:lnTo>
                  <a:pt x="344" y="15"/>
                </a:lnTo>
              </a:path>
            </a:pathLst>
          </a:custGeom>
          <a:pattFill prst="dashHorz">
            <a:fgClr>
              <a:schemeClr val="tx1"/>
            </a:fgClr>
            <a:bgClr>
              <a:schemeClr val="bg1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2640013" y="3254375"/>
            <a:ext cx="1541462" cy="1887538"/>
          </a:xfrm>
          <a:custGeom>
            <a:avLst/>
            <a:gdLst/>
            <a:ahLst/>
            <a:cxnLst>
              <a:cxn ang="0">
                <a:pos x="886" y="60"/>
              </a:cxn>
              <a:cxn ang="0">
                <a:pos x="486" y="55"/>
              </a:cxn>
              <a:cxn ang="0">
                <a:pos x="230" y="0"/>
              </a:cxn>
              <a:cxn ang="0">
                <a:pos x="220" y="154"/>
              </a:cxn>
              <a:cxn ang="0">
                <a:pos x="102" y="496"/>
              </a:cxn>
              <a:cxn ang="0">
                <a:pos x="68" y="830"/>
              </a:cxn>
              <a:cxn ang="0">
                <a:pos x="0" y="992"/>
              </a:cxn>
              <a:cxn ang="0">
                <a:pos x="34" y="1104"/>
              </a:cxn>
              <a:cxn ang="0">
                <a:pos x="110" y="1154"/>
              </a:cxn>
              <a:cxn ang="0">
                <a:pos x="212" y="1109"/>
              </a:cxn>
              <a:cxn ang="0">
                <a:pos x="296" y="1026"/>
              </a:cxn>
              <a:cxn ang="0">
                <a:pos x="372" y="814"/>
              </a:cxn>
              <a:cxn ang="0">
                <a:pos x="622" y="419"/>
              </a:cxn>
              <a:cxn ang="0">
                <a:pos x="642" y="426"/>
              </a:cxn>
              <a:cxn ang="0">
                <a:pos x="670" y="457"/>
              </a:cxn>
              <a:cxn ang="0">
                <a:pos x="692" y="515"/>
              </a:cxn>
              <a:cxn ang="0">
                <a:pos x="698" y="643"/>
              </a:cxn>
              <a:cxn ang="0">
                <a:pos x="650" y="842"/>
              </a:cxn>
              <a:cxn ang="0">
                <a:pos x="594" y="969"/>
              </a:cxn>
              <a:cxn ang="0">
                <a:pos x="576" y="1088"/>
              </a:cxn>
              <a:cxn ang="0">
                <a:pos x="648" y="1188"/>
              </a:cxn>
              <a:cxn ang="0">
                <a:pos x="708" y="1182"/>
              </a:cxn>
              <a:cxn ang="0">
                <a:pos x="794" y="1148"/>
              </a:cxn>
              <a:cxn ang="0">
                <a:pos x="942" y="960"/>
              </a:cxn>
              <a:cxn ang="0">
                <a:pos x="1054" y="786"/>
              </a:cxn>
              <a:cxn ang="0">
                <a:pos x="1082" y="686"/>
              </a:cxn>
              <a:cxn ang="0">
                <a:pos x="1080" y="517"/>
              </a:cxn>
              <a:cxn ang="0">
                <a:pos x="1042" y="309"/>
              </a:cxn>
              <a:cxn ang="0">
                <a:pos x="1054" y="163"/>
              </a:cxn>
              <a:cxn ang="0">
                <a:pos x="1091" y="30"/>
              </a:cxn>
            </a:cxnLst>
            <a:rect l="0" t="0" r="r" b="b"/>
            <a:pathLst>
              <a:path w="1092" h="1189">
                <a:moveTo>
                  <a:pt x="886" y="60"/>
                </a:moveTo>
                <a:lnTo>
                  <a:pt x="486" y="55"/>
                </a:lnTo>
                <a:lnTo>
                  <a:pt x="230" y="0"/>
                </a:lnTo>
                <a:lnTo>
                  <a:pt x="220" y="154"/>
                </a:lnTo>
                <a:lnTo>
                  <a:pt x="102" y="496"/>
                </a:lnTo>
                <a:lnTo>
                  <a:pt x="68" y="830"/>
                </a:lnTo>
                <a:lnTo>
                  <a:pt x="0" y="992"/>
                </a:lnTo>
                <a:lnTo>
                  <a:pt x="34" y="1104"/>
                </a:lnTo>
                <a:lnTo>
                  <a:pt x="110" y="1154"/>
                </a:lnTo>
                <a:lnTo>
                  <a:pt x="212" y="1109"/>
                </a:lnTo>
                <a:lnTo>
                  <a:pt x="296" y="1026"/>
                </a:lnTo>
                <a:lnTo>
                  <a:pt x="372" y="814"/>
                </a:lnTo>
                <a:lnTo>
                  <a:pt x="622" y="419"/>
                </a:lnTo>
                <a:lnTo>
                  <a:pt x="642" y="426"/>
                </a:lnTo>
                <a:lnTo>
                  <a:pt x="670" y="457"/>
                </a:lnTo>
                <a:lnTo>
                  <a:pt x="692" y="515"/>
                </a:lnTo>
                <a:lnTo>
                  <a:pt x="698" y="643"/>
                </a:lnTo>
                <a:lnTo>
                  <a:pt x="650" y="842"/>
                </a:lnTo>
                <a:lnTo>
                  <a:pt x="594" y="969"/>
                </a:lnTo>
                <a:lnTo>
                  <a:pt x="576" y="1088"/>
                </a:lnTo>
                <a:lnTo>
                  <a:pt x="648" y="1188"/>
                </a:lnTo>
                <a:lnTo>
                  <a:pt x="708" y="1182"/>
                </a:lnTo>
                <a:lnTo>
                  <a:pt x="794" y="1148"/>
                </a:lnTo>
                <a:lnTo>
                  <a:pt x="942" y="960"/>
                </a:lnTo>
                <a:lnTo>
                  <a:pt x="1054" y="786"/>
                </a:lnTo>
                <a:lnTo>
                  <a:pt x="1082" y="686"/>
                </a:lnTo>
                <a:lnTo>
                  <a:pt x="1080" y="517"/>
                </a:lnTo>
                <a:lnTo>
                  <a:pt x="1042" y="309"/>
                </a:lnTo>
                <a:lnTo>
                  <a:pt x="1054" y="163"/>
                </a:lnTo>
                <a:lnTo>
                  <a:pt x="1091" y="30"/>
                </a:lnTo>
              </a:path>
            </a:pathLst>
          </a:custGeom>
          <a:pattFill prst="dashHorz">
            <a:fgClr>
              <a:schemeClr val="tx1"/>
            </a:fgClr>
            <a:bgClr>
              <a:schemeClr val="bg1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32" name="Group 31"/>
          <p:cNvGrpSpPr/>
          <p:nvPr/>
        </p:nvGrpSpPr>
        <p:grpSpPr>
          <a:xfrm>
            <a:off x="2898775" y="2027238"/>
            <a:ext cx="3429000" cy="965200"/>
            <a:chOff x="2898775" y="2027238"/>
            <a:chExt cx="3429000" cy="965200"/>
          </a:xfrm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2898775" y="2084388"/>
              <a:ext cx="1398588" cy="908050"/>
            </a:xfrm>
            <a:custGeom>
              <a:avLst/>
              <a:gdLst/>
              <a:ahLst/>
              <a:cxnLst>
                <a:cxn ang="0">
                  <a:pos x="75" y="517"/>
                </a:cxn>
                <a:cxn ang="0">
                  <a:pos x="35" y="355"/>
                </a:cxn>
                <a:cxn ang="0">
                  <a:pos x="0" y="232"/>
                </a:cxn>
                <a:cxn ang="0">
                  <a:pos x="3" y="158"/>
                </a:cxn>
                <a:cxn ang="0">
                  <a:pos x="52" y="45"/>
                </a:cxn>
                <a:cxn ang="0">
                  <a:pos x="167" y="26"/>
                </a:cxn>
                <a:cxn ang="0">
                  <a:pos x="202" y="58"/>
                </a:cxn>
                <a:cxn ang="0">
                  <a:pos x="159" y="235"/>
                </a:cxn>
                <a:cxn ang="0">
                  <a:pos x="202" y="58"/>
                </a:cxn>
                <a:cxn ang="0">
                  <a:pos x="240" y="20"/>
                </a:cxn>
                <a:cxn ang="0">
                  <a:pos x="279" y="6"/>
                </a:cxn>
                <a:cxn ang="0">
                  <a:pos x="360" y="0"/>
                </a:cxn>
                <a:cxn ang="0">
                  <a:pos x="524" y="31"/>
                </a:cxn>
                <a:cxn ang="0">
                  <a:pos x="584" y="98"/>
                </a:cxn>
                <a:cxn ang="0">
                  <a:pos x="591" y="171"/>
                </a:cxn>
                <a:cxn ang="0">
                  <a:pos x="571" y="273"/>
                </a:cxn>
                <a:cxn ang="0">
                  <a:pos x="591" y="171"/>
                </a:cxn>
                <a:cxn ang="0">
                  <a:pos x="584" y="98"/>
                </a:cxn>
                <a:cxn ang="0">
                  <a:pos x="619" y="58"/>
                </a:cxn>
                <a:cxn ang="0">
                  <a:pos x="734" y="31"/>
                </a:cxn>
                <a:cxn ang="0">
                  <a:pos x="815" y="23"/>
                </a:cxn>
                <a:cxn ang="0">
                  <a:pos x="911" y="26"/>
                </a:cxn>
                <a:cxn ang="0">
                  <a:pos x="958" y="66"/>
                </a:cxn>
                <a:cxn ang="0">
                  <a:pos x="990" y="190"/>
                </a:cxn>
                <a:cxn ang="0">
                  <a:pos x="990" y="273"/>
                </a:cxn>
                <a:cxn ang="0">
                  <a:pos x="911" y="415"/>
                </a:cxn>
                <a:cxn ang="0">
                  <a:pos x="871" y="539"/>
                </a:cxn>
                <a:cxn ang="0">
                  <a:pos x="698" y="571"/>
                </a:cxn>
                <a:cxn ang="0">
                  <a:pos x="520" y="571"/>
                </a:cxn>
                <a:cxn ang="0">
                  <a:pos x="296" y="562"/>
                </a:cxn>
                <a:cxn ang="0">
                  <a:pos x="75" y="517"/>
                </a:cxn>
              </a:cxnLst>
              <a:rect l="0" t="0" r="r" b="b"/>
              <a:pathLst>
                <a:path w="991" h="572">
                  <a:moveTo>
                    <a:pt x="75" y="517"/>
                  </a:moveTo>
                  <a:lnTo>
                    <a:pt x="35" y="355"/>
                  </a:lnTo>
                  <a:lnTo>
                    <a:pt x="0" y="232"/>
                  </a:lnTo>
                  <a:lnTo>
                    <a:pt x="3" y="158"/>
                  </a:lnTo>
                  <a:lnTo>
                    <a:pt x="52" y="45"/>
                  </a:lnTo>
                  <a:lnTo>
                    <a:pt x="167" y="26"/>
                  </a:lnTo>
                  <a:lnTo>
                    <a:pt x="202" y="58"/>
                  </a:lnTo>
                  <a:lnTo>
                    <a:pt x="159" y="235"/>
                  </a:lnTo>
                  <a:lnTo>
                    <a:pt x="202" y="58"/>
                  </a:lnTo>
                  <a:lnTo>
                    <a:pt x="240" y="20"/>
                  </a:lnTo>
                  <a:lnTo>
                    <a:pt x="279" y="6"/>
                  </a:lnTo>
                  <a:lnTo>
                    <a:pt x="360" y="0"/>
                  </a:lnTo>
                  <a:lnTo>
                    <a:pt x="524" y="31"/>
                  </a:lnTo>
                  <a:lnTo>
                    <a:pt x="584" y="98"/>
                  </a:lnTo>
                  <a:lnTo>
                    <a:pt x="591" y="171"/>
                  </a:lnTo>
                  <a:lnTo>
                    <a:pt x="571" y="273"/>
                  </a:lnTo>
                  <a:lnTo>
                    <a:pt x="591" y="171"/>
                  </a:lnTo>
                  <a:lnTo>
                    <a:pt x="584" y="98"/>
                  </a:lnTo>
                  <a:lnTo>
                    <a:pt x="619" y="58"/>
                  </a:lnTo>
                  <a:lnTo>
                    <a:pt x="734" y="31"/>
                  </a:lnTo>
                  <a:lnTo>
                    <a:pt x="815" y="23"/>
                  </a:lnTo>
                  <a:lnTo>
                    <a:pt x="911" y="26"/>
                  </a:lnTo>
                  <a:lnTo>
                    <a:pt x="958" y="66"/>
                  </a:lnTo>
                  <a:lnTo>
                    <a:pt x="990" y="190"/>
                  </a:lnTo>
                  <a:lnTo>
                    <a:pt x="990" y="273"/>
                  </a:lnTo>
                  <a:lnTo>
                    <a:pt x="911" y="415"/>
                  </a:lnTo>
                  <a:lnTo>
                    <a:pt x="871" y="539"/>
                  </a:lnTo>
                  <a:lnTo>
                    <a:pt x="698" y="571"/>
                  </a:lnTo>
                  <a:lnTo>
                    <a:pt x="520" y="571"/>
                  </a:lnTo>
                  <a:lnTo>
                    <a:pt x="296" y="562"/>
                  </a:lnTo>
                  <a:lnTo>
                    <a:pt x="75" y="51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5562600" y="2027238"/>
              <a:ext cx="765175" cy="936625"/>
            </a:xfrm>
            <a:custGeom>
              <a:avLst/>
              <a:gdLst/>
              <a:ahLst/>
              <a:cxnLst>
                <a:cxn ang="0">
                  <a:pos x="266" y="589"/>
                </a:cxn>
                <a:cxn ang="0">
                  <a:pos x="152" y="582"/>
                </a:cxn>
                <a:cxn ang="0">
                  <a:pos x="77" y="518"/>
                </a:cxn>
                <a:cxn ang="0">
                  <a:pos x="0" y="310"/>
                </a:cxn>
                <a:cxn ang="0">
                  <a:pos x="11" y="205"/>
                </a:cxn>
                <a:cxn ang="0">
                  <a:pos x="50" y="123"/>
                </a:cxn>
                <a:cxn ang="0">
                  <a:pos x="197" y="35"/>
                </a:cxn>
                <a:cxn ang="0">
                  <a:pos x="274" y="0"/>
                </a:cxn>
                <a:cxn ang="0">
                  <a:pos x="311" y="15"/>
                </a:cxn>
                <a:cxn ang="0">
                  <a:pos x="386" y="85"/>
                </a:cxn>
                <a:cxn ang="0">
                  <a:pos x="514" y="176"/>
                </a:cxn>
                <a:cxn ang="0">
                  <a:pos x="541" y="246"/>
                </a:cxn>
                <a:cxn ang="0">
                  <a:pos x="529" y="352"/>
                </a:cxn>
                <a:cxn ang="0">
                  <a:pos x="465" y="487"/>
                </a:cxn>
                <a:cxn ang="0">
                  <a:pos x="460" y="538"/>
                </a:cxn>
                <a:cxn ang="0">
                  <a:pos x="417" y="570"/>
                </a:cxn>
                <a:cxn ang="0">
                  <a:pos x="266" y="589"/>
                </a:cxn>
              </a:cxnLst>
              <a:rect l="0" t="0" r="r" b="b"/>
              <a:pathLst>
                <a:path w="542" h="590">
                  <a:moveTo>
                    <a:pt x="266" y="589"/>
                  </a:moveTo>
                  <a:lnTo>
                    <a:pt x="152" y="582"/>
                  </a:lnTo>
                  <a:lnTo>
                    <a:pt x="77" y="518"/>
                  </a:lnTo>
                  <a:lnTo>
                    <a:pt x="0" y="310"/>
                  </a:lnTo>
                  <a:lnTo>
                    <a:pt x="11" y="205"/>
                  </a:lnTo>
                  <a:lnTo>
                    <a:pt x="50" y="123"/>
                  </a:lnTo>
                  <a:lnTo>
                    <a:pt x="197" y="35"/>
                  </a:lnTo>
                  <a:lnTo>
                    <a:pt x="274" y="0"/>
                  </a:lnTo>
                  <a:lnTo>
                    <a:pt x="311" y="15"/>
                  </a:lnTo>
                  <a:lnTo>
                    <a:pt x="386" y="85"/>
                  </a:lnTo>
                  <a:lnTo>
                    <a:pt x="514" y="176"/>
                  </a:lnTo>
                  <a:lnTo>
                    <a:pt x="541" y="246"/>
                  </a:lnTo>
                  <a:lnTo>
                    <a:pt x="529" y="352"/>
                  </a:lnTo>
                  <a:lnTo>
                    <a:pt x="465" y="487"/>
                  </a:lnTo>
                  <a:lnTo>
                    <a:pt x="460" y="538"/>
                  </a:lnTo>
                  <a:lnTo>
                    <a:pt x="417" y="570"/>
                  </a:lnTo>
                  <a:lnTo>
                    <a:pt x="266" y="589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01950" y="2146300"/>
            <a:ext cx="3429000" cy="965200"/>
            <a:chOff x="2901950" y="2146300"/>
            <a:chExt cx="3429000" cy="965200"/>
          </a:xfrm>
        </p:grpSpPr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2901950" y="2203450"/>
              <a:ext cx="1397000" cy="908050"/>
            </a:xfrm>
            <a:custGeom>
              <a:avLst/>
              <a:gdLst/>
              <a:ahLst/>
              <a:cxnLst>
                <a:cxn ang="0">
                  <a:pos x="75" y="517"/>
                </a:cxn>
                <a:cxn ang="0">
                  <a:pos x="35" y="355"/>
                </a:cxn>
                <a:cxn ang="0">
                  <a:pos x="0" y="232"/>
                </a:cxn>
                <a:cxn ang="0">
                  <a:pos x="3" y="158"/>
                </a:cxn>
                <a:cxn ang="0">
                  <a:pos x="52" y="45"/>
                </a:cxn>
                <a:cxn ang="0">
                  <a:pos x="167" y="26"/>
                </a:cxn>
                <a:cxn ang="0">
                  <a:pos x="202" y="58"/>
                </a:cxn>
                <a:cxn ang="0">
                  <a:pos x="159" y="235"/>
                </a:cxn>
                <a:cxn ang="0">
                  <a:pos x="202" y="58"/>
                </a:cxn>
                <a:cxn ang="0">
                  <a:pos x="240" y="20"/>
                </a:cxn>
                <a:cxn ang="0">
                  <a:pos x="279" y="6"/>
                </a:cxn>
                <a:cxn ang="0">
                  <a:pos x="360" y="0"/>
                </a:cxn>
                <a:cxn ang="0">
                  <a:pos x="524" y="31"/>
                </a:cxn>
                <a:cxn ang="0">
                  <a:pos x="584" y="98"/>
                </a:cxn>
                <a:cxn ang="0">
                  <a:pos x="591" y="171"/>
                </a:cxn>
                <a:cxn ang="0">
                  <a:pos x="571" y="273"/>
                </a:cxn>
                <a:cxn ang="0">
                  <a:pos x="591" y="171"/>
                </a:cxn>
                <a:cxn ang="0">
                  <a:pos x="584" y="98"/>
                </a:cxn>
                <a:cxn ang="0">
                  <a:pos x="619" y="58"/>
                </a:cxn>
                <a:cxn ang="0">
                  <a:pos x="734" y="31"/>
                </a:cxn>
                <a:cxn ang="0">
                  <a:pos x="815" y="23"/>
                </a:cxn>
                <a:cxn ang="0">
                  <a:pos x="911" y="26"/>
                </a:cxn>
                <a:cxn ang="0">
                  <a:pos x="958" y="66"/>
                </a:cxn>
                <a:cxn ang="0">
                  <a:pos x="990" y="190"/>
                </a:cxn>
                <a:cxn ang="0">
                  <a:pos x="990" y="273"/>
                </a:cxn>
                <a:cxn ang="0">
                  <a:pos x="911" y="415"/>
                </a:cxn>
                <a:cxn ang="0">
                  <a:pos x="871" y="539"/>
                </a:cxn>
                <a:cxn ang="0">
                  <a:pos x="698" y="571"/>
                </a:cxn>
                <a:cxn ang="0">
                  <a:pos x="520" y="571"/>
                </a:cxn>
                <a:cxn ang="0">
                  <a:pos x="296" y="562"/>
                </a:cxn>
                <a:cxn ang="0">
                  <a:pos x="75" y="517"/>
                </a:cxn>
              </a:cxnLst>
              <a:rect l="0" t="0" r="r" b="b"/>
              <a:pathLst>
                <a:path w="991" h="572">
                  <a:moveTo>
                    <a:pt x="75" y="517"/>
                  </a:moveTo>
                  <a:lnTo>
                    <a:pt x="35" y="355"/>
                  </a:lnTo>
                  <a:lnTo>
                    <a:pt x="0" y="232"/>
                  </a:lnTo>
                  <a:lnTo>
                    <a:pt x="3" y="158"/>
                  </a:lnTo>
                  <a:lnTo>
                    <a:pt x="52" y="45"/>
                  </a:lnTo>
                  <a:lnTo>
                    <a:pt x="167" y="26"/>
                  </a:lnTo>
                  <a:lnTo>
                    <a:pt x="202" y="58"/>
                  </a:lnTo>
                  <a:lnTo>
                    <a:pt x="159" y="235"/>
                  </a:lnTo>
                  <a:lnTo>
                    <a:pt x="202" y="58"/>
                  </a:lnTo>
                  <a:lnTo>
                    <a:pt x="240" y="20"/>
                  </a:lnTo>
                  <a:lnTo>
                    <a:pt x="279" y="6"/>
                  </a:lnTo>
                  <a:lnTo>
                    <a:pt x="360" y="0"/>
                  </a:lnTo>
                  <a:lnTo>
                    <a:pt x="524" y="31"/>
                  </a:lnTo>
                  <a:lnTo>
                    <a:pt x="584" y="98"/>
                  </a:lnTo>
                  <a:lnTo>
                    <a:pt x="591" y="171"/>
                  </a:lnTo>
                  <a:lnTo>
                    <a:pt x="571" y="273"/>
                  </a:lnTo>
                  <a:lnTo>
                    <a:pt x="591" y="171"/>
                  </a:lnTo>
                  <a:lnTo>
                    <a:pt x="584" y="98"/>
                  </a:lnTo>
                  <a:lnTo>
                    <a:pt x="619" y="58"/>
                  </a:lnTo>
                  <a:lnTo>
                    <a:pt x="734" y="31"/>
                  </a:lnTo>
                  <a:lnTo>
                    <a:pt x="815" y="23"/>
                  </a:lnTo>
                  <a:lnTo>
                    <a:pt x="911" y="26"/>
                  </a:lnTo>
                  <a:lnTo>
                    <a:pt x="958" y="66"/>
                  </a:lnTo>
                  <a:lnTo>
                    <a:pt x="990" y="190"/>
                  </a:lnTo>
                  <a:lnTo>
                    <a:pt x="990" y="273"/>
                  </a:lnTo>
                  <a:lnTo>
                    <a:pt x="911" y="415"/>
                  </a:lnTo>
                  <a:lnTo>
                    <a:pt x="871" y="539"/>
                  </a:lnTo>
                  <a:lnTo>
                    <a:pt x="698" y="571"/>
                  </a:lnTo>
                  <a:lnTo>
                    <a:pt x="520" y="571"/>
                  </a:lnTo>
                  <a:lnTo>
                    <a:pt x="296" y="562"/>
                  </a:lnTo>
                  <a:lnTo>
                    <a:pt x="75" y="51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5565775" y="2146300"/>
              <a:ext cx="765175" cy="936625"/>
            </a:xfrm>
            <a:custGeom>
              <a:avLst/>
              <a:gdLst/>
              <a:ahLst/>
              <a:cxnLst>
                <a:cxn ang="0">
                  <a:pos x="266" y="589"/>
                </a:cxn>
                <a:cxn ang="0">
                  <a:pos x="152" y="582"/>
                </a:cxn>
                <a:cxn ang="0">
                  <a:pos x="77" y="518"/>
                </a:cxn>
                <a:cxn ang="0">
                  <a:pos x="0" y="310"/>
                </a:cxn>
                <a:cxn ang="0">
                  <a:pos x="11" y="205"/>
                </a:cxn>
                <a:cxn ang="0">
                  <a:pos x="50" y="123"/>
                </a:cxn>
                <a:cxn ang="0">
                  <a:pos x="197" y="35"/>
                </a:cxn>
                <a:cxn ang="0">
                  <a:pos x="274" y="0"/>
                </a:cxn>
                <a:cxn ang="0">
                  <a:pos x="311" y="15"/>
                </a:cxn>
                <a:cxn ang="0">
                  <a:pos x="386" y="85"/>
                </a:cxn>
                <a:cxn ang="0">
                  <a:pos x="514" y="176"/>
                </a:cxn>
                <a:cxn ang="0">
                  <a:pos x="541" y="246"/>
                </a:cxn>
                <a:cxn ang="0">
                  <a:pos x="529" y="352"/>
                </a:cxn>
                <a:cxn ang="0">
                  <a:pos x="465" y="487"/>
                </a:cxn>
                <a:cxn ang="0">
                  <a:pos x="460" y="538"/>
                </a:cxn>
                <a:cxn ang="0">
                  <a:pos x="417" y="570"/>
                </a:cxn>
                <a:cxn ang="0">
                  <a:pos x="266" y="589"/>
                </a:cxn>
              </a:cxnLst>
              <a:rect l="0" t="0" r="r" b="b"/>
              <a:pathLst>
                <a:path w="542" h="590">
                  <a:moveTo>
                    <a:pt x="266" y="589"/>
                  </a:moveTo>
                  <a:lnTo>
                    <a:pt x="152" y="582"/>
                  </a:lnTo>
                  <a:lnTo>
                    <a:pt x="77" y="518"/>
                  </a:lnTo>
                  <a:lnTo>
                    <a:pt x="0" y="310"/>
                  </a:lnTo>
                  <a:lnTo>
                    <a:pt x="11" y="205"/>
                  </a:lnTo>
                  <a:lnTo>
                    <a:pt x="50" y="123"/>
                  </a:lnTo>
                  <a:lnTo>
                    <a:pt x="197" y="35"/>
                  </a:lnTo>
                  <a:lnTo>
                    <a:pt x="274" y="0"/>
                  </a:lnTo>
                  <a:lnTo>
                    <a:pt x="311" y="15"/>
                  </a:lnTo>
                  <a:lnTo>
                    <a:pt x="386" y="85"/>
                  </a:lnTo>
                  <a:lnTo>
                    <a:pt x="514" y="176"/>
                  </a:lnTo>
                  <a:lnTo>
                    <a:pt x="541" y="246"/>
                  </a:lnTo>
                  <a:lnTo>
                    <a:pt x="529" y="352"/>
                  </a:lnTo>
                  <a:lnTo>
                    <a:pt x="465" y="487"/>
                  </a:lnTo>
                  <a:lnTo>
                    <a:pt x="460" y="538"/>
                  </a:lnTo>
                  <a:lnTo>
                    <a:pt x="417" y="570"/>
                  </a:lnTo>
                  <a:lnTo>
                    <a:pt x="266" y="589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01950" y="2265363"/>
            <a:ext cx="3429000" cy="965200"/>
            <a:chOff x="2901950" y="2265363"/>
            <a:chExt cx="3429000" cy="965200"/>
          </a:xfrm>
        </p:grpSpPr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2901950" y="2322513"/>
              <a:ext cx="1398588" cy="908050"/>
            </a:xfrm>
            <a:custGeom>
              <a:avLst/>
              <a:gdLst/>
              <a:ahLst/>
              <a:cxnLst>
                <a:cxn ang="0">
                  <a:pos x="75" y="517"/>
                </a:cxn>
                <a:cxn ang="0">
                  <a:pos x="35" y="355"/>
                </a:cxn>
                <a:cxn ang="0">
                  <a:pos x="0" y="232"/>
                </a:cxn>
                <a:cxn ang="0">
                  <a:pos x="3" y="158"/>
                </a:cxn>
                <a:cxn ang="0">
                  <a:pos x="52" y="45"/>
                </a:cxn>
                <a:cxn ang="0">
                  <a:pos x="167" y="26"/>
                </a:cxn>
                <a:cxn ang="0">
                  <a:pos x="202" y="58"/>
                </a:cxn>
                <a:cxn ang="0">
                  <a:pos x="159" y="235"/>
                </a:cxn>
                <a:cxn ang="0">
                  <a:pos x="202" y="58"/>
                </a:cxn>
                <a:cxn ang="0">
                  <a:pos x="240" y="20"/>
                </a:cxn>
                <a:cxn ang="0">
                  <a:pos x="279" y="6"/>
                </a:cxn>
                <a:cxn ang="0">
                  <a:pos x="360" y="0"/>
                </a:cxn>
                <a:cxn ang="0">
                  <a:pos x="524" y="31"/>
                </a:cxn>
                <a:cxn ang="0">
                  <a:pos x="584" y="98"/>
                </a:cxn>
                <a:cxn ang="0">
                  <a:pos x="591" y="171"/>
                </a:cxn>
                <a:cxn ang="0">
                  <a:pos x="571" y="273"/>
                </a:cxn>
                <a:cxn ang="0">
                  <a:pos x="591" y="171"/>
                </a:cxn>
                <a:cxn ang="0">
                  <a:pos x="584" y="98"/>
                </a:cxn>
                <a:cxn ang="0">
                  <a:pos x="619" y="58"/>
                </a:cxn>
                <a:cxn ang="0">
                  <a:pos x="734" y="31"/>
                </a:cxn>
                <a:cxn ang="0">
                  <a:pos x="815" y="23"/>
                </a:cxn>
                <a:cxn ang="0">
                  <a:pos x="911" y="26"/>
                </a:cxn>
                <a:cxn ang="0">
                  <a:pos x="958" y="66"/>
                </a:cxn>
                <a:cxn ang="0">
                  <a:pos x="990" y="190"/>
                </a:cxn>
                <a:cxn ang="0">
                  <a:pos x="990" y="273"/>
                </a:cxn>
                <a:cxn ang="0">
                  <a:pos x="911" y="415"/>
                </a:cxn>
                <a:cxn ang="0">
                  <a:pos x="871" y="539"/>
                </a:cxn>
                <a:cxn ang="0">
                  <a:pos x="698" y="571"/>
                </a:cxn>
                <a:cxn ang="0">
                  <a:pos x="520" y="571"/>
                </a:cxn>
                <a:cxn ang="0">
                  <a:pos x="296" y="562"/>
                </a:cxn>
                <a:cxn ang="0">
                  <a:pos x="75" y="517"/>
                </a:cxn>
              </a:cxnLst>
              <a:rect l="0" t="0" r="r" b="b"/>
              <a:pathLst>
                <a:path w="991" h="572">
                  <a:moveTo>
                    <a:pt x="75" y="517"/>
                  </a:moveTo>
                  <a:lnTo>
                    <a:pt x="35" y="355"/>
                  </a:lnTo>
                  <a:lnTo>
                    <a:pt x="0" y="232"/>
                  </a:lnTo>
                  <a:lnTo>
                    <a:pt x="3" y="158"/>
                  </a:lnTo>
                  <a:lnTo>
                    <a:pt x="52" y="45"/>
                  </a:lnTo>
                  <a:lnTo>
                    <a:pt x="167" y="26"/>
                  </a:lnTo>
                  <a:lnTo>
                    <a:pt x="202" y="58"/>
                  </a:lnTo>
                  <a:lnTo>
                    <a:pt x="159" y="235"/>
                  </a:lnTo>
                  <a:lnTo>
                    <a:pt x="202" y="58"/>
                  </a:lnTo>
                  <a:lnTo>
                    <a:pt x="240" y="20"/>
                  </a:lnTo>
                  <a:lnTo>
                    <a:pt x="279" y="6"/>
                  </a:lnTo>
                  <a:lnTo>
                    <a:pt x="360" y="0"/>
                  </a:lnTo>
                  <a:lnTo>
                    <a:pt x="524" y="31"/>
                  </a:lnTo>
                  <a:lnTo>
                    <a:pt x="584" y="98"/>
                  </a:lnTo>
                  <a:lnTo>
                    <a:pt x="591" y="171"/>
                  </a:lnTo>
                  <a:lnTo>
                    <a:pt x="571" y="273"/>
                  </a:lnTo>
                  <a:lnTo>
                    <a:pt x="591" y="171"/>
                  </a:lnTo>
                  <a:lnTo>
                    <a:pt x="584" y="98"/>
                  </a:lnTo>
                  <a:lnTo>
                    <a:pt x="619" y="58"/>
                  </a:lnTo>
                  <a:lnTo>
                    <a:pt x="734" y="31"/>
                  </a:lnTo>
                  <a:lnTo>
                    <a:pt x="815" y="23"/>
                  </a:lnTo>
                  <a:lnTo>
                    <a:pt x="911" y="26"/>
                  </a:lnTo>
                  <a:lnTo>
                    <a:pt x="958" y="66"/>
                  </a:lnTo>
                  <a:lnTo>
                    <a:pt x="990" y="190"/>
                  </a:lnTo>
                  <a:lnTo>
                    <a:pt x="990" y="273"/>
                  </a:lnTo>
                  <a:lnTo>
                    <a:pt x="911" y="415"/>
                  </a:lnTo>
                  <a:lnTo>
                    <a:pt x="871" y="539"/>
                  </a:lnTo>
                  <a:lnTo>
                    <a:pt x="698" y="571"/>
                  </a:lnTo>
                  <a:lnTo>
                    <a:pt x="520" y="571"/>
                  </a:lnTo>
                  <a:lnTo>
                    <a:pt x="296" y="562"/>
                  </a:lnTo>
                  <a:lnTo>
                    <a:pt x="75" y="51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5567363" y="2265363"/>
              <a:ext cx="763587" cy="936625"/>
            </a:xfrm>
            <a:custGeom>
              <a:avLst/>
              <a:gdLst/>
              <a:ahLst/>
              <a:cxnLst>
                <a:cxn ang="0">
                  <a:pos x="266" y="589"/>
                </a:cxn>
                <a:cxn ang="0">
                  <a:pos x="152" y="582"/>
                </a:cxn>
                <a:cxn ang="0">
                  <a:pos x="77" y="518"/>
                </a:cxn>
                <a:cxn ang="0">
                  <a:pos x="0" y="310"/>
                </a:cxn>
                <a:cxn ang="0">
                  <a:pos x="11" y="205"/>
                </a:cxn>
                <a:cxn ang="0">
                  <a:pos x="50" y="123"/>
                </a:cxn>
                <a:cxn ang="0">
                  <a:pos x="197" y="35"/>
                </a:cxn>
                <a:cxn ang="0">
                  <a:pos x="274" y="0"/>
                </a:cxn>
                <a:cxn ang="0">
                  <a:pos x="311" y="15"/>
                </a:cxn>
                <a:cxn ang="0">
                  <a:pos x="386" y="85"/>
                </a:cxn>
                <a:cxn ang="0">
                  <a:pos x="514" y="176"/>
                </a:cxn>
                <a:cxn ang="0">
                  <a:pos x="541" y="246"/>
                </a:cxn>
                <a:cxn ang="0">
                  <a:pos x="529" y="352"/>
                </a:cxn>
                <a:cxn ang="0">
                  <a:pos x="465" y="487"/>
                </a:cxn>
                <a:cxn ang="0">
                  <a:pos x="460" y="538"/>
                </a:cxn>
                <a:cxn ang="0">
                  <a:pos x="417" y="570"/>
                </a:cxn>
                <a:cxn ang="0">
                  <a:pos x="266" y="589"/>
                </a:cxn>
              </a:cxnLst>
              <a:rect l="0" t="0" r="r" b="b"/>
              <a:pathLst>
                <a:path w="542" h="590">
                  <a:moveTo>
                    <a:pt x="266" y="589"/>
                  </a:moveTo>
                  <a:lnTo>
                    <a:pt x="152" y="582"/>
                  </a:lnTo>
                  <a:lnTo>
                    <a:pt x="77" y="518"/>
                  </a:lnTo>
                  <a:lnTo>
                    <a:pt x="0" y="310"/>
                  </a:lnTo>
                  <a:lnTo>
                    <a:pt x="11" y="205"/>
                  </a:lnTo>
                  <a:lnTo>
                    <a:pt x="50" y="123"/>
                  </a:lnTo>
                  <a:lnTo>
                    <a:pt x="197" y="35"/>
                  </a:lnTo>
                  <a:lnTo>
                    <a:pt x="274" y="0"/>
                  </a:lnTo>
                  <a:lnTo>
                    <a:pt x="311" y="15"/>
                  </a:lnTo>
                  <a:lnTo>
                    <a:pt x="386" y="85"/>
                  </a:lnTo>
                  <a:lnTo>
                    <a:pt x="514" y="176"/>
                  </a:lnTo>
                  <a:lnTo>
                    <a:pt x="541" y="246"/>
                  </a:lnTo>
                  <a:lnTo>
                    <a:pt x="529" y="352"/>
                  </a:lnTo>
                  <a:lnTo>
                    <a:pt x="465" y="487"/>
                  </a:lnTo>
                  <a:lnTo>
                    <a:pt x="460" y="538"/>
                  </a:lnTo>
                  <a:lnTo>
                    <a:pt x="417" y="570"/>
                  </a:lnTo>
                  <a:lnTo>
                    <a:pt x="266" y="589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156" name="Freeform 12"/>
          <p:cNvSpPr>
            <a:spLocks/>
          </p:cNvSpPr>
          <p:nvPr/>
        </p:nvSpPr>
        <p:spPr bwMode="auto">
          <a:xfrm>
            <a:off x="4360863" y="2481263"/>
            <a:ext cx="1138237" cy="703262"/>
          </a:xfrm>
          <a:custGeom>
            <a:avLst/>
            <a:gdLst/>
            <a:ahLst/>
            <a:cxnLst>
              <a:cxn ang="0">
                <a:pos x="82" y="415"/>
              </a:cxn>
              <a:cxn ang="0">
                <a:pos x="35" y="288"/>
              </a:cxn>
              <a:cxn ang="0">
                <a:pos x="0" y="193"/>
              </a:cxn>
              <a:cxn ang="0">
                <a:pos x="0" y="133"/>
              </a:cxn>
              <a:cxn ang="0">
                <a:pos x="43" y="41"/>
              </a:cxn>
              <a:cxn ang="0">
                <a:pos x="133" y="18"/>
              </a:cxn>
              <a:cxn ang="0">
                <a:pos x="165" y="43"/>
              </a:cxn>
              <a:cxn ang="0">
                <a:pos x="135" y="136"/>
              </a:cxn>
              <a:cxn ang="0">
                <a:pos x="165" y="43"/>
              </a:cxn>
              <a:cxn ang="0">
                <a:pos x="189" y="11"/>
              </a:cxn>
              <a:cxn ang="0">
                <a:pos x="253" y="8"/>
              </a:cxn>
              <a:cxn ang="0">
                <a:pos x="323" y="6"/>
              </a:cxn>
              <a:cxn ang="0">
                <a:pos x="418" y="8"/>
              </a:cxn>
              <a:cxn ang="0">
                <a:pos x="473" y="63"/>
              </a:cxn>
              <a:cxn ang="0">
                <a:pos x="480" y="101"/>
              </a:cxn>
              <a:cxn ang="0">
                <a:pos x="494" y="155"/>
              </a:cxn>
              <a:cxn ang="0">
                <a:pos x="480" y="120"/>
              </a:cxn>
              <a:cxn ang="0">
                <a:pos x="473" y="63"/>
              </a:cxn>
              <a:cxn ang="0">
                <a:pos x="497" y="28"/>
              </a:cxn>
              <a:cxn ang="0">
                <a:pos x="588" y="3"/>
              </a:cxn>
              <a:cxn ang="0">
                <a:pos x="651" y="0"/>
              </a:cxn>
              <a:cxn ang="0">
                <a:pos x="717" y="3"/>
              </a:cxn>
              <a:cxn ang="0">
                <a:pos x="770" y="21"/>
              </a:cxn>
              <a:cxn ang="0">
                <a:pos x="802" y="120"/>
              </a:cxn>
              <a:cxn ang="0">
                <a:pos x="806" y="183"/>
              </a:cxn>
              <a:cxn ang="0">
                <a:pos x="753" y="301"/>
              </a:cxn>
              <a:cxn ang="0">
                <a:pos x="727" y="400"/>
              </a:cxn>
              <a:cxn ang="0">
                <a:pos x="588" y="435"/>
              </a:cxn>
              <a:cxn ang="0">
                <a:pos x="445" y="442"/>
              </a:cxn>
              <a:cxn ang="0">
                <a:pos x="264" y="442"/>
              </a:cxn>
              <a:cxn ang="0">
                <a:pos x="82" y="415"/>
              </a:cxn>
            </a:cxnLst>
            <a:rect l="0" t="0" r="r" b="b"/>
            <a:pathLst>
              <a:path w="807" h="443">
                <a:moveTo>
                  <a:pt x="82" y="415"/>
                </a:moveTo>
                <a:lnTo>
                  <a:pt x="35" y="288"/>
                </a:lnTo>
                <a:lnTo>
                  <a:pt x="0" y="193"/>
                </a:lnTo>
                <a:lnTo>
                  <a:pt x="0" y="133"/>
                </a:lnTo>
                <a:lnTo>
                  <a:pt x="43" y="41"/>
                </a:lnTo>
                <a:lnTo>
                  <a:pt x="133" y="18"/>
                </a:lnTo>
                <a:lnTo>
                  <a:pt x="165" y="43"/>
                </a:lnTo>
                <a:lnTo>
                  <a:pt x="135" y="136"/>
                </a:lnTo>
                <a:lnTo>
                  <a:pt x="165" y="43"/>
                </a:lnTo>
                <a:lnTo>
                  <a:pt x="189" y="11"/>
                </a:lnTo>
                <a:lnTo>
                  <a:pt x="253" y="8"/>
                </a:lnTo>
                <a:lnTo>
                  <a:pt x="323" y="6"/>
                </a:lnTo>
                <a:lnTo>
                  <a:pt x="418" y="8"/>
                </a:lnTo>
                <a:lnTo>
                  <a:pt x="473" y="63"/>
                </a:lnTo>
                <a:lnTo>
                  <a:pt x="480" y="101"/>
                </a:lnTo>
                <a:lnTo>
                  <a:pt x="494" y="155"/>
                </a:lnTo>
                <a:lnTo>
                  <a:pt x="480" y="120"/>
                </a:lnTo>
                <a:lnTo>
                  <a:pt x="473" y="63"/>
                </a:lnTo>
                <a:lnTo>
                  <a:pt x="497" y="28"/>
                </a:lnTo>
                <a:lnTo>
                  <a:pt x="588" y="3"/>
                </a:lnTo>
                <a:lnTo>
                  <a:pt x="651" y="0"/>
                </a:lnTo>
                <a:lnTo>
                  <a:pt x="717" y="3"/>
                </a:lnTo>
                <a:lnTo>
                  <a:pt x="770" y="21"/>
                </a:lnTo>
                <a:lnTo>
                  <a:pt x="802" y="120"/>
                </a:lnTo>
                <a:lnTo>
                  <a:pt x="806" y="183"/>
                </a:lnTo>
                <a:lnTo>
                  <a:pt x="753" y="301"/>
                </a:lnTo>
                <a:lnTo>
                  <a:pt x="727" y="400"/>
                </a:lnTo>
                <a:lnTo>
                  <a:pt x="588" y="435"/>
                </a:lnTo>
                <a:lnTo>
                  <a:pt x="445" y="442"/>
                </a:lnTo>
                <a:lnTo>
                  <a:pt x="264" y="442"/>
                </a:lnTo>
                <a:lnTo>
                  <a:pt x="82" y="415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4229100" y="3117850"/>
            <a:ext cx="1339850" cy="1389063"/>
          </a:xfrm>
          <a:custGeom>
            <a:avLst/>
            <a:gdLst/>
            <a:ahLst/>
            <a:cxnLst>
              <a:cxn ang="0">
                <a:pos x="810" y="0"/>
              </a:cxn>
              <a:cxn ang="0">
                <a:pos x="648" y="28"/>
              </a:cxn>
              <a:cxn ang="0">
                <a:pos x="512" y="35"/>
              </a:cxn>
              <a:cxn ang="0">
                <a:pos x="346" y="41"/>
              </a:cxn>
              <a:cxn ang="0">
                <a:pos x="176" y="18"/>
              </a:cxn>
              <a:cxn ang="0">
                <a:pos x="151" y="161"/>
              </a:cxn>
              <a:cxn ang="0">
                <a:pos x="54" y="340"/>
              </a:cxn>
              <a:cxn ang="0">
                <a:pos x="18" y="495"/>
              </a:cxn>
              <a:cxn ang="0">
                <a:pos x="0" y="642"/>
              </a:cxn>
              <a:cxn ang="0">
                <a:pos x="26" y="790"/>
              </a:cxn>
              <a:cxn ang="0">
                <a:pos x="73" y="863"/>
              </a:cxn>
              <a:cxn ang="0">
                <a:pos x="144" y="853"/>
              </a:cxn>
              <a:cxn ang="0">
                <a:pos x="165" y="783"/>
              </a:cxn>
              <a:cxn ang="0">
                <a:pos x="168" y="660"/>
              </a:cxn>
              <a:cxn ang="0">
                <a:pos x="191" y="498"/>
              </a:cxn>
              <a:cxn ang="0">
                <a:pos x="268" y="358"/>
              </a:cxn>
              <a:cxn ang="0">
                <a:pos x="380" y="278"/>
              </a:cxn>
              <a:cxn ang="0">
                <a:pos x="491" y="246"/>
              </a:cxn>
              <a:cxn ang="0">
                <a:pos x="613" y="285"/>
              </a:cxn>
              <a:cxn ang="0">
                <a:pos x="697" y="403"/>
              </a:cxn>
              <a:cxn ang="0">
                <a:pos x="744" y="498"/>
              </a:cxn>
              <a:cxn ang="0">
                <a:pos x="780" y="590"/>
              </a:cxn>
              <a:cxn ang="0">
                <a:pos x="791" y="688"/>
              </a:cxn>
              <a:cxn ang="0">
                <a:pos x="787" y="783"/>
              </a:cxn>
              <a:cxn ang="0">
                <a:pos x="787" y="850"/>
              </a:cxn>
              <a:cxn ang="0">
                <a:pos x="849" y="874"/>
              </a:cxn>
              <a:cxn ang="0">
                <a:pos x="909" y="803"/>
              </a:cxn>
              <a:cxn ang="0">
                <a:pos x="941" y="682"/>
              </a:cxn>
              <a:cxn ang="0">
                <a:pos x="949" y="577"/>
              </a:cxn>
              <a:cxn ang="0">
                <a:pos x="926" y="470"/>
              </a:cxn>
              <a:cxn ang="0">
                <a:pos x="862" y="340"/>
              </a:cxn>
              <a:cxn ang="0">
                <a:pos x="815" y="231"/>
              </a:cxn>
              <a:cxn ang="0">
                <a:pos x="791" y="123"/>
              </a:cxn>
              <a:cxn ang="0">
                <a:pos x="810" y="0"/>
              </a:cxn>
            </a:cxnLst>
            <a:rect l="0" t="0" r="r" b="b"/>
            <a:pathLst>
              <a:path w="950" h="875">
                <a:moveTo>
                  <a:pt x="810" y="0"/>
                </a:moveTo>
                <a:lnTo>
                  <a:pt x="648" y="28"/>
                </a:lnTo>
                <a:lnTo>
                  <a:pt x="512" y="35"/>
                </a:lnTo>
                <a:lnTo>
                  <a:pt x="346" y="41"/>
                </a:lnTo>
                <a:lnTo>
                  <a:pt x="176" y="18"/>
                </a:lnTo>
                <a:lnTo>
                  <a:pt x="151" y="161"/>
                </a:lnTo>
                <a:lnTo>
                  <a:pt x="54" y="340"/>
                </a:lnTo>
                <a:lnTo>
                  <a:pt x="18" y="495"/>
                </a:lnTo>
                <a:lnTo>
                  <a:pt x="0" y="642"/>
                </a:lnTo>
                <a:lnTo>
                  <a:pt x="26" y="790"/>
                </a:lnTo>
                <a:lnTo>
                  <a:pt x="73" y="863"/>
                </a:lnTo>
                <a:lnTo>
                  <a:pt x="144" y="853"/>
                </a:lnTo>
                <a:lnTo>
                  <a:pt x="165" y="783"/>
                </a:lnTo>
                <a:lnTo>
                  <a:pt x="168" y="660"/>
                </a:lnTo>
                <a:lnTo>
                  <a:pt x="191" y="498"/>
                </a:lnTo>
                <a:lnTo>
                  <a:pt x="268" y="358"/>
                </a:lnTo>
                <a:lnTo>
                  <a:pt x="380" y="278"/>
                </a:lnTo>
                <a:lnTo>
                  <a:pt x="491" y="246"/>
                </a:lnTo>
                <a:lnTo>
                  <a:pt x="613" y="285"/>
                </a:lnTo>
                <a:lnTo>
                  <a:pt x="697" y="403"/>
                </a:lnTo>
                <a:lnTo>
                  <a:pt x="744" y="498"/>
                </a:lnTo>
                <a:lnTo>
                  <a:pt x="780" y="590"/>
                </a:lnTo>
                <a:lnTo>
                  <a:pt x="791" y="688"/>
                </a:lnTo>
                <a:lnTo>
                  <a:pt x="787" y="783"/>
                </a:lnTo>
                <a:lnTo>
                  <a:pt x="787" y="850"/>
                </a:lnTo>
                <a:lnTo>
                  <a:pt x="849" y="874"/>
                </a:lnTo>
                <a:lnTo>
                  <a:pt x="909" y="803"/>
                </a:lnTo>
                <a:lnTo>
                  <a:pt x="941" y="682"/>
                </a:lnTo>
                <a:lnTo>
                  <a:pt x="949" y="577"/>
                </a:lnTo>
                <a:lnTo>
                  <a:pt x="926" y="470"/>
                </a:lnTo>
                <a:lnTo>
                  <a:pt x="862" y="340"/>
                </a:lnTo>
                <a:lnTo>
                  <a:pt x="815" y="231"/>
                </a:lnTo>
                <a:lnTo>
                  <a:pt x="791" y="123"/>
                </a:lnTo>
                <a:lnTo>
                  <a:pt x="810" y="0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2903538" y="2441575"/>
            <a:ext cx="1398587" cy="908050"/>
          </a:xfrm>
          <a:custGeom>
            <a:avLst/>
            <a:gdLst/>
            <a:ahLst/>
            <a:cxnLst>
              <a:cxn ang="0">
                <a:pos x="75" y="517"/>
              </a:cxn>
              <a:cxn ang="0">
                <a:pos x="35" y="355"/>
              </a:cxn>
              <a:cxn ang="0">
                <a:pos x="0" y="232"/>
              </a:cxn>
              <a:cxn ang="0">
                <a:pos x="3" y="158"/>
              </a:cxn>
              <a:cxn ang="0">
                <a:pos x="52" y="45"/>
              </a:cxn>
              <a:cxn ang="0">
                <a:pos x="167" y="26"/>
              </a:cxn>
              <a:cxn ang="0">
                <a:pos x="202" y="58"/>
              </a:cxn>
              <a:cxn ang="0">
                <a:pos x="159" y="235"/>
              </a:cxn>
              <a:cxn ang="0">
                <a:pos x="202" y="58"/>
              </a:cxn>
              <a:cxn ang="0">
                <a:pos x="240" y="20"/>
              </a:cxn>
              <a:cxn ang="0">
                <a:pos x="279" y="6"/>
              </a:cxn>
              <a:cxn ang="0">
                <a:pos x="360" y="0"/>
              </a:cxn>
              <a:cxn ang="0">
                <a:pos x="524" y="31"/>
              </a:cxn>
              <a:cxn ang="0">
                <a:pos x="584" y="98"/>
              </a:cxn>
              <a:cxn ang="0">
                <a:pos x="591" y="171"/>
              </a:cxn>
              <a:cxn ang="0">
                <a:pos x="571" y="273"/>
              </a:cxn>
              <a:cxn ang="0">
                <a:pos x="591" y="171"/>
              </a:cxn>
              <a:cxn ang="0">
                <a:pos x="584" y="98"/>
              </a:cxn>
              <a:cxn ang="0">
                <a:pos x="619" y="58"/>
              </a:cxn>
              <a:cxn ang="0">
                <a:pos x="734" y="31"/>
              </a:cxn>
              <a:cxn ang="0">
                <a:pos x="815" y="23"/>
              </a:cxn>
              <a:cxn ang="0">
                <a:pos x="911" y="26"/>
              </a:cxn>
              <a:cxn ang="0">
                <a:pos x="958" y="66"/>
              </a:cxn>
              <a:cxn ang="0">
                <a:pos x="990" y="190"/>
              </a:cxn>
              <a:cxn ang="0">
                <a:pos x="990" y="273"/>
              </a:cxn>
              <a:cxn ang="0">
                <a:pos x="911" y="415"/>
              </a:cxn>
              <a:cxn ang="0">
                <a:pos x="871" y="539"/>
              </a:cxn>
              <a:cxn ang="0">
                <a:pos x="698" y="571"/>
              </a:cxn>
              <a:cxn ang="0">
                <a:pos x="520" y="571"/>
              </a:cxn>
              <a:cxn ang="0">
                <a:pos x="296" y="562"/>
              </a:cxn>
              <a:cxn ang="0">
                <a:pos x="75" y="517"/>
              </a:cxn>
            </a:cxnLst>
            <a:rect l="0" t="0" r="r" b="b"/>
            <a:pathLst>
              <a:path w="991" h="572">
                <a:moveTo>
                  <a:pt x="75" y="517"/>
                </a:moveTo>
                <a:lnTo>
                  <a:pt x="35" y="355"/>
                </a:lnTo>
                <a:lnTo>
                  <a:pt x="0" y="232"/>
                </a:lnTo>
                <a:lnTo>
                  <a:pt x="3" y="158"/>
                </a:lnTo>
                <a:lnTo>
                  <a:pt x="52" y="45"/>
                </a:lnTo>
                <a:lnTo>
                  <a:pt x="167" y="26"/>
                </a:lnTo>
                <a:lnTo>
                  <a:pt x="202" y="58"/>
                </a:lnTo>
                <a:lnTo>
                  <a:pt x="159" y="235"/>
                </a:lnTo>
                <a:lnTo>
                  <a:pt x="202" y="58"/>
                </a:lnTo>
                <a:lnTo>
                  <a:pt x="240" y="20"/>
                </a:lnTo>
                <a:lnTo>
                  <a:pt x="279" y="6"/>
                </a:lnTo>
                <a:lnTo>
                  <a:pt x="360" y="0"/>
                </a:lnTo>
                <a:lnTo>
                  <a:pt x="524" y="31"/>
                </a:lnTo>
                <a:lnTo>
                  <a:pt x="584" y="98"/>
                </a:lnTo>
                <a:lnTo>
                  <a:pt x="591" y="171"/>
                </a:lnTo>
                <a:lnTo>
                  <a:pt x="571" y="273"/>
                </a:lnTo>
                <a:lnTo>
                  <a:pt x="591" y="171"/>
                </a:lnTo>
                <a:lnTo>
                  <a:pt x="584" y="98"/>
                </a:lnTo>
                <a:lnTo>
                  <a:pt x="619" y="58"/>
                </a:lnTo>
                <a:lnTo>
                  <a:pt x="734" y="31"/>
                </a:lnTo>
                <a:lnTo>
                  <a:pt x="815" y="23"/>
                </a:lnTo>
                <a:lnTo>
                  <a:pt x="911" y="26"/>
                </a:lnTo>
                <a:lnTo>
                  <a:pt x="958" y="66"/>
                </a:lnTo>
                <a:lnTo>
                  <a:pt x="990" y="190"/>
                </a:lnTo>
                <a:lnTo>
                  <a:pt x="990" y="273"/>
                </a:lnTo>
                <a:lnTo>
                  <a:pt x="911" y="415"/>
                </a:lnTo>
                <a:lnTo>
                  <a:pt x="871" y="539"/>
                </a:lnTo>
                <a:lnTo>
                  <a:pt x="698" y="571"/>
                </a:lnTo>
                <a:lnTo>
                  <a:pt x="520" y="571"/>
                </a:lnTo>
                <a:lnTo>
                  <a:pt x="296" y="562"/>
                </a:lnTo>
                <a:lnTo>
                  <a:pt x="75" y="517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2703513" y="3263900"/>
            <a:ext cx="1430337" cy="1824038"/>
          </a:xfrm>
          <a:custGeom>
            <a:avLst/>
            <a:gdLst/>
            <a:ahLst/>
            <a:cxnLst>
              <a:cxn ang="0">
                <a:pos x="1013" y="21"/>
              </a:cxn>
              <a:cxn ang="0">
                <a:pos x="840" y="53"/>
              </a:cxn>
              <a:cxn ang="0">
                <a:pos x="662" y="53"/>
              </a:cxn>
              <a:cxn ang="0">
                <a:pos x="438" y="45"/>
              </a:cxn>
              <a:cxn ang="0">
                <a:pos x="217" y="0"/>
              </a:cxn>
              <a:cxn ang="0">
                <a:pos x="206" y="193"/>
              </a:cxn>
              <a:cxn ang="0">
                <a:pos x="95" y="513"/>
              </a:cxn>
              <a:cxn ang="0">
                <a:pos x="63" y="827"/>
              </a:cxn>
              <a:cxn ang="0">
                <a:pos x="0" y="979"/>
              </a:cxn>
              <a:cxn ang="0">
                <a:pos x="31" y="1084"/>
              </a:cxn>
              <a:cxn ang="0">
                <a:pos x="75" y="1109"/>
              </a:cxn>
              <a:cxn ang="0">
                <a:pos x="163" y="1064"/>
              </a:cxn>
              <a:cxn ang="0">
                <a:pos x="230" y="986"/>
              </a:cxn>
              <a:cxn ang="0">
                <a:pos x="302" y="785"/>
              </a:cxn>
              <a:cxn ang="0">
                <a:pos x="581" y="362"/>
              </a:cxn>
              <a:cxn ang="0">
                <a:pos x="602" y="377"/>
              </a:cxn>
              <a:cxn ang="0">
                <a:pos x="652" y="447"/>
              </a:cxn>
              <a:cxn ang="0">
                <a:pos x="669" y="525"/>
              </a:cxn>
              <a:cxn ang="0">
                <a:pos x="673" y="645"/>
              </a:cxn>
              <a:cxn ang="0">
                <a:pos x="630" y="839"/>
              </a:cxn>
              <a:cxn ang="0">
                <a:pos x="581" y="962"/>
              </a:cxn>
              <a:cxn ang="0">
                <a:pos x="564" y="1074"/>
              </a:cxn>
              <a:cxn ang="0">
                <a:pos x="613" y="1144"/>
              </a:cxn>
              <a:cxn ang="0">
                <a:pos x="656" y="1148"/>
              </a:cxn>
              <a:cxn ang="0">
                <a:pos x="744" y="1106"/>
              </a:cxn>
              <a:cxn ang="0">
                <a:pos x="881" y="927"/>
              </a:cxn>
              <a:cxn ang="0">
                <a:pos x="981" y="772"/>
              </a:cxn>
              <a:cxn ang="0">
                <a:pos x="1003" y="697"/>
              </a:cxn>
              <a:cxn ang="0">
                <a:pos x="1005" y="532"/>
              </a:cxn>
              <a:cxn ang="0">
                <a:pos x="964" y="335"/>
              </a:cxn>
              <a:cxn ang="0">
                <a:pos x="971" y="208"/>
              </a:cxn>
              <a:cxn ang="0">
                <a:pos x="1013" y="21"/>
              </a:cxn>
            </a:cxnLst>
            <a:rect l="0" t="0" r="r" b="b"/>
            <a:pathLst>
              <a:path w="1014" h="1149">
                <a:moveTo>
                  <a:pt x="1013" y="21"/>
                </a:moveTo>
                <a:lnTo>
                  <a:pt x="840" y="53"/>
                </a:lnTo>
                <a:lnTo>
                  <a:pt x="662" y="53"/>
                </a:lnTo>
                <a:lnTo>
                  <a:pt x="438" y="45"/>
                </a:lnTo>
                <a:lnTo>
                  <a:pt x="217" y="0"/>
                </a:lnTo>
                <a:lnTo>
                  <a:pt x="206" y="193"/>
                </a:lnTo>
                <a:lnTo>
                  <a:pt x="95" y="513"/>
                </a:lnTo>
                <a:lnTo>
                  <a:pt x="63" y="827"/>
                </a:lnTo>
                <a:lnTo>
                  <a:pt x="0" y="979"/>
                </a:lnTo>
                <a:lnTo>
                  <a:pt x="31" y="1084"/>
                </a:lnTo>
                <a:lnTo>
                  <a:pt x="75" y="1109"/>
                </a:lnTo>
                <a:lnTo>
                  <a:pt x="163" y="1064"/>
                </a:lnTo>
                <a:lnTo>
                  <a:pt x="230" y="986"/>
                </a:lnTo>
                <a:lnTo>
                  <a:pt x="302" y="785"/>
                </a:lnTo>
                <a:lnTo>
                  <a:pt x="581" y="362"/>
                </a:lnTo>
                <a:lnTo>
                  <a:pt x="602" y="377"/>
                </a:lnTo>
                <a:lnTo>
                  <a:pt x="652" y="447"/>
                </a:lnTo>
                <a:lnTo>
                  <a:pt x="669" y="525"/>
                </a:lnTo>
                <a:lnTo>
                  <a:pt x="673" y="645"/>
                </a:lnTo>
                <a:lnTo>
                  <a:pt x="630" y="839"/>
                </a:lnTo>
                <a:lnTo>
                  <a:pt x="581" y="962"/>
                </a:lnTo>
                <a:lnTo>
                  <a:pt x="564" y="1074"/>
                </a:lnTo>
                <a:lnTo>
                  <a:pt x="613" y="1144"/>
                </a:lnTo>
                <a:lnTo>
                  <a:pt x="656" y="1148"/>
                </a:lnTo>
                <a:lnTo>
                  <a:pt x="744" y="1106"/>
                </a:lnTo>
                <a:lnTo>
                  <a:pt x="881" y="927"/>
                </a:lnTo>
                <a:lnTo>
                  <a:pt x="981" y="772"/>
                </a:lnTo>
                <a:lnTo>
                  <a:pt x="1003" y="697"/>
                </a:lnTo>
                <a:lnTo>
                  <a:pt x="1005" y="532"/>
                </a:lnTo>
                <a:lnTo>
                  <a:pt x="964" y="335"/>
                </a:lnTo>
                <a:lnTo>
                  <a:pt x="971" y="208"/>
                </a:lnTo>
                <a:lnTo>
                  <a:pt x="1013" y="21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5680075" y="3208338"/>
            <a:ext cx="539750" cy="1657350"/>
          </a:xfrm>
          <a:custGeom>
            <a:avLst/>
            <a:gdLst/>
            <a:ahLst/>
            <a:cxnLst>
              <a:cxn ang="0">
                <a:pos x="189" y="70"/>
              </a:cxn>
              <a:cxn ang="0">
                <a:pos x="74" y="63"/>
              </a:cxn>
              <a:cxn ang="0">
                <a:pos x="0" y="0"/>
              </a:cxn>
              <a:cxn ang="0">
                <a:pos x="18" y="175"/>
              </a:cxn>
              <a:cxn ang="0">
                <a:pos x="39" y="520"/>
              </a:cxn>
              <a:cxn ang="0">
                <a:pos x="80" y="764"/>
              </a:cxn>
              <a:cxn ang="0">
                <a:pos x="116" y="974"/>
              </a:cxn>
              <a:cxn ang="0">
                <a:pos x="153" y="1027"/>
              </a:cxn>
              <a:cxn ang="0">
                <a:pos x="176" y="1043"/>
              </a:cxn>
              <a:cxn ang="0">
                <a:pos x="200" y="1027"/>
              </a:cxn>
              <a:cxn ang="0">
                <a:pos x="237" y="974"/>
              </a:cxn>
              <a:cxn ang="0">
                <a:pos x="280" y="764"/>
              </a:cxn>
              <a:cxn ang="0">
                <a:pos x="325" y="524"/>
              </a:cxn>
              <a:cxn ang="0">
                <a:pos x="353" y="178"/>
              </a:cxn>
              <a:cxn ang="0">
                <a:pos x="382" y="20"/>
              </a:cxn>
              <a:cxn ang="0">
                <a:pos x="338" y="51"/>
              </a:cxn>
              <a:cxn ang="0">
                <a:pos x="189" y="70"/>
              </a:cxn>
            </a:cxnLst>
            <a:rect l="0" t="0" r="r" b="b"/>
            <a:pathLst>
              <a:path w="383" h="1044">
                <a:moveTo>
                  <a:pt x="189" y="70"/>
                </a:moveTo>
                <a:lnTo>
                  <a:pt x="74" y="63"/>
                </a:lnTo>
                <a:lnTo>
                  <a:pt x="0" y="0"/>
                </a:lnTo>
                <a:lnTo>
                  <a:pt x="18" y="175"/>
                </a:lnTo>
                <a:lnTo>
                  <a:pt x="39" y="520"/>
                </a:lnTo>
                <a:lnTo>
                  <a:pt x="80" y="764"/>
                </a:lnTo>
                <a:lnTo>
                  <a:pt x="116" y="974"/>
                </a:lnTo>
                <a:lnTo>
                  <a:pt x="153" y="1027"/>
                </a:lnTo>
                <a:lnTo>
                  <a:pt x="176" y="1043"/>
                </a:lnTo>
                <a:lnTo>
                  <a:pt x="200" y="1027"/>
                </a:lnTo>
                <a:lnTo>
                  <a:pt x="237" y="974"/>
                </a:lnTo>
                <a:lnTo>
                  <a:pt x="280" y="764"/>
                </a:lnTo>
                <a:lnTo>
                  <a:pt x="325" y="524"/>
                </a:lnTo>
                <a:lnTo>
                  <a:pt x="353" y="178"/>
                </a:lnTo>
                <a:lnTo>
                  <a:pt x="382" y="20"/>
                </a:lnTo>
                <a:lnTo>
                  <a:pt x="338" y="51"/>
                </a:lnTo>
                <a:lnTo>
                  <a:pt x="189" y="70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5568950" y="2384425"/>
            <a:ext cx="763588" cy="936625"/>
          </a:xfrm>
          <a:custGeom>
            <a:avLst/>
            <a:gdLst/>
            <a:ahLst/>
            <a:cxnLst>
              <a:cxn ang="0">
                <a:pos x="266" y="589"/>
              </a:cxn>
              <a:cxn ang="0">
                <a:pos x="152" y="582"/>
              </a:cxn>
              <a:cxn ang="0">
                <a:pos x="77" y="518"/>
              </a:cxn>
              <a:cxn ang="0">
                <a:pos x="0" y="310"/>
              </a:cxn>
              <a:cxn ang="0">
                <a:pos x="11" y="205"/>
              </a:cxn>
              <a:cxn ang="0">
                <a:pos x="50" y="123"/>
              </a:cxn>
              <a:cxn ang="0">
                <a:pos x="197" y="35"/>
              </a:cxn>
              <a:cxn ang="0">
                <a:pos x="274" y="0"/>
              </a:cxn>
              <a:cxn ang="0">
                <a:pos x="311" y="15"/>
              </a:cxn>
              <a:cxn ang="0">
                <a:pos x="386" y="85"/>
              </a:cxn>
              <a:cxn ang="0">
                <a:pos x="514" y="176"/>
              </a:cxn>
              <a:cxn ang="0">
                <a:pos x="541" y="246"/>
              </a:cxn>
              <a:cxn ang="0">
                <a:pos x="529" y="352"/>
              </a:cxn>
              <a:cxn ang="0">
                <a:pos x="465" y="487"/>
              </a:cxn>
              <a:cxn ang="0">
                <a:pos x="460" y="538"/>
              </a:cxn>
              <a:cxn ang="0">
                <a:pos x="417" y="570"/>
              </a:cxn>
              <a:cxn ang="0">
                <a:pos x="266" y="589"/>
              </a:cxn>
            </a:cxnLst>
            <a:rect l="0" t="0" r="r" b="b"/>
            <a:pathLst>
              <a:path w="542" h="590">
                <a:moveTo>
                  <a:pt x="266" y="589"/>
                </a:moveTo>
                <a:lnTo>
                  <a:pt x="152" y="582"/>
                </a:lnTo>
                <a:lnTo>
                  <a:pt x="77" y="518"/>
                </a:lnTo>
                <a:lnTo>
                  <a:pt x="0" y="310"/>
                </a:lnTo>
                <a:lnTo>
                  <a:pt x="11" y="205"/>
                </a:lnTo>
                <a:lnTo>
                  <a:pt x="50" y="123"/>
                </a:lnTo>
                <a:lnTo>
                  <a:pt x="197" y="35"/>
                </a:lnTo>
                <a:lnTo>
                  <a:pt x="274" y="0"/>
                </a:lnTo>
                <a:lnTo>
                  <a:pt x="311" y="15"/>
                </a:lnTo>
                <a:lnTo>
                  <a:pt x="386" y="85"/>
                </a:lnTo>
                <a:lnTo>
                  <a:pt x="514" y="176"/>
                </a:lnTo>
                <a:lnTo>
                  <a:pt x="541" y="246"/>
                </a:lnTo>
                <a:lnTo>
                  <a:pt x="529" y="352"/>
                </a:lnTo>
                <a:lnTo>
                  <a:pt x="465" y="487"/>
                </a:lnTo>
                <a:lnTo>
                  <a:pt x="460" y="538"/>
                </a:lnTo>
                <a:lnTo>
                  <a:pt x="417" y="570"/>
                </a:lnTo>
                <a:lnTo>
                  <a:pt x="266" y="589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4646613" y="4557713"/>
            <a:ext cx="541337" cy="1027112"/>
          </a:xfrm>
          <a:custGeom>
            <a:avLst/>
            <a:gdLst/>
            <a:ahLst/>
            <a:cxnLst>
              <a:cxn ang="0">
                <a:pos x="189" y="70"/>
              </a:cxn>
              <a:cxn ang="0">
                <a:pos x="74" y="63"/>
              </a:cxn>
              <a:cxn ang="0">
                <a:pos x="0" y="0"/>
              </a:cxn>
              <a:cxn ang="0">
                <a:pos x="18" y="175"/>
              </a:cxn>
              <a:cxn ang="0">
                <a:pos x="39" y="520"/>
              </a:cxn>
              <a:cxn ang="0">
                <a:pos x="78" y="590"/>
              </a:cxn>
              <a:cxn ang="0">
                <a:pos x="123" y="627"/>
              </a:cxn>
              <a:cxn ang="0">
                <a:pos x="157" y="646"/>
              </a:cxn>
              <a:cxn ang="0">
                <a:pos x="198" y="639"/>
              </a:cxn>
              <a:cxn ang="0">
                <a:pos x="241" y="632"/>
              </a:cxn>
              <a:cxn ang="0">
                <a:pos x="286" y="595"/>
              </a:cxn>
              <a:cxn ang="0">
                <a:pos x="325" y="524"/>
              </a:cxn>
              <a:cxn ang="0">
                <a:pos x="353" y="178"/>
              </a:cxn>
              <a:cxn ang="0">
                <a:pos x="382" y="20"/>
              </a:cxn>
              <a:cxn ang="0">
                <a:pos x="338" y="51"/>
              </a:cxn>
              <a:cxn ang="0">
                <a:pos x="189" y="70"/>
              </a:cxn>
            </a:cxnLst>
            <a:rect l="0" t="0" r="r" b="b"/>
            <a:pathLst>
              <a:path w="383" h="647">
                <a:moveTo>
                  <a:pt x="189" y="70"/>
                </a:moveTo>
                <a:lnTo>
                  <a:pt x="74" y="63"/>
                </a:lnTo>
                <a:lnTo>
                  <a:pt x="0" y="0"/>
                </a:lnTo>
                <a:lnTo>
                  <a:pt x="18" y="175"/>
                </a:lnTo>
                <a:lnTo>
                  <a:pt x="39" y="520"/>
                </a:lnTo>
                <a:lnTo>
                  <a:pt x="78" y="590"/>
                </a:lnTo>
                <a:lnTo>
                  <a:pt x="123" y="627"/>
                </a:lnTo>
                <a:lnTo>
                  <a:pt x="157" y="646"/>
                </a:lnTo>
                <a:lnTo>
                  <a:pt x="198" y="639"/>
                </a:lnTo>
                <a:lnTo>
                  <a:pt x="241" y="632"/>
                </a:lnTo>
                <a:lnTo>
                  <a:pt x="286" y="595"/>
                </a:lnTo>
                <a:lnTo>
                  <a:pt x="325" y="524"/>
                </a:lnTo>
                <a:lnTo>
                  <a:pt x="353" y="178"/>
                </a:lnTo>
                <a:lnTo>
                  <a:pt x="382" y="20"/>
                </a:lnTo>
                <a:lnTo>
                  <a:pt x="338" y="51"/>
                </a:lnTo>
                <a:lnTo>
                  <a:pt x="189" y="70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4533900" y="3740150"/>
            <a:ext cx="765175" cy="936625"/>
          </a:xfrm>
          <a:custGeom>
            <a:avLst/>
            <a:gdLst/>
            <a:ahLst/>
            <a:cxnLst>
              <a:cxn ang="0">
                <a:pos x="266" y="589"/>
              </a:cxn>
              <a:cxn ang="0">
                <a:pos x="152" y="582"/>
              </a:cxn>
              <a:cxn ang="0">
                <a:pos x="77" y="518"/>
              </a:cxn>
              <a:cxn ang="0">
                <a:pos x="0" y="310"/>
              </a:cxn>
              <a:cxn ang="0">
                <a:pos x="11" y="205"/>
              </a:cxn>
              <a:cxn ang="0">
                <a:pos x="50" y="123"/>
              </a:cxn>
              <a:cxn ang="0">
                <a:pos x="197" y="35"/>
              </a:cxn>
              <a:cxn ang="0">
                <a:pos x="274" y="0"/>
              </a:cxn>
              <a:cxn ang="0">
                <a:pos x="311" y="15"/>
              </a:cxn>
              <a:cxn ang="0">
                <a:pos x="386" y="85"/>
              </a:cxn>
              <a:cxn ang="0">
                <a:pos x="514" y="176"/>
              </a:cxn>
              <a:cxn ang="0">
                <a:pos x="541" y="246"/>
              </a:cxn>
              <a:cxn ang="0">
                <a:pos x="529" y="352"/>
              </a:cxn>
              <a:cxn ang="0">
                <a:pos x="465" y="487"/>
              </a:cxn>
              <a:cxn ang="0">
                <a:pos x="460" y="538"/>
              </a:cxn>
              <a:cxn ang="0">
                <a:pos x="417" y="570"/>
              </a:cxn>
              <a:cxn ang="0">
                <a:pos x="266" y="589"/>
              </a:cxn>
            </a:cxnLst>
            <a:rect l="0" t="0" r="r" b="b"/>
            <a:pathLst>
              <a:path w="542" h="590">
                <a:moveTo>
                  <a:pt x="266" y="589"/>
                </a:moveTo>
                <a:lnTo>
                  <a:pt x="152" y="582"/>
                </a:lnTo>
                <a:lnTo>
                  <a:pt x="77" y="518"/>
                </a:lnTo>
                <a:lnTo>
                  <a:pt x="0" y="310"/>
                </a:lnTo>
                <a:lnTo>
                  <a:pt x="11" y="205"/>
                </a:lnTo>
                <a:lnTo>
                  <a:pt x="50" y="123"/>
                </a:lnTo>
                <a:lnTo>
                  <a:pt x="197" y="35"/>
                </a:lnTo>
                <a:lnTo>
                  <a:pt x="274" y="0"/>
                </a:lnTo>
                <a:lnTo>
                  <a:pt x="311" y="15"/>
                </a:lnTo>
                <a:lnTo>
                  <a:pt x="386" y="85"/>
                </a:lnTo>
                <a:lnTo>
                  <a:pt x="514" y="176"/>
                </a:lnTo>
                <a:lnTo>
                  <a:pt x="541" y="246"/>
                </a:lnTo>
                <a:lnTo>
                  <a:pt x="529" y="352"/>
                </a:lnTo>
                <a:lnTo>
                  <a:pt x="465" y="487"/>
                </a:lnTo>
                <a:lnTo>
                  <a:pt x="460" y="538"/>
                </a:lnTo>
                <a:lnTo>
                  <a:pt x="417" y="570"/>
                </a:lnTo>
                <a:lnTo>
                  <a:pt x="266" y="589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33" name="Group 32"/>
          <p:cNvGrpSpPr/>
          <p:nvPr/>
        </p:nvGrpSpPr>
        <p:grpSpPr>
          <a:xfrm>
            <a:off x="2497138" y="2819400"/>
            <a:ext cx="4192587" cy="909638"/>
            <a:chOff x="2497138" y="2819400"/>
            <a:chExt cx="4192587" cy="909638"/>
          </a:xfrm>
        </p:grpSpPr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3395663" y="3422650"/>
              <a:ext cx="287337" cy="296863"/>
            </a:xfrm>
            <a:prstGeom prst="upArrow">
              <a:avLst>
                <a:gd name="adj1" fmla="val 50000"/>
                <a:gd name="adj2" fmla="val 5165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5778500" y="3432175"/>
              <a:ext cx="287338" cy="296863"/>
            </a:xfrm>
            <a:prstGeom prst="upArrow">
              <a:avLst>
                <a:gd name="adj1" fmla="val 50000"/>
                <a:gd name="adj2" fmla="val 5165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66" name="AutoShape 22"/>
            <p:cNvSpPr>
              <a:spLocks noChangeArrowheads="1"/>
            </p:cNvSpPr>
            <p:nvPr/>
          </p:nvSpPr>
          <p:spPr bwMode="auto">
            <a:xfrm>
              <a:off x="6402388" y="2844800"/>
              <a:ext cx="287337" cy="296863"/>
            </a:xfrm>
            <a:prstGeom prst="upArrow">
              <a:avLst>
                <a:gd name="adj1" fmla="val 50000"/>
                <a:gd name="adj2" fmla="val 5165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67" name="AutoShape 23"/>
            <p:cNvSpPr>
              <a:spLocks noChangeArrowheads="1"/>
            </p:cNvSpPr>
            <p:nvPr/>
          </p:nvSpPr>
          <p:spPr bwMode="auto">
            <a:xfrm>
              <a:off x="2497138" y="2819400"/>
              <a:ext cx="288925" cy="296863"/>
            </a:xfrm>
            <a:prstGeom prst="upArrow">
              <a:avLst>
                <a:gd name="adj1" fmla="val 50000"/>
                <a:gd name="adj2" fmla="val 5136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343150" y="3214688"/>
            <a:ext cx="596900" cy="396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4945063" y="3387725"/>
            <a:ext cx="298450" cy="368300"/>
          </a:xfrm>
          <a:prstGeom prst="star16">
            <a:avLst>
              <a:gd name="adj" fmla="val 37500"/>
            </a:avLst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270625" y="3224213"/>
            <a:ext cx="469900" cy="33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mtClean="0"/>
              <a:t>Υπέκφυση</a:t>
            </a:r>
            <a:r>
              <a:rPr lang="el-GR" smtClean="0"/>
              <a:t> - </a:t>
            </a:r>
            <a:r>
              <a:rPr lang="el-GR" smtClean="0"/>
              <a:t>Αγκύλωση</a:t>
            </a:r>
            <a:endParaRPr lang="el-GR">
              <a:latin typeface="Times New Roman Greek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925" y="838200"/>
            <a:ext cx="55784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358775" y="1608138"/>
            <a:ext cx="2455863" cy="1909762"/>
            <a:chOff x="254" y="1013"/>
            <a:chExt cx="1741" cy="1203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254" y="1374"/>
              <a:ext cx="1741" cy="842"/>
            </a:xfrm>
            <a:custGeom>
              <a:avLst/>
              <a:gdLst/>
              <a:ahLst/>
              <a:cxnLst>
                <a:cxn ang="0">
                  <a:pos x="127" y="19"/>
                </a:cxn>
                <a:cxn ang="0">
                  <a:pos x="382" y="19"/>
                </a:cxn>
                <a:cxn ang="0">
                  <a:pos x="744" y="39"/>
                </a:cxn>
                <a:cxn ang="0">
                  <a:pos x="880" y="7"/>
                </a:cxn>
                <a:cxn ang="0">
                  <a:pos x="1178" y="0"/>
                </a:cxn>
                <a:cxn ang="0">
                  <a:pos x="1299" y="16"/>
                </a:cxn>
                <a:cxn ang="0">
                  <a:pos x="1466" y="22"/>
                </a:cxn>
                <a:cxn ang="0">
                  <a:pos x="1658" y="21"/>
                </a:cxn>
                <a:cxn ang="0">
                  <a:pos x="1740" y="701"/>
                </a:cxn>
                <a:cxn ang="0">
                  <a:pos x="1684" y="841"/>
                </a:cxn>
                <a:cxn ang="0">
                  <a:pos x="51" y="841"/>
                </a:cxn>
                <a:cxn ang="0">
                  <a:pos x="0" y="669"/>
                </a:cxn>
                <a:cxn ang="0">
                  <a:pos x="127" y="19"/>
                </a:cxn>
              </a:cxnLst>
              <a:rect l="0" t="0" r="r" b="b"/>
              <a:pathLst>
                <a:path w="1741" h="842">
                  <a:moveTo>
                    <a:pt x="127" y="19"/>
                  </a:moveTo>
                  <a:lnTo>
                    <a:pt x="382" y="19"/>
                  </a:lnTo>
                  <a:lnTo>
                    <a:pt x="744" y="39"/>
                  </a:lnTo>
                  <a:lnTo>
                    <a:pt x="880" y="7"/>
                  </a:lnTo>
                  <a:lnTo>
                    <a:pt x="1178" y="0"/>
                  </a:lnTo>
                  <a:lnTo>
                    <a:pt x="1299" y="16"/>
                  </a:lnTo>
                  <a:lnTo>
                    <a:pt x="1466" y="22"/>
                  </a:lnTo>
                  <a:lnTo>
                    <a:pt x="1658" y="21"/>
                  </a:lnTo>
                  <a:lnTo>
                    <a:pt x="1740" y="701"/>
                  </a:lnTo>
                  <a:lnTo>
                    <a:pt x="1684" y="841"/>
                  </a:lnTo>
                  <a:lnTo>
                    <a:pt x="51" y="841"/>
                  </a:lnTo>
                  <a:lnTo>
                    <a:pt x="0" y="669"/>
                  </a:lnTo>
                  <a:lnTo>
                    <a:pt x="127" y="19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auto">
            <a:xfrm>
              <a:off x="1170" y="1799"/>
              <a:ext cx="218" cy="329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0" y="0"/>
                </a:cxn>
                <a:cxn ang="0">
                  <a:pos x="8" y="83"/>
                </a:cxn>
                <a:cxn ang="0">
                  <a:pos x="17" y="251"/>
                </a:cxn>
                <a:cxn ang="0">
                  <a:pos x="32" y="295"/>
                </a:cxn>
                <a:cxn ang="0">
                  <a:pos x="62" y="315"/>
                </a:cxn>
                <a:cxn ang="0">
                  <a:pos x="76" y="327"/>
                </a:cxn>
                <a:cxn ang="0">
                  <a:pos x="110" y="328"/>
                </a:cxn>
                <a:cxn ang="0">
                  <a:pos x="137" y="321"/>
                </a:cxn>
                <a:cxn ang="0">
                  <a:pos x="161" y="305"/>
                </a:cxn>
                <a:cxn ang="0">
                  <a:pos x="188" y="257"/>
                </a:cxn>
                <a:cxn ang="0">
                  <a:pos x="203" y="90"/>
                </a:cxn>
                <a:cxn ang="0">
                  <a:pos x="217" y="5"/>
                </a:cxn>
                <a:cxn ang="0">
                  <a:pos x="157" y="15"/>
                </a:cxn>
              </a:cxnLst>
              <a:rect l="0" t="0" r="r" b="b"/>
              <a:pathLst>
                <a:path w="218" h="329">
                  <a:moveTo>
                    <a:pt x="57" y="4"/>
                  </a:moveTo>
                  <a:lnTo>
                    <a:pt x="0" y="0"/>
                  </a:lnTo>
                  <a:lnTo>
                    <a:pt x="8" y="83"/>
                  </a:lnTo>
                  <a:lnTo>
                    <a:pt x="17" y="251"/>
                  </a:lnTo>
                  <a:lnTo>
                    <a:pt x="32" y="295"/>
                  </a:lnTo>
                  <a:lnTo>
                    <a:pt x="62" y="315"/>
                  </a:lnTo>
                  <a:lnTo>
                    <a:pt x="76" y="327"/>
                  </a:lnTo>
                  <a:lnTo>
                    <a:pt x="110" y="328"/>
                  </a:lnTo>
                  <a:lnTo>
                    <a:pt x="137" y="321"/>
                  </a:lnTo>
                  <a:lnTo>
                    <a:pt x="161" y="305"/>
                  </a:lnTo>
                  <a:lnTo>
                    <a:pt x="188" y="257"/>
                  </a:lnTo>
                  <a:lnTo>
                    <a:pt x="203" y="90"/>
                  </a:lnTo>
                  <a:lnTo>
                    <a:pt x="217" y="5"/>
                  </a:lnTo>
                  <a:lnTo>
                    <a:pt x="157" y="15"/>
                  </a:lnTo>
                </a:path>
              </a:pathLst>
            </a:custGeom>
            <a:solidFill>
              <a:srgbClr val="DDDDDD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1533" y="1384"/>
              <a:ext cx="209" cy="518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7" y="24"/>
                </a:cxn>
                <a:cxn ang="0">
                  <a:pos x="0" y="0"/>
                </a:cxn>
                <a:cxn ang="0">
                  <a:pos x="0" y="80"/>
                </a:cxn>
                <a:cxn ang="0">
                  <a:pos x="10" y="249"/>
                </a:cxn>
                <a:cxn ang="0">
                  <a:pos x="34" y="372"/>
                </a:cxn>
                <a:cxn ang="0">
                  <a:pos x="49" y="476"/>
                </a:cxn>
                <a:cxn ang="0">
                  <a:pos x="70" y="510"/>
                </a:cxn>
                <a:cxn ang="0">
                  <a:pos x="99" y="517"/>
                </a:cxn>
                <a:cxn ang="0">
                  <a:pos x="122" y="508"/>
                </a:cxn>
                <a:cxn ang="0">
                  <a:pos x="138" y="476"/>
                </a:cxn>
                <a:cxn ang="0">
                  <a:pos x="160" y="378"/>
                </a:cxn>
                <a:cxn ang="0">
                  <a:pos x="185" y="254"/>
                </a:cxn>
                <a:cxn ang="0">
                  <a:pos x="197" y="88"/>
                </a:cxn>
                <a:cxn ang="0">
                  <a:pos x="208" y="8"/>
                </a:cxn>
                <a:cxn ang="0">
                  <a:pos x="167" y="18"/>
                </a:cxn>
              </a:cxnLst>
              <a:rect l="0" t="0" r="r" b="b"/>
              <a:pathLst>
                <a:path w="209" h="518">
                  <a:moveTo>
                    <a:pt x="96" y="27"/>
                  </a:moveTo>
                  <a:lnTo>
                    <a:pt x="47" y="24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0" y="249"/>
                  </a:lnTo>
                  <a:lnTo>
                    <a:pt x="34" y="372"/>
                  </a:lnTo>
                  <a:lnTo>
                    <a:pt x="49" y="476"/>
                  </a:lnTo>
                  <a:lnTo>
                    <a:pt x="70" y="510"/>
                  </a:lnTo>
                  <a:lnTo>
                    <a:pt x="99" y="517"/>
                  </a:lnTo>
                  <a:lnTo>
                    <a:pt x="122" y="508"/>
                  </a:lnTo>
                  <a:lnTo>
                    <a:pt x="138" y="476"/>
                  </a:lnTo>
                  <a:lnTo>
                    <a:pt x="160" y="378"/>
                  </a:lnTo>
                  <a:lnTo>
                    <a:pt x="185" y="254"/>
                  </a:lnTo>
                  <a:lnTo>
                    <a:pt x="197" y="88"/>
                  </a:lnTo>
                  <a:lnTo>
                    <a:pt x="208" y="8"/>
                  </a:lnTo>
                  <a:lnTo>
                    <a:pt x="167" y="18"/>
                  </a:lnTo>
                </a:path>
              </a:pathLst>
            </a:custGeom>
            <a:solidFill>
              <a:srgbClr val="DDDDDD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88" y="1392"/>
              <a:ext cx="535" cy="583"/>
            </a:xfrm>
            <a:custGeom>
              <a:avLst/>
              <a:gdLst/>
              <a:ahLst/>
              <a:cxnLst>
                <a:cxn ang="0">
                  <a:pos x="434" y="29"/>
                </a:cxn>
                <a:cxn ang="0">
                  <a:pos x="238" y="27"/>
                </a:cxn>
                <a:cxn ang="0">
                  <a:pos x="112" y="0"/>
                </a:cxn>
                <a:cxn ang="0">
                  <a:pos x="107" y="75"/>
                </a:cxn>
                <a:cxn ang="0">
                  <a:pos x="49" y="243"/>
                </a:cxn>
                <a:cxn ang="0">
                  <a:pos x="33" y="406"/>
                </a:cxn>
                <a:cxn ang="0">
                  <a:pos x="0" y="486"/>
                </a:cxn>
                <a:cxn ang="0">
                  <a:pos x="16" y="541"/>
                </a:cxn>
                <a:cxn ang="0">
                  <a:pos x="53" y="565"/>
                </a:cxn>
                <a:cxn ang="0">
                  <a:pos x="103" y="543"/>
                </a:cxn>
                <a:cxn ang="0">
                  <a:pos x="145" y="502"/>
                </a:cxn>
                <a:cxn ang="0">
                  <a:pos x="182" y="399"/>
                </a:cxn>
                <a:cxn ang="0">
                  <a:pos x="304" y="205"/>
                </a:cxn>
                <a:cxn ang="0">
                  <a:pos x="314" y="209"/>
                </a:cxn>
                <a:cxn ang="0">
                  <a:pos x="328" y="223"/>
                </a:cxn>
                <a:cxn ang="0">
                  <a:pos x="339" y="252"/>
                </a:cxn>
                <a:cxn ang="0">
                  <a:pos x="341" y="315"/>
                </a:cxn>
                <a:cxn ang="0">
                  <a:pos x="318" y="412"/>
                </a:cxn>
                <a:cxn ang="0">
                  <a:pos x="291" y="474"/>
                </a:cxn>
                <a:cxn ang="0">
                  <a:pos x="282" y="533"/>
                </a:cxn>
                <a:cxn ang="0">
                  <a:pos x="317" y="582"/>
                </a:cxn>
                <a:cxn ang="0">
                  <a:pos x="346" y="579"/>
                </a:cxn>
                <a:cxn ang="0">
                  <a:pos x="388" y="562"/>
                </a:cxn>
                <a:cxn ang="0">
                  <a:pos x="461" y="470"/>
                </a:cxn>
                <a:cxn ang="0">
                  <a:pos x="516" y="385"/>
                </a:cxn>
                <a:cxn ang="0">
                  <a:pos x="530" y="336"/>
                </a:cxn>
                <a:cxn ang="0">
                  <a:pos x="529" y="253"/>
                </a:cxn>
                <a:cxn ang="0">
                  <a:pos x="510" y="151"/>
                </a:cxn>
                <a:cxn ang="0">
                  <a:pos x="516" y="80"/>
                </a:cxn>
                <a:cxn ang="0">
                  <a:pos x="534" y="14"/>
                </a:cxn>
              </a:cxnLst>
              <a:rect l="0" t="0" r="r" b="b"/>
              <a:pathLst>
                <a:path w="535" h="583">
                  <a:moveTo>
                    <a:pt x="434" y="29"/>
                  </a:moveTo>
                  <a:lnTo>
                    <a:pt x="238" y="27"/>
                  </a:lnTo>
                  <a:lnTo>
                    <a:pt x="112" y="0"/>
                  </a:lnTo>
                  <a:lnTo>
                    <a:pt x="107" y="75"/>
                  </a:lnTo>
                  <a:lnTo>
                    <a:pt x="49" y="243"/>
                  </a:lnTo>
                  <a:lnTo>
                    <a:pt x="33" y="406"/>
                  </a:lnTo>
                  <a:lnTo>
                    <a:pt x="0" y="486"/>
                  </a:lnTo>
                  <a:lnTo>
                    <a:pt x="16" y="541"/>
                  </a:lnTo>
                  <a:lnTo>
                    <a:pt x="53" y="565"/>
                  </a:lnTo>
                  <a:lnTo>
                    <a:pt x="103" y="543"/>
                  </a:lnTo>
                  <a:lnTo>
                    <a:pt x="145" y="502"/>
                  </a:lnTo>
                  <a:lnTo>
                    <a:pt x="182" y="399"/>
                  </a:lnTo>
                  <a:lnTo>
                    <a:pt x="304" y="205"/>
                  </a:lnTo>
                  <a:lnTo>
                    <a:pt x="314" y="209"/>
                  </a:lnTo>
                  <a:lnTo>
                    <a:pt x="328" y="223"/>
                  </a:lnTo>
                  <a:lnTo>
                    <a:pt x="339" y="252"/>
                  </a:lnTo>
                  <a:lnTo>
                    <a:pt x="341" y="315"/>
                  </a:lnTo>
                  <a:lnTo>
                    <a:pt x="318" y="412"/>
                  </a:lnTo>
                  <a:lnTo>
                    <a:pt x="291" y="474"/>
                  </a:lnTo>
                  <a:lnTo>
                    <a:pt x="282" y="533"/>
                  </a:lnTo>
                  <a:lnTo>
                    <a:pt x="317" y="582"/>
                  </a:lnTo>
                  <a:lnTo>
                    <a:pt x="346" y="579"/>
                  </a:lnTo>
                  <a:lnTo>
                    <a:pt x="388" y="562"/>
                  </a:lnTo>
                  <a:lnTo>
                    <a:pt x="461" y="470"/>
                  </a:lnTo>
                  <a:lnTo>
                    <a:pt x="516" y="385"/>
                  </a:lnTo>
                  <a:lnTo>
                    <a:pt x="530" y="336"/>
                  </a:lnTo>
                  <a:lnTo>
                    <a:pt x="529" y="253"/>
                  </a:lnTo>
                  <a:lnTo>
                    <a:pt x="510" y="151"/>
                  </a:lnTo>
                  <a:lnTo>
                    <a:pt x="516" y="80"/>
                  </a:lnTo>
                  <a:lnTo>
                    <a:pt x="534" y="14"/>
                  </a:lnTo>
                </a:path>
              </a:pathLst>
            </a:custGeom>
            <a:solidFill>
              <a:srgbClr val="DDDDDD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78" y="1031"/>
              <a:ext cx="486" cy="280"/>
            </a:xfrm>
            <a:custGeom>
              <a:avLst/>
              <a:gdLst/>
              <a:ahLst/>
              <a:cxnLst>
                <a:cxn ang="0">
                  <a:pos x="36" y="252"/>
                </a:cxn>
                <a:cxn ang="0">
                  <a:pos x="17" y="173"/>
                </a:cxn>
                <a:cxn ang="0">
                  <a:pos x="0" y="113"/>
                </a:cxn>
                <a:cxn ang="0">
                  <a:pos x="1" y="77"/>
                </a:cxn>
                <a:cxn ang="0">
                  <a:pos x="25" y="22"/>
                </a:cxn>
                <a:cxn ang="0">
                  <a:pos x="81" y="13"/>
                </a:cxn>
                <a:cxn ang="0">
                  <a:pos x="99" y="28"/>
                </a:cxn>
                <a:cxn ang="0">
                  <a:pos x="78" y="115"/>
                </a:cxn>
                <a:cxn ang="0">
                  <a:pos x="99" y="28"/>
                </a:cxn>
                <a:cxn ang="0">
                  <a:pos x="117" y="9"/>
                </a:cxn>
                <a:cxn ang="0">
                  <a:pos x="137" y="3"/>
                </a:cxn>
                <a:cxn ang="0">
                  <a:pos x="176" y="0"/>
                </a:cxn>
                <a:cxn ang="0">
                  <a:pos x="256" y="15"/>
                </a:cxn>
                <a:cxn ang="0">
                  <a:pos x="286" y="48"/>
                </a:cxn>
                <a:cxn ang="0">
                  <a:pos x="289" y="84"/>
                </a:cxn>
                <a:cxn ang="0">
                  <a:pos x="279" y="133"/>
                </a:cxn>
                <a:cxn ang="0">
                  <a:pos x="289" y="84"/>
                </a:cxn>
                <a:cxn ang="0">
                  <a:pos x="286" y="48"/>
                </a:cxn>
                <a:cxn ang="0">
                  <a:pos x="303" y="28"/>
                </a:cxn>
                <a:cxn ang="0">
                  <a:pos x="359" y="15"/>
                </a:cxn>
                <a:cxn ang="0">
                  <a:pos x="399" y="11"/>
                </a:cxn>
                <a:cxn ang="0">
                  <a:pos x="446" y="13"/>
                </a:cxn>
                <a:cxn ang="0">
                  <a:pos x="469" y="32"/>
                </a:cxn>
                <a:cxn ang="0">
                  <a:pos x="485" y="93"/>
                </a:cxn>
                <a:cxn ang="0">
                  <a:pos x="485" y="133"/>
                </a:cxn>
                <a:cxn ang="0">
                  <a:pos x="446" y="203"/>
                </a:cxn>
                <a:cxn ang="0">
                  <a:pos x="427" y="263"/>
                </a:cxn>
                <a:cxn ang="0">
                  <a:pos x="342" y="279"/>
                </a:cxn>
                <a:cxn ang="0">
                  <a:pos x="254" y="279"/>
                </a:cxn>
                <a:cxn ang="0">
                  <a:pos x="145" y="274"/>
                </a:cxn>
                <a:cxn ang="0">
                  <a:pos x="36" y="252"/>
                </a:cxn>
              </a:cxnLst>
              <a:rect l="0" t="0" r="r" b="b"/>
              <a:pathLst>
                <a:path w="486" h="280">
                  <a:moveTo>
                    <a:pt x="36" y="252"/>
                  </a:moveTo>
                  <a:lnTo>
                    <a:pt x="17" y="173"/>
                  </a:lnTo>
                  <a:lnTo>
                    <a:pt x="0" y="113"/>
                  </a:lnTo>
                  <a:lnTo>
                    <a:pt x="1" y="77"/>
                  </a:lnTo>
                  <a:lnTo>
                    <a:pt x="25" y="22"/>
                  </a:lnTo>
                  <a:lnTo>
                    <a:pt x="81" y="13"/>
                  </a:lnTo>
                  <a:lnTo>
                    <a:pt x="99" y="28"/>
                  </a:lnTo>
                  <a:lnTo>
                    <a:pt x="78" y="115"/>
                  </a:lnTo>
                  <a:lnTo>
                    <a:pt x="99" y="28"/>
                  </a:lnTo>
                  <a:lnTo>
                    <a:pt x="117" y="9"/>
                  </a:lnTo>
                  <a:lnTo>
                    <a:pt x="137" y="3"/>
                  </a:lnTo>
                  <a:lnTo>
                    <a:pt x="176" y="0"/>
                  </a:lnTo>
                  <a:lnTo>
                    <a:pt x="256" y="15"/>
                  </a:lnTo>
                  <a:lnTo>
                    <a:pt x="286" y="48"/>
                  </a:lnTo>
                  <a:lnTo>
                    <a:pt x="289" y="84"/>
                  </a:lnTo>
                  <a:lnTo>
                    <a:pt x="279" y="133"/>
                  </a:lnTo>
                  <a:lnTo>
                    <a:pt x="289" y="84"/>
                  </a:lnTo>
                  <a:lnTo>
                    <a:pt x="286" y="48"/>
                  </a:lnTo>
                  <a:lnTo>
                    <a:pt x="303" y="28"/>
                  </a:lnTo>
                  <a:lnTo>
                    <a:pt x="359" y="15"/>
                  </a:lnTo>
                  <a:lnTo>
                    <a:pt x="399" y="11"/>
                  </a:lnTo>
                  <a:lnTo>
                    <a:pt x="446" y="13"/>
                  </a:lnTo>
                  <a:lnTo>
                    <a:pt x="469" y="32"/>
                  </a:lnTo>
                  <a:lnTo>
                    <a:pt x="485" y="93"/>
                  </a:lnTo>
                  <a:lnTo>
                    <a:pt x="485" y="133"/>
                  </a:lnTo>
                  <a:lnTo>
                    <a:pt x="446" y="203"/>
                  </a:lnTo>
                  <a:lnTo>
                    <a:pt x="427" y="263"/>
                  </a:lnTo>
                  <a:lnTo>
                    <a:pt x="342" y="279"/>
                  </a:lnTo>
                  <a:lnTo>
                    <a:pt x="254" y="279"/>
                  </a:lnTo>
                  <a:lnTo>
                    <a:pt x="145" y="274"/>
                  </a:lnTo>
                  <a:lnTo>
                    <a:pt x="36" y="252"/>
                  </a:lnTo>
                </a:path>
              </a:pathLst>
            </a:custGeom>
            <a:solidFill>
              <a:srgbClr val="B2B2B2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1502" y="1013"/>
              <a:ext cx="265" cy="290"/>
            </a:xfrm>
            <a:custGeom>
              <a:avLst/>
              <a:gdLst/>
              <a:ahLst/>
              <a:cxnLst>
                <a:cxn ang="0">
                  <a:pos x="130" y="289"/>
                </a:cxn>
                <a:cxn ang="0">
                  <a:pos x="74" y="285"/>
                </a:cxn>
                <a:cxn ang="0">
                  <a:pos x="37" y="254"/>
                </a:cxn>
                <a:cxn ang="0">
                  <a:pos x="0" y="152"/>
                </a:cxn>
                <a:cxn ang="0">
                  <a:pos x="5" y="100"/>
                </a:cxn>
                <a:cxn ang="0">
                  <a:pos x="24" y="60"/>
                </a:cxn>
                <a:cxn ang="0">
                  <a:pos x="96" y="17"/>
                </a:cxn>
                <a:cxn ang="0">
                  <a:pos x="133" y="0"/>
                </a:cxn>
                <a:cxn ang="0">
                  <a:pos x="152" y="7"/>
                </a:cxn>
                <a:cxn ang="0">
                  <a:pos x="188" y="41"/>
                </a:cxn>
                <a:cxn ang="0">
                  <a:pos x="251" y="86"/>
                </a:cxn>
                <a:cxn ang="0">
                  <a:pos x="264" y="121"/>
                </a:cxn>
                <a:cxn ang="0">
                  <a:pos x="258" y="172"/>
                </a:cxn>
                <a:cxn ang="0">
                  <a:pos x="227" y="239"/>
                </a:cxn>
                <a:cxn ang="0">
                  <a:pos x="224" y="264"/>
                </a:cxn>
                <a:cxn ang="0">
                  <a:pos x="203" y="279"/>
                </a:cxn>
                <a:cxn ang="0">
                  <a:pos x="130" y="289"/>
                </a:cxn>
              </a:cxnLst>
              <a:rect l="0" t="0" r="r" b="b"/>
              <a:pathLst>
                <a:path w="265" h="290">
                  <a:moveTo>
                    <a:pt x="130" y="289"/>
                  </a:moveTo>
                  <a:lnTo>
                    <a:pt x="74" y="285"/>
                  </a:lnTo>
                  <a:lnTo>
                    <a:pt x="37" y="254"/>
                  </a:lnTo>
                  <a:lnTo>
                    <a:pt x="0" y="152"/>
                  </a:lnTo>
                  <a:lnTo>
                    <a:pt x="5" y="100"/>
                  </a:lnTo>
                  <a:lnTo>
                    <a:pt x="24" y="60"/>
                  </a:lnTo>
                  <a:lnTo>
                    <a:pt x="96" y="17"/>
                  </a:lnTo>
                  <a:lnTo>
                    <a:pt x="133" y="0"/>
                  </a:lnTo>
                  <a:lnTo>
                    <a:pt x="152" y="7"/>
                  </a:lnTo>
                  <a:lnTo>
                    <a:pt x="188" y="41"/>
                  </a:lnTo>
                  <a:lnTo>
                    <a:pt x="251" y="86"/>
                  </a:lnTo>
                  <a:lnTo>
                    <a:pt x="264" y="121"/>
                  </a:lnTo>
                  <a:lnTo>
                    <a:pt x="258" y="172"/>
                  </a:lnTo>
                  <a:lnTo>
                    <a:pt x="227" y="239"/>
                  </a:lnTo>
                  <a:lnTo>
                    <a:pt x="224" y="264"/>
                  </a:lnTo>
                  <a:lnTo>
                    <a:pt x="203" y="279"/>
                  </a:lnTo>
                  <a:lnTo>
                    <a:pt x="130" y="289"/>
                  </a:lnTo>
                </a:path>
              </a:pathLst>
            </a:custGeom>
            <a:solidFill>
              <a:srgbClr val="B2B2B2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579" y="1067"/>
              <a:ext cx="485" cy="281"/>
            </a:xfrm>
            <a:custGeom>
              <a:avLst/>
              <a:gdLst/>
              <a:ahLst/>
              <a:cxnLst>
                <a:cxn ang="0">
                  <a:pos x="36" y="253"/>
                </a:cxn>
                <a:cxn ang="0">
                  <a:pos x="17" y="174"/>
                </a:cxn>
                <a:cxn ang="0">
                  <a:pos x="0" y="113"/>
                </a:cxn>
                <a:cxn ang="0">
                  <a:pos x="1" y="77"/>
                </a:cxn>
                <a:cxn ang="0">
                  <a:pos x="25" y="22"/>
                </a:cxn>
                <a:cxn ang="0">
                  <a:pos x="81" y="13"/>
                </a:cxn>
                <a:cxn ang="0">
                  <a:pos x="99" y="28"/>
                </a:cxn>
                <a:cxn ang="0">
                  <a:pos x="78" y="115"/>
                </a:cxn>
                <a:cxn ang="0">
                  <a:pos x="99" y="28"/>
                </a:cxn>
                <a:cxn ang="0">
                  <a:pos x="117" y="9"/>
                </a:cxn>
                <a:cxn ang="0">
                  <a:pos x="136" y="3"/>
                </a:cxn>
                <a:cxn ang="0">
                  <a:pos x="176" y="0"/>
                </a:cxn>
                <a:cxn ang="0">
                  <a:pos x="256" y="15"/>
                </a:cxn>
                <a:cxn ang="0">
                  <a:pos x="285" y="48"/>
                </a:cxn>
                <a:cxn ang="0">
                  <a:pos x="289" y="84"/>
                </a:cxn>
                <a:cxn ang="0">
                  <a:pos x="279" y="134"/>
                </a:cxn>
                <a:cxn ang="0">
                  <a:pos x="289" y="84"/>
                </a:cxn>
                <a:cxn ang="0">
                  <a:pos x="285" y="48"/>
                </a:cxn>
                <a:cxn ang="0">
                  <a:pos x="303" y="28"/>
                </a:cxn>
                <a:cxn ang="0">
                  <a:pos x="359" y="15"/>
                </a:cxn>
                <a:cxn ang="0">
                  <a:pos x="398" y="11"/>
                </a:cxn>
                <a:cxn ang="0">
                  <a:pos x="445" y="13"/>
                </a:cxn>
                <a:cxn ang="0">
                  <a:pos x="468" y="32"/>
                </a:cxn>
                <a:cxn ang="0">
                  <a:pos x="484" y="93"/>
                </a:cxn>
                <a:cxn ang="0">
                  <a:pos x="484" y="134"/>
                </a:cxn>
                <a:cxn ang="0">
                  <a:pos x="445" y="203"/>
                </a:cxn>
                <a:cxn ang="0">
                  <a:pos x="426" y="264"/>
                </a:cxn>
                <a:cxn ang="0">
                  <a:pos x="341" y="280"/>
                </a:cxn>
                <a:cxn ang="0">
                  <a:pos x="254" y="280"/>
                </a:cxn>
                <a:cxn ang="0">
                  <a:pos x="145" y="275"/>
                </a:cxn>
                <a:cxn ang="0">
                  <a:pos x="36" y="253"/>
                </a:cxn>
              </a:cxnLst>
              <a:rect l="0" t="0" r="r" b="b"/>
              <a:pathLst>
                <a:path w="485" h="281">
                  <a:moveTo>
                    <a:pt x="36" y="253"/>
                  </a:moveTo>
                  <a:lnTo>
                    <a:pt x="17" y="174"/>
                  </a:lnTo>
                  <a:lnTo>
                    <a:pt x="0" y="113"/>
                  </a:lnTo>
                  <a:lnTo>
                    <a:pt x="1" y="77"/>
                  </a:lnTo>
                  <a:lnTo>
                    <a:pt x="25" y="22"/>
                  </a:lnTo>
                  <a:lnTo>
                    <a:pt x="81" y="13"/>
                  </a:lnTo>
                  <a:lnTo>
                    <a:pt x="99" y="28"/>
                  </a:lnTo>
                  <a:lnTo>
                    <a:pt x="78" y="115"/>
                  </a:lnTo>
                  <a:lnTo>
                    <a:pt x="99" y="28"/>
                  </a:lnTo>
                  <a:lnTo>
                    <a:pt x="117" y="9"/>
                  </a:lnTo>
                  <a:lnTo>
                    <a:pt x="136" y="3"/>
                  </a:lnTo>
                  <a:lnTo>
                    <a:pt x="176" y="0"/>
                  </a:lnTo>
                  <a:lnTo>
                    <a:pt x="256" y="15"/>
                  </a:lnTo>
                  <a:lnTo>
                    <a:pt x="285" y="48"/>
                  </a:lnTo>
                  <a:lnTo>
                    <a:pt x="289" y="84"/>
                  </a:lnTo>
                  <a:lnTo>
                    <a:pt x="279" y="134"/>
                  </a:lnTo>
                  <a:lnTo>
                    <a:pt x="289" y="84"/>
                  </a:lnTo>
                  <a:lnTo>
                    <a:pt x="285" y="48"/>
                  </a:lnTo>
                  <a:lnTo>
                    <a:pt x="303" y="28"/>
                  </a:lnTo>
                  <a:lnTo>
                    <a:pt x="359" y="15"/>
                  </a:lnTo>
                  <a:lnTo>
                    <a:pt x="398" y="11"/>
                  </a:lnTo>
                  <a:lnTo>
                    <a:pt x="445" y="13"/>
                  </a:lnTo>
                  <a:lnTo>
                    <a:pt x="468" y="32"/>
                  </a:lnTo>
                  <a:lnTo>
                    <a:pt x="484" y="93"/>
                  </a:lnTo>
                  <a:lnTo>
                    <a:pt x="484" y="134"/>
                  </a:lnTo>
                  <a:lnTo>
                    <a:pt x="445" y="203"/>
                  </a:lnTo>
                  <a:lnTo>
                    <a:pt x="426" y="264"/>
                  </a:lnTo>
                  <a:lnTo>
                    <a:pt x="341" y="280"/>
                  </a:lnTo>
                  <a:lnTo>
                    <a:pt x="254" y="280"/>
                  </a:lnTo>
                  <a:lnTo>
                    <a:pt x="145" y="275"/>
                  </a:lnTo>
                  <a:lnTo>
                    <a:pt x="36" y="253"/>
                  </a:lnTo>
                </a:path>
              </a:pathLst>
            </a:custGeom>
            <a:solidFill>
              <a:srgbClr val="5F5F5F">
                <a:alpha val="50000"/>
              </a:srgbClr>
            </a:solidFill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1502" y="1050"/>
              <a:ext cx="267" cy="290"/>
            </a:xfrm>
            <a:custGeom>
              <a:avLst/>
              <a:gdLst/>
              <a:ahLst/>
              <a:cxnLst>
                <a:cxn ang="0">
                  <a:pos x="131" y="289"/>
                </a:cxn>
                <a:cxn ang="0">
                  <a:pos x="74" y="285"/>
                </a:cxn>
                <a:cxn ang="0">
                  <a:pos x="37" y="254"/>
                </a:cxn>
                <a:cxn ang="0">
                  <a:pos x="0" y="152"/>
                </a:cxn>
                <a:cxn ang="0">
                  <a:pos x="5" y="100"/>
                </a:cxn>
                <a:cxn ang="0">
                  <a:pos x="24" y="60"/>
                </a:cxn>
                <a:cxn ang="0">
                  <a:pos x="96" y="17"/>
                </a:cxn>
                <a:cxn ang="0">
                  <a:pos x="134" y="0"/>
                </a:cxn>
                <a:cxn ang="0">
                  <a:pos x="153" y="7"/>
                </a:cxn>
                <a:cxn ang="0">
                  <a:pos x="190" y="41"/>
                </a:cxn>
                <a:cxn ang="0">
                  <a:pos x="253" y="86"/>
                </a:cxn>
                <a:cxn ang="0">
                  <a:pos x="266" y="121"/>
                </a:cxn>
                <a:cxn ang="0">
                  <a:pos x="260" y="172"/>
                </a:cxn>
                <a:cxn ang="0">
                  <a:pos x="229" y="239"/>
                </a:cxn>
                <a:cxn ang="0">
                  <a:pos x="226" y="264"/>
                </a:cxn>
                <a:cxn ang="0">
                  <a:pos x="205" y="279"/>
                </a:cxn>
                <a:cxn ang="0">
                  <a:pos x="131" y="289"/>
                </a:cxn>
              </a:cxnLst>
              <a:rect l="0" t="0" r="r" b="b"/>
              <a:pathLst>
                <a:path w="267" h="290">
                  <a:moveTo>
                    <a:pt x="131" y="289"/>
                  </a:moveTo>
                  <a:lnTo>
                    <a:pt x="74" y="285"/>
                  </a:lnTo>
                  <a:lnTo>
                    <a:pt x="37" y="254"/>
                  </a:lnTo>
                  <a:lnTo>
                    <a:pt x="0" y="152"/>
                  </a:lnTo>
                  <a:lnTo>
                    <a:pt x="5" y="100"/>
                  </a:lnTo>
                  <a:lnTo>
                    <a:pt x="24" y="60"/>
                  </a:lnTo>
                  <a:lnTo>
                    <a:pt x="96" y="17"/>
                  </a:lnTo>
                  <a:lnTo>
                    <a:pt x="134" y="0"/>
                  </a:lnTo>
                  <a:lnTo>
                    <a:pt x="153" y="7"/>
                  </a:lnTo>
                  <a:lnTo>
                    <a:pt x="190" y="41"/>
                  </a:lnTo>
                  <a:lnTo>
                    <a:pt x="253" y="86"/>
                  </a:lnTo>
                  <a:lnTo>
                    <a:pt x="266" y="121"/>
                  </a:lnTo>
                  <a:lnTo>
                    <a:pt x="260" y="172"/>
                  </a:lnTo>
                  <a:lnTo>
                    <a:pt x="229" y="239"/>
                  </a:lnTo>
                  <a:lnTo>
                    <a:pt x="226" y="264"/>
                  </a:lnTo>
                  <a:lnTo>
                    <a:pt x="205" y="279"/>
                  </a:lnTo>
                  <a:lnTo>
                    <a:pt x="131" y="289"/>
                  </a:lnTo>
                </a:path>
              </a:pathLst>
            </a:custGeom>
            <a:solidFill>
              <a:srgbClr val="5F5F5F">
                <a:alpha val="50000"/>
              </a:srgbClr>
            </a:solidFill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579" y="1105"/>
              <a:ext cx="486" cy="280"/>
            </a:xfrm>
            <a:custGeom>
              <a:avLst/>
              <a:gdLst/>
              <a:ahLst/>
              <a:cxnLst>
                <a:cxn ang="0">
                  <a:pos x="36" y="252"/>
                </a:cxn>
                <a:cxn ang="0">
                  <a:pos x="17" y="173"/>
                </a:cxn>
                <a:cxn ang="0">
                  <a:pos x="0" y="113"/>
                </a:cxn>
                <a:cxn ang="0">
                  <a:pos x="1" y="77"/>
                </a:cxn>
                <a:cxn ang="0">
                  <a:pos x="25" y="22"/>
                </a:cxn>
                <a:cxn ang="0">
                  <a:pos x="81" y="13"/>
                </a:cxn>
                <a:cxn ang="0">
                  <a:pos x="99" y="28"/>
                </a:cxn>
                <a:cxn ang="0">
                  <a:pos x="78" y="115"/>
                </a:cxn>
                <a:cxn ang="0">
                  <a:pos x="99" y="28"/>
                </a:cxn>
                <a:cxn ang="0">
                  <a:pos x="117" y="9"/>
                </a:cxn>
                <a:cxn ang="0">
                  <a:pos x="137" y="3"/>
                </a:cxn>
                <a:cxn ang="0">
                  <a:pos x="176" y="0"/>
                </a:cxn>
                <a:cxn ang="0">
                  <a:pos x="256" y="15"/>
                </a:cxn>
                <a:cxn ang="0">
                  <a:pos x="286" y="48"/>
                </a:cxn>
                <a:cxn ang="0">
                  <a:pos x="289" y="84"/>
                </a:cxn>
                <a:cxn ang="0">
                  <a:pos x="279" y="133"/>
                </a:cxn>
                <a:cxn ang="0">
                  <a:pos x="289" y="84"/>
                </a:cxn>
                <a:cxn ang="0">
                  <a:pos x="286" y="48"/>
                </a:cxn>
                <a:cxn ang="0">
                  <a:pos x="303" y="28"/>
                </a:cxn>
                <a:cxn ang="0">
                  <a:pos x="359" y="15"/>
                </a:cxn>
                <a:cxn ang="0">
                  <a:pos x="399" y="11"/>
                </a:cxn>
                <a:cxn ang="0">
                  <a:pos x="446" y="13"/>
                </a:cxn>
                <a:cxn ang="0">
                  <a:pos x="469" y="32"/>
                </a:cxn>
                <a:cxn ang="0">
                  <a:pos x="485" y="93"/>
                </a:cxn>
                <a:cxn ang="0">
                  <a:pos x="485" y="133"/>
                </a:cxn>
                <a:cxn ang="0">
                  <a:pos x="446" y="203"/>
                </a:cxn>
                <a:cxn ang="0">
                  <a:pos x="427" y="263"/>
                </a:cxn>
                <a:cxn ang="0">
                  <a:pos x="342" y="279"/>
                </a:cxn>
                <a:cxn ang="0">
                  <a:pos x="254" y="279"/>
                </a:cxn>
                <a:cxn ang="0">
                  <a:pos x="145" y="274"/>
                </a:cxn>
                <a:cxn ang="0">
                  <a:pos x="36" y="252"/>
                </a:cxn>
              </a:cxnLst>
              <a:rect l="0" t="0" r="r" b="b"/>
              <a:pathLst>
                <a:path w="486" h="280">
                  <a:moveTo>
                    <a:pt x="36" y="252"/>
                  </a:moveTo>
                  <a:lnTo>
                    <a:pt x="17" y="173"/>
                  </a:lnTo>
                  <a:lnTo>
                    <a:pt x="0" y="113"/>
                  </a:lnTo>
                  <a:lnTo>
                    <a:pt x="1" y="77"/>
                  </a:lnTo>
                  <a:lnTo>
                    <a:pt x="25" y="22"/>
                  </a:lnTo>
                  <a:lnTo>
                    <a:pt x="81" y="13"/>
                  </a:lnTo>
                  <a:lnTo>
                    <a:pt x="99" y="28"/>
                  </a:lnTo>
                  <a:lnTo>
                    <a:pt x="78" y="115"/>
                  </a:lnTo>
                  <a:lnTo>
                    <a:pt x="99" y="28"/>
                  </a:lnTo>
                  <a:lnTo>
                    <a:pt x="117" y="9"/>
                  </a:lnTo>
                  <a:lnTo>
                    <a:pt x="137" y="3"/>
                  </a:lnTo>
                  <a:lnTo>
                    <a:pt x="176" y="0"/>
                  </a:lnTo>
                  <a:lnTo>
                    <a:pt x="256" y="15"/>
                  </a:lnTo>
                  <a:lnTo>
                    <a:pt x="286" y="48"/>
                  </a:lnTo>
                  <a:lnTo>
                    <a:pt x="289" y="84"/>
                  </a:lnTo>
                  <a:lnTo>
                    <a:pt x="279" y="133"/>
                  </a:lnTo>
                  <a:lnTo>
                    <a:pt x="289" y="84"/>
                  </a:lnTo>
                  <a:lnTo>
                    <a:pt x="286" y="48"/>
                  </a:lnTo>
                  <a:lnTo>
                    <a:pt x="303" y="28"/>
                  </a:lnTo>
                  <a:lnTo>
                    <a:pt x="359" y="15"/>
                  </a:lnTo>
                  <a:lnTo>
                    <a:pt x="399" y="11"/>
                  </a:lnTo>
                  <a:lnTo>
                    <a:pt x="446" y="13"/>
                  </a:lnTo>
                  <a:lnTo>
                    <a:pt x="469" y="32"/>
                  </a:lnTo>
                  <a:lnTo>
                    <a:pt x="485" y="93"/>
                  </a:lnTo>
                  <a:lnTo>
                    <a:pt x="485" y="133"/>
                  </a:lnTo>
                  <a:lnTo>
                    <a:pt x="446" y="203"/>
                  </a:lnTo>
                  <a:lnTo>
                    <a:pt x="427" y="263"/>
                  </a:lnTo>
                  <a:lnTo>
                    <a:pt x="342" y="279"/>
                  </a:lnTo>
                  <a:lnTo>
                    <a:pt x="254" y="279"/>
                  </a:lnTo>
                  <a:lnTo>
                    <a:pt x="145" y="274"/>
                  </a:lnTo>
                  <a:lnTo>
                    <a:pt x="36" y="252"/>
                  </a:lnTo>
                </a:path>
              </a:pathLst>
            </a:custGeom>
            <a:solidFill>
              <a:srgbClr val="B2B2B2">
                <a:alpha val="50000"/>
              </a:srgbClr>
            </a:solidFill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1502" y="1086"/>
              <a:ext cx="267" cy="289"/>
            </a:xfrm>
            <a:custGeom>
              <a:avLst/>
              <a:gdLst/>
              <a:ahLst/>
              <a:cxnLst>
                <a:cxn ang="0">
                  <a:pos x="131" y="288"/>
                </a:cxn>
                <a:cxn ang="0">
                  <a:pos x="74" y="284"/>
                </a:cxn>
                <a:cxn ang="0">
                  <a:pos x="37" y="253"/>
                </a:cxn>
                <a:cxn ang="0">
                  <a:pos x="0" y="151"/>
                </a:cxn>
                <a:cxn ang="0">
                  <a:pos x="5" y="100"/>
                </a:cxn>
                <a:cxn ang="0">
                  <a:pos x="24" y="60"/>
                </a:cxn>
                <a:cxn ang="0">
                  <a:pos x="96" y="17"/>
                </a:cxn>
                <a:cxn ang="0">
                  <a:pos x="134" y="0"/>
                </a:cxn>
                <a:cxn ang="0">
                  <a:pos x="153" y="7"/>
                </a:cxn>
                <a:cxn ang="0">
                  <a:pos x="190" y="41"/>
                </a:cxn>
                <a:cxn ang="0">
                  <a:pos x="253" y="86"/>
                </a:cxn>
                <a:cxn ang="0">
                  <a:pos x="266" y="120"/>
                </a:cxn>
                <a:cxn ang="0">
                  <a:pos x="260" y="172"/>
                </a:cxn>
                <a:cxn ang="0">
                  <a:pos x="229" y="238"/>
                </a:cxn>
                <a:cxn ang="0">
                  <a:pos x="226" y="263"/>
                </a:cxn>
                <a:cxn ang="0">
                  <a:pos x="205" y="279"/>
                </a:cxn>
                <a:cxn ang="0">
                  <a:pos x="131" y="288"/>
                </a:cxn>
              </a:cxnLst>
              <a:rect l="0" t="0" r="r" b="b"/>
              <a:pathLst>
                <a:path w="267" h="289">
                  <a:moveTo>
                    <a:pt x="131" y="288"/>
                  </a:moveTo>
                  <a:lnTo>
                    <a:pt x="74" y="284"/>
                  </a:lnTo>
                  <a:lnTo>
                    <a:pt x="37" y="253"/>
                  </a:lnTo>
                  <a:lnTo>
                    <a:pt x="0" y="151"/>
                  </a:lnTo>
                  <a:lnTo>
                    <a:pt x="5" y="100"/>
                  </a:lnTo>
                  <a:lnTo>
                    <a:pt x="24" y="60"/>
                  </a:lnTo>
                  <a:lnTo>
                    <a:pt x="96" y="17"/>
                  </a:lnTo>
                  <a:lnTo>
                    <a:pt x="134" y="0"/>
                  </a:lnTo>
                  <a:lnTo>
                    <a:pt x="153" y="7"/>
                  </a:lnTo>
                  <a:lnTo>
                    <a:pt x="190" y="41"/>
                  </a:lnTo>
                  <a:lnTo>
                    <a:pt x="253" y="86"/>
                  </a:lnTo>
                  <a:lnTo>
                    <a:pt x="266" y="120"/>
                  </a:lnTo>
                  <a:lnTo>
                    <a:pt x="260" y="172"/>
                  </a:lnTo>
                  <a:lnTo>
                    <a:pt x="229" y="238"/>
                  </a:lnTo>
                  <a:lnTo>
                    <a:pt x="226" y="263"/>
                  </a:lnTo>
                  <a:lnTo>
                    <a:pt x="205" y="279"/>
                  </a:lnTo>
                  <a:lnTo>
                    <a:pt x="131" y="288"/>
                  </a:lnTo>
                </a:path>
              </a:pathLst>
            </a:custGeom>
            <a:solidFill>
              <a:srgbClr val="B2B2B2">
                <a:alpha val="50000"/>
              </a:srgbClr>
            </a:solidFill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1084" y="1153"/>
              <a:ext cx="396" cy="218"/>
            </a:xfrm>
            <a:custGeom>
              <a:avLst/>
              <a:gdLst/>
              <a:ahLst/>
              <a:cxnLst>
                <a:cxn ang="0">
                  <a:pos x="40" y="203"/>
                </a:cxn>
                <a:cxn ang="0">
                  <a:pos x="17" y="141"/>
                </a:cxn>
                <a:cxn ang="0">
                  <a:pos x="0" y="94"/>
                </a:cxn>
                <a:cxn ang="0">
                  <a:pos x="0" y="65"/>
                </a:cxn>
                <a:cxn ang="0">
                  <a:pos x="21" y="20"/>
                </a:cxn>
                <a:cxn ang="0">
                  <a:pos x="65" y="9"/>
                </a:cxn>
                <a:cxn ang="0">
                  <a:pos x="81" y="21"/>
                </a:cxn>
                <a:cxn ang="0">
                  <a:pos x="66" y="67"/>
                </a:cxn>
                <a:cxn ang="0">
                  <a:pos x="81" y="21"/>
                </a:cxn>
                <a:cxn ang="0">
                  <a:pos x="92" y="5"/>
                </a:cxn>
                <a:cxn ang="0">
                  <a:pos x="124" y="4"/>
                </a:cxn>
                <a:cxn ang="0">
                  <a:pos x="158" y="3"/>
                </a:cxn>
                <a:cxn ang="0">
                  <a:pos x="205" y="4"/>
                </a:cxn>
                <a:cxn ang="0">
                  <a:pos x="232" y="31"/>
                </a:cxn>
                <a:cxn ang="0">
                  <a:pos x="235" y="49"/>
                </a:cxn>
                <a:cxn ang="0">
                  <a:pos x="242" y="76"/>
                </a:cxn>
                <a:cxn ang="0">
                  <a:pos x="235" y="58"/>
                </a:cxn>
                <a:cxn ang="0">
                  <a:pos x="232" y="31"/>
                </a:cxn>
                <a:cxn ang="0">
                  <a:pos x="243" y="13"/>
                </a:cxn>
                <a:cxn ang="0">
                  <a:pos x="288" y="1"/>
                </a:cxn>
                <a:cxn ang="0">
                  <a:pos x="319" y="0"/>
                </a:cxn>
                <a:cxn ang="0">
                  <a:pos x="351" y="1"/>
                </a:cxn>
                <a:cxn ang="0">
                  <a:pos x="377" y="10"/>
                </a:cxn>
                <a:cxn ang="0">
                  <a:pos x="393" y="58"/>
                </a:cxn>
                <a:cxn ang="0">
                  <a:pos x="395" y="90"/>
                </a:cxn>
                <a:cxn ang="0">
                  <a:pos x="369" y="148"/>
                </a:cxn>
                <a:cxn ang="0">
                  <a:pos x="356" y="196"/>
                </a:cxn>
                <a:cxn ang="0">
                  <a:pos x="288" y="213"/>
                </a:cxn>
                <a:cxn ang="0">
                  <a:pos x="218" y="217"/>
                </a:cxn>
                <a:cxn ang="0">
                  <a:pos x="129" y="217"/>
                </a:cxn>
                <a:cxn ang="0">
                  <a:pos x="40" y="203"/>
                </a:cxn>
              </a:cxnLst>
              <a:rect l="0" t="0" r="r" b="b"/>
              <a:pathLst>
                <a:path w="396" h="218">
                  <a:moveTo>
                    <a:pt x="40" y="203"/>
                  </a:moveTo>
                  <a:lnTo>
                    <a:pt x="17" y="141"/>
                  </a:lnTo>
                  <a:lnTo>
                    <a:pt x="0" y="94"/>
                  </a:lnTo>
                  <a:lnTo>
                    <a:pt x="0" y="65"/>
                  </a:lnTo>
                  <a:lnTo>
                    <a:pt x="21" y="20"/>
                  </a:lnTo>
                  <a:lnTo>
                    <a:pt x="65" y="9"/>
                  </a:lnTo>
                  <a:lnTo>
                    <a:pt x="81" y="21"/>
                  </a:lnTo>
                  <a:lnTo>
                    <a:pt x="66" y="67"/>
                  </a:lnTo>
                  <a:lnTo>
                    <a:pt x="81" y="21"/>
                  </a:lnTo>
                  <a:lnTo>
                    <a:pt x="92" y="5"/>
                  </a:lnTo>
                  <a:lnTo>
                    <a:pt x="124" y="4"/>
                  </a:lnTo>
                  <a:lnTo>
                    <a:pt x="158" y="3"/>
                  </a:lnTo>
                  <a:lnTo>
                    <a:pt x="205" y="4"/>
                  </a:lnTo>
                  <a:lnTo>
                    <a:pt x="232" y="31"/>
                  </a:lnTo>
                  <a:lnTo>
                    <a:pt x="235" y="49"/>
                  </a:lnTo>
                  <a:lnTo>
                    <a:pt x="242" y="76"/>
                  </a:lnTo>
                  <a:lnTo>
                    <a:pt x="235" y="58"/>
                  </a:lnTo>
                  <a:lnTo>
                    <a:pt x="232" y="31"/>
                  </a:lnTo>
                  <a:lnTo>
                    <a:pt x="243" y="13"/>
                  </a:lnTo>
                  <a:lnTo>
                    <a:pt x="288" y="1"/>
                  </a:lnTo>
                  <a:lnTo>
                    <a:pt x="319" y="0"/>
                  </a:lnTo>
                  <a:lnTo>
                    <a:pt x="351" y="1"/>
                  </a:lnTo>
                  <a:lnTo>
                    <a:pt x="377" y="10"/>
                  </a:lnTo>
                  <a:lnTo>
                    <a:pt x="393" y="58"/>
                  </a:lnTo>
                  <a:lnTo>
                    <a:pt x="395" y="90"/>
                  </a:lnTo>
                  <a:lnTo>
                    <a:pt x="369" y="148"/>
                  </a:lnTo>
                  <a:lnTo>
                    <a:pt x="356" y="196"/>
                  </a:lnTo>
                  <a:lnTo>
                    <a:pt x="288" y="213"/>
                  </a:lnTo>
                  <a:lnTo>
                    <a:pt x="218" y="217"/>
                  </a:lnTo>
                  <a:lnTo>
                    <a:pt x="129" y="217"/>
                  </a:lnTo>
                  <a:lnTo>
                    <a:pt x="40" y="203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1039" y="1350"/>
              <a:ext cx="465" cy="428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317" y="13"/>
                </a:cxn>
                <a:cxn ang="0">
                  <a:pos x="250" y="17"/>
                </a:cxn>
                <a:cxn ang="0">
                  <a:pos x="169" y="20"/>
                </a:cxn>
                <a:cxn ang="0">
                  <a:pos x="86" y="8"/>
                </a:cxn>
                <a:cxn ang="0">
                  <a:pos x="74" y="79"/>
                </a:cxn>
                <a:cxn ang="0">
                  <a:pos x="26" y="166"/>
                </a:cxn>
                <a:cxn ang="0">
                  <a:pos x="9" y="242"/>
                </a:cxn>
                <a:cxn ang="0">
                  <a:pos x="0" y="313"/>
                </a:cxn>
                <a:cxn ang="0">
                  <a:pos x="12" y="386"/>
                </a:cxn>
                <a:cxn ang="0">
                  <a:pos x="35" y="422"/>
                </a:cxn>
                <a:cxn ang="0">
                  <a:pos x="70" y="417"/>
                </a:cxn>
                <a:cxn ang="0">
                  <a:pos x="80" y="382"/>
                </a:cxn>
                <a:cxn ang="0">
                  <a:pos x="82" y="322"/>
                </a:cxn>
                <a:cxn ang="0">
                  <a:pos x="93" y="243"/>
                </a:cxn>
                <a:cxn ang="0">
                  <a:pos x="131" y="175"/>
                </a:cxn>
                <a:cxn ang="0">
                  <a:pos x="186" y="136"/>
                </a:cxn>
                <a:cxn ang="0">
                  <a:pos x="240" y="120"/>
                </a:cxn>
                <a:cxn ang="0">
                  <a:pos x="299" y="139"/>
                </a:cxn>
                <a:cxn ang="0">
                  <a:pos x="341" y="197"/>
                </a:cxn>
                <a:cxn ang="0">
                  <a:pos x="364" y="243"/>
                </a:cxn>
                <a:cxn ang="0">
                  <a:pos x="381" y="288"/>
                </a:cxn>
                <a:cxn ang="0">
                  <a:pos x="386" y="336"/>
                </a:cxn>
                <a:cxn ang="0">
                  <a:pos x="385" y="382"/>
                </a:cxn>
                <a:cxn ang="0">
                  <a:pos x="385" y="415"/>
                </a:cxn>
                <a:cxn ang="0">
                  <a:pos x="415" y="427"/>
                </a:cxn>
                <a:cxn ang="0">
                  <a:pos x="444" y="392"/>
                </a:cxn>
                <a:cxn ang="0">
                  <a:pos x="460" y="333"/>
                </a:cxn>
                <a:cxn ang="0">
                  <a:pos x="464" y="281"/>
                </a:cxn>
                <a:cxn ang="0">
                  <a:pos x="452" y="229"/>
                </a:cxn>
                <a:cxn ang="0">
                  <a:pos x="421" y="166"/>
                </a:cxn>
                <a:cxn ang="0">
                  <a:pos x="398" y="113"/>
                </a:cxn>
                <a:cxn ang="0">
                  <a:pos x="386" y="60"/>
                </a:cxn>
                <a:cxn ang="0">
                  <a:pos x="396" y="0"/>
                </a:cxn>
              </a:cxnLst>
              <a:rect l="0" t="0" r="r" b="b"/>
              <a:pathLst>
                <a:path w="465" h="428">
                  <a:moveTo>
                    <a:pt x="396" y="0"/>
                  </a:moveTo>
                  <a:lnTo>
                    <a:pt x="317" y="13"/>
                  </a:lnTo>
                  <a:lnTo>
                    <a:pt x="250" y="17"/>
                  </a:lnTo>
                  <a:lnTo>
                    <a:pt x="169" y="20"/>
                  </a:lnTo>
                  <a:lnTo>
                    <a:pt x="86" y="8"/>
                  </a:lnTo>
                  <a:lnTo>
                    <a:pt x="74" y="79"/>
                  </a:lnTo>
                  <a:lnTo>
                    <a:pt x="26" y="166"/>
                  </a:lnTo>
                  <a:lnTo>
                    <a:pt x="9" y="242"/>
                  </a:lnTo>
                  <a:lnTo>
                    <a:pt x="0" y="313"/>
                  </a:lnTo>
                  <a:lnTo>
                    <a:pt x="12" y="386"/>
                  </a:lnTo>
                  <a:lnTo>
                    <a:pt x="35" y="422"/>
                  </a:lnTo>
                  <a:lnTo>
                    <a:pt x="70" y="417"/>
                  </a:lnTo>
                  <a:lnTo>
                    <a:pt x="80" y="382"/>
                  </a:lnTo>
                  <a:lnTo>
                    <a:pt x="82" y="322"/>
                  </a:lnTo>
                  <a:lnTo>
                    <a:pt x="93" y="243"/>
                  </a:lnTo>
                  <a:lnTo>
                    <a:pt x="131" y="175"/>
                  </a:lnTo>
                  <a:lnTo>
                    <a:pt x="186" y="136"/>
                  </a:lnTo>
                  <a:lnTo>
                    <a:pt x="240" y="120"/>
                  </a:lnTo>
                  <a:lnTo>
                    <a:pt x="299" y="139"/>
                  </a:lnTo>
                  <a:lnTo>
                    <a:pt x="341" y="197"/>
                  </a:lnTo>
                  <a:lnTo>
                    <a:pt x="364" y="243"/>
                  </a:lnTo>
                  <a:lnTo>
                    <a:pt x="381" y="288"/>
                  </a:lnTo>
                  <a:lnTo>
                    <a:pt x="386" y="336"/>
                  </a:lnTo>
                  <a:lnTo>
                    <a:pt x="385" y="382"/>
                  </a:lnTo>
                  <a:lnTo>
                    <a:pt x="385" y="415"/>
                  </a:lnTo>
                  <a:lnTo>
                    <a:pt x="415" y="427"/>
                  </a:lnTo>
                  <a:lnTo>
                    <a:pt x="444" y="392"/>
                  </a:lnTo>
                  <a:lnTo>
                    <a:pt x="460" y="333"/>
                  </a:lnTo>
                  <a:lnTo>
                    <a:pt x="464" y="281"/>
                  </a:lnTo>
                  <a:lnTo>
                    <a:pt x="452" y="229"/>
                  </a:lnTo>
                  <a:lnTo>
                    <a:pt x="421" y="166"/>
                  </a:lnTo>
                  <a:lnTo>
                    <a:pt x="398" y="113"/>
                  </a:lnTo>
                  <a:lnTo>
                    <a:pt x="386" y="60"/>
                  </a:lnTo>
                  <a:lnTo>
                    <a:pt x="396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10" y="1394"/>
              <a:ext cx="497" cy="564"/>
            </a:xfrm>
            <a:custGeom>
              <a:avLst/>
              <a:gdLst/>
              <a:ahLst/>
              <a:cxnLst>
                <a:cxn ang="0">
                  <a:pos x="496" y="10"/>
                </a:cxn>
                <a:cxn ang="0">
                  <a:pos x="411" y="26"/>
                </a:cxn>
                <a:cxn ang="0">
                  <a:pos x="324" y="26"/>
                </a:cxn>
                <a:cxn ang="0">
                  <a:pos x="214" y="22"/>
                </a:cxn>
                <a:cxn ang="0">
                  <a:pos x="106" y="0"/>
                </a:cxn>
                <a:cxn ang="0">
                  <a:pos x="101" y="94"/>
                </a:cxn>
                <a:cxn ang="0">
                  <a:pos x="46" y="252"/>
                </a:cxn>
                <a:cxn ang="0">
                  <a:pos x="31" y="405"/>
                </a:cxn>
                <a:cxn ang="0">
                  <a:pos x="0" y="480"/>
                </a:cxn>
                <a:cxn ang="0">
                  <a:pos x="15" y="531"/>
                </a:cxn>
                <a:cxn ang="0">
                  <a:pos x="36" y="544"/>
                </a:cxn>
                <a:cxn ang="0">
                  <a:pos x="79" y="522"/>
                </a:cxn>
                <a:cxn ang="0">
                  <a:pos x="112" y="483"/>
                </a:cxn>
                <a:cxn ang="0">
                  <a:pos x="147" y="385"/>
                </a:cxn>
                <a:cxn ang="0">
                  <a:pos x="284" y="177"/>
                </a:cxn>
                <a:cxn ang="0">
                  <a:pos x="294" y="184"/>
                </a:cxn>
                <a:cxn ang="0">
                  <a:pos x="319" y="219"/>
                </a:cxn>
                <a:cxn ang="0">
                  <a:pos x="327" y="257"/>
                </a:cxn>
                <a:cxn ang="0">
                  <a:pos x="329" y="316"/>
                </a:cxn>
                <a:cxn ang="0">
                  <a:pos x="308" y="411"/>
                </a:cxn>
                <a:cxn ang="0">
                  <a:pos x="284" y="472"/>
                </a:cxn>
                <a:cxn ang="0">
                  <a:pos x="276" y="526"/>
                </a:cxn>
                <a:cxn ang="0">
                  <a:pos x="300" y="561"/>
                </a:cxn>
                <a:cxn ang="0">
                  <a:pos x="321" y="563"/>
                </a:cxn>
                <a:cxn ang="0">
                  <a:pos x="364" y="542"/>
                </a:cxn>
                <a:cxn ang="0">
                  <a:pos x="431" y="454"/>
                </a:cxn>
                <a:cxn ang="0">
                  <a:pos x="480" y="378"/>
                </a:cxn>
                <a:cxn ang="0">
                  <a:pos x="491" y="342"/>
                </a:cxn>
                <a:cxn ang="0">
                  <a:pos x="492" y="261"/>
                </a:cxn>
                <a:cxn ang="0">
                  <a:pos x="472" y="164"/>
                </a:cxn>
                <a:cxn ang="0">
                  <a:pos x="475" y="102"/>
                </a:cxn>
                <a:cxn ang="0">
                  <a:pos x="496" y="10"/>
                </a:cxn>
              </a:cxnLst>
              <a:rect l="0" t="0" r="r" b="b"/>
              <a:pathLst>
                <a:path w="497" h="564">
                  <a:moveTo>
                    <a:pt x="496" y="10"/>
                  </a:moveTo>
                  <a:lnTo>
                    <a:pt x="411" y="26"/>
                  </a:lnTo>
                  <a:lnTo>
                    <a:pt x="324" y="26"/>
                  </a:lnTo>
                  <a:lnTo>
                    <a:pt x="214" y="22"/>
                  </a:lnTo>
                  <a:lnTo>
                    <a:pt x="106" y="0"/>
                  </a:lnTo>
                  <a:lnTo>
                    <a:pt x="101" y="94"/>
                  </a:lnTo>
                  <a:lnTo>
                    <a:pt x="46" y="252"/>
                  </a:lnTo>
                  <a:lnTo>
                    <a:pt x="31" y="405"/>
                  </a:lnTo>
                  <a:lnTo>
                    <a:pt x="0" y="480"/>
                  </a:lnTo>
                  <a:lnTo>
                    <a:pt x="15" y="531"/>
                  </a:lnTo>
                  <a:lnTo>
                    <a:pt x="36" y="544"/>
                  </a:lnTo>
                  <a:lnTo>
                    <a:pt x="79" y="522"/>
                  </a:lnTo>
                  <a:lnTo>
                    <a:pt x="112" y="483"/>
                  </a:lnTo>
                  <a:lnTo>
                    <a:pt x="147" y="385"/>
                  </a:lnTo>
                  <a:lnTo>
                    <a:pt x="284" y="177"/>
                  </a:lnTo>
                  <a:lnTo>
                    <a:pt x="294" y="184"/>
                  </a:lnTo>
                  <a:lnTo>
                    <a:pt x="319" y="219"/>
                  </a:lnTo>
                  <a:lnTo>
                    <a:pt x="327" y="257"/>
                  </a:lnTo>
                  <a:lnTo>
                    <a:pt x="329" y="316"/>
                  </a:lnTo>
                  <a:lnTo>
                    <a:pt x="308" y="411"/>
                  </a:lnTo>
                  <a:lnTo>
                    <a:pt x="284" y="472"/>
                  </a:lnTo>
                  <a:lnTo>
                    <a:pt x="276" y="526"/>
                  </a:lnTo>
                  <a:lnTo>
                    <a:pt x="300" y="561"/>
                  </a:lnTo>
                  <a:lnTo>
                    <a:pt x="321" y="563"/>
                  </a:lnTo>
                  <a:lnTo>
                    <a:pt x="364" y="542"/>
                  </a:lnTo>
                  <a:lnTo>
                    <a:pt x="431" y="454"/>
                  </a:lnTo>
                  <a:lnTo>
                    <a:pt x="480" y="378"/>
                  </a:lnTo>
                  <a:lnTo>
                    <a:pt x="491" y="342"/>
                  </a:lnTo>
                  <a:lnTo>
                    <a:pt x="492" y="261"/>
                  </a:lnTo>
                  <a:lnTo>
                    <a:pt x="472" y="164"/>
                  </a:lnTo>
                  <a:lnTo>
                    <a:pt x="475" y="102"/>
                  </a:lnTo>
                  <a:lnTo>
                    <a:pt x="496" y="10"/>
                  </a:lnTo>
                </a:path>
              </a:pathLst>
            </a:custGeom>
            <a:solidFill>
              <a:srgbClr val="FFFF99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1543" y="1377"/>
              <a:ext cx="187" cy="512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36" y="31"/>
                </a:cxn>
                <a:cxn ang="0">
                  <a:pos x="0" y="0"/>
                </a:cxn>
                <a:cxn ang="0">
                  <a:pos x="9" y="85"/>
                </a:cxn>
                <a:cxn ang="0">
                  <a:pos x="19" y="255"/>
                </a:cxn>
                <a:cxn ang="0">
                  <a:pos x="39" y="374"/>
                </a:cxn>
                <a:cxn ang="0">
                  <a:pos x="56" y="477"/>
                </a:cxn>
                <a:cxn ang="0">
                  <a:pos x="74" y="503"/>
                </a:cxn>
                <a:cxn ang="0">
                  <a:pos x="85" y="511"/>
                </a:cxn>
                <a:cxn ang="0">
                  <a:pos x="97" y="503"/>
                </a:cxn>
                <a:cxn ang="0">
                  <a:pos x="115" y="477"/>
                </a:cxn>
                <a:cxn ang="0">
                  <a:pos x="136" y="374"/>
                </a:cxn>
                <a:cxn ang="0">
                  <a:pos x="158" y="256"/>
                </a:cxn>
                <a:cxn ang="0">
                  <a:pos x="172" y="87"/>
                </a:cxn>
                <a:cxn ang="0">
                  <a:pos x="186" y="9"/>
                </a:cxn>
                <a:cxn ang="0">
                  <a:pos x="165" y="25"/>
                </a:cxn>
                <a:cxn ang="0">
                  <a:pos x="92" y="34"/>
                </a:cxn>
              </a:cxnLst>
              <a:rect l="0" t="0" r="r" b="b"/>
              <a:pathLst>
                <a:path w="187" h="512">
                  <a:moveTo>
                    <a:pt x="92" y="34"/>
                  </a:moveTo>
                  <a:lnTo>
                    <a:pt x="36" y="31"/>
                  </a:lnTo>
                  <a:lnTo>
                    <a:pt x="0" y="0"/>
                  </a:lnTo>
                  <a:lnTo>
                    <a:pt x="9" y="85"/>
                  </a:lnTo>
                  <a:lnTo>
                    <a:pt x="19" y="255"/>
                  </a:lnTo>
                  <a:lnTo>
                    <a:pt x="39" y="374"/>
                  </a:lnTo>
                  <a:lnTo>
                    <a:pt x="56" y="477"/>
                  </a:lnTo>
                  <a:lnTo>
                    <a:pt x="74" y="503"/>
                  </a:lnTo>
                  <a:lnTo>
                    <a:pt x="85" y="511"/>
                  </a:lnTo>
                  <a:lnTo>
                    <a:pt x="97" y="503"/>
                  </a:lnTo>
                  <a:lnTo>
                    <a:pt x="115" y="477"/>
                  </a:lnTo>
                  <a:lnTo>
                    <a:pt x="136" y="374"/>
                  </a:lnTo>
                  <a:lnTo>
                    <a:pt x="158" y="256"/>
                  </a:lnTo>
                  <a:lnTo>
                    <a:pt x="172" y="87"/>
                  </a:lnTo>
                  <a:lnTo>
                    <a:pt x="186" y="9"/>
                  </a:lnTo>
                  <a:lnTo>
                    <a:pt x="165" y="25"/>
                  </a:lnTo>
                  <a:lnTo>
                    <a:pt x="92" y="34"/>
                  </a:lnTo>
                </a:path>
              </a:pathLst>
            </a:custGeom>
            <a:solidFill>
              <a:srgbClr val="FFFF99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1184" y="1793"/>
              <a:ext cx="188" cy="319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36" y="31"/>
                </a:cxn>
                <a:cxn ang="0">
                  <a:pos x="0" y="0"/>
                </a:cxn>
                <a:cxn ang="0">
                  <a:pos x="9" y="86"/>
                </a:cxn>
                <a:cxn ang="0">
                  <a:pos x="19" y="256"/>
                </a:cxn>
                <a:cxn ang="0">
                  <a:pos x="38" y="290"/>
                </a:cxn>
                <a:cxn ang="0">
                  <a:pos x="60" y="308"/>
                </a:cxn>
                <a:cxn ang="0">
                  <a:pos x="77" y="318"/>
                </a:cxn>
                <a:cxn ang="0">
                  <a:pos x="97" y="314"/>
                </a:cxn>
                <a:cxn ang="0">
                  <a:pos x="118" y="311"/>
                </a:cxn>
                <a:cxn ang="0">
                  <a:pos x="140" y="293"/>
                </a:cxn>
                <a:cxn ang="0">
                  <a:pos x="159" y="258"/>
                </a:cxn>
                <a:cxn ang="0">
                  <a:pos x="173" y="87"/>
                </a:cxn>
                <a:cxn ang="0">
                  <a:pos x="187" y="9"/>
                </a:cxn>
                <a:cxn ang="0">
                  <a:pos x="165" y="25"/>
                </a:cxn>
                <a:cxn ang="0">
                  <a:pos x="92" y="34"/>
                </a:cxn>
              </a:cxnLst>
              <a:rect l="0" t="0" r="r" b="b"/>
              <a:pathLst>
                <a:path w="188" h="319">
                  <a:moveTo>
                    <a:pt x="92" y="34"/>
                  </a:moveTo>
                  <a:lnTo>
                    <a:pt x="36" y="31"/>
                  </a:lnTo>
                  <a:lnTo>
                    <a:pt x="0" y="0"/>
                  </a:lnTo>
                  <a:lnTo>
                    <a:pt x="9" y="86"/>
                  </a:lnTo>
                  <a:lnTo>
                    <a:pt x="19" y="256"/>
                  </a:lnTo>
                  <a:lnTo>
                    <a:pt x="38" y="290"/>
                  </a:lnTo>
                  <a:lnTo>
                    <a:pt x="60" y="308"/>
                  </a:lnTo>
                  <a:lnTo>
                    <a:pt x="77" y="318"/>
                  </a:lnTo>
                  <a:lnTo>
                    <a:pt x="97" y="314"/>
                  </a:lnTo>
                  <a:lnTo>
                    <a:pt x="118" y="311"/>
                  </a:lnTo>
                  <a:lnTo>
                    <a:pt x="140" y="293"/>
                  </a:lnTo>
                  <a:lnTo>
                    <a:pt x="159" y="258"/>
                  </a:lnTo>
                  <a:lnTo>
                    <a:pt x="173" y="87"/>
                  </a:lnTo>
                  <a:lnTo>
                    <a:pt x="187" y="9"/>
                  </a:lnTo>
                  <a:lnTo>
                    <a:pt x="165" y="25"/>
                  </a:lnTo>
                  <a:lnTo>
                    <a:pt x="92" y="34"/>
                  </a:lnTo>
                </a:path>
              </a:pathLst>
            </a:custGeom>
            <a:solidFill>
              <a:srgbClr val="FFFF99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1144" y="1541"/>
              <a:ext cx="266" cy="290"/>
            </a:xfrm>
            <a:custGeom>
              <a:avLst/>
              <a:gdLst/>
              <a:ahLst/>
              <a:cxnLst>
                <a:cxn ang="0">
                  <a:pos x="130" y="289"/>
                </a:cxn>
                <a:cxn ang="0">
                  <a:pos x="74" y="285"/>
                </a:cxn>
                <a:cxn ang="0">
                  <a:pos x="37" y="254"/>
                </a:cxn>
                <a:cxn ang="0">
                  <a:pos x="0" y="152"/>
                </a:cxn>
                <a:cxn ang="0">
                  <a:pos x="5" y="100"/>
                </a:cxn>
                <a:cxn ang="0">
                  <a:pos x="24" y="60"/>
                </a:cxn>
                <a:cxn ang="0">
                  <a:pos x="96" y="17"/>
                </a:cxn>
                <a:cxn ang="0">
                  <a:pos x="134" y="0"/>
                </a:cxn>
                <a:cxn ang="0">
                  <a:pos x="152" y="7"/>
                </a:cxn>
                <a:cxn ang="0">
                  <a:pos x="189" y="41"/>
                </a:cxn>
                <a:cxn ang="0">
                  <a:pos x="252" y="86"/>
                </a:cxn>
                <a:cxn ang="0">
                  <a:pos x="265" y="121"/>
                </a:cxn>
                <a:cxn ang="0">
                  <a:pos x="259" y="172"/>
                </a:cxn>
                <a:cxn ang="0">
                  <a:pos x="228" y="239"/>
                </a:cxn>
                <a:cxn ang="0">
                  <a:pos x="225" y="264"/>
                </a:cxn>
                <a:cxn ang="0">
                  <a:pos x="204" y="279"/>
                </a:cxn>
                <a:cxn ang="0">
                  <a:pos x="130" y="289"/>
                </a:cxn>
              </a:cxnLst>
              <a:rect l="0" t="0" r="r" b="b"/>
              <a:pathLst>
                <a:path w="266" h="290">
                  <a:moveTo>
                    <a:pt x="130" y="289"/>
                  </a:moveTo>
                  <a:lnTo>
                    <a:pt x="74" y="285"/>
                  </a:lnTo>
                  <a:lnTo>
                    <a:pt x="37" y="254"/>
                  </a:lnTo>
                  <a:lnTo>
                    <a:pt x="0" y="152"/>
                  </a:lnTo>
                  <a:lnTo>
                    <a:pt x="5" y="100"/>
                  </a:lnTo>
                  <a:lnTo>
                    <a:pt x="24" y="60"/>
                  </a:lnTo>
                  <a:lnTo>
                    <a:pt x="96" y="17"/>
                  </a:lnTo>
                  <a:lnTo>
                    <a:pt x="134" y="0"/>
                  </a:lnTo>
                  <a:lnTo>
                    <a:pt x="152" y="7"/>
                  </a:lnTo>
                  <a:lnTo>
                    <a:pt x="189" y="41"/>
                  </a:lnTo>
                  <a:lnTo>
                    <a:pt x="252" y="86"/>
                  </a:lnTo>
                  <a:lnTo>
                    <a:pt x="265" y="121"/>
                  </a:lnTo>
                  <a:lnTo>
                    <a:pt x="259" y="172"/>
                  </a:lnTo>
                  <a:lnTo>
                    <a:pt x="228" y="239"/>
                  </a:lnTo>
                  <a:lnTo>
                    <a:pt x="225" y="264"/>
                  </a:lnTo>
                  <a:lnTo>
                    <a:pt x="204" y="279"/>
                  </a:lnTo>
                  <a:lnTo>
                    <a:pt x="130" y="289"/>
                  </a:lnTo>
                </a:path>
              </a:pathLst>
            </a:custGeom>
            <a:solidFill>
              <a:srgbClr val="DDDDDD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89" name="AutoShape 21"/>
            <p:cNvSpPr>
              <a:spLocks noChangeArrowheads="1"/>
            </p:cNvSpPr>
            <p:nvPr/>
          </p:nvSpPr>
          <p:spPr bwMode="auto">
            <a:xfrm>
              <a:off x="1289" y="1435"/>
              <a:ext cx="99" cy="110"/>
            </a:xfrm>
            <a:prstGeom prst="star16">
              <a:avLst>
                <a:gd name="adj" fmla="val 37500"/>
              </a:avLst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79" y="1141"/>
              <a:ext cx="486" cy="281"/>
            </a:xfrm>
            <a:custGeom>
              <a:avLst/>
              <a:gdLst/>
              <a:ahLst/>
              <a:cxnLst>
                <a:cxn ang="0">
                  <a:pos x="36" y="253"/>
                </a:cxn>
                <a:cxn ang="0">
                  <a:pos x="17" y="174"/>
                </a:cxn>
                <a:cxn ang="0">
                  <a:pos x="0" y="113"/>
                </a:cxn>
                <a:cxn ang="0">
                  <a:pos x="1" y="77"/>
                </a:cxn>
                <a:cxn ang="0">
                  <a:pos x="25" y="22"/>
                </a:cxn>
                <a:cxn ang="0">
                  <a:pos x="81" y="13"/>
                </a:cxn>
                <a:cxn ang="0">
                  <a:pos x="99" y="28"/>
                </a:cxn>
                <a:cxn ang="0">
                  <a:pos x="78" y="115"/>
                </a:cxn>
                <a:cxn ang="0">
                  <a:pos x="99" y="28"/>
                </a:cxn>
                <a:cxn ang="0">
                  <a:pos x="117" y="9"/>
                </a:cxn>
                <a:cxn ang="0">
                  <a:pos x="137" y="3"/>
                </a:cxn>
                <a:cxn ang="0">
                  <a:pos x="176" y="0"/>
                </a:cxn>
                <a:cxn ang="0">
                  <a:pos x="256" y="15"/>
                </a:cxn>
                <a:cxn ang="0">
                  <a:pos x="286" y="48"/>
                </a:cxn>
                <a:cxn ang="0">
                  <a:pos x="289" y="84"/>
                </a:cxn>
                <a:cxn ang="0">
                  <a:pos x="279" y="134"/>
                </a:cxn>
                <a:cxn ang="0">
                  <a:pos x="289" y="84"/>
                </a:cxn>
                <a:cxn ang="0">
                  <a:pos x="286" y="48"/>
                </a:cxn>
                <a:cxn ang="0">
                  <a:pos x="303" y="28"/>
                </a:cxn>
                <a:cxn ang="0">
                  <a:pos x="359" y="15"/>
                </a:cxn>
                <a:cxn ang="0">
                  <a:pos x="399" y="11"/>
                </a:cxn>
                <a:cxn ang="0">
                  <a:pos x="446" y="13"/>
                </a:cxn>
                <a:cxn ang="0">
                  <a:pos x="469" y="32"/>
                </a:cxn>
                <a:cxn ang="0">
                  <a:pos x="485" y="93"/>
                </a:cxn>
                <a:cxn ang="0">
                  <a:pos x="485" y="134"/>
                </a:cxn>
                <a:cxn ang="0">
                  <a:pos x="446" y="203"/>
                </a:cxn>
                <a:cxn ang="0">
                  <a:pos x="427" y="264"/>
                </a:cxn>
                <a:cxn ang="0">
                  <a:pos x="342" y="280"/>
                </a:cxn>
                <a:cxn ang="0">
                  <a:pos x="254" y="280"/>
                </a:cxn>
                <a:cxn ang="0">
                  <a:pos x="145" y="275"/>
                </a:cxn>
                <a:cxn ang="0">
                  <a:pos x="36" y="253"/>
                </a:cxn>
              </a:cxnLst>
              <a:rect l="0" t="0" r="r" b="b"/>
              <a:pathLst>
                <a:path w="486" h="281">
                  <a:moveTo>
                    <a:pt x="36" y="253"/>
                  </a:moveTo>
                  <a:lnTo>
                    <a:pt x="17" y="174"/>
                  </a:lnTo>
                  <a:lnTo>
                    <a:pt x="0" y="113"/>
                  </a:lnTo>
                  <a:lnTo>
                    <a:pt x="1" y="77"/>
                  </a:lnTo>
                  <a:lnTo>
                    <a:pt x="25" y="22"/>
                  </a:lnTo>
                  <a:lnTo>
                    <a:pt x="81" y="13"/>
                  </a:lnTo>
                  <a:lnTo>
                    <a:pt x="99" y="28"/>
                  </a:lnTo>
                  <a:lnTo>
                    <a:pt x="78" y="115"/>
                  </a:lnTo>
                  <a:lnTo>
                    <a:pt x="99" y="28"/>
                  </a:lnTo>
                  <a:lnTo>
                    <a:pt x="117" y="9"/>
                  </a:lnTo>
                  <a:lnTo>
                    <a:pt x="137" y="3"/>
                  </a:lnTo>
                  <a:lnTo>
                    <a:pt x="176" y="0"/>
                  </a:lnTo>
                  <a:lnTo>
                    <a:pt x="256" y="15"/>
                  </a:lnTo>
                  <a:lnTo>
                    <a:pt x="286" y="48"/>
                  </a:lnTo>
                  <a:lnTo>
                    <a:pt x="289" y="84"/>
                  </a:lnTo>
                  <a:lnTo>
                    <a:pt x="279" y="134"/>
                  </a:lnTo>
                  <a:lnTo>
                    <a:pt x="289" y="84"/>
                  </a:lnTo>
                  <a:lnTo>
                    <a:pt x="286" y="48"/>
                  </a:lnTo>
                  <a:lnTo>
                    <a:pt x="303" y="28"/>
                  </a:lnTo>
                  <a:lnTo>
                    <a:pt x="359" y="15"/>
                  </a:lnTo>
                  <a:lnTo>
                    <a:pt x="399" y="11"/>
                  </a:lnTo>
                  <a:lnTo>
                    <a:pt x="446" y="13"/>
                  </a:lnTo>
                  <a:lnTo>
                    <a:pt x="469" y="32"/>
                  </a:lnTo>
                  <a:lnTo>
                    <a:pt x="485" y="93"/>
                  </a:lnTo>
                  <a:lnTo>
                    <a:pt x="485" y="134"/>
                  </a:lnTo>
                  <a:lnTo>
                    <a:pt x="446" y="203"/>
                  </a:lnTo>
                  <a:lnTo>
                    <a:pt x="427" y="264"/>
                  </a:lnTo>
                  <a:lnTo>
                    <a:pt x="342" y="280"/>
                  </a:lnTo>
                  <a:lnTo>
                    <a:pt x="254" y="280"/>
                  </a:lnTo>
                  <a:lnTo>
                    <a:pt x="145" y="275"/>
                  </a:lnTo>
                  <a:lnTo>
                    <a:pt x="36" y="25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1503" y="1123"/>
              <a:ext cx="266" cy="290"/>
            </a:xfrm>
            <a:custGeom>
              <a:avLst/>
              <a:gdLst/>
              <a:ahLst/>
              <a:cxnLst>
                <a:cxn ang="0">
                  <a:pos x="130" y="289"/>
                </a:cxn>
                <a:cxn ang="0">
                  <a:pos x="74" y="285"/>
                </a:cxn>
                <a:cxn ang="0">
                  <a:pos x="37" y="254"/>
                </a:cxn>
                <a:cxn ang="0">
                  <a:pos x="0" y="152"/>
                </a:cxn>
                <a:cxn ang="0">
                  <a:pos x="5" y="100"/>
                </a:cxn>
                <a:cxn ang="0">
                  <a:pos x="24" y="60"/>
                </a:cxn>
                <a:cxn ang="0">
                  <a:pos x="96" y="17"/>
                </a:cxn>
                <a:cxn ang="0">
                  <a:pos x="134" y="0"/>
                </a:cxn>
                <a:cxn ang="0">
                  <a:pos x="152" y="7"/>
                </a:cxn>
                <a:cxn ang="0">
                  <a:pos x="189" y="41"/>
                </a:cxn>
                <a:cxn ang="0">
                  <a:pos x="252" y="86"/>
                </a:cxn>
                <a:cxn ang="0">
                  <a:pos x="265" y="121"/>
                </a:cxn>
                <a:cxn ang="0">
                  <a:pos x="259" y="172"/>
                </a:cxn>
                <a:cxn ang="0">
                  <a:pos x="228" y="239"/>
                </a:cxn>
                <a:cxn ang="0">
                  <a:pos x="225" y="264"/>
                </a:cxn>
                <a:cxn ang="0">
                  <a:pos x="204" y="279"/>
                </a:cxn>
                <a:cxn ang="0">
                  <a:pos x="130" y="289"/>
                </a:cxn>
              </a:cxnLst>
              <a:rect l="0" t="0" r="r" b="b"/>
              <a:pathLst>
                <a:path w="266" h="290">
                  <a:moveTo>
                    <a:pt x="130" y="289"/>
                  </a:moveTo>
                  <a:lnTo>
                    <a:pt x="74" y="285"/>
                  </a:lnTo>
                  <a:lnTo>
                    <a:pt x="37" y="254"/>
                  </a:lnTo>
                  <a:lnTo>
                    <a:pt x="0" y="152"/>
                  </a:lnTo>
                  <a:lnTo>
                    <a:pt x="5" y="100"/>
                  </a:lnTo>
                  <a:lnTo>
                    <a:pt x="24" y="60"/>
                  </a:lnTo>
                  <a:lnTo>
                    <a:pt x="96" y="17"/>
                  </a:lnTo>
                  <a:lnTo>
                    <a:pt x="134" y="0"/>
                  </a:lnTo>
                  <a:lnTo>
                    <a:pt x="152" y="7"/>
                  </a:lnTo>
                  <a:lnTo>
                    <a:pt x="189" y="41"/>
                  </a:lnTo>
                  <a:lnTo>
                    <a:pt x="252" y="86"/>
                  </a:lnTo>
                  <a:lnTo>
                    <a:pt x="265" y="121"/>
                  </a:lnTo>
                  <a:lnTo>
                    <a:pt x="259" y="172"/>
                  </a:lnTo>
                  <a:lnTo>
                    <a:pt x="228" y="239"/>
                  </a:lnTo>
                  <a:lnTo>
                    <a:pt x="225" y="264"/>
                  </a:lnTo>
                  <a:lnTo>
                    <a:pt x="204" y="279"/>
                  </a:lnTo>
                  <a:lnTo>
                    <a:pt x="130" y="28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91" name="Rectangle 23"/>
          <p:cNvSpPr>
            <a:spLocks noGrp="1" noChangeArrowheads="1"/>
          </p:cNvSpPr>
          <p:nvPr>
            <p:ph type="title"/>
          </p:nvPr>
        </p:nvSpPr>
        <p:spPr>
          <a:xfrm>
            <a:off x="547688" y="60960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GB" dirty="0" err="1"/>
              <a:t>Αγκύλωση</a:t>
            </a:r>
            <a:endParaRPr lang="en-GB" dirty="0">
              <a:latin typeface="Times New Roman Greek" charset="-95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3917950" y="5486400"/>
            <a:ext cx="499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J.J. </a:t>
            </a:r>
            <a:r>
              <a:rPr lang="en-GB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Pindborg</a:t>
            </a: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Pathology of the Dental Hard Tissues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628650" y="4075113"/>
            <a:ext cx="2108200" cy="1717675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l-GR" smtClean="0"/>
              <a:t>Αιτιολογία</a:t>
            </a:r>
            <a:endParaRPr lang="el-GR" smtClean="0"/>
          </a:p>
          <a:p>
            <a:pPr algn="ctr">
              <a:buFontTx/>
              <a:buNone/>
            </a:pPr>
            <a:r>
              <a:rPr lang="el-GR" sz="6000" b="1" smtClean="0"/>
              <a:t>?</a:t>
            </a:r>
            <a:endParaRPr lang="el-GR" sz="6000" b="1">
              <a:latin typeface="Times New Roman Greek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3538"/>
            <a:ext cx="7772400" cy="920750"/>
          </a:xfrm>
          <a:noFill/>
          <a:ln/>
        </p:spPr>
        <p:txBody>
          <a:bodyPr/>
          <a:lstStyle/>
          <a:p>
            <a:r>
              <a:rPr lang="el-GR" dirty="0" smtClean="0"/>
              <a:t>Αντιμετώπιση</a:t>
            </a:r>
            <a:endParaRPr lang="el-GR" dirty="0">
              <a:latin typeface="Times New Roman Greek" charset="-95"/>
            </a:endParaRPr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89163"/>
            <a:ext cx="60960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6913" y="1273175"/>
            <a:ext cx="7772400" cy="669925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l-GR" dirty="0" smtClean="0"/>
              <a:t>Εξαγωγή - Πότε;</a:t>
            </a:r>
            <a:endParaRPr lang="el-GR" dirty="0">
              <a:latin typeface="Times New Roman Greek" charset="-95"/>
            </a:endParaRP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5081588" y="4724400"/>
            <a:ext cx="762000" cy="1646238"/>
            <a:chOff x="3601" y="3090"/>
            <a:chExt cx="540" cy="1037"/>
          </a:xfrm>
        </p:grpSpPr>
        <p:sp>
          <p:nvSpPr>
            <p:cNvPr id="8197" name="Freeform 5"/>
            <p:cNvSpPr>
              <a:spLocks/>
            </p:cNvSpPr>
            <p:nvPr/>
          </p:nvSpPr>
          <p:spPr bwMode="auto">
            <a:xfrm>
              <a:off x="3689" y="3612"/>
              <a:ext cx="383" cy="515"/>
            </a:xfrm>
            <a:custGeom>
              <a:avLst/>
              <a:gdLst/>
              <a:ahLst/>
              <a:cxnLst>
                <a:cxn ang="0">
                  <a:pos x="191" y="63"/>
                </a:cxn>
                <a:cxn ang="0">
                  <a:pos x="77" y="60"/>
                </a:cxn>
                <a:cxn ang="0">
                  <a:pos x="0" y="0"/>
                </a:cxn>
                <a:cxn ang="0">
                  <a:pos x="25" y="174"/>
                </a:cxn>
                <a:cxn ang="0">
                  <a:pos x="41" y="377"/>
                </a:cxn>
                <a:cxn ang="0">
                  <a:pos x="70" y="489"/>
                </a:cxn>
                <a:cxn ang="0">
                  <a:pos x="137" y="514"/>
                </a:cxn>
                <a:cxn ang="0">
                  <a:pos x="182" y="514"/>
                </a:cxn>
                <a:cxn ang="0">
                  <a:pos x="246" y="508"/>
                </a:cxn>
                <a:cxn ang="0">
                  <a:pos x="297" y="492"/>
                </a:cxn>
                <a:cxn ang="0">
                  <a:pos x="332" y="457"/>
                </a:cxn>
                <a:cxn ang="0">
                  <a:pos x="348" y="374"/>
                </a:cxn>
                <a:cxn ang="0">
                  <a:pos x="360" y="166"/>
                </a:cxn>
                <a:cxn ang="0">
                  <a:pos x="382" y="6"/>
                </a:cxn>
                <a:cxn ang="0">
                  <a:pos x="340" y="39"/>
                </a:cxn>
                <a:cxn ang="0">
                  <a:pos x="191" y="63"/>
                </a:cxn>
              </a:cxnLst>
              <a:rect l="0" t="0" r="r" b="b"/>
              <a:pathLst>
                <a:path w="383" h="515">
                  <a:moveTo>
                    <a:pt x="191" y="63"/>
                  </a:moveTo>
                  <a:lnTo>
                    <a:pt x="77" y="60"/>
                  </a:lnTo>
                  <a:lnTo>
                    <a:pt x="0" y="0"/>
                  </a:lnTo>
                  <a:lnTo>
                    <a:pt x="25" y="174"/>
                  </a:lnTo>
                  <a:lnTo>
                    <a:pt x="41" y="377"/>
                  </a:lnTo>
                  <a:lnTo>
                    <a:pt x="70" y="489"/>
                  </a:lnTo>
                  <a:lnTo>
                    <a:pt x="137" y="514"/>
                  </a:lnTo>
                  <a:lnTo>
                    <a:pt x="182" y="514"/>
                  </a:lnTo>
                  <a:lnTo>
                    <a:pt x="246" y="508"/>
                  </a:lnTo>
                  <a:lnTo>
                    <a:pt x="297" y="492"/>
                  </a:lnTo>
                  <a:lnTo>
                    <a:pt x="332" y="457"/>
                  </a:lnTo>
                  <a:lnTo>
                    <a:pt x="348" y="374"/>
                  </a:lnTo>
                  <a:lnTo>
                    <a:pt x="360" y="166"/>
                  </a:lnTo>
                  <a:lnTo>
                    <a:pt x="382" y="6"/>
                  </a:lnTo>
                  <a:lnTo>
                    <a:pt x="340" y="39"/>
                  </a:lnTo>
                  <a:lnTo>
                    <a:pt x="191" y="63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3601" y="3090"/>
              <a:ext cx="540" cy="589"/>
            </a:xfrm>
            <a:custGeom>
              <a:avLst/>
              <a:gdLst/>
              <a:ahLst/>
              <a:cxnLst>
                <a:cxn ang="0">
                  <a:pos x="277" y="588"/>
                </a:cxn>
                <a:cxn ang="0">
                  <a:pos x="162" y="586"/>
                </a:cxn>
                <a:cxn ang="0">
                  <a:pos x="85" y="525"/>
                </a:cxn>
                <a:cxn ang="0">
                  <a:pos x="0" y="319"/>
                </a:cxn>
                <a:cxn ang="0">
                  <a:pos x="8" y="214"/>
                </a:cxn>
                <a:cxn ang="0">
                  <a:pos x="44" y="131"/>
                </a:cxn>
                <a:cxn ang="0">
                  <a:pos x="188" y="37"/>
                </a:cxn>
                <a:cxn ang="0">
                  <a:pos x="264" y="0"/>
                </a:cxn>
                <a:cxn ang="0">
                  <a:pos x="302" y="13"/>
                </a:cxn>
                <a:cxn ang="0">
                  <a:pos x="379" y="81"/>
                </a:cxn>
                <a:cxn ang="0">
                  <a:pos x="510" y="168"/>
                </a:cxn>
                <a:cxn ang="0">
                  <a:pos x="539" y="237"/>
                </a:cxn>
                <a:cxn ang="0">
                  <a:pos x="531" y="342"/>
                </a:cxn>
                <a:cxn ang="0">
                  <a:pos x="472" y="480"/>
                </a:cxn>
                <a:cxn ang="0">
                  <a:pos x="468" y="532"/>
                </a:cxn>
                <a:cxn ang="0">
                  <a:pos x="426" y="565"/>
                </a:cxn>
                <a:cxn ang="0">
                  <a:pos x="277" y="588"/>
                </a:cxn>
              </a:cxnLst>
              <a:rect l="0" t="0" r="r" b="b"/>
              <a:pathLst>
                <a:path w="540" h="589">
                  <a:moveTo>
                    <a:pt x="277" y="588"/>
                  </a:moveTo>
                  <a:lnTo>
                    <a:pt x="162" y="586"/>
                  </a:lnTo>
                  <a:lnTo>
                    <a:pt x="85" y="525"/>
                  </a:lnTo>
                  <a:lnTo>
                    <a:pt x="0" y="319"/>
                  </a:lnTo>
                  <a:lnTo>
                    <a:pt x="8" y="214"/>
                  </a:lnTo>
                  <a:lnTo>
                    <a:pt x="44" y="131"/>
                  </a:lnTo>
                  <a:lnTo>
                    <a:pt x="188" y="37"/>
                  </a:lnTo>
                  <a:lnTo>
                    <a:pt x="264" y="0"/>
                  </a:lnTo>
                  <a:lnTo>
                    <a:pt x="302" y="13"/>
                  </a:lnTo>
                  <a:lnTo>
                    <a:pt x="379" y="81"/>
                  </a:lnTo>
                  <a:lnTo>
                    <a:pt x="510" y="168"/>
                  </a:lnTo>
                  <a:lnTo>
                    <a:pt x="539" y="237"/>
                  </a:lnTo>
                  <a:lnTo>
                    <a:pt x="531" y="342"/>
                  </a:lnTo>
                  <a:lnTo>
                    <a:pt x="472" y="480"/>
                  </a:lnTo>
                  <a:lnTo>
                    <a:pt x="468" y="532"/>
                  </a:lnTo>
                  <a:lnTo>
                    <a:pt x="426" y="565"/>
                  </a:lnTo>
                  <a:lnTo>
                    <a:pt x="277" y="58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657225" y="3522663"/>
            <a:ext cx="3859213" cy="2600325"/>
          </a:xfrm>
          <a:custGeom>
            <a:avLst/>
            <a:gdLst/>
            <a:ahLst/>
            <a:cxnLst>
              <a:cxn ang="0">
                <a:pos x="206" y="0"/>
              </a:cxn>
              <a:cxn ang="0">
                <a:pos x="618" y="0"/>
              </a:cxn>
              <a:cxn ang="0">
                <a:pos x="1230" y="139"/>
              </a:cxn>
              <a:cxn ang="0">
                <a:pos x="1383" y="332"/>
              </a:cxn>
              <a:cxn ang="0">
                <a:pos x="1882" y="319"/>
              </a:cxn>
              <a:cxn ang="0">
                <a:pos x="2061" y="152"/>
              </a:cxn>
              <a:cxn ang="0">
                <a:pos x="2321" y="99"/>
              </a:cxn>
              <a:cxn ang="0">
                <a:pos x="2640" y="99"/>
              </a:cxn>
              <a:cxn ang="0">
                <a:pos x="2734" y="878"/>
              </a:cxn>
              <a:cxn ang="0">
                <a:pos x="2634" y="1637"/>
              </a:cxn>
              <a:cxn ang="0">
                <a:pos x="40" y="1637"/>
              </a:cxn>
              <a:cxn ang="0">
                <a:pos x="0" y="1011"/>
              </a:cxn>
              <a:cxn ang="0">
                <a:pos x="206" y="0"/>
              </a:cxn>
            </a:cxnLst>
            <a:rect l="0" t="0" r="r" b="b"/>
            <a:pathLst>
              <a:path w="2735" h="1638">
                <a:moveTo>
                  <a:pt x="206" y="0"/>
                </a:moveTo>
                <a:lnTo>
                  <a:pt x="618" y="0"/>
                </a:lnTo>
                <a:lnTo>
                  <a:pt x="1230" y="139"/>
                </a:lnTo>
                <a:lnTo>
                  <a:pt x="1383" y="332"/>
                </a:lnTo>
                <a:lnTo>
                  <a:pt x="1882" y="319"/>
                </a:lnTo>
                <a:lnTo>
                  <a:pt x="2061" y="152"/>
                </a:lnTo>
                <a:lnTo>
                  <a:pt x="2321" y="99"/>
                </a:lnTo>
                <a:lnTo>
                  <a:pt x="2640" y="99"/>
                </a:lnTo>
                <a:lnTo>
                  <a:pt x="2734" y="878"/>
                </a:lnTo>
                <a:lnTo>
                  <a:pt x="2634" y="1637"/>
                </a:lnTo>
                <a:lnTo>
                  <a:pt x="40" y="1637"/>
                </a:lnTo>
                <a:lnTo>
                  <a:pt x="0" y="1011"/>
                </a:lnTo>
                <a:lnTo>
                  <a:pt x="206" y="0"/>
                </a:lnTo>
              </a:path>
            </a:pathLst>
          </a:custGeom>
          <a:solidFill>
            <a:srgbClr val="B2B2B2">
              <a:alpha val="50000"/>
            </a:srgb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2493963" y="3444875"/>
            <a:ext cx="930275" cy="574675"/>
          </a:xfrm>
          <a:custGeom>
            <a:avLst/>
            <a:gdLst/>
            <a:ahLst/>
            <a:cxnLst>
              <a:cxn ang="0">
                <a:pos x="67" y="339"/>
              </a:cxn>
              <a:cxn ang="0">
                <a:pos x="29" y="235"/>
              </a:cxn>
              <a:cxn ang="0">
                <a:pos x="0" y="158"/>
              </a:cxn>
              <a:cxn ang="0">
                <a:pos x="0" y="108"/>
              </a:cxn>
              <a:cxn ang="0">
                <a:pos x="35" y="34"/>
              </a:cxn>
              <a:cxn ang="0">
                <a:pos x="109" y="14"/>
              </a:cxn>
              <a:cxn ang="0">
                <a:pos x="135" y="35"/>
              </a:cxn>
              <a:cxn ang="0">
                <a:pos x="110" y="111"/>
              </a:cxn>
              <a:cxn ang="0">
                <a:pos x="135" y="35"/>
              </a:cxn>
              <a:cxn ang="0">
                <a:pos x="155" y="9"/>
              </a:cxn>
              <a:cxn ang="0">
                <a:pos x="207" y="6"/>
              </a:cxn>
              <a:cxn ang="0">
                <a:pos x="264" y="5"/>
              </a:cxn>
              <a:cxn ang="0">
                <a:pos x="342" y="6"/>
              </a:cxn>
              <a:cxn ang="0">
                <a:pos x="387" y="51"/>
              </a:cxn>
              <a:cxn ang="0">
                <a:pos x="393" y="83"/>
              </a:cxn>
              <a:cxn ang="0">
                <a:pos x="404" y="126"/>
              </a:cxn>
              <a:cxn ang="0">
                <a:pos x="393" y="98"/>
              </a:cxn>
              <a:cxn ang="0">
                <a:pos x="387" y="51"/>
              </a:cxn>
              <a:cxn ang="0">
                <a:pos x="407" y="23"/>
              </a:cxn>
              <a:cxn ang="0">
                <a:pos x="480" y="2"/>
              </a:cxn>
              <a:cxn ang="0">
                <a:pos x="533" y="0"/>
              </a:cxn>
              <a:cxn ang="0">
                <a:pos x="586" y="2"/>
              </a:cxn>
              <a:cxn ang="0">
                <a:pos x="629" y="17"/>
              </a:cxn>
              <a:cxn ang="0">
                <a:pos x="655" y="98"/>
              </a:cxn>
              <a:cxn ang="0">
                <a:pos x="659" y="149"/>
              </a:cxn>
              <a:cxn ang="0">
                <a:pos x="615" y="246"/>
              </a:cxn>
              <a:cxn ang="0">
                <a:pos x="594" y="326"/>
              </a:cxn>
              <a:cxn ang="0">
                <a:pos x="480" y="355"/>
              </a:cxn>
              <a:cxn ang="0">
                <a:pos x="364" y="361"/>
              </a:cxn>
              <a:cxn ang="0">
                <a:pos x="216" y="361"/>
              </a:cxn>
              <a:cxn ang="0">
                <a:pos x="67" y="339"/>
              </a:cxn>
            </a:cxnLst>
            <a:rect l="0" t="0" r="r" b="b"/>
            <a:pathLst>
              <a:path w="660" h="362">
                <a:moveTo>
                  <a:pt x="67" y="339"/>
                </a:moveTo>
                <a:lnTo>
                  <a:pt x="29" y="235"/>
                </a:lnTo>
                <a:lnTo>
                  <a:pt x="0" y="158"/>
                </a:lnTo>
                <a:lnTo>
                  <a:pt x="0" y="108"/>
                </a:lnTo>
                <a:lnTo>
                  <a:pt x="35" y="34"/>
                </a:lnTo>
                <a:lnTo>
                  <a:pt x="109" y="14"/>
                </a:lnTo>
                <a:lnTo>
                  <a:pt x="135" y="35"/>
                </a:lnTo>
                <a:lnTo>
                  <a:pt x="110" y="111"/>
                </a:lnTo>
                <a:lnTo>
                  <a:pt x="135" y="35"/>
                </a:lnTo>
                <a:lnTo>
                  <a:pt x="155" y="9"/>
                </a:lnTo>
                <a:lnTo>
                  <a:pt x="207" y="6"/>
                </a:lnTo>
                <a:lnTo>
                  <a:pt x="264" y="5"/>
                </a:lnTo>
                <a:lnTo>
                  <a:pt x="342" y="6"/>
                </a:lnTo>
                <a:lnTo>
                  <a:pt x="387" y="51"/>
                </a:lnTo>
                <a:lnTo>
                  <a:pt x="393" y="83"/>
                </a:lnTo>
                <a:lnTo>
                  <a:pt x="404" y="126"/>
                </a:lnTo>
                <a:lnTo>
                  <a:pt x="393" y="98"/>
                </a:lnTo>
                <a:lnTo>
                  <a:pt x="387" y="51"/>
                </a:lnTo>
                <a:lnTo>
                  <a:pt x="407" y="23"/>
                </a:lnTo>
                <a:lnTo>
                  <a:pt x="480" y="2"/>
                </a:lnTo>
                <a:lnTo>
                  <a:pt x="533" y="0"/>
                </a:lnTo>
                <a:lnTo>
                  <a:pt x="586" y="2"/>
                </a:lnTo>
                <a:lnTo>
                  <a:pt x="629" y="17"/>
                </a:lnTo>
                <a:lnTo>
                  <a:pt x="655" y="98"/>
                </a:lnTo>
                <a:lnTo>
                  <a:pt x="659" y="149"/>
                </a:lnTo>
                <a:lnTo>
                  <a:pt x="615" y="246"/>
                </a:lnTo>
                <a:lnTo>
                  <a:pt x="594" y="326"/>
                </a:lnTo>
                <a:lnTo>
                  <a:pt x="480" y="355"/>
                </a:lnTo>
                <a:lnTo>
                  <a:pt x="364" y="361"/>
                </a:lnTo>
                <a:lnTo>
                  <a:pt x="216" y="361"/>
                </a:lnTo>
                <a:lnTo>
                  <a:pt x="67" y="339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2386013" y="3965575"/>
            <a:ext cx="1096962" cy="1136650"/>
          </a:xfrm>
          <a:custGeom>
            <a:avLst/>
            <a:gdLst/>
            <a:ahLst/>
            <a:cxnLst>
              <a:cxn ang="0">
                <a:pos x="662" y="0"/>
              </a:cxn>
              <a:cxn ang="0">
                <a:pos x="530" y="23"/>
              </a:cxn>
              <a:cxn ang="0">
                <a:pos x="418" y="28"/>
              </a:cxn>
              <a:cxn ang="0">
                <a:pos x="283" y="34"/>
              </a:cxn>
              <a:cxn ang="0">
                <a:pos x="144" y="15"/>
              </a:cxn>
              <a:cxn ang="0">
                <a:pos x="124" y="132"/>
              </a:cxn>
              <a:cxn ang="0">
                <a:pos x="44" y="278"/>
              </a:cxn>
              <a:cxn ang="0">
                <a:pos x="15" y="405"/>
              </a:cxn>
              <a:cxn ang="0">
                <a:pos x="0" y="525"/>
              </a:cxn>
              <a:cxn ang="0">
                <a:pos x="21" y="646"/>
              </a:cxn>
              <a:cxn ang="0">
                <a:pos x="59" y="706"/>
              </a:cxn>
              <a:cxn ang="0">
                <a:pos x="118" y="698"/>
              </a:cxn>
              <a:cxn ang="0">
                <a:pos x="134" y="641"/>
              </a:cxn>
              <a:cxn ang="0">
                <a:pos x="138" y="540"/>
              </a:cxn>
              <a:cxn ang="0">
                <a:pos x="156" y="407"/>
              </a:cxn>
              <a:cxn ang="0">
                <a:pos x="219" y="293"/>
              </a:cxn>
              <a:cxn ang="0">
                <a:pos x="311" y="227"/>
              </a:cxn>
              <a:cxn ang="0">
                <a:pos x="401" y="201"/>
              </a:cxn>
              <a:cxn ang="0">
                <a:pos x="501" y="233"/>
              </a:cxn>
              <a:cxn ang="0">
                <a:pos x="570" y="330"/>
              </a:cxn>
              <a:cxn ang="0">
                <a:pos x="608" y="407"/>
              </a:cxn>
              <a:cxn ang="0">
                <a:pos x="637" y="483"/>
              </a:cxn>
              <a:cxn ang="0">
                <a:pos x="647" y="563"/>
              </a:cxn>
              <a:cxn ang="0">
                <a:pos x="644" y="641"/>
              </a:cxn>
              <a:cxn ang="0">
                <a:pos x="644" y="695"/>
              </a:cxn>
              <a:cxn ang="0">
                <a:pos x="694" y="715"/>
              </a:cxn>
              <a:cxn ang="0">
                <a:pos x="743" y="657"/>
              </a:cxn>
              <a:cxn ang="0">
                <a:pos x="769" y="558"/>
              </a:cxn>
              <a:cxn ang="0">
                <a:pos x="776" y="472"/>
              </a:cxn>
              <a:cxn ang="0">
                <a:pos x="757" y="384"/>
              </a:cxn>
              <a:cxn ang="0">
                <a:pos x="705" y="278"/>
              </a:cxn>
              <a:cxn ang="0">
                <a:pos x="667" y="189"/>
              </a:cxn>
              <a:cxn ang="0">
                <a:pos x="647" y="100"/>
              </a:cxn>
              <a:cxn ang="0">
                <a:pos x="662" y="0"/>
              </a:cxn>
            </a:cxnLst>
            <a:rect l="0" t="0" r="r" b="b"/>
            <a:pathLst>
              <a:path w="777" h="716">
                <a:moveTo>
                  <a:pt x="662" y="0"/>
                </a:moveTo>
                <a:lnTo>
                  <a:pt x="530" y="23"/>
                </a:lnTo>
                <a:lnTo>
                  <a:pt x="418" y="28"/>
                </a:lnTo>
                <a:lnTo>
                  <a:pt x="283" y="34"/>
                </a:lnTo>
                <a:lnTo>
                  <a:pt x="144" y="15"/>
                </a:lnTo>
                <a:lnTo>
                  <a:pt x="124" y="132"/>
                </a:lnTo>
                <a:lnTo>
                  <a:pt x="44" y="278"/>
                </a:lnTo>
                <a:lnTo>
                  <a:pt x="15" y="405"/>
                </a:lnTo>
                <a:lnTo>
                  <a:pt x="0" y="525"/>
                </a:lnTo>
                <a:lnTo>
                  <a:pt x="21" y="646"/>
                </a:lnTo>
                <a:lnTo>
                  <a:pt x="59" y="706"/>
                </a:lnTo>
                <a:lnTo>
                  <a:pt x="118" y="698"/>
                </a:lnTo>
                <a:lnTo>
                  <a:pt x="134" y="641"/>
                </a:lnTo>
                <a:lnTo>
                  <a:pt x="138" y="540"/>
                </a:lnTo>
                <a:lnTo>
                  <a:pt x="156" y="407"/>
                </a:lnTo>
                <a:lnTo>
                  <a:pt x="219" y="293"/>
                </a:lnTo>
                <a:lnTo>
                  <a:pt x="311" y="227"/>
                </a:lnTo>
                <a:lnTo>
                  <a:pt x="401" y="201"/>
                </a:lnTo>
                <a:lnTo>
                  <a:pt x="501" y="233"/>
                </a:lnTo>
                <a:lnTo>
                  <a:pt x="570" y="330"/>
                </a:lnTo>
                <a:lnTo>
                  <a:pt x="608" y="407"/>
                </a:lnTo>
                <a:lnTo>
                  <a:pt x="637" y="483"/>
                </a:lnTo>
                <a:lnTo>
                  <a:pt x="647" y="563"/>
                </a:lnTo>
                <a:lnTo>
                  <a:pt x="644" y="641"/>
                </a:lnTo>
                <a:lnTo>
                  <a:pt x="644" y="695"/>
                </a:lnTo>
                <a:lnTo>
                  <a:pt x="694" y="715"/>
                </a:lnTo>
                <a:lnTo>
                  <a:pt x="743" y="657"/>
                </a:lnTo>
                <a:lnTo>
                  <a:pt x="769" y="558"/>
                </a:lnTo>
                <a:lnTo>
                  <a:pt x="776" y="472"/>
                </a:lnTo>
                <a:lnTo>
                  <a:pt x="757" y="384"/>
                </a:lnTo>
                <a:lnTo>
                  <a:pt x="705" y="278"/>
                </a:lnTo>
                <a:lnTo>
                  <a:pt x="667" y="189"/>
                </a:lnTo>
                <a:lnTo>
                  <a:pt x="647" y="100"/>
                </a:lnTo>
                <a:lnTo>
                  <a:pt x="662" y="0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1020763" y="2827338"/>
            <a:ext cx="1614487" cy="2187575"/>
            <a:chOff x="723" y="1781"/>
            <a:chExt cx="1144" cy="1378"/>
          </a:xfrm>
        </p:grpSpPr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1070" y="1781"/>
              <a:ext cx="797" cy="546"/>
            </a:xfrm>
            <a:custGeom>
              <a:avLst/>
              <a:gdLst/>
              <a:ahLst/>
              <a:cxnLst>
                <a:cxn ang="0">
                  <a:pos x="7" y="381"/>
                </a:cxn>
                <a:cxn ang="0">
                  <a:pos x="5" y="244"/>
                </a:cxn>
                <a:cxn ang="0">
                  <a:pos x="0" y="139"/>
                </a:cxn>
                <a:cxn ang="0">
                  <a:pos x="16" y="81"/>
                </a:cxn>
                <a:cxn ang="0">
                  <a:pos x="76" y="0"/>
                </a:cxn>
                <a:cxn ang="0">
                  <a:pos x="170" y="6"/>
                </a:cxn>
                <a:cxn ang="0">
                  <a:pos x="193" y="38"/>
                </a:cxn>
                <a:cxn ang="0">
                  <a:pos x="126" y="171"/>
                </a:cxn>
                <a:cxn ang="0">
                  <a:pos x="193" y="38"/>
                </a:cxn>
                <a:cxn ang="0">
                  <a:pos x="230" y="14"/>
                </a:cxn>
                <a:cxn ang="0">
                  <a:pos x="263" y="11"/>
                </a:cxn>
                <a:cxn ang="0">
                  <a:pos x="330" y="21"/>
                </a:cxn>
                <a:cxn ang="0">
                  <a:pos x="454" y="76"/>
                </a:cxn>
                <a:cxn ang="0">
                  <a:pos x="489" y="140"/>
                </a:cxn>
                <a:cxn ang="0">
                  <a:pos x="482" y="200"/>
                </a:cxn>
                <a:cxn ang="0">
                  <a:pos x="447" y="278"/>
                </a:cxn>
                <a:cxn ang="0">
                  <a:pos x="482" y="200"/>
                </a:cxn>
                <a:cxn ang="0">
                  <a:pos x="489" y="140"/>
                </a:cxn>
                <a:cxn ang="0">
                  <a:pos x="525" y="115"/>
                </a:cxn>
                <a:cxn ang="0">
                  <a:pos x="621" y="115"/>
                </a:cxn>
                <a:cxn ang="0">
                  <a:pos x="687" y="123"/>
                </a:cxn>
                <a:cxn ang="0">
                  <a:pos x="763" y="144"/>
                </a:cxn>
                <a:cxn ang="0">
                  <a:pos x="793" y="184"/>
                </a:cxn>
                <a:cxn ang="0">
                  <a:pos x="796" y="288"/>
                </a:cxn>
                <a:cxn ang="0">
                  <a:pos x="780" y="355"/>
                </a:cxn>
                <a:cxn ang="0">
                  <a:pos x="691" y="454"/>
                </a:cxn>
                <a:cxn ang="0">
                  <a:pos x="637" y="545"/>
                </a:cxn>
                <a:cxn ang="0">
                  <a:pos x="494" y="538"/>
                </a:cxn>
                <a:cxn ang="0">
                  <a:pos x="352" y="505"/>
                </a:cxn>
                <a:cxn ang="0">
                  <a:pos x="175" y="458"/>
                </a:cxn>
                <a:cxn ang="0">
                  <a:pos x="7" y="381"/>
                </a:cxn>
              </a:cxnLst>
              <a:rect l="0" t="0" r="r" b="b"/>
              <a:pathLst>
                <a:path w="797" h="546">
                  <a:moveTo>
                    <a:pt x="7" y="381"/>
                  </a:moveTo>
                  <a:lnTo>
                    <a:pt x="5" y="244"/>
                  </a:lnTo>
                  <a:lnTo>
                    <a:pt x="0" y="139"/>
                  </a:lnTo>
                  <a:lnTo>
                    <a:pt x="16" y="81"/>
                  </a:lnTo>
                  <a:lnTo>
                    <a:pt x="76" y="0"/>
                  </a:lnTo>
                  <a:lnTo>
                    <a:pt x="170" y="6"/>
                  </a:lnTo>
                  <a:lnTo>
                    <a:pt x="193" y="38"/>
                  </a:lnTo>
                  <a:lnTo>
                    <a:pt x="126" y="171"/>
                  </a:lnTo>
                  <a:lnTo>
                    <a:pt x="193" y="38"/>
                  </a:lnTo>
                  <a:lnTo>
                    <a:pt x="230" y="14"/>
                  </a:lnTo>
                  <a:lnTo>
                    <a:pt x="263" y="11"/>
                  </a:lnTo>
                  <a:lnTo>
                    <a:pt x="330" y="21"/>
                  </a:lnTo>
                  <a:lnTo>
                    <a:pt x="454" y="76"/>
                  </a:lnTo>
                  <a:lnTo>
                    <a:pt x="489" y="140"/>
                  </a:lnTo>
                  <a:lnTo>
                    <a:pt x="482" y="200"/>
                  </a:lnTo>
                  <a:lnTo>
                    <a:pt x="447" y="278"/>
                  </a:lnTo>
                  <a:lnTo>
                    <a:pt x="482" y="200"/>
                  </a:lnTo>
                  <a:lnTo>
                    <a:pt x="489" y="140"/>
                  </a:lnTo>
                  <a:lnTo>
                    <a:pt x="525" y="115"/>
                  </a:lnTo>
                  <a:lnTo>
                    <a:pt x="621" y="115"/>
                  </a:lnTo>
                  <a:lnTo>
                    <a:pt x="687" y="123"/>
                  </a:lnTo>
                  <a:lnTo>
                    <a:pt x="763" y="144"/>
                  </a:lnTo>
                  <a:lnTo>
                    <a:pt x="793" y="184"/>
                  </a:lnTo>
                  <a:lnTo>
                    <a:pt x="796" y="288"/>
                  </a:lnTo>
                  <a:lnTo>
                    <a:pt x="780" y="355"/>
                  </a:lnTo>
                  <a:lnTo>
                    <a:pt x="691" y="454"/>
                  </a:lnTo>
                  <a:lnTo>
                    <a:pt x="637" y="545"/>
                  </a:lnTo>
                  <a:lnTo>
                    <a:pt x="494" y="538"/>
                  </a:lnTo>
                  <a:lnTo>
                    <a:pt x="352" y="505"/>
                  </a:lnTo>
                  <a:lnTo>
                    <a:pt x="175" y="458"/>
                  </a:lnTo>
                  <a:lnTo>
                    <a:pt x="7" y="381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723" y="2164"/>
              <a:ext cx="983" cy="995"/>
            </a:xfrm>
            <a:custGeom>
              <a:avLst/>
              <a:gdLst/>
              <a:ahLst/>
              <a:cxnLst>
                <a:cxn ang="0">
                  <a:pos x="982" y="163"/>
                </a:cxn>
                <a:cxn ang="0">
                  <a:pos x="839" y="156"/>
                </a:cxn>
                <a:cxn ang="0">
                  <a:pos x="696" y="124"/>
                </a:cxn>
                <a:cxn ang="0">
                  <a:pos x="520" y="75"/>
                </a:cxn>
                <a:cxn ang="0">
                  <a:pos x="352" y="0"/>
                </a:cxn>
                <a:cxn ang="0">
                  <a:pos x="307" y="151"/>
                </a:cxn>
                <a:cxn ang="0">
                  <a:pos x="161" y="386"/>
                </a:cxn>
                <a:cxn ang="0">
                  <a:pos x="78" y="629"/>
                </a:cxn>
                <a:cxn ang="0">
                  <a:pos x="0" y="739"/>
                </a:cxn>
                <a:cxn ang="0">
                  <a:pos x="5" y="829"/>
                </a:cxn>
                <a:cxn ang="0">
                  <a:pos x="35" y="856"/>
                </a:cxn>
                <a:cxn ang="0">
                  <a:pos x="113" y="837"/>
                </a:cxn>
                <a:cxn ang="0">
                  <a:pos x="182" y="786"/>
                </a:cxn>
                <a:cxn ang="0">
                  <a:pos x="275" y="640"/>
                </a:cxn>
                <a:cxn ang="0">
                  <a:pos x="575" y="354"/>
                </a:cxn>
                <a:cxn ang="0">
                  <a:pos x="589" y="370"/>
                </a:cxn>
                <a:cxn ang="0">
                  <a:pos x="616" y="435"/>
                </a:cxn>
                <a:cxn ang="0">
                  <a:pos x="615" y="500"/>
                </a:cxn>
                <a:cxn ang="0">
                  <a:pos x="597" y="597"/>
                </a:cxn>
                <a:cxn ang="0">
                  <a:pos x="526" y="743"/>
                </a:cxn>
                <a:cxn ang="0">
                  <a:pos x="465" y="833"/>
                </a:cxn>
                <a:cxn ang="0">
                  <a:pos x="431" y="918"/>
                </a:cxn>
                <a:cxn ang="0">
                  <a:pos x="457" y="983"/>
                </a:cxn>
                <a:cxn ang="0">
                  <a:pos x="491" y="994"/>
                </a:cxn>
                <a:cxn ang="0">
                  <a:pos x="569" y="976"/>
                </a:cxn>
                <a:cxn ang="0">
                  <a:pos x="710" y="860"/>
                </a:cxn>
                <a:cxn ang="0">
                  <a:pos x="818" y="754"/>
                </a:cxn>
                <a:cxn ang="0">
                  <a:pos x="850" y="699"/>
                </a:cxn>
                <a:cxn ang="0">
                  <a:pos x="882" y="567"/>
                </a:cxn>
                <a:cxn ang="0">
                  <a:pos x="885" y="403"/>
                </a:cxn>
                <a:cxn ang="0">
                  <a:pos x="915" y="303"/>
                </a:cxn>
                <a:cxn ang="0">
                  <a:pos x="982" y="163"/>
                </a:cxn>
              </a:cxnLst>
              <a:rect l="0" t="0" r="r" b="b"/>
              <a:pathLst>
                <a:path w="983" h="995">
                  <a:moveTo>
                    <a:pt x="982" y="163"/>
                  </a:moveTo>
                  <a:lnTo>
                    <a:pt x="839" y="156"/>
                  </a:lnTo>
                  <a:lnTo>
                    <a:pt x="696" y="124"/>
                  </a:lnTo>
                  <a:lnTo>
                    <a:pt x="520" y="75"/>
                  </a:lnTo>
                  <a:lnTo>
                    <a:pt x="352" y="0"/>
                  </a:lnTo>
                  <a:lnTo>
                    <a:pt x="307" y="151"/>
                  </a:lnTo>
                  <a:lnTo>
                    <a:pt x="161" y="386"/>
                  </a:lnTo>
                  <a:lnTo>
                    <a:pt x="78" y="629"/>
                  </a:lnTo>
                  <a:lnTo>
                    <a:pt x="0" y="739"/>
                  </a:lnTo>
                  <a:lnTo>
                    <a:pt x="5" y="829"/>
                  </a:lnTo>
                  <a:lnTo>
                    <a:pt x="35" y="856"/>
                  </a:lnTo>
                  <a:lnTo>
                    <a:pt x="113" y="837"/>
                  </a:lnTo>
                  <a:lnTo>
                    <a:pt x="182" y="786"/>
                  </a:lnTo>
                  <a:lnTo>
                    <a:pt x="275" y="640"/>
                  </a:lnTo>
                  <a:lnTo>
                    <a:pt x="575" y="354"/>
                  </a:lnTo>
                  <a:lnTo>
                    <a:pt x="589" y="370"/>
                  </a:lnTo>
                  <a:lnTo>
                    <a:pt x="616" y="435"/>
                  </a:lnTo>
                  <a:lnTo>
                    <a:pt x="615" y="500"/>
                  </a:lnTo>
                  <a:lnTo>
                    <a:pt x="597" y="597"/>
                  </a:lnTo>
                  <a:lnTo>
                    <a:pt x="526" y="743"/>
                  </a:lnTo>
                  <a:lnTo>
                    <a:pt x="465" y="833"/>
                  </a:lnTo>
                  <a:lnTo>
                    <a:pt x="431" y="918"/>
                  </a:lnTo>
                  <a:lnTo>
                    <a:pt x="457" y="983"/>
                  </a:lnTo>
                  <a:lnTo>
                    <a:pt x="491" y="994"/>
                  </a:lnTo>
                  <a:lnTo>
                    <a:pt x="569" y="976"/>
                  </a:lnTo>
                  <a:lnTo>
                    <a:pt x="710" y="860"/>
                  </a:lnTo>
                  <a:lnTo>
                    <a:pt x="818" y="754"/>
                  </a:lnTo>
                  <a:lnTo>
                    <a:pt x="850" y="699"/>
                  </a:lnTo>
                  <a:lnTo>
                    <a:pt x="882" y="567"/>
                  </a:lnTo>
                  <a:lnTo>
                    <a:pt x="885" y="403"/>
                  </a:lnTo>
                  <a:lnTo>
                    <a:pt x="915" y="303"/>
                  </a:lnTo>
                  <a:lnTo>
                    <a:pt x="982" y="163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3351213" y="2976563"/>
            <a:ext cx="728662" cy="1968500"/>
            <a:chOff x="2375" y="1875"/>
            <a:chExt cx="516" cy="1240"/>
          </a:xfrm>
        </p:grpSpPr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2495" y="2262"/>
              <a:ext cx="396" cy="853"/>
            </a:xfrm>
            <a:custGeom>
              <a:avLst/>
              <a:gdLst/>
              <a:ahLst/>
              <a:cxnLst>
                <a:cxn ang="0">
                  <a:pos x="164" y="80"/>
                </a:cxn>
                <a:cxn ang="0">
                  <a:pos x="72" y="99"/>
                </a:cxn>
                <a:cxn ang="0">
                  <a:pos x="0" y="65"/>
                </a:cxn>
                <a:cxn ang="0">
                  <a:pos x="51" y="199"/>
                </a:cxn>
                <a:cxn ang="0">
                  <a:pos x="141" y="467"/>
                </a:cxn>
                <a:cxn ang="0">
                  <a:pos x="225" y="651"/>
                </a:cxn>
                <a:cxn ang="0">
                  <a:pos x="298" y="810"/>
                </a:cxn>
                <a:cxn ang="0">
                  <a:pos x="339" y="844"/>
                </a:cxn>
                <a:cxn ang="0">
                  <a:pos x="360" y="852"/>
                </a:cxn>
                <a:cxn ang="0">
                  <a:pos x="376" y="834"/>
                </a:cxn>
                <a:cxn ang="0">
                  <a:pos x="395" y="784"/>
                </a:cxn>
                <a:cxn ang="0">
                  <a:pos x="384" y="609"/>
                </a:cxn>
                <a:cxn ang="0">
                  <a:pos x="368" y="410"/>
                </a:cxn>
                <a:cxn ang="0">
                  <a:pos x="317" y="131"/>
                </a:cxn>
                <a:cxn ang="0">
                  <a:pos x="306" y="0"/>
                </a:cxn>
                <a:cxn ang="0">
                  <a:pos x="279" y="34"/>
                </a:cxn>
                <a:cxn ang="0">
                  <a:pos x="164" y="80"/>
                </a:cxn>
              </a:cxnLst>
              <a:rect l="0" t="0" r="r" b="b"/>
              <a:pathLst>
                <a:path w="396" h="853">
                  <a:moveTo>
                    <a:pt x="164" y="80"/>
                  </a:moveTo>
                  <a:lnTo>
                    <a:pt x="72" y="99"/>
                  </a:lnTo>
                  <a:lnTo>
                    <a:pt x="0" y="65"/>
                  </a:lnTo>
                  <a:lnTo>
                    <a:pt x="51" y="199"/>
                  </a:lnTo>
                  <a:lnTo>
                    <a:pt x="141" y="467"/>
                  </a:lnTo>
                  <a:lnTo>
                    <a:pt x="225" y="651"/>
                  </a:lnTo>
                  <a:lnTo>
                    <a:pt x="298" y="810"/>
                  </a:lnTo>
                  <a:lnTo>
                    <a:pt x="339" y="844"/>
                  </a:lnTo>
                  <a:lnTo>
                    <a:pt x="360" y="852"/>
                  </a:lnTo>
                  <a:lnTo>
                    <a:pt x="376" y="834"/>
                  </a:lnTo>
                  <a:lnTo>
                    <a:pt x="395" y="784"/>
                  </a:lnTo>
                  <a:lnTo>
                    <a:pt x="384" y="609"/>
                  </a:lnTo>
                  <a:lnTo>
                    <a:pt x="368" y="410"/>
                  </a:lnTo>
                  <a:lnTo>
                    <a:pt x="317" y="131"/>
                  </a:lnTo>
                  <a:lnTo>
                    <a:pt x="306" y="0"/>
                  </a:lnTo>
                  <a:lnTo>
                    <a:pt x="279" y="34"/>
                  </a:lnTo>
                  <a:lnTo>
                    <a:pt x="164" y="8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2375" y="1875"/>
              <a:ext cx="440" cy="488"/>
            </a:xfrm>
            <a:custGeom>
              <a:avLst/>
              <a:gdLst/>
              <a:ahLst/>
              <a:cxnLst>
                <a:cxn ang="0">
                  <a:pos x="282" y="468"/>
                </a:cxn>
                <a:cxn ang="0">
                  <a:pos x="190" y="487"/>
                </a:cxn>
                <a:cxn ang="0">
                  <a:pos x="117" y="452"/>
                </a:cxn>
                <a:cxn ang="0">
                  <a:pos x="13" y="304"/>
                </a:cxn>
                <a:cxn ang="0">
                  <a:pos x="0" y="218"/>
                </a:cxn>
                <a:cxn ang="0">
                  <a:pos x="13" y="145"/>
                </a:cxn>
                <a:cxn ang="0">
                  <a:pos x="110" y="44"/>
                </a:cxn>
                <a:cxn ang="0">
                  <a:pos x="164" y="0"/>
                </a:cxn>
                <a:cxn ang="0">
                  <a:pos x="196" y="4"/>
                </a:cxn>
                <a:cxn ang="0">
                  <a:pos x="270" y="43"/>
                </a:cxn>
                <a:cxn ang="0">
                  <a:pos x="390" y="89"/>
                </a:cxn>
                <a:cxn ang="0">
                  <a:pos x="425" y="138"/>
                </a:cxn>
                <a:cxn ang="0">
                  <a:pos x="439" y="224"/>
                </a:cxn>
                <a:cxn ang="0">
                  <a:pos x="417" y="345"/>
                </a:cxn>
                <a:cxn ang="0">
                  <a:pos x="424" y="386"/>
                </a:cxn>
                <a:cxn ang="0">
                  <a:pos x="396" y="421"/>
                </a:cxn>
                <a:cxn ang="0">
                  <a:pos x="282" y="468"/>
                </a:cxn>
              </a:cxnLst>
              <a:rect l="0" t="0" r="r" b="b"/>
              <a:pathLst>
                <a:path w="440" h="488">
                  <a:moveTo>
                    <a:pt x="282" y="468"/>
                  </a:moveTo>
                  <a:lnTo>
                    <a:pt x="190" y="487"/>
                  </a:lnTo>
                  <a:lnTo>
                    <a:pt x="117" y="452"/>
                  </a:lnTo>
                  <a:lnTo>
                    <a:pt x="13" y="304"/>
                  </a:lnTo>
                  <a:lnTo>
                    <a:pt x="0" y="218"/>
                  </a:lnTo>
                  <a:lnTo>
                    <a:pt x="13" y="145"/>
                  </a:lnTo>
                  <a:lnTo>
                    <a:pt x="110" y="44"/>
                  </a:lnTo>
                  <a:lnTo>
                    <a:pt x="164" y="0"/>
                  </a:lnTo>
                  <a:lnTo>
                    <a:pt x="196" y="4"/>
                  </a:lnTo>
                  <a:lnTo>
                    <a:pt x="270" y="43"/>
                  </a:lnTo>
                  <a:lnTo>
                    <a:pt x="390" y="89"/>
                  </a:lnTo>
                  <a:lnTo>
                    <a:pt x="425" y="138"/>
                  </a:lnTo>
                  <a:lnTo>
                    <a:pt x="439" y="224"/>
                  </a:lnTo>
                  <a:lnTo>
                    <a:pt x="417" y="345"/>
                  </a:lnTo>
                  <a:lnTo>
                    <a:pt x="424" y="386"/>
                  </a:lnTo>
                  <a:lnTo>
                    <a:pt x="396" y="421"/>
                  </a:lnTo>
                  <a:lnTo>
                    <a:pt x="282" y="46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2635250" y="4475163"/>
            <a:ext cx="625475" cy="1506537"/>
            <a:chOff x="1868" y="2819"/>
            <a:chExt cx="443" cy="949"/>
          </a:xfrm>
        </p:grpSpPr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1933" y="3239"/>
              <a:ext cx="313" cy="529"/>
            </a:xfrm>
            <a:custGeom>
              <a:avLst/>
              <a:gdLst/>
              <a:ahLst/>
              <a:cxnLst>
                <a:cxn ang="0">
                  <a:pos x="154" y="57"/>
                </a:cxn>
                <a:cxn ang="0">
                  <a:pos x="61" y="51"/>
                </a:cxn>
                <a:cxn ang="0">
                  <a:pos x="0" y="0"/>
                </a:cxn>
                <a:cxn ang="0">
                  <a:pos x="15" y="143"/>
                </a:cxn>
                <a:cxn ang="0">
                  <a:pos x="32" y="425"/>
                </a:cxn>
                <a:cxn ang="0">
                  <a:pos x="64" y="482"/>
                </a:cxn>
                <a:cxn ang="0">
                  <a:pos x="100" y="512"/>
                </a:cxn>
                <a:cxn ang="0">
                  <a:pos x="128" y="528"/>
                </a:cxn>
                <a:cxn ang="0">
                  <a:pos x="162" y="522"/>
                </a:cxn>
                <a:cxn ang="0">
                  <a:pos x="197" y="517"/>
                </a:cxn>
                <a:cxn ang="0">
                  <a:pos x="234" y="487"/>
                </a:cxn>
                <a:cxn ang="0">
                  <a:pos x="266" y="428"/>
                </a:cxn>
                <a:cxn ang="0">
                  <a:pos x="289" y="145"/>
                </a:cxn>
                <a:cxn ang="0">
                  <a:pos x="312" y="16"/>
                </a:cxn>
                <a:cxn ang="0">
                  <a:pos x="276" y="42"/>
                </a:cxn>
                <a:cxn ang="0">
                  <a:pos x="154" y="57"/>
                </a:cxn>
              </a:cxnLst>
              <a:rect l="0" t="0" r="r" b="b"/>
              <a:pathLst>
                <a:path w="313" h="529">
                  <a:moveTo>
                    <a:pt x="154" y="57"/>
                  </a:moveTo>
                  <a:lnTo>
                    <a:pt x="61" y="51"/>
                  </a:lnTo>
                  <a:lnTo>
                    <a:pt x="0" y="0"/>
                  </a:lnTo>
                  <a:lnTo>
                    <a:pt x="15" y="143"/>
                  </a:lnTo>
                  <a:lnTo>
                    <a:pt x="32" y="425"/>
                  </a:lnTo>
                  <a:lnTo>
                    <a:pt x="64" y="482"/>
                  </a:lnTo>
                  <a:lnTo>
                    <a:pt x="100" y="512"/>
                  </a:lnTo>
                  <a:lnTo>
                    <a:pt x="128" y="528"/>
                  </a:lnTo>
                  <a:lnTo>
                    <a:pt x="162" y="522"/>
                  </a:lnTo>
                  <a:lnTo>
                    <a:pt x="197" y="517"/>
                  </a:lnTo>
                  <a:lnTo>
                    <a:pt x="234" y="487"/>
                  </a:lnTo>
                  <a:lnTo>
                    <a:pt x="266" y="428"/>
                  </a:lnTo>
                  <a:lnTo>
                    <a:pt x="289" y="145"/>
                  </a:lnTo>
                  <a:lnTo>
                    <a:pt x="312" y="16"/>
                  </a:lnTo>
                  <a:lnTo>
                    <a:pt x="276" y="42"/>
                  </a:lnTo>
                  <a:lnTo>
                    <a:pt x="154" y="57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1868" y="2819"/>
              <a:ext cx="443" cy="482"/>
            </a:xfrm>
            <a:custGeom>
              <a:avLst/>
              <a:gdLst/>
              <a:ahLst/>
              <a:cxnLst>
                <a:cxn ang="0">
                  <a:pos x="217" y="481"/>
                </a:cxn>
                <a:cxn ang="0">
                  <a:pos x="124" y="475"/>
                </a:cxn>
                <a:cxn ang="0">
                  <a:pos x="62" y="423"/>
                </a:cxn>
                <a:cxn ang="0">
                  <a:pos x="0" y="253"/>
                </a:cxn>
                <a:cxn ang="0">
                  <a:pos x="9" y="167"/>
                </a:cxn>
                <a:cxn ang="0">
                  <a:pos x="41" y="100"/>
                </a:cxn>
                <a:cxn ang="0">
                  <a:pos x="161" y="28"/>
                </a:cxn>
                <a:cxn ang="0">
                  <a:pos x="224" y="0"/>
                </a:cxn>
                <a:cxn ang="0">
                  <a:pos x="254" y="12"/>
                </a:cxn>
                <a:cxn ang="0">
                  <a:pos x="316" y="69"/>
                </a:cxn>
                <a:cxn ang="0">
                  <a:pos x="420" y="144"/>
                </a:cxn>
                <a:cxn ang="0">
                  <a:pos x="442" y="201"/>
                </a:cxn>
                <a:cxn ang="0">
                  <a:pos x="432" y="287"/>
                </a:cxn>
                <a:cxn ang="0">
                  <a:pos x="380" y="397"/>
                </a:cxn>
                <a:cxn ang="0">
                  <a:pos x="376" y="440"/>
                </a:cxn>
                <a:cxn ang="0">
                  <a:pos x="340" y="466"/>
                </a:cxn>
                <a:cxn ang="0">
                  <a:pos x="217" y="481"/>
                </a:cxn>
              </a:cxnLst>
              <a:rect l="0" t="0" r="r" b="b"/>
              <a:pathLst>
                <a:path w="443" h="482">
                  <a:moveTo>
                    <a:pt x="217" y="481"/>
                  </a:moveTo>
                  <a:lnTo>
                    <a:pt x="124" y="475"/>
                  </a:lnTo>
                  <a:lnTo>
                    <a:pt x="62" y="423"/>
                  </a:lnTo>
                  <a:lnTo>
                    <a:pt x="0" y="253"/>
                  </a:lnTo>
                  <a:lnTo>
                    <a:pt x="9" y="167"/>
                  </a:lnTo>
                  <a:lnTo>
                    <a:pt x="41" y="100"/>
                  </a:lnTo>
                  <a:lnTo>
                    <a:pt x="161" y="28"/>
                  </a:lnTo>
                  <a:lnTo>
                    <a:pt x="224" y="0"/>
                  </a:lnTo>
                  <a:lnTo>
                    <a:pt x="254" y="12"/>
                  </a:lnTo>
                  <a:lnTo>
                    <a:pt x="316" y="69"/>
                  </a:lnTo>
                  <a:lnTo>
                    <a:pt x="420" y="144"/>
                  </a:lnTo>
                  <a:lnTo>
                    <a:pt x="442" y="201"/>
                  </a:lnTo>
                  <a:lnTo>
                    <a:pt x="432" y="287"/>
                  </a:lnTo>
                  <a:lnTo>
                    <a:pt x="380" y="397"/>
                  </a:lnTo>
                  <a:lnTo>
                    <a:pt x="376" y="440"/>
                  </a:lnTo>
                  <a:lnTo>
                    <a:pt x="340" y="466"/>
                  </a:lnTo>
                  <a:lnTo>
                    <a:pt x="217" y="481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971800" y="4187825"/>
            <a:ext cx="242888" cy="298450"/>
          </a:xfrm>
          <a:prstGeom prst="star16">
            <a:avLst>
              <a:gd name="adj" fmla="val 37500"/>
            </a:avLst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2692400" y="1385888"/>
            <a:ext cx="627063" cy="2028825"/>
            <a:chOff x="1908" y="873"/>
            <a:chExt cx="444" cy="1278"/>
          </a:xfrm>
        </p:grpSpPr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1973" y="873"/>
              <a:ext cx="314" cy="854"/>
            </a:xfrm>
            <a:custGeom>
              <a:avLst/>
              <a:gdLst/>
              <a:ahLst/>
              <a:cxnLst>
                <a:cxn ang="0">
                  <a:pos x="158" y="796"/>
                </a:cxn>
                <a:cxn ang="0">
                  <a:pos x="251" y="801"/>
                </a:cxn>
                <a:cxn ang="0">
                  <a:pos x="313" y="853"/>
                </a:cxn>
                <a:cxn ang="0">
                  <a:pos x="298" y="710"/>
                </a:cxn>
                <a:cxn ang="0">
                  <a:pos x="280" y="427"/>
                </a:cxn>
                <a:cxn ang="0">
                  <a:pos x="247" y="228"/>
                </a:cxn>
                <a:cxn ang="0">
                  <a:pos x="217" y="56"/>
                </a:cxn>
                <a:cxn ang="0">
                  <a:pos x="187" y="13"/>
                </a:cxn>
                <a:cxn ang="0">
                  <a:pos x="168" y="0"/>
                </a:cxn>
                <a:cxn ang="0">
                  <a:pos x="149" y="13"/>
                </a:cxn>
                <a:cxn ang="0">
                  <a:pos x="117" y="56"/>
                </a:cxn>
                <a:cxn ang="0">
                  <a:pos x="82" y="228"/>
                </a:cxn>
                <a:cxn ang="0">
                  <a:pos x="46" y="424"/>
                </a:cxn>
                <a:cxn ang="0">
                  <a:pos x="22" y="707"/>
                </a:cxn>
                <a:cxn ang="0">
                  <a:pos x="0" y="837"/>
                </a:cxn>
                <a:cxn ang="0">
                  <a:pos x="35" y="811"/>
                </a:cxn>
                <a:cxn ang="0">
                  <a:pos x="158" y="796"/>
                </a:cxn>
              </a:cxnLst>
              <a:rect l="0" t="0" r="r" b="b"/>
              <a:pathLst>
                <a:path w="314" h="854">
                  <a:moveTo>
                    <a:pt x="158" y="796"/>
                  </a:moveTo>
                  <a:lnTo>
                    <a:pt x="251" y="801"/>
                  </a:lnTo>
                  <a:lnTo>
                    <a:pt x="313" y="853"/>
                  </a:lnTo>
                  <a:lnTo>
                    <a:pt x="298" y="710"/>
                  </a:lnTo>
                  <a:lnTo>
                    <a:pt x="280" y="427"/>
                  </a:lnTo>
                  <a:lnTo>
                    <a:pt x="247" y="228"/>
                  </a:lnTo>
                  <a:lnTo>
                    <a:pt x="217" y="56"/>
                  </a:lnTo>
                  <a:lnTo>
                    <a:pt x="187" y="13"/>
                  </a:lnTo>
                  <a:lnTo>
                    <a:pt x="168" y="0"/>
                  </a:lnTo>
                  <a:lnTo>
                    <a:pt x="149" y="13"/>
                  </a:lnTo>
                  <a:lnTo>
                    <a:pt x="117" y="56"/>
                  </a:lnTo>
                  <a:lnTo>
                    <a:pt x="82" y="228"/>
                  </a:lnTo>
                  <a:lnTo>
                    <a:pt x="46" y="424"/>
                  </a:lnTo>
                  <a:lnTo>
                    <a:pt x="22" y="707"/>
                  </a:lnTo>
                  <a:lnTo>
                    <a:pt x="0" y="837"/>
                  </a:lnTo>
                  <a:lnTo>
                    <a:pt x="35" y="811"/>
                  </a:lnTo>
                  <a:lnTo>
                    <a:pt x="158" y="79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908" y="1669"/>
              <a:ext cx="444" cy="482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318" y="5"/>
                </a:cxn>
                <a:cxn ang="0">
                  <a:pos x="379" y="57"/>
                </a:cxn>
                <a:cxn ang="0">
                  <a:pos x="443" y="227"/>
                </a:cxn>
                <a:cxn ang="0">
                  <a:pos x="433" y="314"/>
                </a:cxn>
                <a:cxn ang="0">
                  <a:pos x="401" y="380"/>
                </a:cxn>
                <a:cxn ang="0">
                  <a:pos x="281" y="452"/>
                </a:cxn>
                <a:cxn ang="0">
                  <a:pos x="217" y="481"/>
                </a:cxn>
                <a:cxn ang="0">
                  <a:pos x="187" y="468"/>
                </a:cxn>
                <a:cxn ang="0">
                  <a:pos x="126" y="412"/>
                </a:cxn>
                <a:cxn ang="0">
                  <a:pos x="21" y="336"/>
                </a:cxn>
                <a:cxn ang="0">
                  <a:pos x="0" y="280"/>
                </a:cxn>
                <a:cxn ang="0">
                  <a:pos x="9" y="194"/>
                </a:cxn>
                <a:cxn ang="0">
                  <a:pos x="61" y="83"/>
                </a:cxn>
                <a:cxn ang="0">
                  <a:pos x="65" y="41"/>
                </a:cxn>
                <a:cxn ang="0">
                  <a:pos x="101" y="15"/>
                </a:cxn>
                <a:cxn ang="0">
                  <a:pos x="224" y="0"/>
                </a:cxn>
              </a:cxnLst>
              <a:rect l="0" t="0" r="r" b="b"/>
              <a:pathLst>
                <a:path w="444" h="482">
                  <a:moveTo>
                    <a:pt x="224" y="0"/>
                  </a:moveTo>
                  <a:lnTo>
                    <a:pt x="318" y="5"/>
                  </a:lnTo>
                  <a:lnTo>
                    <a:pt x="379" y="57"/>
                  </a:lnTo>
                  <a:lnTo>
                    <a:pt x="443" y="227"/>
                  </a:lnTo>
                  <a:lnTo>
                    <a:pt x="433" y="314"/>
                  </a:lnTo>
                  <a:lnTo>
                    <a:pt x="401" y="380"/>
                  </a:lnTo>
                  <a:lnTo>
                    <a:pt x="281" y="452"/>
                  </a:lnTo>
                  <a:lnTo>
                    <a:pt x="217" y="481"/>
                  </a:lnTo>
                  <a:lnTo>
                    <a:pt x="187" y="468"/>
                  </a:lnTo>
                  <a:lnTo>
                    <a:pt x="126" y="412"/>
                  </a:lnTo>
                  <a:lnTo>
                    <a:pt x="21" y="336"/>
                  </a:lnTo>
                  <a:lnTo>
                    <a:pt x="0" y="280"/>
                  </a:lnTo>
                  <a:lnTo>
                    <a:pt x="9" y="194"/>
                  </a:lnTo>
                  <a:lnTo>
                    <a:pt x="61" y="83"/>
                  </a:lnTo>
                  <a:lnTo>
                    <a:pt x="65" y="41"/>
                  </a:lnTo>
                  <a:lnTo>
                    <a:pt x="101" y="15"/>
                  </a:lnTo>
                  <a:lnTo>
                    <a:pt x="224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34" name="Arc 18"/>
          <p:cNvSpPr>
            <a:spLocks/>
          </p:cNvSpPr>
          <p:nvPr/>
        </p:nvSpPr>
        <p:spPr bwMode="auto">
          <a:xfrm rot="1140000">
            <a:off x="1427163" y="2298700"/>
            <a:ext cx="2439987" cy="973138"/>
          </a:xfrm>
          <a:custGeom>
            <a:avLst/>
            <a:gdLst>
              <a:gd name="G0" fmla="+- 13 0 0"/>
              <a:gd name="G1" fmla="+- 35 0 0"/>
              <a:gd name="G2" fmla="+- 21600 0 0"/>
              <a:gd name="T0" fmla="*/ 21613 w 21613"/>
              <a:gd name="T1" fmla="*/ 0 h 21635"/>
              <a:gd name="T2" fmla="*/ 0 w 21613"/>
              <a:gd name="T3" fmla="*/ 21635 h 21635"/>
              <a:gd name="T4" fmla="*/ 13 w 21613"/>
              <a:gd name="T5" fmla="*/ 35 h 2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3" h="21635" fill="none" extrusionOk="0">
                <a:moveTo>
                  <a:pt x="21612" y="0"/>
                </a:moveTo>
                <a:cubicBezTo>
                  <a:pt x="21612" y="11"/>
                  <a:pt x="21613" y="23"/>
                  <a:pt x="21613" y="35"/>
                </a:cubicBezTo>
                <a:cubicBezTo>
                  <a:pt x="21613" y="11964"/>
                  <a:pt x="11942" y="21635"/>
                  <a:pt x="13" y="21635"/>
                </a:cubicBezTo>
                <a:cubicBezTo>
                  <a:pt x="8" y="21635"/>
                  <a:pt x="4" y="21634"/>
                  <a:pt x="0" y="21634"/>
                </a:cubicBezTo>
              </a:path>
              <a:path w="21613" h="21635" stroke="0" extrusionOk="0">
                <a:moveTo>
                  <a:pt x="21612" y="0"/>
                </a:moveTo>
                <a:cubicBezTo>
                  <a:pt x="21612" y="11"/>
                  <a:pt x="21613" y="23"/>
                  <a:pt x="21613" y="35"/>
                </a:cubicBezTo>
                <a:cubicBezTo>
                  <a:pt x="21613" y="11964"/>
                  <a:pt x="11942" y="21635"/>
                  <a:pt x="13" y="21635"/>
                </a:cubicBezTo>
                <a:cubicBezTo>
                  <a:pt x="8" y="21635"/>
                  <a:pt x="4" y="21634"/>
                  <a:pt x="0" y="21634"/>
                </a:cubicBezTo>
                <a:lnTo>
                  <a:pt x="13" y="35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2520000">
            <a:off x="2203450" y="3886200"/>
            <a:ext cx="147638" cy="512763"/>
          </a:xfrm>
          <a:prstGeom prst="upArrow">
            <a:avLst>
              <a:gd name="adj1" fmla="val 50000"/>
              <a:gd name="adj2" fmla="val 17363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2930525" y="2246313"/>
            <a:ext cx="149225" cy="512762"/>
          </a:xfrm>
          <a:prstGeom prst="downArrow">
            <a:avLst>
              <a:gd name="adj1" fmla="val 50000"/>
              <a:gd name="adj2" fmla="val 17182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 rot="4320000">
            <a:off x="3942556" y="3001169"/>
            <a:ext cx="169863" cy="454025"/>
          </a:xfrm>
          <a:prstGeom prst="downArrow">
            <a:avLst>
              <a:gd name="adj1" fmla="val 50000"/>
              <a:gd name="adj2" fmla="val 13365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 rot="17280000" flipH="1">
            <a:off x="1394618" y="2796382"/>
            <a:ext cx="169863" cy="457200"/>
          </a:xfrm>
          <a:prstGeom prst="downArrow">
            <a:avLst>
              <a:gd name="adj1" fmla="val 50000"/>
              <a:gd name="adj2" fmla="val 1345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2381250" y="3740150"/>
            <a:ext cx="201613" cy="280988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H="1">
            <a:off x="3328988" y="3767138"/>
            <a:ext cx="209550" cy="254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title"/>
          </p:nvPr>
        </p:nvSpPr>
        <p:spPr>
          <a:xfrm>
            <a:off x="3276600" y="762000"/>
            <a:ext cx="5334000" cy="1143000"/>
          </a:xfrm>
          <a:noFill/>
          <a:ln/>
        </p:spPr>
        <p:txBody>
          <a:bodyPr/>
          <a:lstStyle/>
          <a:p>
            <a:r>
              <a:rPr lang="el-GR" smtClean="0"/>
              <a:t>Εξέλιξη</a:t>
            </a:r>
            <a:r>
              <a:rPr lang="el-GR" smtClean="0"/>
              <a:t> - </a:t>
            </a:r>
            <a:r>
              <a:rPr lang="el-GR" smtClean="0"/>
              <a:t>Επιπτώσεις</a:t>
            </a:r>
            <a:endParaRPr lang="el-GR">
              <a:latin typeface="Times New Roman Greek" charset="-95"/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716016" y="2942456"/>
            <a:ext cx="4176463" cy="3366864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/>
              <a:t>Προοδευτική </a:t>
            </a:r>
            <a:r>
              <a:rPr lang="el-GR" sz="2400" dirty="0" err="1" smtClean="0"/>
              <a:t>υπέκφυση</a:t>
            </a:r>
            <a:endParaRPr lang="el-GR" sz="24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Απόκλιση παρακειμένων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Απώλεια χώρου (;)</a:t>
            </a:r>
          </a:p>
          <a:p>
            <a:pPr>
              <a:lnSpc>
                <a:spcPct val="90000"/>
              </a:lnSpc>
            </a:pPr>
            <a:r>
              <a:rPr lang="el-GR" sz="2400" dirty="0" err="1" smtClean="0">
                <a:effectLst/>
              </a:rPr>
              <a:t>Υπερέκφυση</a:t>
            </a:r>
            <a:r>
              <a:rPr lang="el-GR" sz="2400" dirty="0" smtClean="0">
                <a:effectLst/>
              </a:rPr>
              <a:t> ανταγωνιστού</a:t>
            </a:r>
            <a:endParaRPr lang="el-GR" sz="2400" dirty="0" smtClean="0"/>
          </a:p>
          <a:p>
            <a:pPr>
              <a:lnSpc>
                <a:spcPct val="90000"/>
              </a:lnSpc>
            </a:pPr>
            <a:r>
              <a:rPr lang="el-GR" sz="2400" dirty="0" smtClean="0">
                <a:effectLst/>
              </a:rPr>
              <a:t>Καμπύλη </a:t>
            </a:r>
            <a:r>
              <a:rPr lang="el-GR" sz="2400" dirty="0" err="1" smtClean="0">
                <a:effectLst/>
              </a:rPr>
              <a:t>Spee</a:t>
            </a:r>
            <a:endParaRPr lang="el-GR" sz="2400" dirty="0" smtClean="0"/>
          </a:p>
          <a:p>
            <a:pPr>
              <a:lnSpc>
                <a:spcPct val="90000"/>
              </a:lnSpc>
            </a:pPr>
            <a:r>
              <a:rPr lang="el-GR" sz="2400" dirty="0" smtClean="0">
                <a:effectLst/>
              </a:rPr>
              <a:t>Πλάγια </a:t>
            </a:r>
            <a:r>
              <a:rPr lang="el-GR" sz="2400" dirty="0" err="1" smtClean="0">
                <a:effectLst/>
              </a:rPr>
              <a:t>χασμοδοντία</a:t>
            </a:r>
            <a:endParaRPr lang="el-GR" sz="2400" dirty="0" smtClean="0"/>
          </a:p>
          <a:p>
            <a:pPr>
              <a:lnSpc>
                <a:spcPct val="90000"/>
              </a:lnSpc>
            </a:pPr>
            <a:r>
              <a:rPr lang="el-GR" sz="2400" dirty="0" smtClean="0">
                <a:effectLst/>
              </a:rPr>
              <a:t>Περιοδοντικά προβλήματα</a:t>
            </a:r>
            <a:endParaRPr lang="el-GR" sz="2400" dirty="0" smtClean="0"/>
          </a:p>
          <a:p>
            <a:pPr>
              <a:lnSpc>
                <a:spcPct val="90000"/>
              </a:lnSpc>
            </a:pPr>
            <a:r>
              <a:rPr lang="el-GR" sz="2400" dirty="0" smtClean="0">
                <a:effectLst/>
              </a:rPr>
              <a:t>Σκελετικές επιπτώσεις</a:t>
            </a:r>
            <a:endParaRPr lang="el-GR" sz="2400" dirty="0">
              <a:effectLst/>
              <a:latin typeface="Times New Roman Greek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798638"/>
          </a:xfrm>
          <a:noFill/>
          <a:ln/>
        </p:spPr>
        <p:txBody>
          <a:bodyPr/>
          <a:lstStyle/>
          <a:p>
            <a:pPr algn="l"/>
            <a:r>
              <a:rPr lang="el-GR" dirty="0" smtClean="0"/>
              <a:t>Εξαγωγή;</a:t>
            </a:r>
            <a:br>
              <a:rPr lang="el-GR" dirty="0" smtClean="0"/>
            </a:br>
            <a:r>
              <a:rPr lang="el-GR" dirty="0" smtClean="0"/>
              <a:t>Για ποιό λόγο;</a:t>
            </a:r>
            <a:endParaRPr lang="el-GR" dirty="0">
              <a:latin typeface="Times New Roman Greek" charset="-95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89945"/>
            <a:ext cx="7772400" cy="3203351"/>
          </a:xfrm>
          <a:noFill/>
          <a:ln/>
        </p:spPr>
        <p:txBody>
          <a:bodyPr/>
          <a:lstStyle/>
          <a:p>
            <a:r>
              <a:rPr lang="el-GR" sz="2800" dirty="0" smtClean="0"/>
              <a:t>Όλοι οι αγκυλωμένοι γομφίοι </a:t>
            </a:r>
            <a:r>
              <a:rPr lang="el-GR" sz="2800" dirty="0" err="1" smtClean="0"/>
              <a:t>απέπεσαν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Οι προγόμφιοι ανέτειλαν, ίσως λίγο αργότερα από το φυσιολογικό.</a:t>
            </a:r>
          </a:p>
          <a:p>
            <a:r>
              <a:rPr lang="el-GR" sz="2800" dirty="0" smtClean="0"/>
              <a:t>Καμία </a:t>
            </a:r>
            <a:r>
              <a:rPr lang="el-GR" sz="2800" dirty="0" smtClean="0"/>
              <a:t>εγγύς απόκλιση του γομφίου.</a:t>
            </a:r>
          </a:p>
          <a:p>
            <a:r>
              <a:rPr lang="el-GR" sz="2800" i="1" dirty="0" smtClean="0"/>
              <a:t>Δεν απαιτείται εξαγωγή του αγκυλωμένου, η οποία ίσως να παρουσιάζει και δυσκολίες.</a:t>
            </a:r>
            <a:endParaRPr lang="el-GR" sz="2800" i="1" dirty="0">
              <a:latin typeface="Times New Roman Greek" charset="-95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419850" y="6021388"/>
            <a:ext cx="232852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Kurol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και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συν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., 1985</a:t>
            </a: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 Greek" charset="-95"/>
            </a:endParaRPr>
          </a:p>
        </p:txBody>
      </p:sp>
      <p:grpSp>
        <p:nvGrpSpPr>
          <p:cNvPr id="11290" name="Group 26"/>
          <p:cNvGrpSpPr>
            <a:grpSpLocks/>
          </p:cNvGrpSpPr>
          <p:nvPr/>
        </p:nvGrpSpPr>
        <p:grpSpPr bwMode="auto">
          <a:xfrm>
            <a:off x="4319588" y="436563"/>
            <a:ext cx="4443412" cy="2168525"/>
            <a:chOff x="2947" y="275"/>
            <a:chExt cx="3149" cy="1366"/>
          </a:xfrm>
        </p:grpSpPr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2947" y="542"/>
              <a:ext cx="3149" cy="1099"/>
            </a:xfrm>
            <a:custGeom>
              <a:avLst/>
              <a:gdLst/>
              <a:ahLst/>
              <a:cxnLst>
                <a:cxn ang="0">
                  <a:pos x="99" y="7"/>
                </a:cxn>
                <a:cxn ang="0">
                  <a:pos x="627" y="0"/>
                </a:cxn>
                <a:cxn ang="0">
                  <a:pos x="1355" y="80"/>
                </a:cxn>
                <a:cxn ang="0">
                  <a:pos x="1599" y="64"/>
                </a:cxn>
                <a:cxn ang="0">
                  <a:pos x="1901" y="89"/>
                </a:cxn>
                <a:cxn ang="0">
                  <a:pos x="2391" y="57"/>
                </a:cxn>
                <a:cxn ang="0">
                  <a:pos x="2820" y="57"/>
                </a:cxn>
                <a:cxn ang="0">
                  <a:pos x="3039" y="47"/>
                </a:cxn>
                <a:cxn ang="0">
                  <a:pos x="3148" y="659"/>
                </a:cxn>
                <a:cxn ang="0">
                  <a:pos x="3078" y="1098"/>
                </a:cxn>
                <a:cxn ang="0">
                  <a:pos x="89" y="1098"/>
                </a:cxn>
                <a:cxn ang="0">
                  <a:pos x="0" y="626"/>
                </a:cxn>
                <a:cxn ang="0">
                  <a:pos x="99" y="7"/>
                </a:cxn>
              </a:cxnLst>
              <a:rect l="0" t="0" r="r" b="b"/>
              <a:pathLst>
                <a:path w="3149" h="1099">
                  <a:moveTo>
                    <a:pt x="99" y="7"/>
                  </a:moveTo>
                  <a:lnTo>
                    <a:pt x="627" y="0"/>
                  </a:lnTo>
                  <a:lnTo>
                    <a:pt x="1355" y="80"/>
                  </a:lnTo>
                  <a:lnTo>
                    <a:pt x="1599" y="64"/>
                  </a:lnTo>
                  <a:lnTo>
                    <a:pt x="1901" y="89"/>
                  </a:lnTo>
                  <a:lnTo>
                    <a:pt x="2391" y="57"/>
                  </a:lnTo>
                  <a:lnTo>
                    <a:pt x="2820" y="57"/>
                  </a:lnTo>
                  <a:lnTo>
                    <a:pt x="3039" y="47"/>
                  </a:lnTo>
                  <a:lnTo>
                    <a:pt x="3148" y="659"/>
                  </a:lnTo>
                  <a:lnTo>
                    <a:pt x="3078" y="1098"/>
                  </a:lnTo>
                  <a:lnTo>
                    <a:pt x="89" y="1098"/>
                  </a:lnTo>
                  <a:lnTo>
                    <a:pt x="0" y="626"/>
                  </a:lnTo>
                  <a:lnTo>
                    <a:pt x="99" y="7"/>
                  </a:lnTo>
                </a:path>
              </a:pathLst>
            </a:custGeom>
            <a:solidFill>
              <a:srgbClr val="B2B2B2">
                <a:alpha val="50000"/>
              </a:srgb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3233" y="275"/>
              <a:ext cx="532" cy="291"/>
            </a:xfrm>
            <a:custGeom>
              <a:avLst/>
              <a:gdLst/>
              <a:ahLst/>
              <a:cxnLst>
                <a:cxn ang="0">
                  <a:pos x="54" y="272"/>
                </a:cxn>
                <a:cxn ang="0">
                  <a:pos x="23" y="189"/>
                </a:cxn>
                <a:cxn ang="0">
                  <a:pos x="0" y="126"/>
                </a:cxn>
                <a:cxn ang="0">
                  <a:pos x="0" y="87"/>
                </a:cxn>
                <a:cxn ang="0">
                  <a:pos x="28" y="27"/>
                </a:cxn>
                <a:cxn ang="0">
                  <a:pos x="87" y="12"/>
                </a:cxn>
                <a:cxn ang="0">
                  <a:pos x="108" y="28"/>
                </a:cxn>
                <a:cxn ang="0">
                  <a:pos x="89" y="89"/>
                </a:cxn>
                <a:cxn ang="0">
                  <a:pos x="108" y="28"/>
                </a:cxn>
                <a:cxn ang="0">
                  <a:pos x="125" y="7"/>
                </a:cxn>
                <a:cxn ang="0">
                  <a:pos x="167" y="5"/>
                </a:cxn>
                <a:cxn ang="0">
                  <a:pos x="212" y="4"/>
                </a:cxn>
                <a:cxn ang="0">
                  <a:pos x="276" y="5"/>
                </a:cxn>
                <a:cxn ang="0">
                  <a:pos x="311" y="41"/>
                </a:cxn>
                <a:cxn ang="0">
                  <a:pos x="316" y="66"/>
                </a:cxn>
                <a:cxn ang="0">
                  <a:pos x="325" y="101"/>
                </a:cxn>
                <a:cxn ang="0">
                  <a:pos x="316" y="78"/>
                </a:cxn>
                <a:cxn ang="0">
                  <a:pos x="311" y="41"/>
                </a:cxn>
                <a:cxn ang="0">
                  <a:pos x="328" y="18"/>
                </a:cxn>
                <a:cxn ang="0">
                  <a:pos x="387" y="2"/>
                </a:cxn>
                <a:cxn ang="0">
                  <a:pos x="429" y="0"/>
                </a:cxn>
                <a:cxn ang="0">
                  <a:pos x="472" y="2"/>
                </a:cxn>
                <a:cxn ang="0">
                  <a:pos x="507" y="14"/>
                </a:cxn>
                <a:cxn ang="0">
                  <a:pos x="528" y="78"/>
                </a:cxn>
                <a:cxn ang="0">
                  <a:pos x="531" y="120"/>
                </a:cxn>
                <a:cxn ang="0">
                  <a:pos x="496" y="198"/>
                </a:cxn>
                <a:cxn ang="0">
                  <a:pos x="479" y="262"/>
                </a:cxn>
                <a:cxn ang="0">
                  <a:pos x="387" y="285"/>
                </a:cxn>
                <a:cxn ang="0">
                  <a:pos x="293" y="290"/>
                </a:cxn>
                <a:cxn ang="0">
                  <a:pos x="174" y="290"/>
                </a:cxn>
                <a:cxn ang="0">
                  <a:pos x="54" y="272"/>
                </a:cxn>
              </a:cxnLst>
              <a:rect l="0" t="0" r="r" b="b"/>
              <a:pathLst>
                <a:path w="532" h="291">
                  <a:moveTo>
                    <a:pt x="54" y="272"/>
                  </a:moveTo>
                  <a:lnTo>
                    <a:pt x="23" y="189"/>
                  </a:lnTo>
                  <a:lnTo>
                    <a:pt x="0" y="126"/>
                  </a:lnTo>
                  <a:lnTo>
                    <a:pt x="0" y="87"/>
                  </a:lnTo>
                  <a:lnTo>
                    <a:pt x="28" y="27"/>
                  </a:lnTo>
                  <a:lnTo>
                    <a:pt x="87" y="12"/>
                  </a:lnTo>
                  <a:lnTo>
                    <a:pt x="108" y="28"/>
                  </a:lnTo>
                  <a:lnTo>
                    <a:pt x="89" y="89"/>
                  </a:lnTo>
                  <a:lnTo>
                    <a:pt x="108" y="28"/>
                  </a:lnTo>
                  <a:lnTo>
                    <a:pt x="125" y="7"/>
                  </a:lnTo>
                  <a:lnTo>
                    <a:pt x="167" y="5"/>
                  </a:lnTo>
                  <a:lnTo>
                    <a:pt x="212" y="4"/>
                  </a:lnTo>
                  <a:lnTo>
                    <a:pt x="276" y="5"/>
                  </a:lnTo>
                  <a:lnTo>
                    <a:pt x="311" y="41"/>
                  </a:lnTo>
                  <a:lnTo>
                    <a:pt x="316" y="66"/>
                  </a:lnTo>
                  <a:lnTo>
                    <a:pt x="325" y="101"/>
                  </a:lnTo>
                  <a:lnTo>
                    <a:pt x="316" y="78"/>
                  </a:lnTo>
                  <a:lnTo>
                    <a:pt x="311" y="41"/>
                  </a:lnTo>
                  <a:lnTo>
                    <a:pt x="328" y="18"/>
                  </a:lnTo>
                  <a:lnTo>
                    <a:pt x="387" y="2"/>
                  </a:lnTo>
                  <a:lnTo>
                    <a:pt x="429" y="0"/>
                  </a:lnTo>
                  <a:lnTo>
                    <a:pt x="472" y="2"/>
                  </a:lnTo>
                  <a:lnTo>
                    <a:pt x="507" y="14"/>
                  </a:lnTo>
                  <a:lnTo>
                    <a:pt x="528" y="78"/>
                  </a:lnTo>
                  <a:lnTo>
                    <a:pt x="531" y="120"/>
                  </a:lnTo>
                  <a:lnTo>
                    <a:pt x="496" y="198"/>
                  </a:lnTo>
                  <a:lnTo>
                    <a:pt x="479" y="262"/>
                  </a:lnTo>
                  <a:lnTo>
                    <a:pt x="387" y="285"/>
                  </a:lnTo>
                  <a:lnTo>
                    <a:pt x="293" y="290"/>
                  </a:lnTo>
                  <a:lnTo>
                    <a:pt x="174" y="290"/>
                  </a:lnTo>
                  <a:lnTo>
                    <a:pt x="54" y="272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3172" y="539"/>
              <a:ext cx="626" cy="576"/>
            </a:xfrm>
            <a:custGeom>
              <a:avLst/>
              <a:gdLst/>
              <a:ahLst/>
              <a:cxnLst>
                <a:cxn ang="0">
                  <a:pos x="533" y="0"/>
                </a:cxn>
                <a:cxn ang="0">
                  <a:pos x="427" y="18"/>
                </a:cxn>
                <a:cxn ang="0">
                  <a:pos x="337" y="23"/>
                </a:cxn>
                <a:cxn ang="0">
                  <a:pos x="228" y="27"/>
                </a:cxn>
                <a:cxn ang="0">
                  <a:pos x="116" y="12"/>
                </a:cxn>
                <a:cxn ang="0">
                  <a:pos x="100" y="106"/>
                </a:cxn>
                <a:cxn ang="0">
                  <a:pos x="35" y="223"/>
                </a:cxn>
                <a:cxn ang="0">
                  <a:pos x="12" y="325"/>
                </a:cxn>
                <a:cxn ang="0">
                  <a:pos x="0" y="422"/>
                </a:cxn>
                <a:cxn ang="0">
                  <a:pos x="17" y="520"/>
                </a:cxn>
                <a:cxn ang="0">
                  <a:pos x="48" y="568"/>
                </a:cxn>
                <a:cxn ang="0">
                  <a:pos x="95" y="561"/>
                </a:cxn>
                <a:cxn ang="0">
                  <a:pos x="108" y="515"/>
                </a:cxn>
                <a:cxn ang="0">
                  <a:pos x="111" y="434"/>
                </a:cxn>
                <a:cxn ang="0">
                  <a:pos x="125" y="328"/>
                </a:cxn>
                <a:cxn ang="0">
                  <a:pos x="176" y="235"/>
                </a:cxn>
                <a:cxn ang="0">
                  <a:pos x="250" y="183"/>
                </a:cxn>
                <a:cxn ang="0">
                  <a:pos x="323" y="162"/>
                </a:cxn>
                <a:cxn ang="0">
                  <a:pos x="403" y="187"/>
                </a:cxn>
                <a:cxn ang="0">
                  <a:pos x="459" y="265"/>
                </a:cxn>
                <a:cxn ang="0">
                  <a:pos x="490" y="328"/>
                </a:cxn>
                <a:cxn ang="0">
                  <a:pos x="513" y="388"/>
                </a:cxn>
                <a:cxn ang="0">
                  <a:pos x="521" y="453"/>
                </a:cxn>
                <a:cxn ang="0">
                  <a:pos x="518" y="515"/>
                </a:cxn>
                <a:cxn ang="0">
                  <a:pos x="518" y="559"/>
                </a:cxn>
                <a:cxn ang="0">
                  <a:pos x="559" y="575"/>
                </a:cxn>
                <a:cxn ang="0">
                  <a:pos x="599" y="528"/>
                </a:cxn>
                <a:cxn ang="0">
                  <a:pos x="620" y="448"/>
                </a:cxn>
                <a:cxn ang="0">
                  <a:pos x="625" y="379"/>
                </a:cxn>
                <a:cxn ang="0">
                  <a:pos x="610" y="309"/>
                </a:cxn>
                <a:cxn ang="0">
                  <a:pos x="568" y="223"/>
                </a:cxn>
                <a:cxn ang="0">
                  <a:pos x="537" y="152"/>
                </a:cxn>
                <a:cxn ang="0">
                  <a:pos x="521" y="81"/>
                </a:cxn>
                <a:cxn ang="0">
                  <a:pos x="533" y="0"/>
                </a:cxn>
              </a:cxnLst>
              <a:rect l="0" t="0" r="r" b="b"/>
              <a:pathLst>
                <a:path w="626" h="576">
                  <a:moveTo>
                    <a:pt x="533" y="0"/>
                  </a:moveTo>
                  <a:lnTo>
                    <a:pt x="427" y="18"/>
                  </a:lnTo>
                  <a:lnTo>
                    <a:pt x="337" y="23"/>
                  </a:lnTo>
                  <a:lnTo>
                    <a:pt x="228" y="27"/>
                  </a:lnTo>
                  <a:lnTo>
                    <a:pt x="116" y="12"/>
                  </a:lnTo>
                  <a:lnTo>
                    <a:pt x="100" y="106"/>
                  </a:lnTo>
                  <a:lnTo>
                    <a:pt x="35" y="223"/>
                  </a:lnTo>
                  <a:lnTo>
                    <a:pt x="12" y="325"/>
                  </a:lnTo>
                  <a:lnTo>
                    <a:pt x="0" y="422"/>
                  </a:lnTo>
                  <a:lnTo>
                    <a:pt x="17" y="520"/>
                  </a:lnTo>
                  <a:lnTo>
                    <a:pt x="48" y="568"/>
                  </a:lnTo>
                  <a:lnTo>
                    <a:pt x="95" y="561"/>
                  </a:lnTo>
                  <a:lnTo>
                    <a:pt x="108" y="515"/>
                  </a:lnTo>
                  <a:lnTo>
                    <a:pt x="111" y="434"/>
                  </a:lnTo>
                  <a:lnTo>
                    <a:pt x="125" y="328"/>
                  </a:lnTo>
                  <a:lnTo>
                    <a:pt x="176" y="235"/>
                  </a:lnTo>
                  <a:lnTo>
                    <a:pt x="250" y="183"/>
                  </a:lnTo>
                  <a:lnTo>
                    <a:pt x="323" y="162"/>
                  </a:lnTo>
                  <a:lnTo>
                    <a:pt x="403" y="187"/>
                  </a:lnTo>
                  <a:lnTo>
                    <a:pt x="459" y="265"/>
                  </a:lnTo>
                  <a:lnTo>
                    <a:pt x="490" y="328"/>
                  </a:lnTo>
                  <a:lnTo>
                    <a:pt x="513" y="388"/>
                  </a:lnTo>
                  <a:lnTo>
                    <a:pt x="521" y="453"/>
                  </a:lnTo>
                  <a:lnTo>
                    <a:pt x="518" y="515"/>
                  </a:lnTo>
                  <a:lnTo>
                    <a:pt x="518" y="559"/>
                  </a:lnTo>
                  <a:lnTo>
                    <a:pt x="559" y="575"/>
                  </a:lnTo>
                  <a:lnTo>
                    <a:pt x="599" y="528"/>
                  </a:lnTo>
                  <a:lnTo>
                    <a:pt x="620" y="448"/>
                  </a:lnTo>
                  <a:lnTo>
                    <a:pt x="625" y="379"/>
                  </a:lnTo>
                  <a:lnTo>
                    <a:pt x="610" y="309"/>
                  </a:lnTo>
                  <a:lnTo>
                    <a:pt x="568" y="223"/>
                  </a:lnTo>
                  <a:lnTo>
                    <a:pt x="537" y="152"/>
                  </a:lnTo>
                  <a:lnTo>
                    <a:pt x="521" y="81"/>
                  </a:lnTo>
                  <a:lnTo>
                    <a:pt x="533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3507" y="652"/>
              <a:ext cx="137" cy="149"/>
            </a:xfrm>
            <a:prstGeom prst="star16">
              <a:avLst>
                <a:gd name="adj" fmla="val 37500"/>
              </a:avLst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275" name="Group 11"/>
            <p:cNvGrpSpPr>
              <a:grpSpLocks/>
            </p:cNvGrpSpPr>
            <p:nvPr/>
          </p:nvGrpSpPr>
          <p:grpSpPr bwMode="auto">
            <a:xfrm>
              <a:off x="3314" y="803"/>
              <a:ext cx="356" cy="763"/>
              <a:chOff x="3314" y="803"/>
              <a:chExt cx="356" cy="763"/>
            </a:xfrm>
          </p:grpSpPr>
          <p:sp>
            <p:nvSpPr>
              <p:cNvPr id="11273" name="Freeform 9"/>
              <p:cNvSpPr>
                <a:spLocks/>
              </p:cNvSpPr>
              <p:nvPr/>
            </p:nvSpPr>
            <p:spPr bwMode="auto">
              <a:xfrm>
                <a:off x="3366" y="1141"/>
                <a:ext cx="252" cy="425"/>
              </a:xfrm>
              <a:custGeom>
                <a:avLst/>
                <a:gdLst/>
                <a:ahLst/>
                <a:cxnLst>
                  <a:cxn ang="0">
                    <a:pos x="124" y="46"/>
                  </a:cxn>
                  <a:cxn ang="0">
                    <a:pos x="49" y="41"/>
                  </a:cxn>
                  <a:cxn ang="0">
                    <a:pos x="0" y="0"/>
                  </a:cxn>
                  <a:cxn ang="0">
                    <a:pos x="12" y="115"/>
                  </a:cxn>
                  <a:cxn ang="0">
                    <a:pos x="25" y="341"/>
                  </a:cxn>
                  <a:cxn ang="0">
                    <a:pos x="51" y="387"/>
                  </a:cxn>
                  <a:cxn ang="0">
                    <a:pos x="81" y="411"/>
                  </a:cxn>
                  <a:cxn ang="0">
                    <a:pos x="103" y="424"/>
                  </a:cxn>
                  <a:cxn ang="0">
                    <a:pos x="130" y="419"/>
                  </a:cxn>
                  <a:cxn ang="0">
                    <a:pos x="158" y="415"/>
                  </a:cxn>
                  <a:cxn ang="0">
                    <a:pos x="188" y="391"/>
                  </a:cxn>
                  <a:cxn ang="0">
                    <a:pos x="214" y="344"/>
                  </a:cxn>
                  <a:cxn ang="0">
                    <a:pos x="232" y="117"/>
                  </a:cxn>
                  <a:cxn ang="0">
                    <a:pos x="251" y="13"/>
                  </a:cxn>
                  <a:cxn ang="0">
                    <a:pos x="222" y="33"/>
                  </a:cxn>
                  <a:cxn ang="0">
                    <a:pos x="124" y="46"/>
                  </a:cxn>
                </a:cxnLst>
                <a:rect l="0" t="0" r="r" b="b"/>
                <a:pathLst>
                  <a:path w="252" h="425">
                    <a:moveTo>
                      <a:pt x="124" y="46"/>
                    </a:moveTo>
                    <a:lnTo>
                      <a:pt x="49" y="41"/>
                    </a:lnTo>
                    <a:lnTo>
                      <a:pt x="0" y="0"/>
                    </a:lnTo>
                    <a:lnTo>
                      <a:pt x="12" y="115"/>
                    </a:lnTo>
                    <a:lnTo>
                      <a:pt x="25" y="341"/>
                    </a:lnTo>
                    <a:lnTo>
                      <a:pt x="51" y="387"/>
                    </a:lnTo>
                    <a:lnTo>
                      <a:pt x="81" y="411"/>
                    </a:lnTo>
                    <a:lnTo>
                      <a:pt x="103" y="424"/>
                    </a:lnTo>
                    <a:lnTo>
                      <a:pt x="130" y="419"/>
                    </a:lnTo>
                    <a:lnTo>
                      <a:pt x="158" y="415"/>
                    </a:lnTo>
                    <a:lnTo>
                      <a:pt x="188" y="391"/>
                    </a:lnTo>
                    <a:lnTo>
                      <a:pt x="214" y="344"/>
                    </a:lnTo>
                    <a:lnTo>
                      <a:pt x="232" y="117"/>
                    </a:lnTo>
                    <a:lnTo>
                      <a:pt x="251" y="13"/>
                    </a:lnTo>
                    <a:lnTo>
                      <a:pt x="222" y="33"/>
                    </a:lnTo>
                    <a:lnTo>
                      <a:pt x="124" y="4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auto">
              <a:xfrm>
                <a:off x="3314" y="803"/>
                <a:ext cx="356" cy="388"/>
              </a:xfrm>
              <a:custGeom>
                <a:avLst/>
                <a:gdLst/>
                <a:ahLst/>
                <a:cxnLst>
                  <a:cxn ang="0">
                    <a:pos x="175" y="387"/>
                  </a:cxn>
                  <a:cxn ang="0">
                    <a:pos x="99" y="382"/>
                  </a:cxn>
                  <a:cxn ang="0">
                    <a:pos x="50" y="340"/>
                  </a:cxn>
                  <a:cxn ang="0">
                    <a:pos x="0" y="203"/>
                  </a:cxn>
                  <a:cxn ang="0">
                    <a:pos x="7" y="134"/>
                  </a:cxn>
                  <a:cxn ang="0">
                    <a:pos x="33" y="81"/>
                  </a:cxn>
                  <a:cxn ang="0">
                    <a:pos x="129" y="23"/>
                  </a:cxn>
                  <a:cxn ang="0">
                    <a:pos x="179" y="0"/>
                  </a:cxn>
                  <a:cxn ang="0">
                    <a:pos x="204" y="9"/>
                  </a:cxn>
                  <a:cxn ang="0">
                    <a:pos x="253" y="55"/>
                  </a:cxn>
                  <a:cxn ang="0">
                    <a:pos x="337" y="116"/>
                  </a:cxn>
                  <a:cxn ang="0">
                    <a:pos x="355" y="162"/>
                  </a:cxn>
                  <a:cxn ang="0">
                    <a:pos x="347" y="231"/>
                  </a:cxn>
                  <a:cxn ang="0">
                    <a:pos x="305" y="320"/>
                  </a:cxn>
                  <a:cxn ang="0">
                    <a:pos x="301" y="354"/>
                  </a:cxn>
                  <a:cxn ang="0">
                    <a:pos x="273" y="374"/>
                  </a:cxn>
                  <a:cxn ang="0">
                    <a:pos x="175" y="387"/>
                  </a:cxn>
                </a:cxnLst>
                <a:rect l="0" t="0" r="r" b="b"/>
                <a:pathLst>
                  <a:path w="356" h="388">
                    <a:moveTo>
                      <a:pt x="175" y="387"/>
                    </a:moveTo>
                    <a:lnTo>
                      <a:pt x="99" y="382"/>
                    </a:lnTo>
                    <a:lnTo>
                      <a:pt x="50" y="340"/>
                    </a:lnTo>
                    <a:lnTo>
                      <a:pt x="0" y="203"/>
                    </a:lnTo>
                    <a:lnTo>
                      <a:pt x="7" y="134"/>
                    </a:lnTo>
                    <a:lnTo>
                      <a:pt x="33" y="81"/>
                    </a:lnTo>
                    <a:lnTo>
                      <a:pt x="129" y="23"/>
                    </a:lnTo>
                    <a:lnTo>
                      <a:pt x="179" y="0"/>
                    </a:lnTo>
                    <a:lnTo>
                      <a:pt x="204" y="9"/>
                    </a:lnTo>
                    <a:lnTo>
                      <a:pt x="253" y="55"/>
                    </a:lnTo>
                    <a:lnTo>
                      <a:pt x="337" y="116"/>
                    </a:lnTo>
                    <a:lnTo>
                      <a:pt x="355" y="162"/>
                    </a:lnTo>
                    <a:lnTo>
                      <a:pt x="347" y="231"/>
                    </a:lnTo>
                    <a:lnTo>
                      <a:pt x="305" y="320"/>
                    </a:lnTo>
                    <a:lnTo>
                      <a:pt x="301" y="354"/>
                    </a:lnTo>
                    <a:lnTo>
                      <a:pt x="273" y="374"/>
                    </a:lnTo>
                    <a:lnTo>
                      <a:pt x="175" y="387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4017" y="359"/>
              <a:ext cx="530" cy="291"/>
            </a:xfrm>
            <a:custGeom>
              <a:avLst/>
              <a:gdLst/>
              <a:ahLst/>
              <a:cxnLst>
                <a:cxn ang="0">
                  <a:pos x="54" y="272"/>
                </a:cxn>
                <a:cxn ang="0">
                  <a:pos x="23" y="189"/>
                </a:cxn>
                <a:cxn ang="0">
                  <a:pos x="0" y="126"/>
                </a:cxn>
                <a:cxn ang="0">
                  <a:pos x="0" y="87"/>
                </a:cxn>
                <a:cxn ang="0">
                  <a:pos x="28" y="27"/>
                </a:cxn>
                <a:cxn ang="0">
                  <a:pos x="87" y="12"/>
                </a:cxn>
                <a:cxn ang="0">
                  <a:pos x="108" y="28"/>
                </a:cxn>
                <a:cxn ang="0">
                  <a:pos x="88" y="89"/>
                </a:cxn>
                <a:cxn ang="0">
                  <a:pos x="108" y="28"/>
                </a:cxn>
                <a:cxn ang="0">
                  <a:pos x="124" y="7"/>
                </a:cxn>
                <a:cxn ang="0">
                  <a:pos x="166" y="5"/>
                </a:cxn>
                <a:cxn ang="0">
                  <a:pos x="212" y="4"/>
                </a:cxn>
                <a:cxn ang="0">
                  <a:pos x="274" y="5"/>
                </a:cxn>
                <a:cxn ang="0">
                  <a:pos x="310" y="41"/>
                </a:cxn>
                <a:cxn ang="0">
                  <a:pos x="315" y="66"/>
                </a:cxn>
                <a:cxn ang="0">
                  <a:pos x="324" y="101"/>
                </a:cxn>
                <a:cxn ang="0">
                  <a:pos x="315" y="78"/>
                </a:cxn>
                <a:cxn ang="0">
                  <a:pos x="310" y="41"/>
                </a:cxn>
                <a:cxn ang="0">
                  <a:pos x="326" y="18"/>
                </a:cxn>
                <a:cxn ang="0">
                  <a:pos x="385" y="2"/>
                </a:cxn>
                <a:cxn ang="0">
                  <a:pos x="427" y="0"/>
                </a:cxn>
                <a:cxn ang="0">
                  <a:pos x="471" y="2"/>
                </a:cxn>
                <a:cxn ang="0">
                  <a:pos x="505" y="14"/>
                </a:cxn>
                <a:cxn ang="0">
                  <a:pos x="526" y="78"/>
                </a:cxn>
                <a:cxn ang="0">
                  <a:pos x="529" y="120"/>
                </a:cxn>
                <a:cxn ang="0">
                  <a:pos x="494" y="198"/>
                </a:cxn>
                <a:cxn ang="0">
                  <a:pos x="477" y="262"/>
                </a:cxn>
                <a:cxn ang="0">
                  <a:pos x="385" y="285"/>
                </a:cxn>
                <a:cxn ang="0">
                  <a:pos x="292" y="290"/>
                </a:cxn>
                <a:cxn ang="0">
                  <a:pos x="173" y="290"/>
                </a:cxn>
                <a:cxn ang="0">
                  <a:pos x="54" y="272"/>
                </a:cxn>
              </a:cxnLst>
              <a:rect l="0" t="0" r="r" b="b"/>
              <a:pathLst>
                <a:path w="530" h="291">
                  <a:moveTo>
                    <a:pt x="54" y="272"/>
                  </a:moveTo>
                  <a:lnTo>
                    <a:pt x="23" y="189"/>
                  </a:lnTo>
                  <a:lnTo>
                    <a:pt x="0" y="126"/>
                  </a:lnTo>
                  <a:lnTo>
                    <a:pt x="0" y="87"/>
                  </a:lnTo>
                  <a:lnTo>
                    <a:pt x="28" y="27"/>
                  </a:lnTo>
                  <a:lnTo>
                    <a:pt x="87" y="12"/>
                  </a:lnTo>
                  <a:lnTo>
                    <a:pt x="108" y="28"/>
                  </a:lnTo>
                  <a:lnTo>
                    <a:pt x="88" y="89"/>
                  </a:lnTo>
                  <a:lnTo>
                    <a:pt x="108" y="28"/>
                  </a:lnTo>
                  <a:lnTo>
                    <a:pt x="124" y="7"/>
                  </a:lnTo>
                  <a:lnTo>
                    <a:pt x="166" y="5"/>
                  </a:lnTo>
                  <a:lnTo>
                    <a:pt x="212" y="4"/>
                  </a:lnTo>
                  <a:lnTo>
                    <a:pt x="274" y="5"/>
                  </a:lnTo>
                  <a:lnTo>
                    <a:pt x="310" y="41"/>
                  </a:lnTo>
                  <a:lnTo>
                    <a:pt x="315" y="66"/>
                  </a:lnTo>
                  <a:lnTo>
                    <a:pt x="324" y="101"/>
                  </a:lnTo>
                  <a:lnTo>
                    <a:pt x="315" y="78"/>
                  </a:lnTo>
                  <a:lnTo>
                    <a:pt x="310" y="41"/>
                  </a:lnTo>
                  <a:lnTo>
                    <a:pt x="326" y="18"/>
                  </a:lnTo>
                  <a:lnTo>
                    <a:pt x="385" y="2"/>
                  </a:lnTo>
                  <a:lnTo>
                    <a:pt x="427" y="0"/>
                  </a:lnTo>
                  <a:lnTo>
                    <a:pt x="471" y="2"/>
                  </a:lnTo>
                  <a:lnTo>
                    <a:pt x="505" y="14"/>
                  </a:lnTo>
                  <a:lnTo>
                    <a:pt x="526" y="78"/>
                  </a:lnTo>
                  <a:lnTo>
                    <a:pt x="529" y="120"/>
                  </a:lnTo>
                  <a:lnTo>
                    <a:pt x="494" y="198"/>
                  </a:lnTo>
                  <a:lnTo>
                    <a:pt x="477" y="262"/>
                  </a:lnTo>
                  <a:lnTo>
                    <a:pt x="385" y="285"/>
                  </a:lnTo>
                  <a:lnTo>
                    <a:pt x="292" y="290"/>
                  </a:lnTo>
                  <a:lnTo>
                    <a:pt x="173" y="290"/>
                  </a:lnTo>
                  <a:lnTo>
                    <a:pt x="54" y="272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3955" y="622"/>
              <a:ext cx="626" cy="439"/>
            </a:xfrm>
            <a:custGeom>
              <a:avLst/>
              <a:gdLst/>
              <a:ahLst/>
              <a:cxnLst>
                <a:cxn ang="0">
                  <a:pos x="533" y="0"/>
                </a:cxn>
                <a:cxn ang="0">
                  <a:pos x="427" y="18"/>
                </a:cxn>
                <a:cxn ang="0">
                  <a:pos x="337" y="23"/>
                </a:cxn>
                <a:cxn ang="0">
                  <a:pos x="228" y="27"/>
                </a:cxn>
                <a:cxn ang="0">
                  <a:pos x="116" y="12"/>
                </a:cxn>
                <a:cxn ang="0">
                  <a:pos x="100" y="106"/>
                </a:cxn>
                <a:cxn ang="0">
                  <a:pos x="35" y="223"/>
                </a:cxn>
                <a:cxn ang="0">
                  <a:pos x="12" y="326"/>
                </a:cxn>
                <a:cxn ang="0">
                  <a:pos x="0" y="422"/>
                </a:cxn>
                <a:cxn ang="0">
                  <a:pos x="53" y="400"/>
                </a:cxn>
                <a:cxn ang="0">
                  <a:pos x="83" y="349"/>
                </a:cxn>
                <a:cxn ang="0">
                  <a:pos x="111" y="295"/>
                </a:cxn>
                <a:cxn ang="0">
                  <a:pos x="139" y="254"/>
                </a:cxn>
                <a:cxn ang="0">
                  <a:pos x="182" y="200"/>
                </a:cxn>
                <a:cxn ang="0">
                  <a:pos x="230" y="160"/>
                </a:cxn>
                <a:cxn ang="0">
                  <a:pos x="290" y="144"/>
                </a:cxn>
                <a:cxn ang="0">
                  <a:pos x="337" y="144"/>
                </a:cxn>
                <a:cxn ang="0">
                  <a:pos x="403" y="187"/>
                </a:cxn>
                <a:cxn ang="0">
                  <a:pos x="473" y="252"/>
                </a:cxn>
                <a:cxn ang="0">
                  <a:pos x="515" y="298"/>
                </a:cxn>
                <a:cxn ang="0">
                  <a:pos x="534" y="341"/>
                </a:cxn>
                <a:cxn ang="0">
                  <a:pos x="549" y="379"/>
                </a:cxn>
                <a:cxn ang="0">
                  <a:pos x="569" y="422"/>
                </a:cxn>
                <a:cxn ang="0">
                  <a:pos x="607" y="438"/>
                </a:cxn>
                <a:cxn ang="0">
                  <a:pos x="625" y="379"/>
                </a:cxn>
                <a:cxn ang="0">
                  <a:pos x="610" y="309"/>
                </a:cxn>
                <a:cxn ang="0">
                  <a:pos x="568" y="223"/>
                </a:cxn>
                <a:cxn ang="0">
                  <a:pos x="537" y="152"/>
                </a:cxn>
                <a:cxn ang="0">
                  <a:pos x="521" y="81"/>
                </a:cxn>
                <a:cxn ang="0">
                  <a:pos x="533" y="0"/>
                </a:cxn>
              </a:cxnLst>
              <a:rect l="0" t="0" r="r" b="b"/>
              <a:pathLst>
                <a:path w="626" h="439">
                  <a:moveTo>
                    <a:pt x="533" y="0"/>
                  </a:moveTo>
                  <a:lnTo>
                    <a:pt x="427" y="18"/>
                  </a:lnTo>
                  <a:lnTo>
                    <a:pt x="337" y="23"/>
                  </a:lnTo>
                  <a:lnTo>
                    <a:pt x="228" y="27"/>
                  </a:lnTo>
                  <a:lnTo>
                    <a:pt x="116" y="12"/>
                  </a:lnTo>
                  <a:lnTo>
                    <a:pt x="100" y="106"/>
                  </a:lnTo>
                  <a:lnTo>
                    <a:pt x="35" y="223"/>
                  </a:lnTo>
                  <a:lnTo>
                    <a:pt x="12" y="326"/>
                  </a:lnTo>
                  <a:lnTo>
                    <a:pt x="0" y="422"/>
                  </a:lnTo>
                  <a:lnTo>
                    <a:pt x="53" y="400"/>
                  </a:lnTo>
                  <a:lnTo>
                    <a:pt x="83" y="349"/>
                  </a:lnTo>
                  <a:lnTo>
                    <a:pt x="111" y="295"/>
                  </a:lnTo>
                  <a:lnTo>
                    <a:pt x="139" y="254"/>
                  </a:lnTo>
                  <a:lnTo>
                    <a:pt x="182" y="200"/>
                  </a:lnTo>
                  <a:lnTo>
                    <a:pt x="230" y="160"/>
                  </a:lnTo>
                  <a:lnTo>
                    <a:pt x="290" y="144"/>
                  </a:lnTo>
                  <a:lnTo>
                    <a:pt x="337" y="144"/>
                  </a:lnTo>
                  <a:lnTo>
                    <a:pt x="403" y="187"/>
                  </a:lnTo>
                  <a:lnTo>
                    <a:pt x="473" y="252"/>
                  </a:lnTo>
                  <a:lnTo>
                    <a:pt x="515" y="298"/>
                  </a:lnTo>
                  <a:lnTo>
                    <a:pt x="534" y="341"/>
                  </a:lnTo>
                  <a:lnTo>
                    <a:pt x="549" y="379"/>
                  </a:lnTo>
                  <a:lnTo>
                    <a:pt x="569" y="422"/>
                  </a:lnTo>
                  <a:lnTo>
                    <a:pt x="607" y="438"/>
                  </a:lnTo>
                  <a:lnTo>
                    <a:pt x="625" y="379"/>
                  </a:lnTo>
                  <a:lnTo>
                    <a:pt x="610" y="309"/>
                  </a:lnTo>
                  <a:lnTo>
                    <a:pt x="568" y="223"/>
                  </a:lnTo>
                  <a:lnTo>
                    <a:pt x="537" y="152"/>
                  </a:lnTo>
                  <a:lnTo>
                    <a:pt x="521" y="81"/>
                  </a:lnTo>
                  <a:lnTo>
                    <a:pt x="533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>
              <a:off x="4290" y="735"/>
              <a:ext cx="137" cy="150"/>
            </a:xfrm>
            <a:prstGeom prst="star16">
              <a:avLst>
                <a:gd name="adj" fmla="val 37500"/>
              </a:avLst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4098" y="790"/>
              <a:ext cx="356" cy="763"/>
              <a:chOff x="4098" y="790"/>
              <a:chExt cx="356" cy="763"/>
            </a:xfrm>
          </p:grpSpPr>
          <p:sp>
            <p:nvSpPr>
              <p:cNvPr id="11279" name="Freeform 15"/>
              <p:cNvSpPr>
                <a:spLocks/>
              </p:cNvSpPr>
              <p:nvPr/>
            </p:nvSpPr>
            <p:spPr bwMode="auto">
              <a:xfrm>
                <a:off x="4150" y="1127"/>
                <a:ext cx="252" cy="426"/>
              </a:xfrm>
              <a:custGeom>
                <a:avLst/>
                <a:gdLst/>
                <a:ahLst/>
                <a:cxnLst>
                  <a:cxn ang="0">
                    <a:pos x="124" y="46"/>
                  </a:cxn>
                  <a:cxn ang="0">
                    <a:pos x="49" y="41"/>
                  </a:cxn>
                  <a:cxn ang="0">
                    <a:pos x="0" y="0"/>
                  </a:cxn>
                  <a:cxn ang="0">
                    <a:pos x="12" y="115"/>
                  </a:cxn>
                  <a:cxn ang="0">
                    <a:pos x="25" y="342"/>
                  </a:cxn>
                  <a:cxn ang="0">
                    <a:pos x="51" y="388"/>
                  </a:cxn>
                  <a:cxn ang="0">
                    <a:pos x="81" y="412"/>
                  </a:cxn>
                  <a:cxn ang="0">
                    <a:pos x="103" y="425"/>
                  </a:cxn>
                  <a:cxn ang="0">
                    <a:pos x="130" y="420"/>
                  </a:cxn>
                  <a:cxn ang="0">
                    <a:pos x="158" y="416"/>
                  </a:cxn>
                  <a:cxn ang="0">
                    <a:pos x="188" y="392"/>
                  </a:cxn>
                  <a:cxn ang="0">
                    <a:pos x="214" y="344"/>
                  </a:cxn>
                  <a:cxn ang="0">
                    <a:pos x="232" y="117"/>
                  </a:cxn>
                  <a:cxn ang="0">
                    <a:pos x="251" y="13"/>
                  </a:cxn>
                  <a:cxn ang="0">
                    <a:pos x="222" y="34"/>
                  </a:cxn>
                  <a:cxn ang="0">
                    <a:pos x="124" y="46"/>
                  </a:cxn>
                </a:cxnLst>
                <a:rect l="0" t="0" r="r" b="b"/>
                <a:pathLst>
                  <a:path w="252" h="426">
                    <a:moveTo>
                      <a:pt x="124" y="46"/>
                    </a:moveTo>
                    <a:lnTo>
                      <a:pt x="49" y="41"/>
                    </a:lnTo>
                    <a:lnTo>
                      <a:pt x="0" y="0"/>
                    </a:lnTo>
                    <a:lnTo>
                      <a:pt x="12" y="115"/>
                    </a:lnTo>
                    <a:lnTo>
                      <a:pt x="25" y="342"/>
                    </a:lnTo>
                    <a:lnTo>
                      <a:pt x="51" y="388"/>
                    </a:lnTo>
                    <a:lnTo>
                      <a:pt x="81" y="412"/>
                    </a:lnTo>
                    <a:lnTo>
                      <a:pt x="103" y="425"/>
                    </a:lnTo>
                    <a:lnTo>
                      <a:pt x="130" y="420"/>
                    </a:lnTo>
                    <a:lnTo>
                      <a:pt x="158" y="416"/>
                    </a:lnTo>
                    <a:lnTo>
                      <a:pt x="188" y="392"/>
                    </a:lnTo>
                    <a:lnTo>
                      <a:pt x="214" y="344"/>
                    </a:lnTo>
                    <a:lnTo>
                      <a:pt x="232" y="117"/>
                    </a:lnTo>
                    <a:lnTo>
                      <a:pt x="251" y="13"/>
                    </a:lnTo>
                    <a:lnTo>
                      <a:pt x="222" y="34"/>
                    </a:lnTo>
                    <a:lnTo>
                      <a:pt x="124" y="4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80" name="Freeform 16"/>
              <p:cNvSpPr>
                <a:spLocks/>
              </p:cNvSpPr>
              <p:nvPr/>
            </p:nvSpPr>
            <p:spPr bwMode="auto">
              <a:xfrm>
                <a:off x="4098" y="790"/>
                <a:ext cx="356" cy="387"/>
              </a:xfrm>
              <a:custGeom>
                <a:avLst/>
                <a:gdLst/>
                <a:ahLst/>
                <a:cxnLst>
                  <a:cxn ang="0">
                    <a:pos x="175" y="386"/>
                  </a:cxn>
                  <a:cxn ang="0">
                    <a:pos x="99" y="381"/>
                  </a:cxn>
                  <a:cxn ang="0">
                    <a:pos x="50" y="340"/>
                  </a:cxn>
                  <a:cxn ang="0">
                    <a:pos x="0" y="203"/>
                  </a:cxn>
                  <a:cxn ang="0">
                    <a:pos x="7" y="134"/>
                  </a:cxn>
                  <a:cxn ang="0">
                    <a:pos x="33" y="80"/>
                  </a:cxn>
                  <a:cxn ang="0">
                    <a:pos x="129" y="22"/>
                  </a:cxn>
                  <a:cxn ang="0">
                    <a:pos x="179" y="0"/>
                  </a:cxn>
                  <a:cxn ang="0">
                    <a:pos x="204" y="9"/>
                  </a:cxn>
                  <a:cxn ang="0">
                    <a:pos x="253" y="55"/>
                  </a:cxn>
                  <a:cxn ang="0">
                    <a:pos x="337" y="115"/>
                  </a:cxn>
                  <a:cxn ang="0">
                    <a:pos x="355" y="161"/>
                  </a:cxn>
                  <a:cxn ang="0">
                    <a:pos x="347" y="230"/>
                  </a:cxn>
                  <a:cxn ang="0">
                    <a:pos x="305" y="319"/>
                  </a:cxn>
                  <a:cxn ang="0">
                    <a:pos x="301" y="353"/>
                  </a:cxn>
                  <a:cxn ang="0">
                    <a:pos x="273" y="373"/>
                  </a:cxn>
                  <a:cxn ang="0">
                    <a:pos x="175" y="386"/>
                  </a:cxn>
                </a:cxnLst>
                <a:rect l="0" t="0" r="r" b="b"/>
                <a:pathLst>
                  <a:path w="356" h="387">
                    <a:moveTo>
                      <a:pt x="175" y="386"/>
                    </a:moveTo>
                    <a:lnTo>
                      <a:pt x="99" y="381"/>
                    </a:lnTo>
                    <a:lnTo>
                      <a:pt x="50" y="340"/>
                    </a:lnTo>
                    <a:lnTo>
                      <a:pt x="0" y="203"/>
                    </a:lnTo>
                    <a:lnTo>
                      <a:pt x="7" y="134"/>
                    </a:lnTo>
                    <a:lnTo>
                      <a:pt x="33" y="80"/>
                    </a:lnTo>
                    <a:lnTo>
                      <a:pt x="129" y="22"/>
                    </a:lnTo>
                    <a:lnTo>
                      <a:pt x="179" y="0"/>
                    </a:lnTo>
                    <a:lnTo>
                      <a:pt x="204" y="9"/>
                    </a:lnTo>
                    <a:lnTo>
                      <a:pt x="253" y="55"/>
                    </a:lnTo>
                    <a:lnTo>
                      <a:pt x="337" y="115"/>
                    </a:lnTo>
                    <a:lnTo>
                      <a:pt x="355" y="161"/>
                    </a:lnTo>
                    <a:lnTo>
                      <a:pt x="347" y="230"/>
                    </a:lnTo>
                    <a:lnTo>
                      <a:pt x="305" y="319"/>
                    </a:lnTo>
                    <a:lnTo>
                      <a:pt x="301" y="353"/>
                    </a:lnTo>
                    <a:lnTo>
                      <a:pt x="273" y="373"/>
                    </a:lnTo>
                    <a:lnTo>
                      <a:pt x="175" y="38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4793" y="313"/>
              <a:ext cx="531" cy="291"/>
            </a:xfrm>
            <a:custGeom>
              <a:avLst/>
              <a:gdLst/>
              <a:ahLst/>
              <a:cxnLst>
                <a:cxn ang="0">
                  <a:pos x="54" y="272"/>
                </a:cxn>
                <a:cxn ang="0">
                  <a:pos x="23" y="189"/>
                </a:cxn>
                <a:cxn ang="0">
                  <a:pos x="0" y="126"/>
                </a:cxn>
                <a:cxn ang="0">
                  <a:pos x="0" y="87"/>
                </a:cxn>
                <a:cxn ang="0">
                  <a:pos x="28" y="27"/>
                </a:cxn>
                <a:cxn ang="0">
                  <a:pos x="87" y="12"/>
                </a:cxn>
                <a:cxn ang="0">
                  <a:pos x="108" y="28"/>
                </a:cxn>
                <a:cxn ang="0">
                  <a:pos x="88" y="89"/>
                </a:cxn>
                <a:cxn ang="0">
                  <a:pos x="108" y="28"/>
                </a:cxn>
                <a:cxn ang="0">
                  <a:pos x="124" y="7"/>
                </a:cxn>
                <a:cxn ang="0">
                  <a:pos x="166" y="5"/>
                </a:cxn>
                <a:cxn ang="0">
                  <a:pos x="212" y="4"/>
                </a:cxn>
                <a:cxn ang="0">
                  <a:pos x="275" y="5"/>
                </a:cxn>
                <a:cxn ang="0">
                  <a:pos x="311" y="41"/>
                </a:cxn>
                <a:cxn ang="0">
                  <a:pos x="316" y="66"/>
                </a:cxn>
                <a:cxn ang="0">
                  <a:pos x="324" y="101"/>
                </a:cxn>
                <a:cxn ang="0">
                  <a:pos x="316" y="78"/>
                </a:cxn>
                <a:cxn ang="0">
                  <a:pos x="311" y="41"/>
                </a:cxn>
                <a:cxn ang="0">
                  <a:pos x="327" y="18"/>
                </a:cxn>
                <a:cxn ang="0">
                  <a:pos x="386" y="2"/>
                </a:cxn>
                <a:cxn ang="0">
                  <a:pos x="428" y="0"/>
                </a:cxn>
                <a:cxn ang="0">
                  <a:pos x="471" y="2"/>
                </a:cxn>
                <a:cxn ang="0">
                  <a:pos x="506" y="14"/>
                </a:cxn>
                <a:cxn ang="0">
                  <a:pos x="527" y="78"/>
                </a:cxn>
                <a:cxn ang="0">
                  <a:pos x="530" y="120"/>
                </a:cxn>
                <a:cxn ang="0">
                  <a:pos x="495" y="198"/>
                </a:cxn>
                <a:cxn ang="0">
                  <a:pos x="478" y="262"/>
                </a:cxn>
                <a:cxn ang="0">
                  <a:pos x="386" y="285"/>
                </a:cxn>
                <a:cxn ang="0">
                  <a:pos x="292" y="290"/>
                </a:cxn>
                <a:cxn ang="0">
                  <a:pos x="174" y="290"/>
                </a:cxn>
                <a:cxn ang="0">
                  <a:pos x="54" y="272"/>
                </a:cxn>
              </a:cxnLst>
              <a:rect l="0" t="0" r="r" b="b"/>
              <a:pathLst>
                <a:path w="531" h="291">
                  <a:moveTo>
                    <a:pt x="54" y="272"/>
                  </a:moveTo>
                  <a:lnTo>
                    <a:pt x="23" y="189"/>
                  </a:lnTo>
                  <a:lnTo>
                    <a:pt x="0" y="126"/>
                  </a:lnTo>
                  <a:lnTo>
                    <a:pt x="0" y="87"/>
                  </a:lnTo>
                  <a:lnTo>
                    <a:pt x="28" y="27"/>
                  </a:lnTo>
                  <a:lnTo>
                    <a:pt x="87" y="12"/>
                  </a:lnTo>
                  <a:lnTo>
                    <a:pt x="108" y="28"/>
                  </a:lnTo>
                  <a:lnTo>
                    <a:pt x="88" y="89"/>
                  </a:lnTo>
                  <a:lnTo>
                    <a:pt x="108" y="28"/>
                  </a:lnTo>
                  <a:lnTo>
                    <a:pt x="124" y="7"/>
                  </a:lnTo>
                  <a:lnTo>
                    <a:pt x="166" y="5"/>
                  </a:lnTo>
                  <a:lnTo>
                    <a:pt x="212" y="4"/>
                  </a:lnTo>
                  <a:lnTo>
                    <a:pt x="275" y="5"/>
                  </a:lnTo>
                  <a:lnTo>
                    <a:pt x="311" y="41"/>
                  </a:lnTo>
                  <a:lnTo>
                    <a:pt x="316" y="66"/>
                  </a:lnTo>
                  <a:lnTo>
                    <a:pt x="324" y="101"/>
                  </a:lnTo>
                  <a:lnTo>
                    <a:pt x="316" y="78"/>
                  </a:lnTo>
                  <a:lnTo>
                    <a:pt x="311" y="41"/>
                  </a:lnTo>
                  <a:lnTo>
                    <a:pt x="327" y="18"/>
                  </a:lnTo>
                  <a:lnTo>
                    <a:pt x="386" y="2"/>
                  </a:lnTo>
                  <a:lnTo>
                    <a:pt x="428" y="0"/>
                  </a:lnTo>
                  <a:lnTo>
                    <a:pt x="471" y="2"/>
                  </a:lnTo>
                  <a:lnTo>
                    <a:pt x="506" y="14"/>
                  </a:lnTo>
                  <a:lnTo>
                    <a:pt x="527" y="78"/>
                  </a:lnTo>
                  <a:lnTo>
                    <a:pt x="530" y="120"/>
                  </a:lnTo>
                  <a:lnTo>
                    <a:pt x="495" y="198"/>
                  </a:lnTo>
                  <a:lnTo>
                    <a:pt x="478" y="262"/>
                  </a:lnTo>
                  <a:lnTo>
                    <a:pt x="386" y="285"/>
                  </a:lnTo>
                  <a:lnTo>
                    <a:pt x="292" y="290"/>
                  </a:lnTo>
                  <a:lnTo>
                    <a:pt x="174" y="290"/>
                  </a:lnTo>
                  <a:lnTo>
                    <a:pt x="54" y="272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4826" y="573"/>
              <a:ext cx="448" cy="197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336" y="18"/>
                </a:cxn>
                <a:cxn ang="0">
                  <a:pos x="246" y="22"/>
                </a:cxn>
                <a:cxn ang="0">
                  <a:pos x="137" y="27"/>
                </a:cxn>
                <a:cxn ang="0">
                  <a:pos x="24" y="12"/>
                </a:cxn>
                <a:cxn ang="0">
                  <a:pos x="8" y="106"/>
                </a:cxn>
                <a:cxn ang="0">
                  <a:pos x="0" y="159"/>
                </a:cxn>
                <a:cxn ang="0">
                  <a:pos x="8" y="196"/>
                </a:cxn>
                <a:cxn ang="0">
                  <a:pos x="39" y="180"/>
                </a:cxn>
                <a:cxn ang="0">
                  <a:pos x="73" y="127"/>
                </a:cxn>
                <a:cxn ang="0">
                  <a:pos x="131" y="81"/>
                </a:cxn>
                <a:cxn ang="0">
                  <a:pos x="196" y="55"/>
                </a:cxn>
                <a:cxn ang="0">
                  <a:pos x="262" y="52"/>
                </a:cxn>
                <a:cxn ang="0">
                  <a:pos x="310" y="83"/>
                </a:cxn>
                <a:cxn ang="0">
                  <a:pos x="356" y="118"/>
                </a:cxn>
                <a:cxn ang="0">
                  <a:pos x="386" y="141"/>
                </a:cxn>
                <a:cxn ang="0">
                  <a:pos x="416" y="174"/>
                </a:cxn>
                <a:cxn ang="0">
                  <a:pos x="447" y="176"/>
                </a:cxn>
                <a:cxn ang="0">
                  <a:pos x="440" y="129"/>
                </a:cxn>
                <a:cxn ang="0">
                  <a:pos x="430" y="81"/>
                </a:cxn>
                <a:cxn ang="0">
                  <a:pos x="443" y="0"/>
                </a:cxn>
              </a:cxnLst>
              <a:rect l="0" t="0" r="r" b="b"/>
              <a:pathLst>
                <a:path w="448" h="197">
                  <a:moveTo>
                    <a:pt x="443" y="0"/>
                  </a:moveTo>
                  <a:lnTo>
                    <a:pt x="336" y="18"/>
                  </a:lnTo>
                  <a:lnTo>
                    <a:pt x="246" y="22"/>
                  </a:lnTo>
                  <a:lnTo>
                    <a:pt x="137" y="27"/>
                  </a:lnTo>
                  <a:lnTo>
                    <a:pt x="24" y="12"/>
                  </a:lnTo>
                  <a:lnTo>
                    <a:pt x="8" y="106"/>
                  </a:lnTo>
                  <a:lnTo>
                    <a:pt x="0" y="159"/>
                  </a:lnTo>
                  <a:lnTo>
                    <a:pt x="8" y="196"/>
                  </a:lnTo>
                  <a:lnTo>
                    <a:pt x="39" y="180"/>
                  </a:lnTo>
                  <a:lnTo>
                    <a:pt x="73" y="127"/>
                  </a:lnTo>
                  <a:lnTo>
                    <a:pt x="131" y="81"/>
                  </a:lnTo>
                  <a:lnTo>
                    <a:pt x="196" y="55"/>
                  </a:lnTo>
                  <a:lnTo>
                    <a:pt x="262" y="52"/>
                  </a:lnTo>
                  <a:lnTo>
                    <a:pt x="310" y="83"/>
                  </a:lnTo>
                  <a:lnTo>
                    <a:pt x="356" y="118"/>
                  </a:lnTo>
                  <a:lnTo>
                    <a:pt x="386" y="141"/>
                  </a:lnTo>
                  <a:lnTo>
                    <a:pt x="416" y="174"/>
                  </a:lnTo>
                  <a:lnTo>
                    <a:pt x="447" y="176"/>
                  </a:lnTo>
                  <a:lnTo>
                    <a:pt x="440" y="129"/>
                  </a:lnTo>
                  <a:lnTo>
                    <a:pt x="430" y="81"/>
                  </a:lnTo>
                  <a:lnTo>
                    <a:pt x="443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286" name="Group 22"/>
            <p:cNvGrpSpPr>
              <a:grpSpLocks/>
            </p:cNvGrpSpPr>
            <p:nvPr/>
          </p:nvGrpSpPr>
          <p:grpSpPr bwMode="auto">
            <a:xfrm>
              <a:off x="4881" y="651"/>
              <a:ext cx="356" cy="763"/>
              <a:chOff x="4881" y="651"/>
              <a:chExt cx="356" cy="763"/>
            </a:xfrm>
          </p:grpSpPr>
          <p:sp>
            <p:nvSpPr>
              <p:cNvPr id="11284" name="Freeform 20"/>
              <p:cNvSpPr>
                <a:spLocks/>
              </p:cNvSpPr>
              <p:nvPr/>
            </p:nvSpPr>
            <p:spPr bwMode="auto">
              <a:xfrm>
                <a:off x="4933" y="988"/>
                <a:ext cx="252" cy="426"/>
              </a:xfrm>
              <a:custGeom>
                <a:avLst/>
                <a:gdLst/>
                <a:ahLst/>
                <a:cxnLst>
                  <a:cxn ang="0">
                    <a:pos x="124" y="46"/>
                  </a:cxn>
                  <a:cxn ang="0">
                    <a:pos x="49" y="41"/>
                  </a:cxn>
                  <a:cxn ang="0">
                    <a:pos x="0" y="0"/>
                  </a:cxn>
                  <a:cxn ang="0">
                    <a:pos x="12" y="115"/>
                  </a:cxn>
                  <a:cxn ang="0">
                    <a:pos x="25" y="342"/>
                  </a:cxn>
                  <a:cxn ang="0">
                    <a:pos x="51" y="388"/>
                  </a:cxn>
                  <a:cxn ang="0">
                    <a:pos x="81" y="412"/>
                  </a:cxn>
                  <a:cxn ang="0">
                    <a:pos x="103" y="425"/>
                  </a:cxn>
                  <a:cxn ang="0">
                    <a:pos x="130" y="420"/>
                  </a:cxn>
                  <a:cxn ang="0">
                    <a:pos x="158" y="416"/>
                  </a:cxn>
                  <a:cxn ang="0">
                    <a:pos x="188" y="392"/>
                  </a:cxn>
                  <a:cxn ang="0">
                    <a:pos x="214" y="344"/>
                  </a:cxn>
                  <a:cxn ang="0">
                    <a:pos x="232" y="117"/>
                  </a:cxn>
                  <a:cxn ang="0">
                    <a:pos x="251" y="13"/>
                  </a:cxn>
                  <a:cxn ang="0">
                    <a:pos x="222" y="34"/>
                  </a:cxn>
                  <a:cxn ang="0">
                    <a:pos x="124" y="46"/>
                  </a:cxn>
                </a:cxnLst>
                <a:rect l="0" t="0" r="r" b="b"/>
                <a:pathLst>
                  <a:path w="252" h="426">
                    <a:moveTo>
                      <a:pt x="124" y="46"/>
                    </a:moveTo>
                    <a:lnTo>
                      <a:pt x="49" y="41"/>
                    </a:lnTo>
                    <a:lnTo>
                      <a:pt x="0" y="0"/>
                    </a:lnTo>
                    <a:lnTo>
                      <a:pt x="12" y="115"/>
                    </a:lnTo>
                    <a:lnTo>
                      <a:pt x="25" y="342"/>
                    </a:lnTo>
                    <a:lnTo>
                      <a:pt x="51" y="388"/>
                    </a:lnTo>
                    <a:lnTo>
                      <a:pt x="81" y="412"/>
                    </a:lnTo>
                    <a:lnTo>
                      <a:pt x="103" y="425"/>
                    </a:lnTo>
                    <a:lnTo>
                      <a:pt x="130" y="420"/>
                    </a:lnTo>
                    <a:lnTo>
                      <a:pt x="158" y="416"/>
                    </a:lnTo>
                    <a:lnTo>
                      <a:pt x="188" y="392"/>
                    </a:lnTo>
                    <a:lnTo>
                      <a:pt x="214" y="344"/>
                    </a:lnTo>
                    <a:lnTo>
                      <a:pt x="232" y="117"/>
                    </a:lnTo>
                    <a:lnTo>
                      <a:pt x="251" y="13"/>
                    </a:lnTo>
                    <a:lnTo>
                      <a:pt x="222" y="34"/>
                    </a:lnTo>
                    <a:lnTo>
                      <a:pt x="124" y="4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85" name="Freeform 21"/>
              <p:cNvSpPr>
                <a:spLocks/>
              </p:cNvSpPr>
              <p:nvPr/>
            </p:nvSpPr>
            <p:spPr bwMode="auto">
              <a:xfrm>
                <a:off x="4881" y="651"/>
                <a:ext cx="356" cy="387"/>
              </a:xfrm>
              <a:custGeom>
                <a:avLst/>
                <a:gdLst/>
                <a:ahLst/>
                <a:cxnLst>
                  <a:cxn ang="0">
                    <a:pos x="175" y="386"/>
                  </a:cxn>
                  <a:cxn ang="0">
                    <a:pos x="99" y="381"/>
                  </a:cxn>
                  <a:cxn ang="0">
                    <a:pos x="50" y="340"/>
                  </a:cxn>
                  <a:cxn ang="0">
                    <a:pos x="0" y="203"/>
                  </a:cxn>
                  <a:cxn ang="0">
                    <a:pos x="7" y="134"/>
                  </a:cxn>
                  <a:cxn ang="0">
                    <a:pos x="33" y="80"/>
                  </a:cxn>
                  <a:cxn ang="0">
                    <a:pos x="129" y="22"/>
                  </a:cxn>
                  <a:cxn ang="0">
                    <a:pos x="179" y="0"/>
                  </a:cxn>
                  <a:cxn ang="0">
                    <a:pos x="204" y="9"/>
                  </a:cxn>
                  <a:cxn ang="0">
                    <a:pos x="253" y="55"/>
                  </a:cxn>
                  <a:cxn ang="0">
                    <a:pos x="337" y="115"/>
                  </a:cxn>
                  <a:cxn ang="0">
                    <a:pos x="355" y="161"/>
                  </a:cxn>
                  <a:cxn ang="0">
                    <a:pos x="347" y="230"/>
                  </a:cxn>
                  <a:cxn ang="0">
                    <a:pos x="305" y="319"/>
                  </a:cxn>
                  <a:cxn ang="0">
                    <a:pos x="301" y="353"/>
                  </a:cxn>
                  <a:cxn ang="0">
                    <a:pos x="273" y="373"/>
                  </a:cxn>
                  <a:cxn ang="0">
                    <a:pos x="175" y="386"/>
                  </a:cxn>
                </a:cxnLst>
                <a:rect l="0" t="0" r="r" b="b"/>
                <a:pathLst>
                  <a:path w="356" h="387">
                    <a:moveTo>
                      <a:pt x="175" y="386"/>
                    </a:moveTo>
                    <a:lnTo>
                      <a:pt x="99" y="381"/>
                    </a:lnTo>
                    <a:lnTo>
                      <a:pt x="50" y="340"/>
                    </a:lnTo>
                    <a:lnTo>
                      <a:pt x="0" y="203"/>
                    </a:lnTo>
                    <a:lnTo>
                      <a:pt x="7" y="134"/>
                    </a:lnTo>
                    <a:lnTo>
                      <a:pt x="33" y="80"/>
                    </a:lnTo>
                    <a:lnTo>
                      <a:pt x="129" y="22"/>
                    </a:lnTo>
                    <a:lnTo>
                      <a:pt x="179" y="0"/>
                    </a:lnTo>
                    <a:lnTo>
                      <a:pt x="204" y="9"/>
                    </a:lnTo>
                    <a:lnTo>
                      <a:pt x="253" y="55"/>
                    </a:lnTo>
                    <a:lnTo>
                      <a:pt x="337" y="115"/>
                    </a:lnTo>
                    <a:lnTo>
                      <a:pt x="355" y="161"/>
                    </a:lnTo>
                    <a:lnTo>
                      <a:pt x="347" y="230"/>
                    </a:lnTo>
                    <a:lnTo>
                      <a:pt x="305" y="319"/>
                    </a:lnTo>
                    <a:lnTo>
                      <a:pt x="301" y="353"/>
                    </a:lnTo>
                    <a:lnTo>
                      <a:pt x="273" y="373"/>
                    </a:lnTo>
                    <a:lnTo>
                      <a:pt x="175" y="38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289" name="Group 25"/>
            <p:cNvGrpSpPr>
              <a:grpSpLocks/>
            </p:cNvGrpSpPr>
            <p:nvPr/>
          </p:nvGrpSpPr>
          <p:grpSpPr bwMode="auto">
            <a:xfrm>
              <a:off x="5530" y="528"/>
              <a:ext cx="356" cy="763"/>
              <a:chOff x="5530" y="528"/>
              <a:chExt cx="356" cy="763"/>
            </a:xfrm>
          </p:grpSpPr>
          <p:sp>
            <p:nvSpPr>
              <p:cNvPr id="11287" name="Freeform 23"/>
              <p:cNvSpPr>
                <a:spLocks/>
              </p:cNvSpPr>
              <p:nvPr/>
            </p:nvSpPr>
            <p:spPr bwMode="auto">
              <a:xfrm>
                <a:off x="5582" y="865"/>
                <a:ext cx="252" cy="426"/>
              </a:xfrm>
              <a:custGeom>
                <a:avLst/>
                <a:gdLst/>
                <a:ahLst/>
                <a:cxnLst>
                  <a:cxn ang="0">
                    <a:pos x="124" y="46"/>
                  </a:cxn>
                  <a:cxn ang="0">
                    <a:pos x="49" y="41"/>
                  </a:cxn>
                  <a:cxn ang="0">
                    <a:pos x="0" y="0"/>
                  </a:cxn>
                  <a:cxn ang="0">
                    <a:pos x="12" y="115"/>
                  </a:cxn>
                  <a:cxn ang="0">
                    <a:pos x="25" y="342"/>
                  </a:cxn>
                  <a:cxn ang="0">
                    <a:pos x="51" y="388"/>
                  </a:cxn>
                  <a:cxn ang="0">
                    <a:pos x="81" y="412"/>
                  </a:cxn>
                  <a:cxn ang="0">
                    <a:pos x="103" y="425"/>
                  </a:cxn>
                  <a:cxn ang="0">
                    <a:pos x="130" y="420"/>
                  </a:cxn>
                  <a:cxn ang="0">
                    <a:pos x="158" y="416"/>
                  </a:cxn>
                  <a:cxn ang="0">
                    <a:pos x="188" y="392"/>
                  </a:cxn>
                  <a:cxn ang="0">
                    <a:pos x="214" y="344"/>
                  </a:cxn>
                  <a:cxn ang="0">
                    <a:pos x="232" y="117"/>
                  </a:cxn>
                  <a:cxn ang="0">
                    <a:pos x="251" y="13"/>
                  </a:cxn>
                  <a:cxn ang="0">
                    <a:pos x="222" y="34"/>
                  </a:cxn>
                  <a:cxn ang="0">
                    <a:pos x="124" y="46"/>
                  </a:cxn>
                </a:cxnLst>
                <a:rect l="0" t="0" r="r" b="b"/>
                <a:pathLst>
                  <a:path w="252" h="426">
                    <a:moveTo>
                      <a:pt x="124" y="46"/>
                    </a:moveTo>
                    <a:lnTo>
                      <a:pt x="49" y="41"/>
                    </a:lnTo>
                    <a:lnTo>
                      <a:pt x="0" y="0"/>
                    </a:lnTo>
                    <a:lnTo>
                      <a:pt x="12" y="115"/>
                    </a:lnTo>
                    <a:lnTo>
                      <a:pt x="25" y="342"/>
                    </a:lnTo>
                    <a:lnTo>
                      <a:pt x="51" y="388"/>
                    </a:lnTo>
                    <a:lnTo>
                      <a:pt x="81" y="412"/>
                    </a:lnTo>
                    <a:lnTo>
                      <a:pt x="103" y="425"/>
                    </a:lnTo>
                    <a:lnTo>
                      <a:pt x="130" y="420"/>
                    </a:lnTo>
                    <a:lnTo>
                      <a:pt x="158" y="416"/>
                    </a:lnTo>
                    <a:lnTo>
                      <a:pt x="188" y="392"/>
                    </a:lnTo>
                    <a:lnTo>
                      <a:pt x="214" y="344"/>
                    </a:lnTo>
                    <a:lnTo>
                      <a:pt x="232" y="117"/>
                    </a:lnTo>
                    <a:lnTo>
                      <a:pt x="251" y="13"/>
                    </a:lnTo>
                    <a:lnTo>
                      <a:pt x="222" y="34"/>
                    </a:lnTo>
                    <a:lnTo>
                      <a:pt x="124" y="4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88" name="Freeform 24"/>
              <p:cNvSpPr>
                <a:spLocks/>
              </p:cNvSpPr>
              <p:nvPr/>
            </p:nvSpPr>
            <p:spPr bwMode="auto">
              <a:xfrm>
                <a:off x="5530" y="528"/>
                <a:ext cx="356" cy="387"/>
              </a:xfrm>
              <a:custGeom>
                <a:avLst/>
                <a:gdLst/>
                <a:ahLst/>
                <a:cxnLst>
                  <a:cxn ang="0">
                    <a:pos x="175" y="386"/>
                  </a:cxn>
                  <a:cxn ang="0">
                    <a:pos x="99" y="381"/>
                  </a:cxn>
                  <a:cxn ang="0">
                    <a:pos x="50" y="340"/>
                  </a:cxn>
                  <a:cxn ang="0">
                    <a:pos x="0" y="203"/>
                  </a:cxn>
                  <a:cxn ang="0">
                    <a:pos x="7" y="134"/>
                  </a:cxn>
                  <a:cxn ang="0">
                    <a:pos x="33" y="80"/>
                  </a:cxn>
                  <a:cxn ang="0">
                    <a:pos x="129" y="22"/>
                  </a:cxn>
                  <a:cxn ang="0">
                    <a:pos x="179" y="0"/>
                  </a:cxn>
                  <a:cxn ang="0">
                    <a:pos x="204" y="9"/>
                  </a:cxn>
                  <a:cxn ang="0">
                    <a:pos x="253" y="55"/>
                  </a:cxn>
                  <a:cxn ang="0">
                    <a:pos x="337" y="115"/>
                  </a:cxn>
                  <a:cxn ang="0">
                    <a:pos x="355" y="161"/>
                  </a:cxn>
                  <a:cxn ang="0">
                    <a:pos x="347" y="230"/>
                  </a:cxn>
                  <a:cxn ang="0">
                    <a:pos x="305" y="319"/>
                  </a:cxn>
                  <a:cxn ang="0">
                    <a:pos x="301" y="353"/>
                  </a:cxn>
                  <a:cxn ang="0">
                    <a:pos x="273" y="373"/>
                  </a:cxn>
                  <a:cxn ang="0">
                    <a:pos x="175" y="386"/>
                  </a:cxn>
                </a:cxnLst>
                <a:rect l="0" t="0" r="r" b="b"/>
                <a:pathLst>
                  <a:path w="356" h="387">
                    <a:moveTo>
                      <a:pt x="175" y="386"/>
                    </a:moveTo>
                    <a:lnTo>
                      <a:pt x="99" y="381"/>
                    </a:lnTo>
                    <a:lnTo>
                      <a:pt x="50" y="340"/>
                    </a:lnTo>
                    <a:lnTo>
                      <a:pt x="0" y="203"/>
                    </a:lnTo>
                    <a:lnTo>
                      <a:pt x="7" y="134"/>
                    </a:lnTo>
                    <a:lnTo>
                      <a:pt x="33" y="80"/>
                    </a:lnTo>
                    <a:lnTo>
                      <a:pt x="129" y="22"/>
                    </a:lnTo>
                    <a:lnTo>
                      <a:pt x="179" y="0"/>
                    </a:lnTo>
                    <a:lnTo>
                      <a:pt x="204" y="9"/>
                    </a:lnTo>
                    <a:lnTo>
                      <a:pt x="253" y="55"/>
                    </a:lnTo>
                    <a:lnTo>
                      <a:pt x="337" y="115"/>
                    </a:lnTo>
                    <a:lnTo>
                      <a:pt x="355" y="161"/>
                    </a:lnTo>
                    <a:lnTo>
                      <a:pt x="347" y="230"/>
                    </a:lnTo>
                    <a:lnTo>
                      <a:pt x="305" y="319"/>
                    </a:lnTo>
                    <a:lnTo>
                      <a:pt x="301" y="353"/>
                    </a:lnTo>
                    <a:lnTo>
                      <a:pt x="273" y="373"/>
                    </a:lnTo>
                    <a:lnTo>
                      <a:pt x="175" y="38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mtClean="0"/>
              <a:t>Δευτερογενής</a:t>
            </a:r>
            <a:r>
              <a:rPr lang="el-GR" smtClean="0"/>
              <a:t> </a:t>
            </a:r>
            <a:r>
              <a:rPr lang="el-GR" smtClean="0"/>
              <a:t>έγκλειση</a:t>
            </a:r>
            <a:endParaRPr lang="el-GR">
              <a:latin typeface="Times New Roman Greek" charset="-95"/>
            </a:endParaRP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903413"/>
            <a:ext cx="40846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906588"/>
            <a:ext cx="408305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932040" y="5546725"/>
            <a:ext cx="395140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το αρχείο της καθ. Μ. </a:t>
            </a:r>
            <a:r>
              <a:rPr lang="el-GR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Σπυροπούλου</a:t>
            </a:r>
            <a:r>
              <a:rPr lang="el-GR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l-GR" sz="1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 Greek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53882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53882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413</Words>
  <Application>Microsoft Office PowerPoint</Application>
  <PresentationFormat>On-screen Show (4:3)</PresentationFormat>
  <Paragraphs>68</Paragraphs>
  <Slides>23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Αντιμετώπιση Αγκυλωμένων Νεογιλών Δοντιών</vt:lpstr>
      <vt:lpstr>Αγκυλωμένοι νεογιλοί γομφίοι</vt:lpstr>
      <vt:lpstr>Slide 3</vt:lpstr>
      <vt:lpstr>Υπέκφυση - Αγκύλωση</vt:lpstr>
      <vt:lpstr>Αγκύλωση</vt:lpstr>
      <vt:lpstr>Αντιμετώπιση</vt:lpstr>
      <vt:lpstr>Εξέλιξη - Επιπτώσεις</vt:lpstr>
      <vt:lpstr>Εξαγωγή; Για ποιό λόγο;</vt:lpstr>
      <vt:lpstr>Δευτερογενής έγκλειση</vt:lpstr>
      <vt:lpstr>Μασητική και εγγύς μετακίνηση</vt:lpstr>
      <vt:lpstr>Μασητική και εγγύς μετακίνηση</vt:lpstr>
      <vt:lpstr>Slide 12</vt:lpstr>
      <vt:lpstr>Slide 13</vt:lpstr>
      <vt:lpstr>Slide 14</vt:lpstr>
      <vt:lpstr>Εγγύς - άπω διάσταση</vt:lpstr>
      <vt:lpstr>Slide 16</vt:lpstr>
      <vt:lpstr>Slide 17</vt:lpstr>
      <vt:lpstr>Ορθοδοντική αξιοποίηση αγκυλωμένων γομφίων</vt:lpstr>
      <vt:lpstr>Εμβύθιση γομφίων για σύγκλειση χασμοδοντίας</vt:lpstr>
      <vt:lpstr>Slide 20</vt:lpstr>
      <vt:lpstr>Slide 21</vt:lpstr>
      <vt:lpstr>Αντιμετώπιση: όχι μόνο εξαγωγή</vt:lpstr>
      <vt:lpstr>Βιβλιογραφία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Αντιμετώπιση Αγκυλωμένων Νεογιλών Δοντιών</dc:title>
  <dc:creator>D. Halazonetis</dc:creator>
  <cp:lastModifiedBy>Demetrios Halazonetis</cp:lastModifiedBy>
  <cp:revision>62</cp:revision>
  <cp:lastPrinted>1999-05-19T19:29:19Z</cp:lastPrinted>
  <dcterms:created xsi:type="dcterms:W3CDTF">1999-04-07T15:37:28Z</dcterms:created>
  <dcterms:modified xsi:type="dcterms:W3CDTF">2022-10-30T16:37:39Z</dcterms:modified>
</cp:coreProperties>
</file>