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Επισκόπηση διαθέσιμου αποθηκευτικού χώρου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sz="3000" dirty="0"/>
              <a:t>Εργαλείο «Έγγραφα»: </a:t>
            </a:r>
            <a:br>
              <a:rPr lang="el-GR" sz="3000" dirty="0"/>
            </a:br>
            <a:r>
              <a:rPr lang="el-GR" sz="3000" dirty="0" smtClean="0"/>
              <a:t>Επισκόπηση </a:t>
            </a:r>
            <a:r>
              <a:rPr lang="el-GR" sz="3000" dirty="0"/>
              <a:t>διαθέσιμου αποθηκευτικού χώρου</a:t>
            </a:r>
            <a:endParaRPr lang="el-GR" sz="3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Επισκόπηση </a:t>
            </a:r>
            <a:r>
              <a:rPr lang="el-GR" dirty="0" smtClean="0"/>
              <a:t>διαθέσιμου αποθηκευτικού χώρου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/>
              <a:t>Για </a:t>
            </a:r>
            <a:r>
              <a:rPr lang="el-GR" sz="2700" dirty="0" smtClean="0"/>
              <a:t>να δείτε την </a:t>
            </a:r>
            <a:r>
              <a:rPr lang="el-GR" sz="2700" dirty="0" smtClean="0"/>
              <a:t>κατάσταση </a:t>
            </a:r>
            <a:r>
              <a:rPr lang="el-GR" sz="2700" dirty="0"/>
              <a:t>του </a:t>
            </a:r>
            <a:r>
              <a:rPr lang="el-GR" sz="2700" dirty="0" smtClean="0"/>
              <a:t>διαθέσιμου αποθηκευτικού χώρου </a:t>
            </a:r>
            <a:r>
              <a:rPr lang="el-GR" sz="2700" dirty="0" smtClean="0"/>
              <a:t>του εργαλείου «Έγγραφα», </a:t>
            </a:r>
            <a:r>
              <a:rPr lang="el-GR" sz="2700" dirty="0"/>
              <a:t>μπορείτε να </a:t>
            </a:r>
            <a:r>
              <a:rPr lang="el-GR" sz="2700" dirty="0" smtClean="0"/>
              <a:t>κάνετε κλικ στην </a:t>
            </a:r>
            <a:r>
              <a:rPr lang="el-GR" sz="2700" dirty="0"/>
              <a:t>επιλογή «Επισκόπηση αποθηκευτικού χώρου» από την μπάρα διαθέσιμων εναργειών του εργαλείου. </a:t>
            </a:r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285" y="1772816"/>
            <a:ext cx="404706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7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Επισκόπηση διαθέσιμου αποθηκευτικού χώρου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Θα μεταφερθείτε σε μία νέα σελίδα όπου μπορείτε να δείτε στατιστικά στοιχεία για τον διαθέσιμο χώρο αποθήκευσης. </a:t>
            </a:r>
            <a:endParaRPr lang="en-GB" dirty="0"/>
          </a:p>
          <a:p>
            <a:endParaRPr lang="el-GR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566" y="1772816"/>
            <a:ext cx="470505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5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«Έγγραφα</a:t>
            </a:r>
            <a:r>
              <a:rPr lang="el-GR" sz="2000"/>
              <a:t>»: </a:t>
            </a:r>
            <a:r>
              <a:rPr lang="el-GR" sz="2000" smtClean="0"/>
              <a:t>Επισκόπηση </a:t>
            </a:r>
            <a:r>
              <a:rPr lang="el-GR" sz="2000" dirty="0" smtClean="0"/>
              <a:t>Διαθέσιμου Αποθηκευτικού </a:t>
            </a:r>
            <a:r>
              <a:rPr lang="el-GR" sz="2000" dirty="0"/>
              <a:t>Χ</a:t>
            </a:r>
            <a:r>
              <a:rPr lang="el-GR" sz="2000" dirty="0" smtClean="0"/>
              <a:t>ώρου.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53:5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AFDCA71-EFB8-434A-95D7-C3C6B688258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234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Επισκόπηση διαθέσιμου αποθηκευτικού χώρου (1/2)</vt:lpstr>
      <vt:lpstr>Επισκόπηση διαθέσιμου αποθηκευτικού χώρου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227</cp:revision>
  <dcterms:created xsi:type="dcterms:W3CDTF">2012-09-06T09:03:05Z</dcterms:created>
  <dcterms:modified xsi:type="dcterms:W3CDTF">2016-03-10T08:54:05Z</dcterms:modified>
</cp:coreProperties>
</file>