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changesInfos/changesInfo1.xml" ContentType="application/vnd.ms-powerpoint.changesinfo+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handoutMasterIdLst>
    <p:handoutMasterId r:id="rId35"/>
  </p:handoutMasterIdLst>
  <p:sldIdLst>
    <p:sldId id="256" r:id="rId5"/>
    <p:sldId id="257" r:id="rId6"/>
    <p:sldId id="298" r:id="rId7"/>
    <p:sldId id="300" r:id="rId8"/>
    <p:sldId id="295" r:id="rId9"/>
    <p:sldId id="296" r:id="rId10"/>
    <p:sldId id="297" r:id="rId11"/>
    <p:sldId id="303" r:id="rId12"/>
    <p:sldId id="275" r:id="rId13"/>
    <p:sldId id="294" r:id="rId14"/>
    <p:sldId id="279" r:id="rId15"/>
    <p:sldId id="273" r:id="rId16"/>
    <p:sldId id="277" r:id="rId17"/>
    <p:sldId id="278" r:id="rId18"/>
    <p:sldId id="301" r:id="rId19"/>
    <p:sldId id="299" r:id="rId20"/>
    <p:sldId id="288" r:id="rId21"/>
    <p:sldId id="289" r:id="rId22"/>
    <p:sldId id="290" r:id="rId23"/>
    <p:sldId id="291" r:id="rId24"/>
    <p:sldId id="292" r:id="rId25"/>
    <p:sldId id="293" r:id="rId26"/>
    <p:sldId id="302" r:id="rId27"/>
    <p:sldId id="280" r:id="rId28"/>
    <p:sldId id="281" r:id="rId29"/>
    <p:sldId id="284" r:id="rId30"/>
    <p:sldId id="282" r:id="rId31"/>
    <p:sldId id="304" r:id="rId32"/>
    <p:sldId id="285"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002AFB-A7F5-40AF-8864-D33423203203}" v="2" dt="2021-10-06T12:55:12.352"/>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88" autoAdjust="0"/>
    <p:restoredTop sz="94624" autoAdjust="0"/>
  </p:normalViewPr>
  <p:slideViewPr>
    <p:cSldViewPr>
      <p:cViewPr>
        <p:scale>
          <a:sx n="82" d="100"/>
          <a:sy n="82" d="100"/>
        </p:scale>
        <p:origin x="-6930" y="-1566"/>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50" d="100"/>
        <a:sy n="50" d="100"/>
      </p:scale>
      <p:origin x="0" y="0"/>
    </p:cViewPr>
  </p:sorterViewPr>
  <p:notesViewPr>
    <p:cSldViewPr>
      <p:cViewPr varScale="1">
        <p:scale>
          <a:sx n="62" d="100"/>
          <a:sy n="62" d="100"/>
        </p:scale>
        <p:origin x="3226" y="67"/>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ΣΩΤΗΡΙΟΣ ΔΕΣΠΟΤΗΣ" userId="S::sotdespo@iep.edu.gr::c47ae1f3-84f0-4f25-995d-11251bb5e9ec" providerId="AD" clId="Web-{2F002AFB-A7F5-40AF-8864-D33423203203}"/>
    <pc:docChg chg="addSld delSld">
      <pc:chgData name="ΣΩΤΗΡΙΟΣ ΔΕΣΠΟΤΗΣ" userId="S::sotdespo@iep.edu.gr::c47ae1f3-84f0-4f25-995d-11251bb5e9ec" providerId="AD" clId="Web-{2F002AFB-A7F5-40AF-8864-D33423203203}" dt="2021-10-06T12:55:12.352" v="1"/>
      <pc:docMkLst>
        <pc:docMk/>
      </pc:docMkLst>
      <pc:sldChg chg="new del">
        <pc:chgData name="ΣΩΤΗΡΙΟΣ ΔΕΣΠΟΤΗΣ" userId="S::sotdespo@iep.edu.gr::c47ae1f3-84f0-4f25-995d-11251bb5e9ec" providerId="AD" clId="Web-{2F002AFB-A7F5-40AF-8864-D33423203203}" dt="2021-10-06T12:55:12.352" v="1"/>
        <pc:sldMkLst>
          <pc:docMk/>
          <pc:sldMk cId="3430747375" sldId="30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E84953-D969-4382-926E-DAE79E2DBFC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l-GR"/>
        </a:p>
      </dgm:t>
    </dgm:pt>
    <dgm:pt modelId="{786D4106-A357-4D64-9057-B04EED426891}">
      <dgm:prSet phldrT="[Κείμενο]"/>
      <dgm:spPr/>
      <dgm:t>
        <a:bodyPr/>
        <a:lstStyle/>
        <a:p>
          <a:r>
            <a:rPr lang="el-GR" dirty="0"/>
            <a:t>Στη διαμόρφωση ελεύθερων υπεύθυνων και κριτικά σκεπτόμενων πολιτών</a:t>
          </a:r>
        </a:p>
      </dgm:t>
    </dgm:pt>
    <dgm:pt modelId="{1723E659-D5A8-4064-A6D0-E9F4150ED529}" type="parTrans" cxnId="{8FE7F8F9-ECF7-4679-B521-851787DC25C9}">
      <dgm:prSet/>
      <dgm:spPr/>
      <dgm:t>
        <a:bodyPr/>
        <a:lstStyle/>
        <a:p>
          <a:endParaRPr lang="el-GR"/>
        </a:p>
      </dgm:t>
    </dgm:pt>
    <dgm:pt modelId="{0464C770-9C36-4328-AD24-FE3830124BBF}" type="sibTrans" cxnId="{8FE7F8F9-ECF7-4679-B521-851787DC25C9}">
      <dgm:prSet/>
      <dgm:spPr/>
      <dgm:t>
        <a:bodyPr/>
        <a:lstStyle/>
        <a:p>
          <a:endParaRPr lang="el-GR"/>
        </a:p>
      </dgm:t>
    </dgm:pt>
    <dgm:pt modelId="{87326AB3-67E7-4B1D-A5C3-984AF000E806}">
      <dgm:prSet/>
      <dgm:spPr/>
      <dgm:t>
        <a:bodyPr/>
        <a:lstStyle/>
        <a:p>
          <a:endParaRPr lang="el-GR"/>
        </a:p>
      </dgm:t>
    </dgm:pt>
    <dgm:pt modelId="{920B930A-E5A9-40E9-B192-55A719B26F10}" type="parTrans" cxnId="{AD40DA90-27D3-43EF-AF1C-06308BC4E996}">
      <dgm:prSet/>
      <dgm:spPr/>
      <dgm:t>
        <a:bodyPr/>
        <a:lstStyle/>
        <a:p>
          <a:endParaRPr lang="el-GR"/>
        </a:p>
      </dgm:t>
    </dgm:pt>
    <dgm:pt modelId="{3A5F1D8F-E0CD-46DE-99D7-CAC77AF59FA5}" type="sibTrans" cxnId="{AD40DA90-27D3-43EF-AF1C-06308BC4E996}">
      <dgm:prSet/>
      <dgm:spPr/>
      <dgm:t>
        <a:bodyPr/>
        <a:lstStyle/>
        <a:p>
          <a:endParaRPr lang="el-GR"/>
        </a:p>
      </dgm:t>
    </dgm:pt>
    <dgm:pt modelId="{8E2D5CCE-D964-487A-ABE4-35CBAF6EAB84}" type="pres">
      <dgm:prSet presAssocID="{09E84953-D969-4382-926E-DAE79E2DBFC3}" presName="Name0" presStyleCnt="0">
        <dgm:presLayoutVars>
          <dgm:chMax val="1"/>
          <dgm:dir/>
          <dgm:animLvl val="ctr"/>
          <dgm:resizeHandles val="exact"/>
        </dgm:presLayoutVars>
      </dgm:prSet>
      <dgm:spPr/>
      <dgm:t>
        <a:bodyPr/>
        <a:lstStyle/>
        <a:p>
          <a:endParaRPr lang="el-GR"/>
        </a:p>
      </dgm:t>
    </dgm:pt>
    <dgm:pt modelId="{F8552150-2DE8-4BBF-9C0B-833B30CD56B4}" type="pres">
      <dgm:prSet presAssocID="{786D4106-A357-4D64-9057-B04EED426891}" presName="centerShape" presStyleLbl="node0" presStyleIdx="0" presStyleCnt="1" custLinFactNeighborX="259" custLinFactNeighborY="-195"/>
      <dgm:spPr/>
      <dgm:t>
        <a:bodyPr/>
        <a:lstStyle/>
        <a:p>
          <a:endParaRPr lang="el-GR"/>
        </a:p>
      </dgm:t>
    </dgm:pt>
  </dgm:ptLst>
  <dgm:cxnLst>
    <dgm:cxn modelId="{AD40DA90-27D3-43EF-AF1C-06308BC4E996}" srcId="{09E84953-D969-4382-926E-DAE79E2DBFC3}" destId="{87326AB3-67E7-4B1D-A5C3-984AF000E806}" srcOrd="1" destOrd="0" parTransId="{920B930A-E5A9-40E9-B192-55A719B26F10}" sibTransId="{3A5F1D8F-E0CD-46DE-99D7-CAC77AF59FA5}"/>
    <dgm:cxn modelId="{2B1F1AA4-C4F4-4D97-9335-95F8259A1293}" type="presOf" srcId="{09E84953-D969-4382-926E-DAE79E2DBFC3}" destId="{8E2D5CCE-D964-487A-ABE4-35CBAF6EAB84}" srcOrd="0" destOrd="0" presId="urn:microsoft.com/office/officeart/2005/8/layout/radial6"/>
    <dgm:cxn modelId="{C03BF454-38F5-4B74-939B-9641C5D1D3CE}" type="presOf" srcId="{786D4106-A357-4D64-9057-B04EED426891}" destId="{F8552150-2DE8-4BBF-9C0B-833B30CD56B4}" srcOrd="0" destOrd="0" presId="urn:microsoft.com/office/officeart/2005/8/layout/radial6"/>
    <dgm:cxn modelId="{8FE7F8F9-ECF7-4679-B521-851787DC25C9}" srcId="{09E84953-D969-4382-926E-DAE79E2DBFC3}" destId="{786D4106-A357-4D64-9057-B04EED426891}" srcOrd="0" destOrd="0" parTransId="{1723E659-D5A8-4064-A6D0-E9F4150ED529}" sibTransId="{0464C770-9C36-4328-AD24-FE3830124BBF}"/>
    <dgm:cxn modelId="{CACB3162-65B5-45BA-A9B0-2344F3347E70}" type="presParOf" srcId="{8E2D5CCE-D964-487A-ABE4-35CBAF6EAB84}" destId="{F8552150-2DE8-4BBF-9C0B-833B30CD56B4}" srcOrd="0"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58C4CBC-A08F-49DB-A2ED-4760F62D6E8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l-GR"/>
        </a:p>
      </dgm:t>
    </dgm:pt>
    <dgm:pt modelId="{B84B37E5-7B6A-40B9-A894-F11D3262C8E1}">
      <dgm:prSet phldrT="[Κείμενο]"/>
      <dgm:spPr/>
      <dgm:t>
        <a:bodyPr/>
        <a:lstStyle/>
        <a:p>
          <a:r>
            <a:rPr lang="el-GR" b="1" dirty="0"/>
            <a:t>ολόπλευρη ανάπτυξη του μαθητή</a:t>
          </a:r>
          <a:endParaRPr lang="el-GR" dirty="0"/>
        </a:p>
      </dgm:t>
    </dgm:pt>
    <dgm:pt modelId="{DEDD33F2-5FEC-42AA-BFDA-3835C6700282}" type="parTrans" cxnId="{EC6759D8-6A5F-4E47-BF0D-22B61A9DDA25}">
      <dgm:prSet/>
      <dgm:spPr/>
      <dgm:t>
        <a:bodyPr/>
        <a:lstStyle/>
        <a:p>
          <a:endParaRPr lang="el-GR"/>
        </a:p>
      </dgm:t>
    </dgm:pt>
    <dgm:pt modelId="{3C274398-F3E6-4EE2-9038-CC43861493E9}" type="sibTrans" cxnId="{EC6759D8-6A5F-4E47-BF0D-22B61A9DDA25}">
      <dgm:prSet/>
      <dgm:spPr/>
      <dgm:t>
        <a:bodyPr/>
        <a:lstStyle/>
        <a:p>
          <a:endParaRPr lang="el-GR"/>
        </a:p>
      </dgm:t>
    </dgm:pt>
    <dgm:pt modelId="{4B94955F-9B01-4FFE-8994-F968997B2F1B}">
      <dgm:prSet phldrT="[Κείμενο]"/>
      <dgm:spPr/>
      <dgm:t>
        <a:bodyPr/>
        <a:lstStyle/>
        <a:p>
          <a:r>
            <a:rPr lang="el-GR" i="1" dirty="0"/>
            <a:t>επικοινωνία των μαθητών/</a:t>
          </a:r>
          <a:r>
            <a:rPr lang="el-GR" i="1" dirty="0" err="1"/>
            <a:t>τριων</a:t>
          </a:r>
          <a:r>
            <a:rPr lang="el-GR" i="1" dirty="0"/>
            <a:t> με τους ανθρώπους και τον κόσμο </a:t>
          </a:r>
        </a:p>
      </dgm:t>
    </dgm:pt>
    <dgm:pt modelId="{97F44787-E900-42C5-8854-6ED1ABA7A10B}" type="parTrans" cxnId="{7AADFA29-0C6D-45A1-ADA0-3D51F365F5D3}">
      <dgm:prSet/>
      <dgm:spPr/>
      <dgm:t>
        <a:bodyPr/>
        <a:lstStyle/>
        <a:p>
          <a:endParaRPr lang="el-GR"/>
        </a:p>
      </dgm:t>
    </dgm:pt>
    <dgm:pt modelId="{47763AE3-EA28-4058-B718-DB8F0AC63DDB}" type="sibTrans" cxnId="{7AADFA29-0C6D-45A1-ADA0-3D51F365F5D3}">
      <dgm:prSet/>
      <dgm:spPr/>
      <dgm:t>
        <a:bodyPr/>
        <a:lstStyle/>
        <a:p>
          <a:endParaRPr lang="el-GR"/>
        </a:p>
      </dgm:t>
    </dgm:pt>
    <dgm:pt modelId="{E2D44133-1DAE-40AC-A728-C3B6549AE764}">
      <dgm:prSet phldrT="[Κείμενο]"/>
      <dgm:spPr/>
      <dgm:t>
        <a:bodyPr/>
        <a:lstStyle/>
        <a:p>
          <a:r>
            <a:rPr lang="el-GR" b="1" i="1" dirty="0"/>
            <a:t>καλλιέργεια του ανθρώπινου προσώπου </a:t>
          </a:r>
          <a:endParaRPr lang="el-GR" dirty="0"/>
        </a:p>
      </dgm:t>
    </dgm:pt>
    <dgm:pt modelId="{71726856-8D22-4EA4-A19C-790C3F88FDF2}" type="parTrans" cxnId="{E01864AF-88AE-4F6D-8E66-AAD2DDFDC7A7}">
      <dgm:prSet/>
      <dgm:spPr/>
      <dgm:t>
        <a:bodyPr/>
        <a:lstStyle/>
        <a:p>
          <a:endParaRPr lang="el-GR"/>
        </a:p>
      </dgm:t>
    </dgm:pt>
    <dgm:pt modelId="{9C35F9D2-3187-4FAD-8F78-79F1848BAA63}" type="sibTrans" cxnId="{E01864AF-88AE-4F6D-8E66-AAD2DDFDC7A7}">
      <dgm:prSet/>
      <dgm:spPr/>
      <dgm:t>
        <a:bodyPr/>
        <a:lstStyle/>
        <a:p>
          <a:endParaRPr lang="el-GR"/>
        </a:p>
      </dgm:t>
    </dgm:pt>
    <dgm:pt modelId="{D0505D13-B913-4616-8DCE-9E5C0EFD07F4}">
      <dgm:prSet/>
      <dgm:spPr/>
      <dgm:t>
        <a:bodyPr/>
        <a:lstStyle/>
        <a:p>
          <a:r>
            <a:rPr lang="el-GR" i="1" dirty="0"/>
            <a:t>Αντιμετώπιση των μεγάλων προκλήσεων του σύγχρονου κόσμου</a:t>
          </a:r>
          <a:r>
            <a:rPr lang="el-GR" dirty="0"/>
            <a:t>.</a:t>
          </a:r>
        </a:p>
      </dgm:t>
    </dgm:pt>
    <dgm:pt modelId="{23DBE3A5-ADEC-4EC1-BD65-078C903E8C7C}" type="parTrans" cxnId="{03041CE4-5D28-422A-AE3B-E0879CEF882E}">
      <dgm:prSet/>
      <dgm:spPr/>
      <dgm:t>
        <a:bodyPr/>
        <a:lstStyle/>
        <a:p>
          <a:endParaRPr lang="el-GR"/>
        </a:p>
      </dgm:t>
    </dgm:pt>
    <dgm:pt modelId="{923C3FCB-45CD-491C-9571-B30B3E496D18}" type="sibTrans" cxnId="{03041CE4-5D28-422A-AE3B-E0879CEF882E}">
      <dgm:prSet/>
      <dgm:spPr/>
      <dgm:t>
        <a:bodyPr/>
        <a:lstStyle/>
        <a:p>
          <a:endParaRPr lang="el-GR"/>
        </a:p>
      </dgm:t>
    </dgm:pt>
    <dgm:pt modelId="{9566DC16-5B67-432D-A7BE-C0DFE99C7B1F}" type="pres">
      <dgm:prSet presAssocID="{058C4CBC-A08F-49DB-A2ED-4760F62D6E83}" presName="Name0" presStyleCnt="0">
        <dgm:presLayoutVars>
          <dgm:dir/>
          <dgm:resizeHandles val="exact"/>
        </dgm:presLayoutVars>
      </dgm:prSet>
      <dgm:spPr/>
      <dgm:t>
        <a:bodyPr/>
        <a:lstStyle/>
        <a:p>
          <a:endParaRPr lang="el-GR"/>
        </a:p>
      </dgm:t>
    </dgm:pt>
    <dgm:pt modelId="{7069ACBB-3AFA-4B10-B599-1FAECF89324E}" type="pres">
      <dgm:prSet presAssocID="{B84B37E5-7B6A-40B9-A894-F11D3262C8E1}" presName="node" presStyleLbl="node1" presStyleIdx="0" presStyleCnt="4">
        <dgm:presLayoutVars>
          <dgm:bulletEnabled val="1"/>
        </dgm:presLayoutVars>
      </dgm:prSet>
      <dgm:spPr/>
      <dgm:t>
        <a:bodyPr/>
        <a:lstStyle/>
        <a:p>
          <a:endParaRPr lang="el-GR"/>
        </a:p>
      </dgm:t>
    </dgm:pt>
    <dgm:pt modelId="{FBE61959-3B03-4DE7-B0A5-6DE2A7F6CC81}" type="pres">
      <dgm:prSet presAssocID="{3C274398-F3E6-4EE2-9038-CC43861493E9}" presName="sibTrans" presStyleLbl="sibTrans2D1" presStyleIdx="0" presStyleCnt="4"/>
      <dgm:spPr/>
      <dgm:t>
        <a:bodyPr/>
        <a:lstStyle/>
        <a:p>
          <a:endParaRPr lang="el-GR"/>
        </a:p>
      </dgm:t>
    </dgm:pt>
    <dgm:pt modelId="{5DA0C2A3-E1B8-4427-9241-F599E4F8C626}" type="pres">
      <dgm:prSet presAssocID="{3C274398-F3E6-4EE2-9038-CC43861493E9}" presName="connectorText" presStyleLbl="sibTrans2D1" presStyleIdx="0" presStyleCnt="4"/>
      <dgm:spPr/>
      <dgm:t>
        <a:bodyPr/>
        <a:lstStyle/>
        <a:p>
          <a:endParaRPr lang="el-GR"/>
        </a:p>
      </dgm:t>
    </dgm:pt>
    <dgm:pt modelId="{40D489CC-C83E-4D5E-9494-A7BAE25D94B1}" type="pres">
      <dgm:prSet presAssocID="{4B94955F-9B01-4FFE-8994-F968997B2F1B}" presName="node" presStyleLbl="node1" presStyleIdx="1" presStyleCnt="4">
        <dgm:presLayoutVars>
          <dgm:bulletEnabled val="1"/>
        </dgm:presLayoutVars>
      </dgm:prSet>
      <dgm:spPr/>
      <dgm:t>
        <a:bodyPr/>
        <a:lstStyle/>
        <a:p>
          <a:endParaRPr lang="el-GR"/>
        </a:p>
      </dgm:t>
    </dgm:pt>
    <dgm:pt modelId="{E228FFB3-E060-481B-BF9D-B27D30BC11BC}" type="pres">
      <dgm:prSet presAssocID="{47763AE3-EA28-4058-B718-DB8F0AC63DDB}" presName="sibTrans" presStyleLbl="sibTrans2D1" presStyleIdx="1" presStyleCnt="4"/>
      <dgm:spPr/>
      <dgm:t>
        <a:bodyPr/>
        <a:lstStyle/>
        <a:p>
          <a:endParaRPr lang="el-GR"/>
        </a:p>
      </dgm:t>
    </dgm:pt>
    <dgm:pt modelId="{2A3E6785-4CFA-4ECB-AE94-B161FF587190}" type="pres">
      <dgm:prSet presAssocID="{47763AE3-EA28-4058-B718-DB8F0AC63DDB}" presName="connectorText" presStyleLbl="sibTrans2D1" presStyleIdx="1" presStyleCnt="4"/>
      <dgm:spPr/>
      <dgm:t>
        <a:bodyPr/>
        <a:lstStyle/>
        <a:p>
          <a:endParaRPr lang="el-GR"/>
        </a:p>
      </dgm:t>
    </dgm:pt>
    <dgm:pt modelId="{35DD905D-9AC2-44DE-A603-649F4CFF6018}" type="pres">
      <dgm:prSet presAssocID="{E2D44133-1DAE-40AC-A728-C3B6549AE764}" presName="node" presStyleLbl="node1" presStyleIdx="2" presStyleCnt="4">
        <dgm:presLayoutVars>
          <dgm:bulletEnabled val="1"/>
        </dgm:presLayoutVars>
      </dgm:prSet>
      <dgm:spPr/>
      <dgm:t>
        <a:bodyPr/>
        <a:lstStyle/>
        <a:p>
          <a:endParaRPr lang="el-GR"/>
        </a:p>
      </dgm:t>
    </dgm:pt>
    <dgm:pt modelId="{DA31B97B-DEB7-4417-9671-F9E0120EE366}" type="pres">
      <dgm:prSet presAssocID="{9C35F9D2-3187-4FAD-8F78-79F1848BAA63}" presName="sibTrans" presStyleLbl="sibTrans2D1" presStyleIdx="2" presStyleCnt="4"/>
      <dgm:spPr/>
      <dgm:t>
        <a:bodyPr/>
        <a:lstStyle/>
        <a:p>
          <a:endParaRPr lang="el-GR"/>
        </a:p>
      </dgm:t>
    </dgm:pt>
    <dgm:pt modelId="{7F762085-28C7-4564-A859-1A3829FB925D}" type="pres">
      <dgm:prSet presAssocID="{9C35F9D2-3187-4FAD-8F78-79F1848BAA63}" presName="connectorText" presStyleLbl="sibTrans2D1" presStyleIdx="2" presStyleCnt="4"/>
      <dgm:spPr/>
      <dgm:t>
        <a:bodyPr/>
        <a:lstStyle/>
        <a:p>
          <a:endParaRPr lang="el-GR"/>
        </a:p>
      </dgm:t>
    </dgm:pt>
    <dgm:pt modelId="{87331FA4-2FFB-45FD-A616-4C4C4F554020}" type="pres">
      <dgm:prSet presAssocID="{D0505D13-B913-4616-8DCE-9E5C0EFD07F4}" presName="node" presStyleLbl="node1" presStyleIdx="3" presStyleCnt="4">
        <dgm:presLayoutVars>
          <dgm:bulletEnabled val="1"/>
        </dgm:presLayoutVars>
      </dgm:prSet>
      <dgm:spPr/>
      <dgm:t>
        <a:bodyPr/>
        <a:lstStyle/>
        <a:p>
          <a:endParaRPr lang="el-GR"/>
        </a:p>
      </dgm:t>
    </dgm:pt>
    <dgm:pt modelId="{4C545C72-8068-47ED-989E-EAEF73E5B317}" type="pres">
      <dgm:prSet presAssocID="{923C3FCB-45CD-491C-9571-B30B3E496D18}" presName="sibTrans" presStyleLbl="sibTrans2D1" presStyleIdx="3" presStyleCnt="4"/>
      <dgm:spPr/>
      <dgm:t>
        <a:bodyPr/>
        <a:lstStyle/>
        <a:p>
          <a:endParaRPr lang="el-GR"/>
        </a:p>
      </dgm:t>
    </dgm:pt>
    <dgm:pt modelId="{018B2BE9-C38F-4FB2-B42A-62459AC19769}" type="pres">
      <dgm:prSet presAssocID="{923C3FCB-45CD-491C-9571-B30B3E496D18}" presName="connectorText" presStyleLbl="sibTrans2D1" presStyleIdx="3" presStyleCnt="4"/>
      <dgm:spPr/>
      <dgm:t>
        <a:bodyPr/>
        <a:lstStyle/>
        <a:p>
          <a:endParaRPr lang="el-GR"/>
        </a:p>
      </dgm:t>
    </dgm:pt>
  </dgm:ptLst>
  <dgm:cxnLst>
    <dgm:cxn modelId="{310CC37E-7AF7-4493-83E1-6AE94D6E5F98}" type="presOf" srcId="{923C3FCB-45CD-491C-9571-B30B3E496D18}" destId="{4C545C72-8068-47ED-989E-EAEF73E5B317}" srcOrd="0" destOrd="0" presId="urn:microsoft.com/office/officeart/2005/8/layout/cycle7"/>
    <dgm:cxn modelId="{D96530E3-EDAE-4EF4-819E-1505100749F0}" type="presOf" srcId="{47763AE3-EA28-4058-B718-DB8F0AC63DDB}" destId="{E228FFB3-E060-481B-BF9D-B27D30BC11BC}" srcOrd="0" destOrd="0" presId="urn:microsoft.com/office/officeart/2005/8/layout/cycle7"/>
    <dgm:cxn modelId="{07549BC7-4B18-4A88-95D4-72AB0886001D}" type="presOf" srcId="{47763AE3-EA28-4058-B718-DB8F0AC63DDB}" destId="{2A3E6785-4CFA-4ECB-AE94-B161FF587190}" srcOrd="1" destOrd="0" presId="urn:microsoft.com/office/officeart/2005/8/layout/cycle7"/>
    <dgm:cxn modelId="{D3D0D7FE-10E4-44EE-9828-2DA25F10090B}" type="presOf" srcId="{9C35F9D2-3187-4FAD-8F78-79F1848BAA63}" destId="{DA31B97B-DEB7-4417-9671-F9E0120EE366}" srcOrd="0" destOrd="0" presId="urn:microsoft.com/office/officeart/2005/8/layout/cycle7"/>
    <dgm:cxn modelId="{EC6759D8-6A5F-4E47-BF0D-22B61A9DDA25}" srcId="{058C4CBC-A08F-49DB-A2ED-4760F62D6E83}" destId="{B84B37E5-7B6A-40B9-A894-F11D3262C8E1}" srcOrd="0" destOrd="0" parTransId="{DEDD33F2-5FEC-42AA-BFDA-3835C6700282}" sibTransId="{3C274398-F3E6-4EE2-9038-CC43861493E9}"/>
    <dgm:cxn modelId="{A0635C51-BDA9-4F81-AB69-113EE2839966}" type="presOf" srcId="{9C35F9D2-3187-4FAD-8F78-79F1848BAA63}" destId="{7F762085-28C7-4564-A859-1A3829FB925D}" srcOrd="1" destOrd="0" presId="urn:microsoft.com/office/officeart/2005/8/layout/cycle7"/>
    <dgm:cxn modelId="{03041CE4-5D28-422A-AE3B-E0879CEF882E}" srcId="{058C4CBC-A08F-49DB-A2ED-4760F62D6E83}" destId="{D0505D13-B913-4616-8DCE-9E5C0EFD07F4}" srcOrd="3" destOrd="0" parTransId="{23DBE3A5-ADEC-4EC1-BD65-078C903E8C7C}" sibTransId="{923C3FCB-45CD-491C-9571-B30B3E496D18}"/>
    <dgm:cxn modelId="{84A57F3E-598B-428C-B3F9-783121BA14AC}" type="presOf" srcId="{B84B37E5-7B6A-40B9-A894-F11D3262C8E1}" destId="{7069ACBB-3AFA-4B10-B599-1FAECF89324E}" srcOrd="0" destOrd="0" presId="urn:microsoft.com/office/officeart/2005/8/layout/cycle7"/>
    <dgm:cxn modelId="{FB23A928-9025-4971-8383-95258FB80680}" type="presOf" srcId="{E2D44133-1DAE-40AC-A728-C3B6549AE764}" destId="{35DD905D-9AC2-44DE-A603-649F4CFF6018}" srcOrd="0" destOrd="0" presId="urn:microsoft.com/office/officeart/2005/8/layout/cycle7"/>
    <dgm:cxn modelId="{7AADFA29-0C6D-45A1-ADA0-3D51F365F5D3}" srcId="{058C4CBC-A08F-49DB-A2ED-4760F62D6E83}" destId="{4B94955F-9B01-4FFE-8994-F968997B2F1B}" srcOrd="1" destOrd="0" parTransId="{97F44787-E900-42C5-8854-6ED1ABA7A10B}" sibTransId="{47763AE3-EA28-4058-B718-DB8F0AC63DDB}"/>
    <dgm:cxn modelId="{2E86B9E9-662A-42E9-9BC6-DAF8822BB240}" type="presOf" srcId="{4B94955F-9B01-4FFE-8994-F968997B2F1B}" destId="{40D489CC-C83E-4D5E-9494-A7BAE25D94B1}" srcOrd="0" destOrd="0" presId="urn:microsoft.com/office/officeart/2005/8/layout/cycle7"/>
    <dgm:cxn modelId="{E01864AF-88AE-4F6D-8E66-AAD2DDFDC7A7}" srcId="{058C4CBC-A08F-49DB-A2ED-4760F62D6E83}" destId="{E2D44133-1DAE-40AC-A728-C3B6549AE764}" srcOrd="2" destOrd="0" parTransId="{71726856-8D22-4EA4-A19C-790C3F88FDF2}" sibTransId="{9C35F9D2-3187-4FAD-8F78-79F1848BAA63}"/>
    <dgm:cxn modelId="{B2C816CD-00C0-4D3F-B51F-30A2228F3D29}" type="presOf" srcId="{058C4CBC-A08F-49DB-A2ED-4760F62D6E83}" destId="{9566DC16-5B67-432D-A7BE-C0DFE99C7B1F}" srcOrd="0" destOrd="0" presId="urn:microsoft.com/office/officeart/2005/8/layout/cycle7"/>
    <dgm:cxn modelId="{3AE2A073-A41F-4A55-973D-2978C5F5B531}" type="presOf" srcId="{923C3FCB-45CD-491C-9571-B30B3E496D18}" destId="{018B2BE9-C38F-4FB2-B42A-62459AC19769}" srcOrd="1" destOrd="0" presId="urn:microsoft.com/office/officeart/2005/8/layout/cycle7"/>
    <dgm:cxn modelId="{F4750952-F8EB-40CC-A290-4D492F8E17BE}" type="presOf" srcId="{3C274398-F3E6-4EE2-9038-CC43861493E9}" destId="{FBE61959-3B03-4DE7-B0A5-6DE2A7F6CC81}" srcOrd="0" destOrd="0" presId="urn:microsoft.com/office/officeart/2005/8/layout/cycle7"/>
    <dgm:cxn modelId="{43DD20A0-D561-447F-BF57-5ABCFECED523}" type="presOf" srcId="{D0505D13-B913-4616-8DCE-9E5C0EFD07F4}" destId="{87331FA4-2FFB-45FD-A616-4C4C4F554020}" srcOrd="0" destOrd="0" presId="urn:microsoft.com/office/officeart/2005/8/layout/cycle7"/>
    <dgm:cxn modelId="{A42DAE72-F0B9-4989-9B67-9962D6184486}" type="presOf" srcId="{3C274398-F3E6-4EE2-9038-CC43861493E9}" destId="{5DA0C2A3-E1B8-4427-9241-F599E4F8C626}" srcOrd="1" destOrd="0" presId="urn:microsoft.com/office/officeart/2005/8/layout/cycle7"/>
    <dgm:cxn modelId="{4C5F0DB2-2607-4F94-8C28-B4DC531A6A44}" type="presParOf" srcId="{9566DC16-5B67-432D-A7BE-C0DFE99C7B1F}" destId="{7069ACBB-3AFA-4B10-B599-1FAECF89324E}" srcOrd="0" destOrd="0" presId="urn:microsoft.com/office/officeart/2005/8/layout/cycle7"/>
    <dgm:cxn modelId="{6176C6FA-76E1-4172-BECB-C997133AEC9A}" type="presParOf" srcId="{9566DC16-5B67-432D-A7BE-C0DFE99C7B1F}" destId="{FBE61959-3B03-4DE7-B0A5-6DE2A7F6CC81}" srcOrd="1" destOrd="0" presId="urn:microsoft.com/office/officeart/2005/8/layout/cycle7"/>
    <dgm:cxn modelId="{415ECE4B-00D9-48D6-90AA-4D3DE1349137}" type="presParOf" srcId="{FBE61959-3B03-4DE7-B0A5-6DE2A7F6CC81}" destId="{5DA0C2A3-E1B8-4427-9241-F599E4F8C626}" srcOrd="0" destOrd="0" presId="urn:microsoft.com/office/officeart/2005/8/layout/cycle7"/>
    <dgm:cxn modelId="{2B4B806D-3D6D-41B8-9B45-F4D514945005}" type="presParOf" srcId="{9566DC16-5B67-432D-A7BE-C0DFE99C7B1F}" destId="{40D489CC-C83E-4D5E-9494-A7BAE25D94B1}" srcOrd="2" destOrd="0" presId="urn:microsoft.com/office/officeart/2005/8/layout/cycle7"/>
    <dgm:cxn modelId="{9968B819-DF09-4A48-B85C-5C60551BFAC5}" type="presParOf" srcId="{9566DC16-5B67-432D-A7BE-C0DFE99C7B1F}" destId="{E228FFB3-E060-481B-BF9D-B27D30BC11BC}" srcOrd="3" destOrd="0" presId="urn:microsoft.com/office/officeart/2005/8/layout/cycle7"/>
    <dgm:cxn modelId="{9F433B74-5840-4A46-9728-53B9581BA15B}" type="presParOf" srcId="{E228FFB3-E060-481B-BF9D-B27D30BC11BC}" destId="{2A3E6785-4CFA-4ECB-AE94-B161FF587190}" srcOrd="0" destOrd="0" presId="urn:microsoft.com/office/officeart/2005/8/layout/cycle7"/>
    <dgm:cxn modelId="{37BC5F71-99A2-4856-BD78-485C38512093}" type="presParOf" srcId="{9566DC16-5B67-432D-A7BE-C0DFE99C7B1F}" destId="{35DD905D-9AC2-44DE-A603-649F4CFF6018}" srcOrd="4" destOrd="0" presId="urn:microsoft.com/office/officeart/2005/8/layout/cycle7"/>
    <dgm:cxn modelId="{9541FF33-DCB4-44B0-9858-1A43DC201577}" type="presParOf" srcId="{9566DC16-5B67-432D-A7BE-C0DFE99C7B1F}" destId="{DA31B97B-DEB7-4417-9671-F9E0120EE366}" srcOrd="5" destOrd="0" presId="urn:microsoft.com/office/officeart/2005/8/layout/cycle7"/>
    <dgm:cxn modelId="{281DCB92-4F84-4A42-8138-24F804511B68}" type="presParOf" srcId="{DA31B97B-DEB7-4417-9671-F9E0120EE366}" destId="{7F762085-28C7-4564-A859-1A3829FB925D}" srcOrd="0" destOrd="0" presId="urn:microsoft.com/office/officeart/2005/8/layout/cycle7"/>
    <dgm:cxn modelId="{CE972A1F-310B-4F05-BA4A-D036B5E9BFA8}" type="presParOf" srcId="{9566DC16-5B67-432D-A7BE-C0DFE99C7B1F}" destId="{87331FA4-2FFB-45FD-A616-4C4C4F554020}" srcOrd="6" destOrd="0" presId="urn:microsoft.com/office/officeart/2005/8/layout/cycle7"/>
    <dgm:cxn modelId="{71DA6BFD-DD5D-47B4-B146-C1453C570D51}" type="presParOf" srcId="{9566DC16-5B67-432D-A7BE-C0DFE99C7B1F}" destId="{4C545C72-8068-47ED-989E-EAEF73E5B317}" srcOrd="7" destOrd="0" presId="urn:microsoft.com/office/officeart/2005/8/layout/cycle7"/>
    <dgm:cxn modelId="{3A27887A-E7D2-486C-89F9-F751980FB81F}" type="presParOf" srcId="{4C545C72-8068-47ED-989E-EAEF73E5B317}" destId="{018B2BE9-C38F-4FB2-B42A-62459AC19769}"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526CEC4-5220-47F6-A398-B2C41946DF1E}" type="doc">
      <dgm:prSet loTypeId="urn:microsoft.com/office/officeart/2005/8/layout/process1" loCatId="process" qsTypeId="urn:microsoft.com/office/officeart/2005/8/quickstyle/simple1" qsCatId="simple" csTypeId="urn:microsoft.com/office/officeart/2005/8/colors/accent1_2" csCatId="accent1" phldr="1"/>
      <dgm:spPr/>
    </dgm:pt>
    <dgm:pt modelId="{D8C09B9E-21E1-44A8-AAB1-B4C9CB52B5D8}">
      <dgm:prSet phldrT="[Κείμενο]" custT="1"/>
      <dgm:spPr/>
      <dgm:t>
        <a:bodyPr/>
        <a:lstStyle/>
        <a:p>
          <a:r>
            <a:rPr lang="el-GR" sz="1600" dirty="0"/>
            <a:t>….οι μαθητές συνειδητοποιούν την πολιτισμική σημασία της Ορθόδοξης Χριστιανικής παράδοσης</a:t>
          </a:r>
        </a:p>
      </dgm:t>
    </dgm:pt>
    <dgm:pt modelId="{7A01151B-6F30-4C82-89DC-5D631CC532C4}" type="parTrans" cxnId="{E241162A-6905-414A-8155-11076D7BC054}">
      <dgm:prSet/>
      <dgm:spPr/>
      <dgm:t>
        <a:bodyPr/>
        <a:lstStyle/>
        <a:p>
          <a:endParaRPr lang="el-GR"/>
        </a:p>
      </dgm:t>
    </dgm:pt>
    <dgm:pt modelId="{D6795A09-F6AD-464C-9AA6-4F44BA50D5A0}" type="sibTrans" cxnId="{E241162A-6905-414A-8155-11076D7BC054}">
      <dgm:prSet/>
      <dgm:spPr/>
      <dgm:t>
        <a:bodyPr/>
        <a:lstStyle/>
        <a:p>
          <a:endParaRPr lang="el-GR"/>
        </a:p>
      </dgm:t>
    </dgm:pt>
    <dgm:pt modelId="{3E910688-4FB8-48C9-BA61-515901C4A059}">
      <dgm:prSet phldrT="[Κείμενο]"/>
      <dgm:spPr/>
      <dgm:t>
        <a:bodyPr/>
        <a:lstStyle/>
        <a:p>
          <a:r>
            <a:rPr lang="el-GR" dirty="0"/>
            <a:t>…οι μαθητές δρουν στο μέλλον </a:t>
          </a:r>
          <a:r>
            <a:rPr lang="el-GR" b="1" dirty="0"/>
            <a:t>ως ενεργοί πολίτες του Ελληνικού Κράτους</a:t>
          </a:r>
          <a:endParaRPr lang="el-GR" dirty="0"/>
        </a:p>
      </dgm:t>
    </dgm:pt>
    <dgm:pt modelId="{689967D5-A5B8-4C8B-BCE4-0C16EDBED178}" type="parTrans" cxnId="{4221D353-8346-4137-991C-4DB08A9C1B3A}">
      <dgm:prSet/>
      <dgm:spPr/>
      <dgm:t>
        <a:bodyPr/>
        <a:lstStyle/>
        <a:p>
          <a:endParaRPr lang="el-GR"/>
        </a:p>
      </dgm:t>
    </dgm:pt>
    <dgm:pt modelId="{6A37CB50-2925-4B5D-A872-BEA613EDAEE3}" type="sibTrans" cxnId="{4221D353-8346-4137-991C-4DB08A9C1B3A}">
      <dgm:prSet/>
      <dgm:spPr/>
      <dgm:t>
        <a:bodyPr/>
        <a:lstStyle/>
        <a:p>
          <a:endParaRPr lang="el-GR"/>
        </a:p>
      </dgm:t>
    </dgm:pt>
    <dgm:pt modelId="{C8C64C68-9158-4303-A95C-67EF8324B972}">
      <dgm:prSet/>
      <dgm:spPr/>
      <dgm:t>
        <a:bodyPr/>
        <a:lstStyle/>
        <a:p>
          <a:r>
            <a:rPr lang="el-GR" dirty="0"/>
            <a:t>….εκπαιδεύει ευρωπαίους πολίτες προάγοντας τις διαχρονικές χριστιανικές αξίες, οι οποίες αποτέλεσαν τα θεμέλια του σύγχρονου ευρωπαϊκού πολιτισμού</a:t>
          </a:r>
        </a:p>
      </dgm:t>
    </dgm:pt>
    <dgm:pt modelId="{9433D12A-18C5-4552-8D97-14C91DDEFC8F}" type="parTrans" cxnId="{15E11FE3-39B8-497D-AA79-6B2142605D51}">
      <dgm:prSet/>
      <dgm:spPr/>
      <dgm:t>
        <a:bodyPr/>
        <a:lstStyle/>
        <a:p>
          <a:endParaRPr lang="el-GR"/>
        </a:p>
      </dgm:t>
    </dgm:pt>
    <dgm:pt modelId="{E1DF09FF-DFEB-49F7-A658-F9A84A00978C}" type="sibTrans" cxnId="{15E11FE3-39B8-497D-AA79-6B2142605D51}">
      <dgm:prSet/>
      <dgm:spPr/>
      <dgm:t>
        <a:bodyPr/>
        <a:lstStyle/>
        <a:p>
          <a:endParaRPr lang="el-GR"/>
        </a:p>
      </dgm:t>
    </dgm:pt>
    <dgm:pt modelId="{719532D4-13F2-4C9E-840F-F46624BF4B8B}" type="pres">
      <dgm:prSet presAssocID="{E526CEC4-5220-47F6-A398-B2C41946DF1E}" presName="Name0" presStyleCnt="0">
        <dgm:presLayoutVars>
          <dgm:dir/>
          <dgm:resizeHandles val="exact"/>
        </dgm:presLayoutVars>
      </dgm:prSet>
      <dgm:spPr/>
    </dgm:pt>
    <dgm:pt modelId="{4385C913-C506-4D5B-B894-405CD61A946B}" type="pres">
      <dgm:prSet presAssocID="{D8C09B9E-21E1-44A8-AAB1-B4C9CB52B5D8}" presName="node" presStyleLbl="node1" presStyleIdx="0" presStyleCnt="3" custScaleY="320670">
        <dgm:presLayoutVars>
          <dgm:bulletEnabled val="1"/>
        </dgm:presLayoutVars>
      </dgm:prSet>
      <dgm:spPr/>
      <dgm:t>
        <a:bodyPr/>
        <a:lstStyle/>
        <a:p>
          <a:endParaRPr lang="el-GR"/>
        </a:p>
      </dgm:t>
    </dgm:pt>
    <dgm:pt modelId="{EE319F28-FBBD-43C1-ABBB-174D81676730}" type="pres">
      <dgm:prSet presAssocID="{D6795A09-F6AD-464C-9AA6-4F44BA50D5A0}" presName="sibTrans" presStyleLbl="sibTrans2D1" presStyleIdx="0" presStyleCnt="2" custLinFactX="-382001" custLinFactNeighborX="-400000" custLinFactNeighborY="10632"/>
      <dgm:spPr/>
      <dgm:t>
        <a:bodyPr/>
        <a:lstStyle/>
        <a:p>
          <a:endParaRPr lang="el-GR"/>
        </a:p>
      </dgm:t>
    </dgm:pt>
    <dgm:pt modelId="{24813D06-6E7E-4D7A-97A5-DFD2F41568B5}" type="pres">
      <dgm:prSet presAssocID="{D6795A09-F6AD-464C-9AA6-4F44BA50D5A0}" presName="connectorText" presStyleLbl="sibTrans2D1" presStyleIdx="0" presStyleCnt="2"/>
      <dgm:spPr/>
      <dgm:t>
        <a:bodyPr/>
        <a:lstStyle/>
        <a:p>
          <a:endParaRPr lang="el-GR"/>
        </a:p>
      </dgm:t>
    </dgm:pt>
    <dgm:pt modelId="{9D7AEC92-12B8-4F5C-9CA8-3A9CF4018108}" type="pres">
      <dgm:prSet presAssocID="{3E910688-4FB8-48C9-BA61-515901C4A059}" presName="node" presStyleLbl="node1" presStyleIdx="1" presStyleCnt="3" custScaleY="354125">
        <dgm:presLayoutVars>
          <dgm:bulletEnabled val="1"/>
        </dgm:presLayoutVars>
      </dgm:prSet>
      <dgm:spPr/>
      <dgm:t>
        <a:bodyPr/>
        <a:lstStyle/>
        <a:p>
          <a:endParaRPr lang="el-GR"/>
        </a:p>
      </dgm:t>
    </dgm:pt>
    <dgm:pt modelId="{63F02C42-1A76-4C61-85F8-08CAB9DD0F8D}" type="pres">
      <dgm:prSet presAssocID="{6A37CB50-2925-4B5D-A872-BEA613EDAEE3}" presName="sibTrans" presStyleLbl="sibTrans2D1" presStyleIdx="1" presStyleCnt="2"/>
      <dgm:spPr/>
      <dgm:t>
        <a:bodyPr/>
        <a:lstStyle/>
        <a:p>
          <a:endParaRPr lang="el-GR"/>
        </a:p>
      </dgm:t>
    </dgm:pt>
    <dgm:pt modelId="{8FC0BBF1-FFAA-4124-BE35-D529C90394C8}" type="pres">
      <dgm:prSet presAssocID="{6A37CB50-2925-4B5D-A872-BEA613EDAEE3}" presName="connectorText" presStyleLbl="sibTrans2D1" presStyleIdx="1" presStyleCnt="2"/>
      <dgm:spPr/>
      <dgm:t>
        <a:bodyPr/>
        <a:lstStyle/>
        <a:p>
          <a:endParaRPr lang="el-GR"/>
        </a:p>
      </dgm:t>
    </dgm:pt>
    <dgm:pt modelId="{083A26F1-5E58-4C2E-A799-4F408D016766}" type="pres">
      <dgm:prSet presAssocID="{C8C64C68-9158-4303-A95C-67EF8324B972}" presName="node" presStyleLbl="node1" presStyleIdx="2" presStyleCnt="3" custScaleY="340773">
        <dgm:presLayoutVars>
          <dgm:bulletEnabled val="1"/>
        </dgm:presLayoutVars>
      </dgm:prSet>
      <dgm:spPr/>
      <dgm:t>
        <a:bodyPr/>
        <a:lstStyle/>
        <a:p>
          <a:endParaRPr lang="el-GR"/>
        </a:p>
      </dgm:t>
    </dgm:pt>
  </dgm:ptLst>
  <dgm:cxnLst>
    <dgm:cxn modelId="{CA0DDE00-49F3-471C-9D96-ACD4F76430A3}" type="presOf" srcId="{3E910688-4FB8-48C9-BA61-515901C4A059}" destId="{9D7AEC92-12B8-4F5C-9CA8-3A9CF4018108}" srcOrd="0" destOrd="0" presId="urn:microsoft.com/office/officeart/2005/8/layout/process1"/>
    <dgm:cxn modelId="{600DF386-D635-437C-A6D0-ACF45EC18996}" type="presOf" srcId="{E526CEC4-5220-47F6-A398-B2C41946DF1E}" destId="{719532D4-13F2-4C9E-840F-F46624BF4B8B}" srcOrd="0" destOrd="0" presId="urn:microsoft.com/office/officeart/2005/8/layout/process1"/>
    <dgm:cxn modelId="{0B16A0CD-75F7-436D-80BD-047CC73AB5D4}" type="presOf" srcId="{C8C64C68-9158-4303-A95C-67EF8324B972}" destId="{083A26F1-5E58-4C2E-A799-4F408D016766}" srcOrd="0" destOrd="0" presId="urn:microsoft.com/office/officeart/2005/8/layout/process1"/>
    <dgm:cxn modelId="{D84A57C3-837B-4B50-B4E1-68883E6D0278}" type="presOf" srcId="{D6795A09-F6AD-464C-9AA6-4F44BA50D5A0}" destId="{24813D06-6E7E-4D7A-97A5-DFD2F41568B5}" srcOrd="1" destOrd="0" presId="urn:microsoft.com/office/officeart/2005/8/layout/process1"/>
    <dgm:cxn modelId="{E241162A-6905-414A-8155-11076D7BC054}" srcId="{E526CEC4-5220-47F6-A398-B2C41946DF1E}" destId="{D8C09B9E-21E1-44A8-AAB1-B4C9CB52B5D8}" srcOrd="0" destOrd="0" parTransId="{7A01151B-6F30-4C82-89DC-5D631CC532C4}" sibTransId="{D6795A09-F6AD-464C-9AA6-4F44BA50D5A0}"/>
    <dgm:cxn modelId="{C6F2F8CF-DF3D-4A2C-9427-0CAE46BB3B42}" type="presOf" srcId="{D6795A09-F6AD-464C-9AA6-4F44BA50D5A0}" destId="{EE319F28-FBBD-43C1-ABBB-174D81676730}" srcOrd="0" destOrd="0" presId="urn:microsoft.com/office/officeart/2005/8/layout/process1"/>
    <dgm:cxn modelId="{BA163B9E-AFDF-4A6C-A1AC-7E4B2164C231}" type="presOf" srcId="{6A37CB50-2925-4B5D-A872-BEA613EDAEE3}" destId="{8FC0BBF1-FFAA-4124-BE35-D529C90394C8}" srcOrd="1" destOrd="0" presId="urn:microsoft.com/office/officeart/2005/8/layout/process1"/>
    <dgm:cxn modelId="{4221D353-8346-4137-991C-4DB08A9C1B3A}" srcId="{E526CEC4-5220-47F6-A398-B2C41946DF1E}" destId="{3E910688-4FB8-48C9-BA61-515901C4A059}" srcOrd="1" destOrd="0" parTransId="{689967D5-A5B8-4C8B-BCE4-0C16EDBED178}" sibTransId="{6A37CB50-2925-4B5D-A872-BEA613EDAEE3}"/>
    <dgm:cxn modelId="{15E11FE3-39B8-497D-AA79-6B2142605D51}" srcId="{E526CEC4-5220-47F6-A398-B2C41946DF1E}" destId="{C8C64C68-9158-4303-A95C-67EF8324B972}" srcOrd="2" destOrd="0" parTransId="{9433D12A-18C5-4552-8D97-14C91DDEFC8F}" sibTransId="{E1DF09FF-DFEB-49F7-A658-F9A84A00978C}"/>
    <dgm:cxn modelId="{E69A1738-BF98-4FB2-8F3E-31092AD73B54}" type="presOf" srcId="{D8C09B9E-21E1-44A8-AAB1-B4C9CB52B5D8}" destId="{4385C913-C506-4D5B-B894-405CD61A946B}" srcOrd="0" destOrd="0" presId="urn:microsoft.com/office/officeart/2005/8/layout/process1"/>
    <dgm:cxn modelId="{FA61C765-768A-4D09-9AE1-E938B4079CAD}" type="presOf" srcId="{6A37CB50-2925-4B5D-A872-BEA613EDAEE3}" destId="{63F02C42-1A76-4C61-85F8-08CAB9DD0F8D}" srcOrd="0" destOrd="0" presId="urn:microsoft.com/office/officeart/2005/8/layout/process1"/>
    <dgm:cxn modelId="{7B55CB7A-9414-476D-8E8E-6FC810C7149F}" type="presParOf" srcId="{719532D4-13F2-4C9E-840F-F46624BF4B8B}" destId="{4385C913-C506-4D5B-B894-405CD61A946B}" srcOrd="0" destOrd="0" presId="urn:microsoft.com/office/officeart/2005/8/layout/process1"/>
    <dgm:cxn modelId="{E10E3C6C-9A73-43FF-A5B9-0E72AE9BBB63}" type="presParOf" srcId="{719532D4-13F2-4C9E-840F-F46624BF4B8B}" destId="{EE319F28-FBBD-43C1-ABBB-174D81676730}" srcOrd="1" destOrd="0" presId="urn:microsoft.com/office/officeart/2005/8/layout/process1"/>
    <dgm:cxn modelId="{A9A9974F-3C14-4D2A-BD49-857C414FCF2B}" type="presParOf" srcId="{EE319F28-FBBD-43C1-ABBB-174D81676730}" destId="{24813D06-6E7E-4D7A-97A5-DFD2F41568B5}" srcOrd="0" destOrd="0" presId="urn:microsoft.com/office/officeart/2005/8/layout/process1"/>
    <dgm:cxn modelId="{0DD6546A-9A99-400C-B355-93CA97F8567B}" type="presParOf" srcId="{719532D4-13F2-4C9E-840F-F46624BF4B8B}" destId="{9D7AEC92-12B8-4F5C-9CA8-3A9CF4018108}" srcOrd="2" destOrd="0" presId="urn:microsoft.com/office/officeart/2005/8/layout/process1"/>
    <dgm:cxn modelId="{B0E8ABD3-3E98-4245-9899-7DC8D9C88C7D}" type="presParOf" srcId="{719532D4-13F2-4C9E-840F-F46624BF4B8B}" destId="{63F02C42-1A76-4C61-85F8-08CAB9DD0F8D}" srcOrd="3" destOrd="0" presId="urn:microsoft.com/office/officeart/2005/8/layout/process1"/>
    <dgm:cxn modelId="{D3B5FB1F-E973-46C4-A1C8-9C7BE39F50AD}" type="presParOf" srcId="{63F02C42-1A76-4C61-85F8-08CAB9DD0F8D}" destId="{8FC0BBF1-FFAA-4124-BE35-D529C90394C8}" srcOrd="0" destOrd="0" presId="urn:microsoft.com/office/officeart/2005/8/layout/process1"/>
    <dgm:cxn modelId="{DA449B2F-FB2F-4FD6-8ED6-43BAE9321FC2}" type="presParOf" srcId="{719532D4-13F2-4C9E-840F-F46624BF4B8B}" destId="{083A26F1-5E58-4C2E-A799-4F408D016766}"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EEFF3D4-627F-46D7-B256-F7AA07B6586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l-GR"/>
        </a:p>
      </dgm:t>
    </dgm:pt>
    <dgm:pt modelId="{BA5B7CB8-47FB-4C7F-9BE2-91BD532E71C8}">
      <dgm:prSet phldrT="[Κείμενο]"/>
      <dgm:spPr/>
      <dgm:t>
        <a:bodyPr/>
        <a:lstStyle/>
        <a:p>
          <a:r>
            <a:rPr lang="el-GR" dirty="0"/>
            <a:t>…..εισάγει ως αντικείμενο στη διαδικασία διδασκαλίας-μάθησης  τη σχέση με το θείο, όπως αυτή </a:t>
          </a:r>
          <a:r>
            <a:rPr lang="el-GR" dirty="0" err="1"/>
            <a:t>νοηματοδοτείται</a:t>
          </a:r>
          <a:r>
            <a:rPr lang="el-GR" dirty="0"/>
            <a:t> στην Ορθόδοξη Παράδοση και τον πολιτισμό</a:t>
          </a:r>
        </a:p>
      </dgm:t>
    </dgm:pt>
    <dgm:pt modelId="{E948E5C0-92B6-4998-B3ED-D965E7C227A9}" type="parTrans" cxnId="{B531E746-90A0-468B-B32D-5BF2DF8C6470}">
      <dgm:prSet/>
      <dgm:spPr/>
      <dgm:t>
        <a:bodyPr/>
        <a:lstStyle/>
        <a:p>
          <a:endParaRPr lang="el-GR"/>
        </a:p>
      </dgm:t>
    </dgm:pt>
    <dgm:pt modelId="{CA6DE753-C831-475B-9D1E-BA89E9C5A13D}" type="sibTrans" cxnId="{B531E746-90A0-468B-B32D-5BF2DF8C6470}">
      <dgm:prSet/>
      <dgm:spPr/>
      <dgm:t>
        <a:bodyPr/>
        <a:lstStyle/>
        <a:p>
          <a:endParaRPr lang="el-GR"/>
        </a:p>
      </dgm:t>
    </dgm:pt>
    <dgm:pt modelId="{5330D62A-9631-4243-A37F-89D04B1AF910}">
      <dgm:prSet custT="1"/>
      <dgm:spPr/>
      <dgm:t>
        <a:bodyPr/>
        <a:lstStyle/>
        <a:p>
          <a:r>
            <a:rPr lang="el-GR" sz="1500" dirty="0"/>
            <a:t>….αντιμετωπίζει τους/τις μαθητές /</a:t>
          </a:r>
          <a:r>
            <a:rPr lang="el-GR" sz="1500" dirty="0" err="1"/>
            <a:t>τριες</a:t>
          </a:r>
          <a:r>
            <a:rPr lang="el-GR" sz="1500" dirty="0"/>
            <a:t>  ως πρόσωπα, καθένα εκ των οποίων φέρει ιδιαίτερα χαρακτηριστικά και εμπειρίες, συγκεκριμένες ανάγκες και ποικίλα ενδιαφέροντα</a:t>
          </a:r>
        </a:p>
      </dgm:t>
    </dgm:pt>
    <dgm:pt modelId="{9490EBCC-F869-471B-AB42-430F6F2E165D}" type="parTrans" cxnId="{C0BDBBAA-ED45-4A3B-A1B9-B50CA80DBAD1}">
      <dgm:prSet/>
      <dgm:spPr/>
      <dgm:t>
        <a:bodyPr/>
        <a:lstStyle/>
        <a:p>
          <a:endParaRPr lang="el-GR"/>
        </a:p>
      </dgm:t>
    </dgm:pt>
    <dgm:pt modelId="{516A9FA5-79BD-438E-A908-1E42FECFF0E2}" type="sibTrans" cxnId="{C0BDBBAA-ED45-4A3B-A1B9-B50CA80DBAD1}">
      <dgm:prSet/>
      <dgm:spPr/>
      <dgm:t>
        <a:bodyPr/>
        <a:lstStyle/>
        <a:p>
          <a:endParaRPr lang="el-GR"/>
        </a:p>
      </dgm:t>
    </dgm:pt>
    <dgm:pt modelId="{78A42827-B513-4517-935B-D6638ACA2D1C}">
      <dgm:prSet/>
      <dgm:spPr/>
      <dgm:t>
        <a:bodyPr/>
        <a:lstStyle/>
        <a:p>
          <a:r>
            <a:rPr lang="el-GR" dirty="0"/>
            <a:t>….υποστηρίζει  τη δημοκρατική δράση  με αγάπη για τον συνάνθρωπο. </a:t>
          </a:r>
        </a:p>
      </dgm:t>
    </dgm:pt>
    <dgm:pt modelId="{B317F6EF-2FC1-45BD-9D03-B86EFC42F91A}" type="parTrans" cxnId="{D88DF02A-EFDA-4798-8E4D-7A01F9C1ECF1}">
      <dgm:prSet/>
      <dgm:spPr/>
      <dgm:t>
        <a:bodyPr/>
        <a:lstStyle/>
        <a:p>
          <a:endParaRPr lang="el-GR"/>
        </a:p>
      </dgm:t>
    </dgm:pt>
    <dgm:pt modelId="{2794DED8-1C87-48A5-A1F9-A4B7C5D7687B}" type="sibTrans" cxnId="{D88DF02A-EFDA-4798-8E4D-7A01F9C1ECF1}">
      <dgm:prSet/>
      <dgm:spPr/>
      <dgm:t>
        <a:bodyPr/>
        <a:lstStyle/>
        <a:p>
          <a:endParaRPr lang="el-GR"/>
        </a:p>
      </dgm:t>
    </dgm:pt>
    <dgm:pt modelId="{92D639F0-2B13-4BC0-B1EF-383B417C3B60}" type="pres">
      <dgm:prSet presAssocID="{CEEFF3D4-627F-46D7-B256-F7AA07B6586D}" presName="outerComposite" presStyleCnt="0">
        <dgm:presLayoutVars>
          <dgm:chMax val="5"/>
          <dgm:dir/>
          <dgm:resizeHandles val="exact"/>
        </dgm:presLayoutVars>
      </dgm:prSet>
      <dgm:spPr/>
      <dgm:t>
        <a:bodyPr/>
        <a:lstStyle/>
        <a:p>
          <a:endParaRPr lang="el-GR"/>
        </a:p>
      </dgm:t>
    </dgm:pt>
    <dgm:pt modelId="{D158C215-01BE-4A30-9D11-7A51772AC889}" type="pres">
      <dgm:prSet presAssocID="{CEEFF3D4-627F-46D7-B256-F7AA07B6586D}" presName="dummyMaxCanvas" presStyleCnt="0">
        <dgm:presLayoutVars/>
      </dgm:prSet>
      <dgm:spPr/>
    </dgm:pt>
    <dgm:pt modelId="{5D60BCF5-BF25-4457-B976-417B3BBBB5DF}" type="pres">
      <dgm:prSet presAssocID="{CEEFF3D4-627F-46D7-B256-F7AA07B6586D}" presName="ThreeNodes_1" presStyleLbl="node1" presStyleIdx="0" presStyleCnt="3">
        <dgm:presLayoutVars>
          <dgm:bulletEnabled val="1"/>
        </dgm:presLayoutVars>
      </dgm:prSet>
      <dgm:spPr/>
      <dgm:t>
        <a:bodyPr/>
        <a:lstStyle/>
        <a:p>
          <a:endParaRPr lang="el-GR"/>
        </a:p>
      </dgm:t>
    </dgm:pt>
    <dgm:pt modelId="{E36FF0A6-2D4C-465E-A6EC-290BBF93C404}" type="pres">
      <dgm:prSet presAssocID="{CEEFF3D4-627F-46D7-B256-F7AA07B6586D}" presName="ThreeNodes_2" presStyleLbl="node1" presStyleIdx="1" presStyleCnt="3">
        <dgm:presLayoutVars>
          <dgm:bulletEnabled val="1"/>
        </dgm:presLayoutVars>
      </dgm:prSet>
      <dgm:spPr/>
      <dgm:t>
        <a:bodyPr/>
        <a:lstStyle/>
        <a:p>
          <a:endParaRPr lang="el-GR"/>
        </a:p>
      </dgm:t>
    </dgm:pt>
    <dgm:pt modelId="{20F9EE3E-F7A8-4473-ABF2-40570BCA99EA}" type="pres">
      <dgm:prSet presAssocID="{CEEFF3D4-627F-46D7-B256-F7AA07B6586D}" presName="ThreeNodes_3" presStyleLbl="node1" presStyleIdx="2" presStyleCnt="3">
        <dgm:presLayoutVars>
          <dgm:bulletEnabled val="1"/>
        </dgm:presLayoutVars>
      </dgm:prSet>
      <dgm:spPr/>
      <dgm:t>
        <a:bodyPr/>
        <a:lstStyle/>
        <a:p>
          <a:endParaRPr lang="el-GR"/>
        </a:p>
      </dgm:t>
    </dgm:pt>
    <dgm:pt modelId="{D6857971-D5A2-458E-91C4-8EF4DFB5382E}" type="pres">
      <dgm:prSet presAssocID="{CEEFF3D4-627F-46D7-B256-F7AA07B6586D}" presName="ThreeConn_1-2" presStyleLbl="fgAccFollowNode1" presStyleIdx="0" presStyleCnt="2">
        <dgm:presLayoutVars>
          <dgm:bulletEnabled val="1"/>
        </dgm:presLayoutVars>
      </dgm:prSet>
      <dgm:spPr/>
      <dgm:t>
        <a:bodyPr/>
        <a:lstStyle/>
        <a:p>
          <a:endParaRPr lang="el-GR"/>
        </a:p>
      </dgm:t>
    </dgm:pt>
    <dgm:pt modelId="{25C455A1-97F6-401D-B84B-9F63A8D51BEC}" type="pres">
      <dgm:prSet presAssocID="{CEEFF3D4-627F-46D7-B256-F7AA07B6586D}" presName="ThreeConn_2-3" presStyleLbl="fgAccFollowNode1" presStyleIdx="1" presStyleCnt="2">
        <dgm:presLayoutVars>
          <dgm:bulletEnabled val="1"/>
        </dgm:presLayoutVars>
      </dgm:prSet>
      <dgm:spPr/>
      <dgm:t>
        <a:bodyPr/>
        <a:lstStyle/>
        <a:p>
          <a:endParaRPr lang="el-GR"/>
        </a:p>
      </dgm:t>
    </dgm:pt>
    <dgm:pt modelId="{089A3CE1-37FF-4E63-8DFB-617BD7F95D7A}" type="pres">
      <dgm:prSet presAssocID="{CEEFF3D4-627F-46D7-B256-F7AA07B6586D}" presName="ThreeNodes_1_text" presStyleLbl="node1" presStyleIdx="2" presStyleCnt="3">
        <dgm:presLayoutVars>
          <dgm:bulletEnabled val="1"/>
        </dgm:presLayoutVars>
      </dgm:prSet>
      <dgm:spPr/>
      <dgm:t>
        <a:bodyPr/>
        <a:lstStyle/>
        <a:p>
          <a:endParaRPr lang="el-GR"/>
        </a:p>
      </dgm:t>
    </dgm:pt>
    <dgm:pt modelId="{5DF853E4-A1EC-4B71-9AB7-2D3DC9E16460}" type="pres">
      <dgm:prSet presAssocID="{CEEFF3D4-627F-46D7-B256-F7AA07B6586D}" presName="ThreeNodes_2_text" presStyleLbl="node1" presStyleIdx="2" presStyleCnt="3">
        <dgm:presLayoutVars>
          <dgm:bulletEnabled val="1"/>
        </dgm:presLayoutVars>
      </dgm:prSet>
      <dgm:spPr/>
      <dgm:t>
        <a:bodyPr/>
        <a:lstStyle/>
        <a:p>
          <a:endParaRPr lang="el-GR"/>
        </a:p>
      </dgm:t>
    </dgm:pt>
    <dgm:pt modelId="{85AE840B-134D-4FF9-AD8E-7CFD7C30AE3C}" type="pres">
      <dgm:prSet presAssocID="{CEEFF3D4-627F-46D7-B256-F7AA07B6586D}" presName="ThreeNodes_3_text" presStyleLbl="node1" presStyleIdx="2" presStyleCnt="3">
        <dgm:presLayoutVars>
          <dgm:bulletEnabled val="1"/>
        </dgm:presLayoutVars>
      </dgm:prSet>
      <dgm:spPr/>
      <dgm:t>
        <a:bodyPr/>
        <a:lstStyle/>
        <a:p>
          <a:endParaRPr lang="el-GR"/>
        </a:p>
      </dgm:t>
    </dgm:pt>
  </dgm:ptLst>
  <dgm:cxnLst>
    <dgm:cxn modelId="{C0BDBBAA-ED45-4A3B-A1B9-B50CA80DBAD1}" srcId="{CEEFF3D4-627F-46D7-B256-F7AA07B6586D}" destId="{5330D62A-9631-4243-A37F-89D04B1AF910}" srcOrd="0" destOrd="0" parTransId="{9490EBCC-F869-471B-AB42-430F6F2E165D}" sibTransId="{516A9FA5-79BD-438E-A908-1E42FECFF0E2}"/>
    <dgm:cxn modelId="{BE5F99FE-1A77-4D11-810B-B86AA6E5AA60}" type="presOf" srcId="{BA5B7CB8-47FB-4C7F-9BE2-91BD532E71C8}" destId="{5DF853E4-A1EC-4B71-9AB7-2D3DC9E16460}" srcOrd="1" destOrd="0" presId="urn:microsoft.com/office/officeart/2005/8/layout/vProcess5"/>
    <dgm:cxn modelId="{BE8CC59A-4BE5-4D06-8337-C56A67C93ACA}" type="presOf" srcId="{CEEFF3D4-627F-46D7-B256-F7AA07B6586D}" destId="{92D639F0-2B13-4BC0-B1EF-383B417C3B60}" srcOrd="0" destOrd="0" presId="urn:microsoft.com/office/officeart/2005/8/layout/vProcess5"/>
    <dgm:cxn modelId="{32A5A411-456C-40A8-A35F-88A9EE06710C}" type="presOf" srcId="{5330D62A-9631-4243-A37F-89D04B1AF910}" destId="{5D60BCF5-BF25-4457-B976-417B3BBBB5DF}" srcOrd="0" destOrd="0" presId="urn:microsoft.com/office/officeart/2005/8/layout/vProcess5"/>
    <dgm:cxn modelId="{2B281217-170F-4FA8-8283-E29AA7C89951}" type="presOf" srcId="{78A42827-B513-4517-935B-D6638ACA2D1C}" destId="{20F9EE3E-F7A8-4473-ABF2-40570BCA99EA}" srcOrd="0" destOrd="0" presId="urn:microsoft.com/office/officeart/2005/8/layout/vProcess5"/>
    <dgm:cxn modelId="{8BC3154E-1F84-4252-9981-ED1744315673}" type="presOf" srcId="{5330D62A-9631-4243-A37F-89D04B1AF910}" destId="{089A3CE1-37FF-4E63-8DFB-617BD7F95D7A}" srcOrd="1" destOrd="0" presId="urn:microsoft.com/office/officeart/2005/8/layout/vProcess5"/>
    <dgm:cxn modelId="{08ABEE07-C6D6-447D-9371-2516A44A937D}" type="presOf" srcId="{BA5B7CB8-47FB-4C7F-9BE2-91BD532E71C8}" destId="{E36FF0A6-2D4C-465E-A6EC-290BBF93C404}" srcOrd="0" destOrd="0" presId="urn:microsoft.com/office/officeart/2005/8/layout/vProcess5"/>
    <dgm:cxn modelId="{3BA4DCAE-29C3-4E9D-B186-124F7B0E638E}" type="presOf" srcId="{CA6DE753-C831-475B-9D1E-BA89E9C5A13D}" destId="{25C455A1-97F6-401D-B84B-9F63A8D51BEC}" srcOrd="0" destOrd="0" presId="urn:microsoft.com/office/officeart/2005/8/layout/vProcess5"/>
    <dgm:cxn modelId="{B531E746-90A0-468B-B32D-5BF2DF8C6470}" srcId="{CEEFF3D4-627F-46D7-B256-F7AA07B6586D}" destId="{BA5B7CB8-47FB-4C7F-9BE2-91BD532E71C8}" srcOrd="1" destOrd="0" parTransId="{E948E5C0-92B6-4998-B3ED-D965E7C227A9}" sibTransId="{CA6DE753-C831-475B-9D1E-BA89E9C5A13D}"/>
    <dgm:cxn modelId="{D88DF02A-EFDA-4798-8E4D-7A01F9C1ECF1}" srcId="{CEEFF3D4-627F-46D7-B256-F7AA07B6586D}" destId="{78A42827-B513-4517-935B-D6638ACA2D1C}" srcOrd="2" destOrd="0" parTransId="{B317F6EF-2FC1-45BD-9D03-B86EFC42F91A}" sibTransId="{2794DED8-1C87-48A5-A1F9-A4B7C5D7687B}"/>
    <dgm:cxn modelId="{EF50D438-7D80-408D-A724-46AD3EC28F30}" type="presOf" srcId="{78A42827-B513-4517-935B-D6638ACA2D1C}" destId="{85AE840B-134D-4FF9-AD8E-7CFD7C30AE3C}" srcOrd="1" destOrd="0" presId="urn:microsoft.com/office/officeart/2005/8/layout/vProcess5"/>
    <dgm:cxn modelId="{4AE6E070-C56D-4EEC-A5AA-67C9E6B783BC}" type="presOf" srcId="{516A9FA5-79BD-438E-A908-1E42FECFF0E2}" destId="{D6857971-D5A2-458E-91C4-8EF4DFB5382E}" srcOrd="0" destOrd="0" presId="urn:microsoft.com/office/officeart/2005/8/layout/vProcess5"/>
    <dgm:cxn modelId="{EA2FAFDD-FF83-4738-ADB0-F2C53E909AF2}" type="presParOf" srcId="{92D639F0-2B13-4BC0-B1EF-383B417C3B60}" destId="{D158C215-01BE-4A30-9D11-7A51772AC889}" srcOrd="0" destOrd="0" presId="urn:microsoft.com/office/officeart/2005/8/layout/vProcess5"/>
    <dgm:cxn modelId="{AE4471BE-09BD-43B8-AF16-E6EFA625E42A}" type="presParOf" srcId="{92D639F0-2B13-4BC0-B1EF-383B417C3B60}" destId="{5D60BCF5-BF25-4457-B976-417B3BBBB5DF}" srcOrd="1" destOrd="0" presId="urn:microsoft.com/office/officeart/2005/8/layout/vProcess5"/>
    <dgm:cxn modelId="{B4745680-9D09-4B15-83BB-BED2F9C629D5}" type="presParOf" srcId="{92D639F0-2B13-4BC0-B1EF-383B417C3B60}" destId="{E36FF0A6-2D4C-465E-A6EC-290BBF93C404}" srcOrd="2" destOrd="0" presId="urn:microsoft.com/office/officeart/2005/8/layout/vProcess5"/>
    <dgm:cxn modelId="{E6CE89FD-5E76-43D3-B972-7DF313670912}" type="presParOf" srcId="{92D639F0-2B13-4BC0-B1EF-383B417C3B60}" destId="{20F9EE3E-F7A8-4473-ABF2-40570BCA99EA}" srcOrd="3" destOrd="0" presId="urn:microsoft.com/office/officeart/2005/8/layout/vProcess5"/>
    <dgm:cxn modelId="{A8A6C78B-7C41-4B24-9D03-474872B21CA4}" type="presParOf" srcId="{92D639F0-2B13-4BC0-B1EF-383B417C3B60}" destId="{D6857971-D5A2-458E-91C4-8EF4DFB5382E}" srcOrd="4" destOrd="0" presId="urn:microsoft.com/office/officeart/2005/8/layout/vProcess5"/>
    <dgm:cxn modelId="{445B2A55-1A57-4F0C-942D-6FC1BBCC1A38}" type="presParOf" srcId="{92D639F0-2B13-4BC0-B1EF-383B417C3B60}" destId="{25C455A1-97F6-401D-B84B-9F63A8D51BEC}" srcOrd="5" destOrd="0" presId="urn:microsoft.com/office/officeart/2005/8/layout/vProcess5"/>
    <dgm:cxn modelId="{7DF5B504-5631-4981-879C-6BD35578D336}" type="presParOf" srcId="{92D639F0-2B13-4BC0-B1EF-383B417C3B60}" destId="{089A3CE1-37FF-4E63-8DFB-617BD7F95D7A}" srcOrd="6" destOrd="0" presId="urn:microsoft.com/office/officeart/2005/8/layout/vProcess5"/>
    <dgm:cxn modelId="{1EB7B509-74F1-44D4-AA7F-ADF311D8E087}" type="presParOf" srcId="{92D639F0-2B13-4BC0-B1EF-383B417C3B60}" destId="{5DF853E4-A1EC-4B71-9AB7-2D3DC9E16460}" srcOrd="7" destOrd="0" presId="urn:microsoft.com/office/officeart/2005/8/layout/vProcess5"/>
    <dgm:cxn modelId="{A753D69C-3A6A-4FD6-A6FA-77ACD4D3CD3A}" type="presParOf" srcId="{92D639F0-2B13-4BC0-B1EF-383B417C3B60}" destId="{85AE840B-134D-4FF9-AD8E-7CFD7C30AE3C}"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F8C8844-D0E7-4250-B9B7-DA5105BB8AE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l-GR"/>
        </a:p>
      </dgm:t>
    </dgm:pt>
    <dgm:pt modelId="{14A180DD-DC63-484D-8B03-C2A4548B8EC3}">
      <dgm:prSet phldrT="[Κείμενο]" custT="1"/>
      <dgm:spPr/>
      <dgm:t>
        <a:bodyPr/>
        <a:lstStyle/>
        <a:p>
          <a:r>
            <a:rPr lang="el-GR" sz="2000" dirty="0"/>
            <a:t>ΓΥΜΝΑΣΙΟ</a:t>
          </a:r>
        </a:p>
        <a:p>
          <a:r>
            <a:rPr lang="el-GR" sz="1600" dirty="0"/>
            <a:t> (8 ΘΠ</a:t>
          </a:r>
          <a:r>
            <a:rPr lang="el-GR" sz="1200" dirty="0"/>
            <a:t>)</a:t>
          </a:r>
        </a:p>
      </dgm:t>
    </dgm:pt>
    <dgm:pt modelId="{09F249F5-9A46-42A9-8DF2-22F71DD692E2}" type="parTrans" cxnId="{097480A9-33F8-4509-97E4-8862A7D7B8C3}">
      <dgm:prSet/>
      <dgm:spPr/>
      <dgm:t>
        <a:bodyPr/>
        <a:lstStyle/>
        <a:p>
          <a:endParaRPr lang="el-GR"/>
        </a:p>
      </dgm:t>
    </dgm:pt>
    <dgm:pt modelId="{403B7D30-332A-4060-96F6-B66B1322B125}" type="sibTrans" cxnId="{097480A9-33F8-4509-97E4-8862A7D7B8C3}">
      <dgm:prSet/>
      <dgm:spPr/>
      <dgm:t>
        <a:bodyPr/>
        <a:lstStyle/>
        <a:p>
          <a:endParaRPr lang="el-GR"/>
        </a:p>
      </dgm:t>
    </dgm:pt>
    <dgm:pt modelId="{29A157E1-50FD-418B-A351-14C97D434D63}">
      <dgm:prSet phldrT="[Κείμενο]" custT="1"/>
      <dgm:spPr/>
      <dgm:t>
        <a:bodyPr/>
        <a:lstStyle/>
        <a:p>
          <a:r>
            <a:rPr lang="el-GR" sz="2000" dirty="0"/>
            <a:t>Α’</a:t>
          </a:r>
        </a:p>
      </dgm:t>
    </dgm:pt>
    <dgm:pt modelId="{CE082FF8-B4BA-495C-B134-463B5F108651}" type="parTrans" cxnId="{8A1ECE59-D894-4B8E-8452-C3AB04177B44}">
      <dgm:prSet/>
      <dgm:spPr/>
      <dgm:t>
        <a:bodyPr/>
        <a:lstStyle/>
        <a:p>
          <a:endParaRPr lang="el-GR"/>
        </a:p>
      </dgm:t>
    </dgm:pt>
    <dgm:pt modelId="{2F11281D-2DAE-401B-9277-0CCD4FD050F9}" type="sibTrans" cxnId="{8A1ECE59-D894-4B8E-8452-C3AB04177B44}">
      <dgm:prSet/>
      <dgm:spPr/>
      <dgm:t>
        <a:bodyPr/>
        <a:lstStyle/>
        <a:p>
          <a:endParaRPr lang="el-GR"/>
        </a:p>
      </dgm:t>
    </dgm:pt>
    <dgm:pt modelId="{A22092BC-2516-45C1-AF86-6703768A0E68}">
      <dgm:prSet phldrT="[Κείμενο]" custT="1"/>
      <dgm:spPr/>
      <dgm:t>
        <a:bodyPr/>
        <a:lstStyle/>
        <a:p>
          <a:endParaRPr lang="el-GR" sz="1600" dirty="0"/>
        </a:p>
        <a:p>
          <a:r>
            <a:rPr lang="el-GR" sz="1600" dirty="0"/>
            <a:t>-Θεός</a:t>
          </a:r>
        </a:p>
        <a:p>
          <a:r>
            <a:rPr lang="el-GR" sz="1600" dirty="0"/>
            <a:t>-Δημιουργία- Πτώση</a:t>
          </a:r>
        </a:p>
        <a:p>
          <a:r>
            <a:rPr lang="el-GR" sz="1600" dirty="0"/>
            <a:t>-Άνθρωποι του Θεού</a:t>
          </a:r>
        </a:p>
        <a:p>
          <a:r>
            <a:rPr lang="el-GR" sz="1600" dirty="0"/>
            <a:t>-Ενανθρώπιση- Χριστός</a:t>
          </a:r>
        </a:p>
        <a:p>
          <a:endParaRPr lang="el-GR" sz="1600" dirty="0"/>
        </a:p>
      </dgm:t>
    </dgm:pt>
    <dgm:pt modelId="{556D3FE2-3431-4AF9-A321-9F89EB709F6F}" type="parTrans" cxnId="{FE41F2A2-8072-496B-9B81-7FE5C5888EA9}">
      <dgm:prSet/>
      <dgm:spPr/>
      <dgm:t>
        <a:bodyPr/>
        <a:lstStyle/>
        <a:p>
          <a:endParaRPr lang="el-GR"/>
        </a:p>
      </dgm:t>
    </dgm:pt>
    <dgm:pt modelId="{F31678C1-61F6-4156-886A-70E214AF16BB}" type="sibTrans" cxnId="{FE41F2A2-8072-496B-9B81-7FE5C5888EA9}">
      <dgm:prSet/>
      <dgm:spPr/>
      <dgm:t>
        <a:bodyPr/>
        <a:lstStyle/>
        <a:p>
          <a:endParaRPr lang="el-GR"/>
        </a:p>
      </dgm:t>
    </dgm:pt>
    <dgm:pt modelId="{A60AD35A-8B4B-42BA-9AB2-E87DF4ED443A}">
      <dgm:prSet phldrT="[Κείμενο]" custT="1"/>
      <dgm:spPr/>
      <dgm:t>
        <a:bodyPr/>
        <a:lstStyle/>
        <a:p>
          <a:r>
            <a:rPr lang="el-GR" sz="2000" dirty="0"/>
            <a:t>Β’</a:t>
          </a:r>
        </a:p>
      </dgm:t>
    </dgm:pt>
    <dgm:pt modelId="{D8004E12-AE89-4436-AE38-CCAAC2912FE9}" type="parTrans" cxnId="{E0F9F0C0-7FA7-498B-864F-DAA04C4C29AB}">
      <dgm:prSet/>
      <dgm:spPr/>
      <dgm:t>
        <a:bodyPr/>
        <a:lstStyle/>
        <a:p>
          <a:endParaRPr lang="el-GR"/>
        </a:p>
      </dgm:t>
    </dgm:pt>
    <dgm:pt modelId="{62BFBA2E-2CAF-475C-AB73-055779634CF1}" type="sibTrans" cxnId="{E0F9F0C0-7FA7-498B-864F-DAA04C4C29AB}">
      <dgm:prSet/>
      <dgm:spPr/>
      <dgm:t>
        <a:bodyPr/>
        <a:lstStyle/>
        <a:p>
          <a:endParaRPr lang="el-GR"/>
        </a:p>
      </dgm:t>
    </dgm:pt>
    <dgm:pt modelId="{29AA6587-81B1-423D-934A-4FDEAD29290B}">
      <dgm:prSet phldrT="[Κείμενο]" custT="1"/>
      <dgm:spPr/>
      <dgm:t>
        <a:bodyPr/>
        <a:lstStyle/>
        <a:p>
          <a:r>
            <a:rPr lang="el-GR" sz="1600" dirty="0"/>
            <a:t>-Εκκλησία-</a:t>
          </a:r>
          <a:r>
            <a:rPr lang="el-GR" sz="1600" dirty="0" err="1"/>
            <a:t>Λατρεί</a:t>
          </a:r>
          <a:r>
            <a:rPr lang="el-GR" sz="1600" dirty="0"/>
            <a:t>α- Αγ. Γραφή</a:t>
          </a:r>
        </a:p>
        <a:p>
          <a:r>
            <a:rPr lang="el-GR" sz="1600" dirty="0"/>
            <a:t>-Βασιλεία του Θεού</a:t>
          </a:r>
        </a:p>
        <a:p>
          <a:r>
            <a:rPr lang="el-GR" sz="1600" dirty="0"/>
            <a:t>-Χριστιανική ζωή</a:t>
          </a:r>
        </a:p>
        <a:p>
          <a:endParaRPr lang="el-GR" sz="1200" dirty="0"/>
        </a:p>
      </dgm:t>
    </dgm:pt>
    <dgm:pt modelId="{1D6DE928-86AE-443A-93F9-64FE9A4DCD36}" type="parTrans" cxnId="{AB15A7E5-1F0A-424C-A965-8884A8741964}">
      <dgm:prSet/>
      <dgm:spPr/>
      <dgm:t>
        <a:bodyPr/>
        <a:lstStyle/>
        <a:p>
          <a:endParaRPr lang="el-GR"/>
        </a:p>
      </dgm:t>
    </dgm:pt>
    <dgm:pt modelId="{0EF1F9CB-DE98-4184-9AD9-302E9D51B6CD}" type="sibTrans" cxnId="{AB15A7E5-1F0A-424C-A965-8884A8741964}">
      <dgm:prSet/>
      <dgm:spPr/>
      <dgm:t>
        <a:bodyPr/>
        <a:lstStyle/>
        <a:p>
          <a:endParaRPr lang="el-GR"/>
        </a:p>
      </dgm:t>
    </dgm:pt>
    <dgm:pt modelId="{86281F2B-9CDA-4FD2-AD50-9494A4343139}">
      <dgm:prSet custT="1"/>
      <dgm:spPr/>
      <dgm:t>
        <a:bodyPr/>
        <a:lstStyle/>
        <a:p>
          <a:r>
            <a:rPr lang="el-GR" sz="2000" dirty="0"/>
            <a:t>Γ’</a:t>
          </a:r>
        </a:p>
      </dgm:t>
    </dgm:pt>
    <dgm:pt modelId="{D7CEF912-92F8-422D-87A6-A443E05B547B}" type="parTrans" cxnId="{00E29F61-645A-4D7D-8084-F59073EF37B6}">
      <dgm:prSet/>
      <dgm:spPr/>
      <dgm:t>
        <a:bodyPr/>
        <a:lstStyle/>
        <a:p>
          <a:endParaRPr lang="el-GR"/>
        </a:p>
      </dgm:t>
    </dgm:pt>
    <dgm:pt modelId="{7C488DB1-F532-4616-B004-0752EDCFF915}" type="sibTrans" cxnId="{00E29F61-645A-4D7D-8084-F59073EF37B6}">
      <dgm:prSet/>
      <dgm:spPr/>
      <dgm:t>
        <a:bodyPr/>
        <a:lstStyle/>
        <a:p>
          <a:endParaRPr lang="el-GR"/>
        </a:p>
      </dgm:t>
    </dgm:pt>
    <dgm:pt modelId="{3D38C804-24F4-49D0-86C7-535E3BBE8546}">
      <dgm:prSet custT="1"/>
      <dgm:spPr/>
      <dgm:t>
        <a:bodyPr/>
        <a:lstStyle/>
        <a:p>
          <a:r>
            <a:rPr lang="el-GR" sz="1600" dirty="0"/>
            <a:t>Θρησκεία- θρησκείες/κοσμοθεωρίες</a:t>
          </a:r>
        </a:p>
      </dgm:t>
    </dgm:pt>
    <dgm:pt modelId="{6FAD4FFA-6802-4C6F-9F9C-40A41E540BF5}" type="parTrans" cxnId="{BF81870D-65F9-42DE-9A74-D4A02F66A090}">
      <dgm:prSet/>
      <dgm:spPr/>
      <dgm:t>
        <a:bodyPr/>
        <a:lstStyle/>
        <a:p>
          <a:endParaRPr lang="el-GR"/>
        </a:p>
      </dgm:t>
    </dgm:pt>
    <dgm:pt modelId="{ED7D4006-6F17-4ACD-9A67-EDE95A9B77A6}" type="sibTrans" cxnId="{BF81870D-65F9-42DE-9A74-D4A02F66A090}">
      <dgm:prSet/>
      <dgm:spPr/>
      <dgm:t>
        <a:bodyPr/>
        <a:lstStyle/>
        <a:p>
          <a:endParaRPr lang="el-GR"/>
        </a:p>
      </dgm:t>
    </dgm:pt>
    <dgm:pt modelId="{B48EE6AC-21E9-4A7E-9B7D-AB5AB2382C17}" type="pres">
      <dgm:prSet presAssocID="{6F8C8844-D0E7-4250-B9B7-DA5105BB8AEE}" presName="hierChild1" presStyleCnt="0">
        <dgm:presLayoutVars>
          <dgm:chPref val="1"/>
          <dgm:dir/>
          <dgm:animOne val="branch"/>
          <dgm:animLvl val="lvl"/>
          <dgm:resizeHandles/>
        </dgm:presLayoutVars>
      </dgm:prSet>
      <dgm:spPr/>
      <dgm:t>
        <a:bodyPr/>
        <a:lstStyle/>
        <a:p>
          <a:endParaRPr lang="el-GR"/>
        </a:p>
      </dgm:t>
    </dgm:pt>
    <dgm:pt modelId="{BFAFAAD3-0DE5-46A9-BF13-366797AF42C2}" type="pres">
      <dgm:prSet presAssocID="{14A180DD-DC63-484D-8B03-C2A4548B8EC3}" presName="hierRoot1" presStyleCnt="0"/>
      <dgm:spPr/>
    </dgm:pt>
    <dgm:pt modelId="{08C7E526-83FD-4912-9EC0-B39C09E4B803}" type="pres">
      <dgm:prSet presAssocID="{14A180DD-DC63-484D-8B03-C2A4548B8EC3}" presName="composite" presStyleCnt="0"/>
      <dgm:spPr/>
    </dgm:pt>
    <dgm:pt modelId="{4385A82C-27C4-49C1-BC20-0259981EF02F}" type="pres">
      <dgm:prSet presAssocID="{14A180DD-DC63-484D-8B03-C2A4548B8EC3}" presName="background" presStyleLbl="node0" presStyleIdx="0" presStyleCnt="1"/>
      <dgm:spPr/>
    </dgm:pt>
    <dgm:pt modelId="{300606F0-6D9E-4068-81D7-32E179708F67}" type="pres">
      <dgm:prSet presAssocID="{14A180DD-DC63-484D-8B03-C2A4548B8EC3}" presName="text" presStyleLbl="fgAcc0" presStyleIdx="0" presStyleCnt="1">
        <dgm:presLayoutVars>
          <dgm:chPref val="3"/>
        </dgm:presLayoutVars>
      </dgm:prSet>
      <dgm:spPr/>
      <dgm:t>
        <a:bodyPr/>
        <a:lstStyle/>
        <a:p>
          <a:endParaRPr lang="el-GR"/>
        </a:p>
      </dgm:t>
    </dgm:pt>
    <dgm:pt modelId="{AF9D661E-8253-4BDE-89F3-27FAB8EC2C0D}" type="pres">
      <dgm:prSet presAssocID="{14A180DD-DC63-484D-8B03-C2A4548B8EC3}" presName="hierChild2" presStyleCnt="0"/>
      <dgm:spPr/>
    </dgm:pt>
    <dgm:pt modelId="{429D120D-65B9-4B77-9758-DA809F59782F}" type="pres">
      <dgm:prSet presAssocID="{CE082FF8-B4BA-495C-B134-463B5F108651}" presName="Name10" presStyleLbl="parChTrans1D2" presStyleIdx="0" presStyleCnt="3"/>
      <dgm:spPr/>
      <dgm:t>
        <a:bodyPr/>
        <a:lstStyle/>
        <a:p>
          <a:endParaRPr lang="el-GR"/>
        </a:p>
      </dgm:t>
    </dgm:pt>
    <dgm:pt modelId="{E907E690-B57E-443B-BC41-A3B09BF1F6A5}" type="pres">
      <dgm:prSet presAssocID="{29A157E1-50FD-418B-A351-14C97D434D63}" presName="hierRoot2" presStyleCnt="0"/>
      <dgm:spPr/>
    </dgm:pt>
    <dgm:pt modelId="{DACC9E25-2AD0-4D07-82CB-C2478A8CCBB0}" type="pres">
      <dgm:prSet presAssocID="{29A157E1-50FD-418B-A351-14C97D434D63}" presName="composite2" presStyleCnt="0"/>
      <dgm:spPr/>
    </dgm:pt>
    <dgm:pt modelId="{67417A2E-1EA4-4697-94CF-B373506F20CC}" type="pres">
      <dgm:prSet presAssocID="{29A157E1-50FD-418B-A351-14C97D434D63}" presName="background2" presStyleLbl="node2" presStyleIdx="0" presStyleCnt="3"/>
      <dgm:spPr/>
    </dgm:pt>
    <dgm:pt modelId="{FAD92D8C-0A6A-4920-B0E1-B29DE741583E}" type="pres">
      <dgm:prSet presAssocID="{29A157E1-50FD-418B-A351-14C97D434D63}" presName="text2" presStyleLbl="fgAcc2" presStyleIdx="0" presStyleCnt="3" custLinFactNeighborX="361" custLinFactNeighborY="3012">
        <dgm:presLayoutVars>
          <dgm:chPref val="3"/>
        </dgm:presLayoutVars>
      </dgm:prSet>
      <dgm:spPr/>
      <dgm:t>
        <a:bodyPr/>
        <a:lstStyle/>
        <a:p>
          <a:endParaRPr lang="el-GR"/>
        </a:p>
      </dgm:t>
    </dgm:pt>
    <dgm:pt modelId="{4F0C7BD4-42E4-46CF-AD22-E6A485ED3BC9}" type="pres">
      <dgm:prSet presAssocID="{29A157E1-50FD-418B-A351-14C97D434D63}" presName="hierChild3" presStyleCnt="0"/>
      <dgm:spPr/>
    </dgm:pt>
    <dgm:pt modelId="{A333499B-FE51-4C77-A6C7-30502EFE8A88}" type="pres">
      <dgm:prSet presAssocID="{556D3FE2-3431-4AF9-A321-9F89EB709F6F}" presName="Name17" presStyleLbl="parChTrans1D3" presStyleIdx="0" presStyleCnt="3"/>
      <dgm:spPr/>
      <dgm:t>
        <a:bodyPr/>
        <a:lstStyle/>
        <a:p>
          <a:endParaRPr lang="el-GR"/>
        </a:p>
      </dgm:t>
    </dgm:pt>
    <dgm:pt modelId="{FB4977DF-C385-4303-86ED-7E1097CD2136}" type="pres">
      <dgm:prSet presAssocID="{A22092BC-2516-45C1-AF86-6703768A0E68}" presName="hierRoot3" presStyleCnt="0"/>
      <dgm:spPr/>
    </dgm:pt>
    <dgm:pt modelId="{58A6AAD8-C325-4143-9CDA-7593AB5B5551}" type="pres">
      <dgm:prSet presAssocID="{A22092BC-2516-45C1-AF86-6703768A0E68}" presName="composite3" presStyleCnt="0"/>
      <dgm:spPr/>
    </dgm:pt>
    <dgm:pt modelId="{D897EDCF-424A-41E2-B71F-28AA83D22363}" type="pres">
      <dgm:prSet presAssocID="{A22092BC-2516-45C1-AF86-6703768A0E68}" presName="background3" presStyleLbl="node3" presStyleIdx="0" presStyleCnt="3"/>
      <dgm:spPr/>
    </dgm:pt>
    <dgm:pt modelId="{6FE6A14E-88D9-48D5-961E-103BE894A125}" type="pres">
      <dgm:prSet presAssocID="{A22092BC-2516-45C1-AF86-6703768A0E68}" presName="text3" presStyleLbl="fgAcc3" presStyleIdx="0" presStyleCnt="3">
        <dgm:presLayoutVars>
          <dgm:chPref val="3"/>
        </dgm:presLayoutVars>
      </dgm:prSet>
      <dgm:spPr/>
      <dgm:t>
        <a:bodyPr/>
        <a:lstStyle/>
        <a:p>
          <a:endParaRPr lang="el-GR"/>
        </a:p>
      </dgm:t>
    </dgm:pt>
    <dgm:pt modelId="{EB6AD386-A209-40CD-9C41-51E204A305C9}" type="pres">
      <dgm:prSet presAssocID="{A22092BC-2516-45C1-AF86-6703768A0E68}" presName="hierChild4" presStyleCnt="0"/>
      <dgm:spPr/>
    </dgm:pt>
    <dgm:pt modelId="{5708A3B5-6B70-4DB6-BE2B-32E19229ED4E}" type="pres">
      <dgm:prSet presAssocID="{D8004E12-AE89-4436-AE38-CCAAC2912FE9}" presName="Name10" presStyleLbl="parChTrans1D2" presStyleIdx="1" presStyleCnt="3"/>
      <dgm:spPr/>
      <dgm:t>
        <a:bodyPr/>
        <a:lstStyle/>
        <a:p>
          <a:endParaRPr lang="el-GR"/>
        </a:p>
      </dgm:t>
    </dgm:pt>
    <dgm:pt modelId="{3B85B8C7-2BC1-4EDC-821F-19988979605B}" type="pres">
      <dgm:prSet presAssocID="{A60AD35A-8B4B-42BA-9AB2-E87DF4ED443A}" presName="hierRoot2" presStyleCnt="0"/>
      <dgm:spPr/>
    </dgm:pt>
    <dgm:pt modelId="{78D130B4-9F38-4188-938B-56F86223A56E}" type="pres">
      <dgm:prSet presAssocID="{A60AD35A-8B4B-42BA-9AB2-E87DF4ED443A}" presName="composite2" presStyleCnt="0"/>
      <dgm:spPr/>
    </dgm:pt>
    <dgm:pt modelId="{95102E21-F228-487C-9C90-A5DA34C7EBC7}" type="pres">
      <dgm:prSet presAssocID="{A60AD35A-8B4B-42BA-9AB2-E87DF4ED443A}" presName="background2" presStyleLbl="node2" presStyleIdx="1" presStyleCnt="3"/>
      <dgm:spPr/>
    </dgm:pt>
    <dgm:pt modelId="{F3ABA250-F681-4DD8-9D14-01135A10F017}" type="pres">
      <dgm:prSet presAssocID="{A60AD35A-8B4B-42BA-9AB2-E87DF4ED443A}" presName="text2" presStyleLbl="fgAcc2" presStyleIdx="1" presStyleCnt="3">
        <dgm:presLayoutVars>
          <dgm:chPref val="3"/>
        </dgm:presLayoutVars>
      </dgm:prSet>
      <dgm:spPr/>
      <dgm:t>
        <a:bodyPr/>
        <a:lstStyle/>
        <a:p>
          <a:endParaRPr lang="el-GR"/>
        </a:p>
      </dgm:t>
    </dgm:pt>
    <dgm:pt modelId="{0CFAE800-8974-42C9-8135-3A73AF871AE2}" type="pres">
      <dgm:prSet presAssocID="{A60AD35A-8B4B-42BA-9AB2-E87DF4ED443A}" presName="hierChild3" presStyleCnt="0"/>
      <dgm:spPr/>
    </dgm:pt>
    <dgm:pt modelId="{DDB68751-38B0-4EF2-B091-6A9E7ADC8914}" type="pres">
      <dgm:prSet presAssocID="{1D6DE928-86AE-443A-93F9-64FE9A4DCD36}" presName="Name17" presStyleLbl="parChTrans1D3" presStyleIdx="1" presStyleCnt="3"/>
      <dgm:spPr/>
      <dgm:t>
        <a:bodyPr/>
        <a:lstStyle/>
        <a:p>
          <a:endParaRPr lang="el-GR"/>
        </a:p>
      </dgm:t>
    </dgm:pt>
    <dgm:pt modelId="{E2DACEE4-4FF2-47DF-9391-992E7C9302D0}" type="pres">
      <dgm:prSet presAssocID="{29AA6587-81B1-423D-934A-4FDEAD29290B}" presName="hierRoot3" presStyleCnt="0"/>
      <dgm:spPr/>
    </dgm:pt>
    <dgm:pt modelId="{D79C9AA2-ED7B-43FE-9663-FAEE696B514E}" type="pres">
      <dgm:prSet presAssocID="{29AA6587-81B1-423D-934A-4FDEAD29290B}" presName="composite3" presStyleCnt="0"/>
      <dgm:spPr/>
    </dgm:pt>
    <dgm:pt modelId="{CE7A5448-585F-447B-8699-BD2F8B425F81}" type="pres">
      <dgm:prSet presAssocID="{29AA6587-81B1-423D-934A-4FDEAD29290B}" presName="background3" presStyleLbl="node3" presStyleIdx="1" presStyleCnt="3"/>
      <dgm:spPr/>
    </dgm:pt>
    <dgm:pt modelId="{FE4B1D48-0FDD-45FE-8BF3-4718019B69F3}" type="pres">
      <dgm:prSet presAssocID="{29AA6587-81B1-423D-934A-4FDEAD29290B}" presName="text3" presStyleLbl="fgAcc3" presStyleIdx="1" presStyleCnt="3">
        <dgm:presLayoutVars>
          <dgm:chPref val="3"/>
        </dgm:presLayoutVars>
      </dgm:prSet>
      <dgm:spPr/>
      <dgm:t>
        <a:bodyPr/>
        <a:lstStyle/>
        <a:p>
          <a:endParaRPr lang="el-GR"/>
        </a:p>
      </dgm:t>
    </dgm:pt>
    <dgm:pt modelId="{3D5C67AF-3A91-4C50-8446-5C9EF79B3915}" type="pres">
      <dgm:prSet presAssocID="{29AA6587-81B1-423D-934A-4FDEAD29290B}" presName="hierChild4" presStyleCnt="0"/>
      <dgm:spPr/>
    </dgm:pt>
    <dgm:pt modelId="{7809FF97-5966-4BFC-81CF-ECAABB859F82}" type="pres">
      <dgm:prSet presAssocID="{D7CEF912-92F8-422D-87A6-A443E05B547B}" presName="Name10" presStyleLbl="parChTrans1D2" presStyleIdx="2" presStyleCnt="3"/>
      <dgm:spPr/>
      <dgm:t>
        <a:bodyPr/>
        <a:lstStyle/>
        <a:p>
          <a:endParaRPr lang="el-GR"/>
        </a:p>
      </dgm:t>
    </dgm:pt>
    <dgm:pt modelId="{EDFDDA1D-E102-4501-A14A-D0528C6195B0}" type="pres">
      <dgm:prSet presAssocID="{86281F2B-9CDA-4FD2-AD50-9494A4343139}" presName="hierRoot2" presStyleCnt="0"/>
      <dgm:spPr/>
    </dgm:pt>
    <dgm:pt modelId="{24DEE0EB-D6E2-4BA0-A885-E08C5CD173AA}" type="pres">
      <dgm:prSet presAssocID="{86281F2B-9CDA-4FD2-AD50-9494A4343139}" presName="composite2" presStyleCnt="0"/>
      <dgm:spPr/>
    </dgm:pt>
    <dgm:pt modelId="{4E128E7B-9ED5-4913-964C-1DCBD5AE90E6}" type="pres">
      <dgm:prSet presAssocID="{86281F2B-9CDA-4FD2-AD50-9494A4343139}" presName="background2" presStyleLbl="node2" presStyleIdx="2" presStyleCnt="3"/>
      <dgm:spPr/>
    </dgm:pt>
    <dgm:pt modelId="{ED32CD5C-23E1-4911-A220-F185B2B5D259}" type="pres">
      <dgm:prSet presAssocID="{86281F2B-9CDA-4FD2-AD50-9494A4343139}" presName="text2" presStyleLbl="fgAcc2" presStyleIdx="2" presStyleCnt="3">
        <dgm:presLayoutVars>
          <dgm:chPref val="3"/>
        </dgm:presLayoutVars>
      </dgm:prSet>
      <dgm:spPr/>
      <dgm:t>
        <a:bodyPr/>
        <a:lstStyle/>
        <a:p>
          <a:endParaRPr lang="el-GR"/>
        </a:p>
      </dgm:t>
    </dgm:pt>
    <dgm:pt modelId="{F9C989BA-C745-4783-825A-2C54391EAF81}" type="pres">
      <dgm:prSet presAssocID="{86281F2B-9CDA-4FD2-AD50-9494A4343139}" presName="hierChild3" presStyleCnt="0"/>
      <dgm:spPr/>
    </dgm:pt>
    <dgm:pt modelId="{68719D18-FF55-42F5-BE0D-79A6C0CC450E}" type="pres">
      <dgm:prSet presAssocID="{6FAD4FFA-6802-4C6F-9F9C-40A41E540BF5}" presName="Name17" presStyleLbl="parChTrans1D3" presStyleIdx="2" presStyleCnt="3"/>
      <dgm:spPr/>
      <dgm:t>
        <a:bodyPr/>
        <a:lstStyle/>
        <a:p>
          <a:endParaRPr lang="el-GR"/>
        </a:p>
      </dgm:t>
    </dgm:pt>
    <dgm:pt modelId="{8E1C2674-56E4-4899-BF5A-0C801DD59CDA}" type="pres">
      <dgm:prSet presAssocID="{3D38C804-24F4-49D0-86C7-535E3BBE8546}" presName="hierRoot3" presStyleCnt="0"/>
      <dgm:spPr/>
    </dgm:pt>
    <dgm:pt modelId="{87A24CC4-E8DB-4845-ABA1-3F95E62AAB46}" type="pres">
      <dgm:prSet presAssocID="{3D38C804-24F4-49D0-86C7-535E3BBE8546}" presName="composite3" presStyleCnt="0"/>
      <dgm:spPr/>
    </dgm:pt>
    <dgm:pt modelId="{F5DD05CC-6187-4135-B357-DEA72C67DF65}" type="pres">
      <dgm:prSet presAssocID="{3D38C804-24F4-49D0-86C7-535E3BBE8546}" presName="background3" presStyleLbl="node3" presStyleIdx="2" presStyleCnt="3"/>
      <dgm:spPr/>
    </dgm:pt>
    <dgm:pt modelId="{74754933-BCE8-48F6-B2AB-1B241F611021}" type="pres">
      <dgm:prSet presAssocID="{3D38C804-24F4-49D0-86C7-535E3BBE8546}" presName="text3" presStyleLbl="fgAcc3" presStyleIdx="2" presStyleCnt="3">
        <dgm:presLayoutVars>
          <dgm:chPref val="3"/>
        </dgm:presLayoutVars>
      </dgm:prSet>
      <dgm:spPr/>
      <dgm:t>
        <a:bodyPr/>
        <a:lstStyle/>
        <a:p>
          <a:endParaRPr lang="el-GR"/>
        </a:p>
      </dgm:t>
    </dgm:pt>
    <dgm:pt modelId="{EA7B6824-0D89-431F-B5C2-4316777CB69D}" type="pres">
      <dgm:prSet presAssocID="{3D38C804-24F4-49D0-86C7-535E3BBE8546}" presName="hierChild4" presStyleCnt="0"/>
      <dgm:spPr/>
    </dgm:pt>
  </dgm:ptLst>
  <dgm:cxnLst>
    <dgm:cxn modelId="{85D19A39-F21A-4D67-B78F-916147722514}" type="presOf" srcId="{A22092BC-2516-45C1-AF86-6703768A0E68}" destId="{6FE6A14E-88D9-48D5-961E-103BE894A125}" srcOrd="0" destOrd="0" presId="urn:microsoft.com/office/officeart/2005/8/layout/hierarchy1"/>
    <dgm:cxn modelId="{097480A9-33F8-4509-97E4-8862A7D7B8C3}" srcId="{6F8C8844-D0E7-4250-B9B7-DA5105BB8AEE}" destId="{14A180DD-DC63-484D-8B03-C2A4548B8EC3}" srcOrd="0" destOrd="0" parTransId="{09F249F5-9A46-42A9-8DF2-22F71DD692E2}" sibTransId="{403B7D30-332A-4060-96F6-B66B1322B125}"/>
    <dgm:cxn modelId="{8010ADF0-623B-42CF-B223-6B034C60A236}" type="presOf" srcId="{86281F2B-9CDA-4FD2-AD50-9494A4343139}" destId="{ED32CD5C-23E1-4911-A220-F185B2B5D259}" srcOrd="0" destOrd="0" presId="urn:microsoft.com/office/officeart/2005/8/layout/hierarchy1"/>
    <dgm:cxn modelId="{79ADD84A-D0D4-4DDC-AF5E-6F43C0AEAD40}" type="presOf" srcId="{6FAD4FFA-6802-4C6F-9F9C-40A41E540BF5}" destId="{68719D18-FF55-42F5-BE0D-79A6C0CC450E}" srcOrd="0" destOrd="0" presId="urn:microsoft.com/office/officeart/2005/8/layout/hierarchy1"/>
    <dgm:cxn modelId="{FE41F2A2-8072-496B-9B81-7FE5C5888EA9}" srcId="{29A157E1-50FD-418B-A351-14C97D434D63}" destId="{A22092BC-2516-45C1-AF86-6703768A0E68}" srcOrd="0" destOrd="0" parTransId="{556D3FE2-3431-4AF9-A321-9F89EB709F6F}" sibTransId="{F31678C1-61F6-4156-886A-70E214AF16BB}"/>
    <dgm:cxn modelId="{AB15A7E5-1F0A-424C-A965-8884A8741964}" srcId="{A60AD35A-8B4B-42BA-9AB2-E87DF4ED443A}" destId="{29AA6587-81B1-423D-934A-4FDEAD29290B}" srcOrd="0" destOrd="0" parTransId="{1D6DE928-86AE-443A-93F9-64FE9A4DCD36}" sibTransId="{0EF1F9CB-DE98-4184-9AD9-302E9D51B6CD}"/>
    <dgm:cxn modelId="{E24625F9-D524-4D50-9959-A5422C216623}" type="presOf" srcId="{556D3FE2-3431-4AF9-A321-9F89EB709F6F}" destId="{A333499B-FE51-4C77-A6C7-30502EFE8A88}" srcOrd="0" destOrd="0" presId="urn:microsoft.com/office/officeart/2005/8/layout/hierarchy1"/>
    <dgm:cxn modelId="{B60D98DF-2193-467E-B026-AD8E1E33ED08}" type="presOf" srcId="{1D6DE928-86AE-443A-93F9-64FE9A4DCD36}" destId="{DDB68751-38B0-4EF2-B091-6A9E7ADC8914}" srcOrd="0" destOrd="0" presId="urn:microsoft.com/office/officeart/2005/8/layout/hierarchy1"/>
    <dgm:cxn modelId="{98606038-5CB2-4BFB-BAC6-8F5BFEEE5F1B}" type="presOf" srcId="{14A180DD-DC63-484D-8B03-C2A4548B8EC3}" destId="{300606F0-6D9E-4068-81D7-32E179708F67}" srcOrd="0" destOrd="0" presId="urn:microsoft.com/office/officeart/2005/8/layout/hierarchy1"/>
    <dgm:cxn modelId="{8A1ECE59-D894-4B8E-8452-C3AB04177B44}" srcId="{14A180DD-DC63-484D-8B03-C2A4548B8EC3}" destId="{29A157E1-50FD-418B-A351-14C97D434D63}" srcOrd="0" destOrd="0" parTransId="{CE082FF8-B4BA-495C-B134-463B5F108651}" sibTransId="{2F11281D-2DAE-401B-9277-0CCD4FD050F9}"/>
    <dgm:cxn modelId="{E0F9F0C0-7FA7-498B-864F-DAA04C4C29AB}" srcId="{14A180DD-DC63-484D-8B03-C2A4548B8EC3}" destId="{A60AD35A-8B4B-42BA-9AB2-E87DF4ED443A}" srcOrd="1" destOrd="0" parTransId="{D8004E12-AE89-4436-AE38-CCAAC2912FE9}" sibTransId="{62BFBA2E-2CAF-475C-AB73-055779634CF1}"/>
    <dgm:cxn modelId="{465B498F-D720-431C-BD85-B979C774296E}" type="presOf" srcId="{D8004E12-AE89-4436-AE38-CCAAC2912FE9}" destId="{5708A3B5-6B70-4DB6-BE2B-32E19229ED4E}" srcOrd="0" destOrd="0" presId="urn:microsoft.com/office/officeart/2005/8/layout/hierarchy1"/>
    <dgm:cxn modelId="{6154ED4C-D75B-4CCD-8DB0-3997CE7604B6}" type="presOf" srcId="{6F8C8844-D0E7-4250-B9B7-DA5105BB8AEE}" destId="{B48EE6AC-21E9-4A7E-9B7D-AB5AB2382C17}" srcOrd="0" destOrd="0" presId="urn:microsoft.com/office/officeart/2005/8/layout/hierarchy1"/>
    <dgm:cxn modelId="{BD3B72AC-C465-44D5-9888-28EB22BD32CB}" type="presOf" srcId="{29A157E1-50FD-418B-A351-14C97D434D63}" destId="{FAD92D8C-0A6A-4920-B0E1-B29DE741583E}" srcOrd="0" destOrd="0" presId="urn:microsoft.com/office/officeart/2005/8/layout/hierarchy1"/>
    <dgm:cxn modelId="{C8CE19EA-3919-49D0-AC82-3095D75BCD87}" type="presOf" srcId="{CE082FF8-B4BA-495C-B134-463B5F108651}" destId="{429D120D-65B9-4B77-9758-DA809F59782F}" srcOrd="0" destOrd="0" presId="urn:microsoft.com/office/officeart/2005/8/layout/hierarchy1"/>
    <dgm:cxn modelId="{B17A6602-C8FB-4A8C-B5F3-F7F5BD507E82}" type="presOf" srcId="{A60AD35A-8B4B-42BA-9AB2-E87DF4ED443A}" destId="{F3ABA250-F681-4DD8-9D14-01135A10F017}" srcOrd="0" destOrd="0" presId="urn:microsoft.com/office/officeart/2005/8/layout/hierarchy1"/>
    <dgm:cxn modelId="{00E29F61-645A-4D7D-8084-F59073EF37B6}" srcId="{14A180DD-DC63-484D-8B03-C2A4548B8EC3}" destId="{86281F2B-9CDA-4FD2-AD50-9494A4343139}" srcOrd="2" destOrd="0" parTransId="{D7CEF912-92F8-422D-87A6-A443E05B547B}" sibTransId="{7C488DB1-F532-4616-B004-0752EDCFF915}"/>
    <dgm:cxn modelId="{61E6B4AB-33D4-4A5B-991B-1CE5C858F68F}" type="presOf" srcId="{D7CEF912-92F8-422D-87A6-A443E05B547B}" destId="{7809FF97-5966-4BFC-81CF-ECAABB859F82}" srcOrd="0" destOrd="0" presId="urn:microsoft.com/office/officeart/2005/8/layout/hierarchy1"/>
    <dgm:cxn modelId="{775E90F2-23D5-4562-99FB-111FCF312BDB}" type="presOf" srcId="{3D38C804-24F4-49D0-86C7-535E3BBE8546}" destId="{74754933-BCE8-48F6-B2AB-1B241F611021}" srcOrd="0" destOrd="0" presId="urn:microsoft.com/office/officeart/2005/8/layout/hierarchy1"/>
    <dgm:cxn modelId="{BF81870D-65F9-42DE-9A74-D4A02F66A090}" srcId="{86281F2B-9CDA-4FD2-AD50-9494A4343139}" destId="{3D38C804-24F4-49D0-86C7-535E3BBE8546}" srcOrd="0" destOrd="0" parTransId="{6FAD4FFA-6802-4C6F-9F9C-40A41E540BF5}" sibTransId="{ED7D4006-6F17-4ACD-9A67-EDE95A9B77A6}"/>
    <dgm:cxn modelId="{6BC12CEE-7A1B-4C46-9F73-A364FAF8D0DC}" type="presOf" srcId="{29AA6587-81B1-423D-934A-4FDEAD29290B}" destId="{FE4B1D48-0FDD-45FE-8BF3-4718019B69F3}" srcOrd="0" destOrd="0" presId="urn:microsoft.com/office/officeart/2005/8/layout/hierarchy1"/>
    <dgm:cxn modelId="{BD613488-CF08-4A58-8642-64635592752F}" type="presParOf" srcId="{B48EE6AC-21E9-4A7E-9B7D-AB5AB2382C17}" destId="{BFAFAAD3-0DE5-46A9-BF13-366797AF42C2}" srcOrd="0" destOrd="0" presId="urn:microsoft.com/office/officeart/2005/8/layout/hierarchy1"/>
    <dgm:cxn modelId="{6B5AC555-AE9F-4502-8634-8464A0D81CF1}" type="presParOf" srcId="{BFAFAAD3-0DE5-46A9-BF13-366797AF42C2}" destId="{08C7E526-83FD-4912-9EC0-B39C09E4B803}" srcOrd="0" destOrd="0" presId="urn:microsoft.com/office/officeart/2005/8/layout/hierarchy1"/>
    <dgm:cxn modelId="{2EEFD794-156D-4CE9-AED7-CB9782C4F1D8}" type="presParOf" srcId="{08C7E526-83FD-4912-9EC0-B39C09E4B803}" destId="{4385A82C-27C4-49C1-BC20-0259981EF02F}" srcOrd="0" destOrd="0" presId="urn:microsoft.com/office/officeart/2005/8/layout/hierarchy1"/>
    <dgm:cxn modelId="{B0863B0F-EA51-46A6-8F33-568A8784B194}" type="presParOf" srcId="{08C7E526-83FD-4912-9EC0-B39C09E4B803}" destId="{300606F0-6D9E-4068-81D7-32E179708F67}" srcOrd="1" destOrd="0" presId="urn:microsoft.com/office/officeart/2005/8/layout/hierarchy1"/>
    <dgm:cxn modelId="{666C2D2F-55DA-4B38-902C-48E4160D467F}" type="presParOf" srcId="{BFAFAAD3-0DE5-46A9-BF13-366797AF42C2}" destId="{AF9D661E-8253-4BDE-89F3-27FAB8EC2C0D}" srcOrd="1" destOrd="0" presId="urn:microsoft.com/office/officeart/2005/8/layout/hierarchy1"/>
    <dgm:cxn modelId="{4037ADB9-7757-4A38-BFFF-2B753D6EDBBD}" type="presParOf" srcId="{AF9D661E-8253-4BDE-89F3-27FAB8EC2C0D}" destId="{429D120D-65B9-4B77-9758-DA809F59782F}" srcOrd="0" destOrd="0" presId="urn:microsoft.com/office/officeart/2005/8/layout/hierarchy1"/>
    <dgm:cxn modelId="{0C868468-2412-4266-AB27-F16E8450DAAF}" type="presParOf" srcId="{AF9D661E-8253-4BDE-89F3-27FAB8EC2C0D}" destId="{E907E690-B57E-443B-BC41-A3B09BF1F6A5}" srcOrd="1" destOrd="0" presId="urn:microsoft.com/office/officeart/2005/8/layout/hierarchy1"/>
    <dgm:cxn modelId="{31A34689-5700-41DA-B838-C6BE385BF332}" type="presParOf" srcId="{E907E690-B57E-443B-BC41-A3B09BF1F6A5}" destId="{DACC9E25-2AD0-4D07-82CB-C2478A8CCBB0}" srcOrd="0" destOrd="0" presId="urn:microsoft.com/office/officeart/2005/8/layout/hierarchy1"/>
    <dgm:cxn modelId="{F9456752-B73E-42F5-B909-778BA5A27E03}" type="presParOf" srcId="{DACC9E25-2AD0-4D07-82CB-C2478A8CCBB0}" destId="{67417A2E-1EA4-4697-94CF-B373506F20CC}" srcOrd="0" destOrd="0" presId="urn:microsoft.com/office/officeart/2005/8/layout/hierarchy1"/>
    <dgm:cxn modelId="{8502B351-4C4C-4827-9D2D-0A279434063A}" type="presParOf" srcId="{DACC9E25-2AD0-4D07-82CB-C2478A8CCBB0}" destId="{FAD92D8C-0A6A-4920-B0E1-B29DE741583E}" srcOrd="1" destOrd="0" presId="urn:microsoft.com/office/officeart/2005/8/layout/hierarchy1"/>
    <dgm:cxn modelId="{B3D48B8A-D2F3-4C78-8E22-4308F9EFBCB4}" type="presParOf" srcId="{E907E690-B57E-443B-BC41-A3B09BF1F6A5}" destId="{4F0C7BD4-42E4-46CF-AD22-E6A485ED3BC9}" srcOrd="1" destOrd="0" presId="urn:microsoft.com/office/officeart/2005/8/layout/hierarchy1"/>
    <dgm:cxn modelId="{F50EAD64-EBAF-46EF-8D03-798F3B9B94E3}" type="presParOf" srcId="{4F0C7BD4-42E4-46CF-AD22-E6A485ED3BC9}" destId="{A333499B-FE51-4C77-A6C7-30502EFE8A88}" srcOrd="0" destOrd="0" presId="urn:microsoft.com/office/officeart/2005/8/layout/hierarchy1"/>
    <dgm:cxn modelId="{2876CF92-6E83-4C14-B05F-0060C152C1D7}" type="presParOf" srcId="{4F0C7BD4-42E4-46CF-AD22-E6A485ED3BC9}" destId="{FB4977DF-C385-4303-86ED-7E1097CD2136}" srcOrd="1" destOrd="0" presId="urn:microsoft.com/office/officeart/2005/8/layout/hierarchy1"/>
    <dgm:cxn modelId="{8110E7E8-8387-4AE4-B203-CA60E320A824}" type="presParOf" srcId="{FB4977DF-C385-4303-86ED-7E1097CD2136}" destId="{58A6AAD8-C325-4143-9CDA-7593AB5B5551}" srcOrd="0" destOrd="0" presId="urn:microsoft.com/office/officeart/2005/8/layout/hierarchy1"/>
    <dgm:cxn modelId="{03B3C1A4-1E84-4705-B357-2411FDD316A3}" type="presParOf" srcId="{58A6AAD8-C325-4143-9CDA-7593AB5B5551}" destId="{D897EDCF-424A-41E2-B71F-28AA83D22363}" srcOrd="0" destOrd="0" presId="urn:microsoft.com/office/officeart/2005/8/layout/hierarchy1"/>
    <dgm:cxn modelId="{BDD92870-19F5-49E0-8273-B40DFB4A782F}" type="presParOf" srcId="{58A6AAD8-C325-4143-9CDA-7593AB5B5551}" destId="{6FE6A14E-88D9-48D5-961E-103BE894A125}" srcOrd="1" destOrd="0" presId="urn:microsoft.com/office/officeart/2005/8/layout/hierarchy1"/>
    <dgm:cxn modelId="{5A6B294E-7AF7-4A0C-91E2-2615182AC68A}" type="presParOf" srcId="{FB4977DF-C385-4303-86ED-7E1097CD2136}" destId="{EB6AD386-A209-40CD-9C41-51E204A305C9}" srcOrd="1" destOrd="0" presId="urn:microsoft.com/office/officeart/2005/8/layout/hierarchy1"/>
    <dgm:cxn modelId="{2CB9A6BF-E2B4-4FA2-B707-5A71C90BB3F0}" type="presParOf" srcId="{AF9D661E-8253-4BDE-89F3-27FAB8EC2C0D}" destId="{5708A3B5-6B70-4DB6-BE2B-32E19229ED4E}" srcOrd="2" destOrd="0" presId="urn:microsoft.com/office/officeart/2005/8/layout/hierarchy1"/>
    <dgm:cxn modelId="{86BA4C38-C710-4FA9-A1EB-47BFC84A6B92}" type="presParOf" srcId="{AF9D661E-8253-4BDE-89F3-27FAB8EC2C0D}" destId="{3B85B8C7-2BC1-4EDC-821F-19988979605B}" srcOrd="3" destOrd="0" presId="urn:microsoft.com/office/officeart/2005/8/layout/hierarchy1"/>
    <dgm:cxn modelId="{192CBBEF-594C-4E4E-889A-7E0D6425051D}" type="presParOf" srcId="{3B85B8C7-2BC1-4EDC-821F-19988979605B}" destId="{78D130B4-9F38-4188-938B-56F86223A56E}" srcOrd="0" destOrd="0" presId="urn:microsoft.com/office/officeart/2005/8/layout/hierarchy1"/>
    <dgm:cxn modelId="{3259126B-F212-4070-8812-F9F71E3342CB}" type="presParOf" srcId="{78D130B4-9F38-4188-938B-56F86223A56E}" destId="{95102E21-F228-487C-9C90-A5DA34C7EBC7}" srcOrd="0" destOrd="0" presId="urn:microsoft.com/office/officeart/2005/8/layout/hierarchy1"/>
    <dgm:cxn modelId="{58D5FE05-416F-47E1-A9E7-00F9173412AD}" type="presParOf" srcId="{78D130B4-9F38-4188-938B-56F86223A56E}" destId="{F3ABA250-F681-4DD8-9D14-01135A10F017}" srcOrd="1" destOrd="0" presId="urn:microsoft.com/office/officeart/2005/8/layout/hierarchy1"/>
    <dgm:cxn modelId="{BA886391-5A32-4C1E-82FD-A03260249C24}" type="presParOf" srcId="{3B85B8C7-2BC1-4EDC-821F-19988979605B}" destId="{0CFAE800-8974-42C9-8135-3A73AF871AE2}" srcOrd="1" destOrd="0" presId="urn:microsoft.com/office/officeart/2005/8/layout/hierarchy1"/>
    <dgm:cxn modelId="{F8F98320-8FC3-4DB4-8E2E-A9D7077374D3}" type="presParOf" srcId="{0CFAE800-8974-42C9-8135-3A73AF871AE2}" destId="{DDB68751-38B0-4EF2-B091-6A9E7ADC8914}" srcOrd="0" destOrd="0" presId="urn:microsoft.com/office/officeart/2005/8/layout/hierarchy1"/>
    <dgm:cxn modelId="{FE876FE0-AD7A-41E4-BF3E-1B0501B19622}" type="presParOf" srcId="{0CFAE800-8974-42C9-8135-3A73AF871AE2}" destId="{E2DACEE4-4FF2-47DF-9391-992E7C9302D0}" srcOrd="1" destOrd="0" presId="urn:microsoft.com/office/officeart/2005/8/layout/hierarchy1"/>
    <dgm:cxn modelId="{D23E0DBC-CBEB-481A-B0EE-A270FDEABD82}" type="presParOf" srcId="{E2DACEE4-4FF2-47DF-9391-992E7C9302D0}" destId="{D79C9AA2-ED7B-43FE-9663-FAEE696B514E}" srcOrd="0" destOrd="0" presId="urn:microsoft.com/office/officeart/2005/8/layout/hierarchy1"/>
    <dgm:cxn modelId="{4AC2A3A7-1B9D-452B-8C5F-A384CC997586}" type="presParOf" srcId="{D79C9AA2-ED7B-43FE-9663-FAEE696B514E}" destId="{CE7A5448-585F-447B-8699-BD2F8B425F81}" srcOrd="0" destOrd="0" presId="urn:microsoft.com/office/officeart/2005/8/layout/hierarchy1"/>
    <dgm:cxn modelId="{BE624AD7-2EB6-4421-8224-1659A94212C6}" type="presParOf" srcId="{D79C9AA2-ED7B-43FE-9663-FAEE696B514E}" destId="{FE4B1D48-0FDD-45FE-8BF3-4718019B69F3}" srcOrd="1" destOrd="0" presId="urn:microsoft.com/office/officeart/2005/8/layout/hierarchy1"/>
    <dgm:cxn modelId="{61068D7F-2D49-4AE4-9C8B-708BA6FA49BA}" type="presParOf" srcId="{E2DACEE4-4FF2-47DF-9391-992E7C9302D0}" destId="{3D5C67AF-3A91-4C50-8446-5C9EF79B3915}" srcOrd="1" destOrd="0" presId="urn:microsoft.com/office/officeart/2005/8/layout/hierarchy1"/>
    <dgm:cxn modelId="{D0EAE2D9-C65F-4596-BC23-82F8A59271B8}" type="presParOf" srcId="{AF9D661E-8253-4BDE-89F3-27FAB8EC2C0D}" destId="{7809FF97-5966-4BFC-81CF-ECAABB859F82}" srcOrd="4" destOrd="0" presId="urn:microsoft.com/office/officeart/2005/8/layout/hierarchy1"/>
    <dgm:cxn modelId="{6A006345-5BA8-4BD7-8054-16BAE4A795FE}" type="presParOf" srcId="{AF9D661E-8253-4BDE-89F3-27FAB8EC2C0D}" destId="{EDFDDA1D-E102-4501-A14A-D0528C6195B0}" srcOrd="5" destOrd="0" presId="urn:microsoft.com/office/officeart/2005/8/layout/hierarchy1"/>
    <dgm:cxn modelId="{76214818-80E3-41CA-BF79-B49B5C9509C9}" type="presParOf" srcId="{EDFDDA1D-E102-4501-A14A-D0528C6195B0}" destId="{24DEE0EB-D6E2-4BA0-A885-E08C5CD173AA}" srcOrd="0" destOrd="0" presId="urn:microsoft.com/office/officeart/2005/8/layout/hierarchy1"/>
    <dgm:cxn modelId="{0B837DDC-4445-4B90-8726-0279974E6CE8}" type="presParOf" srcId="{24DEE0EB-D6E2-4BA0-A885-E08C5CD173AA}" destId="{4E128E7B-9ED5-4913-964C-1DCBD5AE90E6}" srcOrd="0" destOrd="0" presId="urn:microsoft.com/office/officeart/2005/8/layout/hierarchy1"/>
    <dgm:cxn modelId="{3705CC78-EB29-407D-B93C-9194EA815E59}" type="presParOf" srcId="{24DEE0EB-D6E2-4BA0-A885-E08C5CD173AA}" destId="{ED32CD5C-23E1-4911-A220-F185B2B5D259}" srcOrd="1" destOrd="0" presId="urn:microsoft.com/office/officeart/2005/8/layout/hierarchy1"/>
    <dgm:cxn modelId="{4E2D3896-CB0F-4426-A81C-EB75F2AE526D}" type="presParOf" srcId="{EDFDDA1D-E102-4501-A14A-D0528C6195B0}" destId="{F9C989BA-C745-4783-825A-2C54391EAF81}" srcOrd="1" destOrd="0" presId="urn:microsoft.com/office/officeart/2005/8/layout/hierarchy1"/>
    <dgm:cxn modelId="{4AA5ABC4-86DF-43D0-AFB0-A4FAC26A33F0}" type="presParOf" srcId="{F9C989BA-C745-4783-825A-2C54391EAF81}" destId="{68719D18-FF55-42F5-BE0D-79A6C0CC450E}" srcOrd="0" destOrd="0" presId="urn:microsoft.com/office/officeart/2005/8/layout/hierarchy1"/>
    <dgm:cxn modelId="{73B920A3-9E6C-42CB-9CD5-1E415F324A8A}" type="presParOf" srcId="{F9C989BA-C745-4783-825A-2C54391EAF81}" destId="{8E1C2674-56E4-4899-BF5A-0C801DD59CDA}" srcOrd="1" destOrd="0" presId="urn:microsoft.com/office/officeart/2005/8/layout/hierarchy1"/>
    <dgm:cxn modelId="{65DBBC7D-7F7A-4932-B006-BE0FDBCF1657}" type="presParOf" srcId="{8E1C2674-56E4-4899-BF5A-0C801DD59CDA}" destId="{87A24CC4-E8DB-4845-ABA1-3F95E62AAB46}" srcOrd="0" destOrd="0" presId="urn:microsoft.com/office/officeart/2005/8/layout/hierarchy1"/>
    <dgm:cxn modelId="{D482620A-387E-4AB7-834C-73EBFC00D93B}" type="presParOf" srcId="{87A24CC4-E8DB-4845-ABA1-3F95E62AAB46}" destId="{F5DD05CC-6187-4135-B357-DEA72C67DF65}" srcOrd="0" destOrd="0" presId="urn:microsoft.com/office/officeart/2005/8/layout/hierarchy1"/>
    <dgm:cxn modelId="{3758ADC5-8F8F-44A9-9A8E-0B39AD4EBD45}" type="presParOf" srcId="{87A24CC4-E8DB-4845-ABA1-3F95E62AAB46}" destId="{74754933-BCE8-48F6-B2AB-1B241F611021}" srcOrd="1" destOrd="0" presId="urn:microsoft.com/office/officeart/2005/8/layout/hierarchy1"/>
    <dgm:cxn modelId="{140D688D-6558-471D-B85B-46F5BDB4E3CC}" type="presParOf" srcId="{8E1C2674-56E4-4899-BF5A-0C801DD59CDA}" destId="{EA7B6824-0D89-431F-B5C2-4316777CB69D}"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A18CAD-E31C-42E5-BABF-9790F70E668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l-GR"/>
        </a:p>
      </dgm:t>
    </dgm:pt>
    <dgm:pt modelId="{2A0FE3E6-85E4-4881-8770-74D58D4C42FE}">
      <dgm:prSet phldrT="[Κείμενο]"/>
      <dgm:spPr/>
      <dgm:t>
        <a:bodyPr/>
        <a:lstStyle/>
        <a:p>
          <a:r>
            <a:rPr lang="el-GR" dirty="0"/>
            <a:t>Στην κατανόηση και ερμηνεία βασικών πτυχών της διδασκαλίας της Ορθόδοξης Εκκλησίας</a:t>
          </a:r>
        </a:p>
      </dgm:t>
    </dgm:pt>
    <dgm:pt modelId="{5A5CAB97-2BC3-4B33-9800-7EF438A81D7A}" type="parTrans" cxnId="{D1022409-DCF3-47C6-B5A4-0AAB5A519670}">
      <dgm:prSet/>
      <dgm:spPr/>
      <dgm:t>
        <a:bodyPr/>
        <a:lstStyle/>
        <a:p>
          <a:endParaRPr lang="el-GR"/>
        </a:p>
      </dgm:t>
    </dgm:pt>
    <dgm:pt modelId="{A2F5D882-62B6-4504-82FE-87D77D7DFEC0}" type="sibTrans" cxnId="{D1022409-DCF3-47C6-B5A4-0AAB5A519670}">
      <dgm:prSet/>
      <dgm:spPr/>
      <dgm:t>
        <a:bodyPr/>
        <a:lstStyle/>
        <a:p>
          <a:endParaRPr lang="el-GR"/>
        </a:p>
      </dgm:t>
    </dgm:pt>
    <dgm:pt modelId="{C626E7BD-FFD2-4F99-9EBC-D41CCA6B41A6}">
      <dgm:prSet/>
      <dgm:spPr/>
      <dgm:t>
        <a:bodyPr/>
        <a:lstStyle/>
        <a:p>
          <a:endParaRPr lang="el-GR"/>
        </a:p>
      </dgm:t>
    </dgm:pt>
    <dgm:pt modelId="{F078B922-C9EA-4399-8024-59943301A890}" type="parTrans" cxnId="{3E6A5205-2B18-4A7E-86CA-1AC5E5B6A1F7}">
      <dgm:prSet/>
      <dgm:spPr/>
      <dgm:t>
        <a:bodyPr/>
        <a:lstStyle/>
        <a:p>
          <a:endParaRPr lang="el-GR"/>
        </a:p>
      </dgm:t>
    </dgm:pt>
    <dgm:pt modelId="{9281B183-C1CC-4B73-A93C-27616FCFF5C5}" type="sibTrans" cxnId="{3E6A5205-2B18-4A7E-86CA-1AC5E5B6A1F7}">
      <dgm:prSet/>
      <dgm:spPr/>
      <dgm:t>
        <a:bodyPr/>
        <a:lstStyle/>
        <a:p>
          <a:endParaRPr lang="el-GR"/>
        </a:p>
      </dgm:t>
    </dgm:pt>
    <dgm:pt modelId="{6168D4C4-9F43-4B8C-9A40-A82AC41EE3CC}" type="pres">
      <dgm:prSet presAssocID="{92A18CAD-E31C-42E5-BABF-9790F70E668F}" presName="Name0" presStyleCnt="0">
        <dgm:presLayoutVars>
          <dgm:chMax val="1"/>
          <dgm:dir/>
          <dgm:animLvl val="ctr"/>
          <dgm:resizeHandles val="exact"/>
        </dgm:presLayoutVars>
      </dgm:prSet>
      <dgm:spPr/>
      <dgm:t>
        <a:bodyPr/>
        <a:lstStyle/>
        <a:p>
          <a:endParaRPr lang="el-GR"/>
        </a:p>
      </dgm:t>
    </dgm:pt>
    <dgm:pt modelId="{CDA619FC-EB8F-4FA6-BF3E-8C36D667DFB6}" type="pres">
      <dgm:prSet presAssocID="{2A0FE3E6-85E4-4881-8770-74D58D4C42FE}" presName="centerShape" presStyleLbl="node0" presStyleIdx="0" presStyleCnt="1"/>
      <dgm:spPr/>
      <dgm:t>
        <a:bodyPr/>
        <a:lstStyle/>
        <a:p>
          <a:endParaRPr lang="el-GR"/>
        </a:p>
      </dgm:t>
    </dgm:pt>
  </dgm:ptLst>
  <dgm:cxnLst>
    <dgm:cxn modelId="{8161700E-13D0-4858-977C-57DB814A5B25}" type="presOf" srcId="{2A0FE3E6-85E4-4881-8770-74D58D4C42FE}" destId="{CDA619FC-EB8F-4FA6-BF3E-8C36D667DFB6}" srcOrd="0" destOrd="0" presId="urn:microsoft.com/office/officeart/2005/8/layout/radial6"/>
    <dgm:cxn modelId="{D1022409-DCF3-47C6-B5A4-0AAB5A519670}" srcId="{92A18CAD-E31C-42E5-BABF-9790F70E668F}" destId="{2A0FE3E6-85E4-4881-8770-74D58D4C42FE}" srcOrd="0" destOrd="0" parTransId="{5A5CAB97-2BC3-4B33-9800-7EF438A81D7A}" sibTransId="{A2F5D882-62B6-4504-82FE-87D77D7DFEC0}"/>
    <dgm:cxn modelId="{0E372F22-446A-45DA-BA8B-05821929C995}" type="presOf" srcId="{92A18CAD-E31C-42E5-BABF-9790F70E668F}" destId="{6168D4C4-9F43-4B8C-9A40-A82AC41EE3CC}" srcOrd="0" destOrd="0" presId="urn:microsoft.com/office/officeart/2005/8/layout/radial6"/>
    <dgm:cxn modelId="{3E6A5205-2B18-4A7E-86CA-1AC5E5B6A1F7}" srcId="{92A18CAD-E31C-42E5-BABF-9790F70E668F}" destId="{C626E7BD-FFD2-4F99-9EBC-D41CCA6B41A6}" srcOrd="1" destOrd="0" parTransId="{F078B922-C9EA-4399-8024-59943301A890}" sibTransId="{9281B183-C1CC-4B73-A93C-27616FCFF5C5}"/>
    <dgm:cxn modelId="{05FF41EF-1BA5-4E9D-9AA1-FDF8D7A330AA}" type="presParOf" srcId="{6168D4C4-9F43-4B8C-9A40-A82AC41EE3CC}" destId="{CDA619FC-EB8F-4FA6-BF3E-8C36D667DFB6}" srcOrd="0" destOrd="0" presId="urn:microsoft.com/office/officeart/2005/8/layout/radial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22FFF7-B0E2-4F0D-B52F-A857B0E426F2}"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l-GR"/>
        </a:p>
      </dgm:t>
    </dgm:pt>
    <dgm:pt modelId="{D072ECE3-2343-409B-92B9-ACA86A18F272}">
      <dgm:prSet/>
      <dgm:spPr/>
      <dgm:t>
        <a:bodyPr/>
        <a:lstStyle/>
        <a:p>
          <a:r>
            <a:rPr lang="el-GR" dirty="0"/>
            <a:t>Στην ολόπλευρη, αρμονική και ισόρροπη ανάπτυξη των διανοητικών και ψυχοσωματικών δυνάμεων </a:t>
          </a:r>
          <a:r>
            <a:rPr lang="el-GR"/>
            <a:t>των μαθητών/τριών </a:t>
          </a:r>
          <a:endParaRPr lang="el-GR" dirty="0"/>
        </a:p>
      </dgm:t>
    </dgm:pt>
    <dgm:pt modelId="{CEB5127B-D78F-4870-BE14-2C944250B4C9}" type="parTrans" cxnId="{927BDFC6-22AF-4016-9D4E-60FD3E83A6BA}">
      <dgm:prSet/>
      <dgm:spPr/>
      <dgm:t>
        <a:bodyPr/>
        <a:lstStyle/>
        <a:p>
          <a:endParaRPr lang="el-GR"/>
        </a:p>
      </dgm:t>
    </dgm:pt>
    <dgm:pt modelId="{79BA3FBE-16B7-4A06-A8E5-9B6B2E1560CE}" type="sibTrans" cxnId="{927BDFC6-22AF-4016-9D4E-60FD3E83A6BA}">
      <dgm:prSet/>
      <dgm:spPr/>
      <dgm:t>
        <a:bodyPr/>
        <a:lstStyle/>
        <a:p>
          <a:endParaRPr lang="el-GR"/>
        </a:p>
      </dgm:t>
    </dgm:pt>
    <dgm:pt modelId="{8063E42C-A514-45E5-9C26-8D370A16F366}" type="pres">
      <dgm:prSet presAssocID="{0B22FFF7-B0E2-4F0D-B52F-A857B0E426F2}" presName="diagram" presStyleCnt="0">
        <dgm:presLayoutVars>
          <dgm:dir/>
          <dgm:resizeHandles val="exact"/>
        </dgm:presLayoutVars>
      </dgm:prSet>
      <dgm:spPr/>
      <dgm:t>
        <a:bodyPr/>
        <a:lstStyle/>
        <a:p>
          <a:endParaRPr lang="el-GR"/>
        </a:p>
      </dgm:t>
    </dgm:pt>
    <dgm:pt modelId="{857B15E9-2A6C-4F48-B7E3-D29D6D992C3C}" type="pres">
      <dgm:prSet presAssocID="{D072ECE3-2343-409B-92B9-ACA86A18F272}" presName="node" presStyleLbl="node1" presStyleIdx="0" presStyleCnt="1">
        <dgm:presLayoutVars>
          <dgm:bulletEnabled val="1"/>
        </dgm:presLayoutVars>
      </dgm:prSet>
      <dgm:spPr/>
      <dgm:t>
        <a:bodyPr/>
        <a:lstStyle/>
        <a:p>
          <a:endParaRPr lang="el-GR"/>
        </a:p>
      </dgm:t>
    </dgm:pt>
  </dgm:ptLst>
  <dgm:cxnLst>
    <dgm:cxn modelId="{1C276B28-BF52-4080-8102-4576CF17818B}" type="presOf" srcId="{D072ECE3-2343-409B-92B9-ACA86A18F272}" destId="{857B15E9-2A6C-4F48-B7E3-D29D6D992C3C}" srcOrd="0" destOrd="0" presId="urn:microsoft.com/office/officeart/2005/8/layout/default#1"/>
    <dgm:cxn modelId="{F37F543F-9A30-45E5-A8E9-4C72B4B51258}" type="presOf" srcId="{0B22FFF7-B0E2-4F0D-B52F-A857B0E426F2}" destId="{8063E42C-A514-45E5-9C26-8D370A16F366}" srcOrd="0" destOrd="0" presId="urn:microsoft.com/office/officeart/2005/8/layout/default#1"/>
    <dgm:cxn modelId="{927BDFC6-22AF-4016-9D4E-60FD3E83A6BA}" srcId="{0B22FFF7-B0E2-4F0D-B52F-A857B0E426F2}" destId="{D072ECE3-2343-409B-92B9-ACA86A18F272}" srcOrd="0" destOrd="0" parTransId="{CEB5127B-D78F-4870-BE14-2C944250B4C9}" sibTransId="{79BA3FBE-16B7-4A06-A8E5-9B6B2E1560CE}"/>
    <dgm:cxn modelId="{6006A4EE-979E-4B21-8E6A-F097D4706F3F}" type="presParOf" srcId="{8063E42C-A514-45E5-9C26-8D370A16F366}" destId="{857B15E9-2A6C-4F48-B7E3-D29D6D992C3C}" srcOrd="0"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8DE966-09D9-4FAB-8D9D-DEDC01CE291D}"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el-GR"/>
        </a:p>
      </dgm:t>
    </dgm:pt>
    <dgm:pt modelId="{31E1F531-7073-4ED1-861C-0ADF7D161965}">
      <dgm:prSet phldrT="[Κείμενο]"/>
      <dgm:spPr/>
      <dgm:t>
        <a:bodyPr/>
        <a:lstStyle/>
        <a:p>
          <a:r>
            <a:rPr lang="el-GR"/>
            <a:t>Στη βαθύτερη εξοικείωση με τη σχέση Θεού και ζωήςως κινητήριας δύναμης, που συμβάλλει στον προσανατολισμό του βίου</a:t>
          </a:r>
          <a:endParaRPr lang="el-GR" dirty="0"/>
        </a:p>
      </dgm:t>
    </dgm:pt>
    <dgm:pt modelId="{A8F45B5D-F717-4F8C-BBF5-8647D7F457E1}" type="sibTrans" cxnId="{46AF8CEB-A75F-4E34-BF3E-681E78E395DC}">
      <dgm:prSet/>
      <dgm:spPr/>
      <dgm:t>
        <a:bodyPr/>
        <a:lstStyle/>
        <a:p>
          <a:endParaRPr lang="el-GR"/>
        </a:p>
      </dgm:t>
    </dgm:pt>
    <dgm:pt modelId="{A27D6968-BFB7-4319-88CE-F79B939A0D6C}" type="parTrans" cxnId="{46AF8CEB-A75F-4E34-BF3E-681E78E395DC}">
      <dgm:prSet/>
      <dgm:spPr/>
      <dgm:t>
        <a:bodyPr/>
        <a:lstStyle/>
        <a:p>
          <a:endParaRPr lang="el-GR"/>
        </a:p>
      </dgm:t>
    </dgm:pt>
    <dgm:pt modelId="{8CED74EA-64AE-48B0-B9A7-61293FCAE425}" type="pres">
      <dgm:prSet presAssocID="{1B8DE966-09D9-4FAB-8D9D-DEDC01CE291D}" presName="diagram" presStyleCnt="0">
        <dgm:presLayoutVars>
          <dgm:dir/>
          <dgm:resizeHandles val="exact"/>
        </dgm:presLayoutVars>
      </dgm:prSet>
      <dgm:spPr/>
      <dgm:t>
        <a:bodyPr/>
        <a:lstStyle/>
        <a:p>
          <a:endParaRPr lang="el-GR"/>
        </a:p>
      </dgm:t>
    </dgm:pt>
    <dgm:pt modelId="{CB60C0C3-4921-4205-8E65-EE1A477AA1E4}" type="pres">
      <dgm:prSet presAssocID="{31E1F531-7073-4ED1-861C-0ADF7D161965}" presName="node" presStyleLbl="node1" presStyleIdx="0" presStyleCnt="1">
        <dgm:presLayoutVars>
          <dgm:bulletEnabled val="1"/>
        </dgm:presLayoutVars>
      </dgm:prSet>
      <dgm:spPr/>
      <dgm:t>
        <a:bodyPr/>
        <a:lstStyle/>
        <a:p>
          <a:endParaRPr lang="el-GR"/>
        </a:p>
      </dgm:t>
    </dgm:pt>
  </dgm:ptLst>
  <dgm:cxnLst>
    <dgm:cxn modelId="{46AF8CEB-A75F-4E34-BF3E-681E78E395DC}" srcId="{1B8DE966-09D9-4FAB-8D9D-DEDC01CE291D}" destId="{31E1F531-7073-4ED1-861C-0ADF7D161965}" srcOrd="0" destOrd="0" parTransId="{A27D6968-BFB7-4319-88CE-F79B939A0D6C}" sibTransId="{A8F45B5D-F717-4F8C-BBF5-8647D7F457E1}"/>
    <dgm:cxn modelId="{A940A611-5400-4839-973B-2628210B3227}" type="presOf" srcId="{1B8DE966-09D9-4FAB-8D9D-DEDC01CE291D}" destId="{8CED74EA-64AE-48B0-B9A7-61293FCAE425}" srcOrd="0" destOrd="0" presId="urn:microsoft.com/office/officeart/2005/8/layout/default#2"/>
    <dgm:cxn modelId="{A0F40699-B253-47EE-BFA5-3028F9182003}" type="presOf" srcId="{31E1F531-7073-4ED1-861C-0ADF7D161965}" destId="{CB60C0C3-4921-4205-8E65-EE1A477AA1E4}" srcOrd="0" destOrd="0" presId="urn:microsoft.com/office/officeart/2005/8/layout/default#2"/>
    <dgm:cxn modelId="{FBE0ABEF-1C2F-4CC4-A509-57EDED479F9C}" type="presParOf" srcId="{8CED74EA-64AE-48B0-B9A7-61293FCAE425}" destId="{CB60C0C3-4921-4205-8E65-EE1A477AA1E4}" srcOrd="0" destOrd="0" presId="urn:microsoft.com/office/officeart/2005/8/layout/defaul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189872-EA06-4A0E-A526-A4FC9F7BB35C}"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l-GR"/>
        </a:p>
      </dgm:t>
    </dgm:pt>
    <dgm:pt modelId="{6DF75420-1D34-4950-A11D-9F0139234BDC}">
      <dgm:prSet phldrT="[Κείμενο]"/>
      <dgm:spPr/>
      <dgm:t>
        <a:bodyPr/>
        <a:lstStyle/>
        <a:p>
          <a:r>
            <a:rPr lang="el-GR" dirty="0"/>
            <a:t>Στην αναγνώριση του συλλογικού θρησκευτικού βιώματος, το οποίο στην Ελλάδα διαμορφώνεται μέσω της ιστορικής παρουσίας και δράσης της Ορθόδοξης Εκκλησίας</a:t>
          </a:r>
        </a:p>
      </dgm:t>
    </dgm:pt>
    <dgm:pt modelId="{4302C5FA-F30A-4015-B2CF-480581A43DDB}" type="parTrans" cxnId="{BBBCFF07-EE84-4396-912C-37363133F968}">
      <dgm:prSet/>
      <dgm:spPr/>
      <dgm:t>
        <a:bodyPr/>
        <a:lstStyle/>
        <a:p>
          <a:endParaRPr lang="el-GR"/>
        </a:p>
      </dgm:t>
    </dgm:pt>
    <dgm:pt modelId="{7255A124-1D0F-49D5-8375-A49AA26E913E}" type="sibTrans" cxnId="{BBBCFF07-EE84-4396-912C-37363133F968}">
      <dgm:prSet/>
      <dgm:spPr/>
      <dgm:t>
        <a:bodyPr/>
        <a:lstStyle/>
        <a:p>
          <a:endParaRPr lang="el-GR"/>
        </a:p>
      </dgm:t>
    </dgm:pt>
    <dgm:pt modelId="{3C0713D1-EF65-48C2-921A-1518B3E923DD}" type="pres">
      <dgm:prSet presAssocID="{53189872-EA06-4A0E-A526-A4FC9F7BB35C}" presName="Name0" presStyleCnt="0">
        <dgm:presLayoutVars>
          <dgm:chMax val="1"/>
          <dgm:dir/>
          <dgm:animLvl val="ctr"/>
          <dgm:resizeHandles val="exact"/>
        </dgm:presLayoutVars>
      </dgm:prSet>
      <dgm:spPr/>
      <dgm:t>
        <a:bodyPr/>
        <a:lstStyle/>
        <a:p>
          <a:endParaRPr lang="el-GR"/>
        </a:p>
      </dgm:t>
    </dgm:pt>
    <dgm:pt modelId="{0BB79BD2-8C2F-4ACF-BB61-CBF8F812234F}" type="pres">
      <dgm:prSet presAssocID="{6DF75420-1D34-4950-A11D-9F0139234BDC}" presName="centerShape" presStyleLbl="node0" presStyleIdx="0" presStyleCnt="1"/>
      <dgm:spPr/>
      <dgm:t>
        <a:bodyPr/>
        <a:lstStyle/>
        <a:p>
          <a:endParaRPr lang="el-GR"/>
        </a:p>
      </dgm:t>
    </dgm:pt>
  </dgm:ptLst>
  <dgm:cxnLst>
    <dgm:cxn modelId="{BBBCFF07-EE84-4396-912C-37363133F968}" srcId="{53189872-EA06-4A0E-A526-A4FC9F7BB35C}" destId="{6DF75420-1D34-4950-A11D-9F0139234BDC}" srcOrd="0" destOrd="0" parTransId="{4302C5FA-F30A-4015-B2CF-480581A43DDB}" sibTransId="{7255A124-1D0F-49D5-8375-A49AA26E913E}"/>
    <dgm:cxn modelId="{F19CDFBC-4265-4151-8CC9-DFBDCF48451A}" type="presOf" srcId="{53189872-EA06-4A0E-A526-A4FC9F7BB35C}" destId="{3C0713D1-EF65-48C2-921A-1518B3E923DD}" srcOrd="0" destOrd="0" presId="urn:microsoft.com/office/officeart/2005/8/layout/radial6"/>
    <dgm:cxn modelId="{2ADEBC6E-D359-468A-8051-18C5FD46AAE2}" type="presOf" srcId="{6DF75420-1D34-4950-A11D-9F0139234BDC}" destId="{0BB79BD2-8C2F-4ACF-BB61-CBF8F812234F}" srcOrd="0" destOrd="0" presId="urn:microsoft.com/office/officeart/2005/8/layout/radial6"/>
    <dgm:cxn modelId="{6E3C9398-EE5C-4C54-88C8-F47440572578}" type="presParOf" srcId="{3C0713D1-EF65-48C2-921A-1518B3E923DD}" destId="{0BB79BD2-8C2F-4ACF-BB61-CBF8F812234F}" srcOrd="0"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AD75AA-07D8-4D16-9D7B-460CF3C0D2C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l-GR"/>
        </a:p>
      </dgm:t>
    </dgm:pt>
    <dgm:pt modelId="{2965E787-306F-4080-8598-53A2AE851A9C}">
      <dgm:prSet phldrT="[Κείμενο]"/>
      <dgm:spPr/>
      <dgm:t>
        <a:bodyPr/>
        <a:lstStyle/>
        <a:p>
          <a:r>
            <a:rPr lang="el-GR" dirty="0"/>
            <a:t>Στη μελέτη του θρησκευτικού φαινομένου εν γένει, αποβλέποντας στην καλλιέργεια του σεβασμού απέναντι στην ετερότητα, με γνώμονα τη </a:t>
          </a:r>
          <a:r>
            <a:rPr lang="el-GR" dirty="0" err="1"/>
            <a:t>διαθεματική</a:t>
          </a:r>
          <a:r>
            <a:rPr lang="el-GR" dirty="0"/>
            <a:t> και  διεπιστημονική προσέγγιση της γνώσης. </a:t>
          </a:r>
        </a:p>
      </dgm:t>
    </dgm:pt>
    <dgm:pt modelId="{F08D3CB0-8B52-498A-83D8-D50F16D8EA38}" type="parTrans" cxnId="{0C45C960-7301-47EC-9D31-E3A016674B6F}">
      <dgm:prSet/>
      <dgm:spPr/>
      <dgm:t>
        <a:bodyPr/>
        <a:lstStyle/>
        <a:p>
          <a:endParaRPr lang="el-GR"/>
        </a:p>
      </dgm:t>
    </dgm:pt>
    <dgm:pt modelId="{6055E8CA-4E8B-418F-91A5-1F39B9429D95}" type="sibTrans" cxnId="{0C45C960-7301-47EC-9D31-E3A016674B6F}">
      <dgm:prSet/>
      <dgm:spPr/>
      <dgm:t>
        <a:bodyPr/>
        <a:lstStyle/>
        <a:p>
          <a:endParaRPr lang="el-GR"/>
        </a:p>
      </dgm:t>
    </dgm:pt>
    <dgm:pt modelId="{039CE3C8-F7C1-48AE-B7FB-BDA911F63A2B}" type="pres">
      <dgm:prSet presAssocID="{95AD75AA-07D8-4D16-9D7B-460CF3C0D2C9}" presName="Name0" presStyleCnt="0">
        <dgm:presLayoutVars>
          <dgm:chMax val="1"/>
          <dgm:dir/>
          <dgm:animLvl val="ctr"/>
          <dgm:resizeHandles val="exact"/>
        </dgm:presLayoutVars>
      </dgm:prSet>
      <dgm:spPr/>
      <dgm:t>
        <a:bodyPr/>
        <a:lstStyle/>
        <a:p>
          <a:endParaRPr lang="el-GR"/>
        </a:p>
      </dgm:t>
    </dgm:pt>
    <dgm:pt modelId="{5909782E-B9A7-416E-BC8C-D22B9ED8DD95}" type="pres">
      <dgm:prSet presAssocID="{2965E787-306F-4080-8598-53A2AE851A9C}" presName="centerShape" presStyleLbl="node0" presStyleIdx="0" presStyleCnt="1"/>
      <dgm:spPr/>
      <dgm:t>
        <a:bodyPr/>
        <a:lstStyle/>
        <a:p>
          <a:endParaRPr lang="el-GR"/>
        </a:p>
      </dgm:t>
    </dgm:pt>
  </dgm:ptLst>
  <dgm:cxnLst>
    <dgm:cxn modelId="{0C45C960-7301-47EC-9D31-E3A016674B6F}" srcId="{95AD75AA-07D8-4D16-9D7B-460CF3C0D2C9}" destId="{2965E787-306F-4080-8598-53A2AE851A9C}" srcOrd="0" destOrd="0" parTransId="{F08D3CB0-8B52-498A-83D8-D50F16D8EA38}" sibTransId="{6055E8CA-4E8B-418F-91A5-1F39B9429D95}"/>
    <dgm:cxn modelId="{EF27DBD7-55E5-4D54-BD18-1C760D93E50C}" type="presOf" srcId="{95AD75AA-07D8-4D16-9D7B-460CF3C0D2C9}" destId="{039CE3C8-F7C1-48AE-B7FB-BDA911F63A2B}" srcOrd="0" destOrd="0" presId="urn:microsoft.com/office/officeart/2005/8/layout/radial6"/>
    <dgm:cxn modelId="{1C8594AD-BCB9-4BB2-99C9-CF51540BEB10}" type="presOf" srcId="{2965E787-306F-4080-8598-53A2AE851A9C}" destId="{5909782E-B9A7-416E-BC8C-D22B9ED8DD95}" srcOrd="0" destOrd="0" presId="urn:microsoft.com/office/officeart/2005/8/layout/radial6"/>
    <dgm:cxn modelId="{D25759DB-685E-4372-AD99-13A901C08695}" type="presParOf" srcId="{039CE3C8-F7C1-48AE-B7FB-BDA911F63A2B}" destId="{5909782E-B9A7-416E-BC8C-D22B9ED8DD95}" srcOrd="0" destOrd="0" presId="urn:microsoft.com/office/officeart/2005/8/layout/radial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B4624B-BFA3-45B7-AA21-C5D32E82830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l-GR"/>
        </a:p>
      </dgm:t>
    </dgm:pt>
    <dgm:pt modelId="{E23F5F83-86D0-433B-8F04-28A714405AFC}">
      <dgm:prSet custT="1"/>
      <dgm:spPr/>
      <dgm:t>
        <a:bodyPr/>
        <a:lstStyle/>
        <a:p>
          <a:r>
            <a:rPr lang="el-GR" sz="2000" dirty="0"/>
            <a:t>…βασική αποστολή του μαθήματος αποτελεί η «ανάπτυξη της θρησκευτικής συνείδησης» των ορθόδοξων μαθητών και μαθητριών η οποία  είναι συνταγματική υποχρέωση του Κράτους</a:t>
          </a:r>
        </a:p>
      </dgm:t>
    </dgm:pt>
    <dgm:pt modelId="{8E8E97D6-3688-4DDC-A586-7A2EC7093115}" type="parTrans" cxnId="{F470E485-58B0-49DB-9EB6-EBC42FA090AC}">
      <dgm:prSet/>
      <dgm:spPr/>
      <dgm:t>
        <a:bodyPr/>
        <a:lstStyle/>
        <a:p>
          <a:endParaRPr lang="el-GR" sz="2000"/>
        </a:p>
      </dgm:t>
    </dgm:pt>
    <dgm:pt modelId="{B80D52B6-AF5F-4634-A93E-CE91C8B9EC13}" type="sibTrans" cxnId="{F470E485-58B0-49DB-9EB6-EBC42FA090AC}">
      <dgm:prSet/>
      <dgm:spPr/>
      <dgm:t>
        <a:bodyPr/>
        <a:lstStyle/>
        <a:p>
          <a:endParaRPr lang="el-GR" sz="2000"/>
        </a:p>
      </dgm:t>
    </dgm:pt>
    <dgm:pt modelId="{3D0AB121-A56A-4D07-898F-6D64080C1209}">
      <dgm:prSet custT="1"/>
      <dgm:spPr/>
      <dgm:t>
        <a:bodyPr/>
        <a:lstStyle/>
        <a:p>
          <a:r>
            <a:rPr lang="el-GR" sz="2000" dirty="0"/>
            <a:t>…. </a:t>
          </a:r>
          <a:r>
            <a:rPr lang="en-US" sz="2000" dirty="0" err="1"/>
            <a:t>διακρ</a:t>
          </a:r>
          <a:r>
            <a:rPr lang="el-GR" sz="2000" dirty="0" err="1"/>
            <a:t>ίνε</a:t>
          </a:r>
          <a:r>
            <a:rPr lang="en-US" sz="2000" dirty="0" err="1"/>
            <a:t>ται</a:t>
          </a:r>
          <a:r>
            <a:rPr lang="en-US" sz="2000" dirty="0"/>
            <a:t> </a:t>
          </a:r>
          <a:r>
            <a:rPr lang="en-US" sz="2000" dirty="0" err="1"/>
            <a:t>με</a:t>
          </a:r>
          <a:r>
            <a:rPr lang="en-US" sz="2000" dirty="0"/>
            <a:t> </a:t>
          </a:r>
          <a:r>
            <a:rPr lang="en-US" sz="2000" dirty="0" err="1"/>
            <a:t>σαφήνεια</a:t>
          </a:r>
          <a:r>
            <a:rPr lang="en-US" sz="2000" dirty="0"/>
            <a:t> </a:t>
          </a:r>
          <a:r>
            <a:rPr lang="en-US" sz="2000" dirty="0" err="1"/>
            <a:t>από</a:t>
          </a:r>
          <a:r>
            <a:rPr lang="en-US" sz="2000" dirty="0"/>
            <a:t> </a:t>
          </a:r>
          <a:r>
            <a:rPr lang="en-US" sz="2000" dirty="0" err="1"/>
            <a:t>την</a:t>
          </a:r>
          <a:r>
            <a:rPr lang="en-US" sz="2000" dirty="0"/>
            <a:t> </a:t>
          </a:r>
          <a:r>
            <a:rPr lang="en-US" sz="2000" dirty="0" err="1"/>
            <a:t>Κατήχηση</a:t>
          </a:r>
          <a:r>
            <a:rPr lang="en-US" sz="2000" dirty="0"/>
            <a:t>, η </a:t>
          </a:r>
          <a:r>
            <a:rPr lang="en-US" sz="2000" dirty="0" err="1"/>
            <a:t>οποία</a:t>
          </a:r>
          <a:r>
            <a:rPr lang="en-US" sz="2000" dirty="0"/>
            <a:t> </a:t>
          </a:r>
          <a:r>
            <a:rPr lang="en-US" sz="2000" dirty="0" err="1"/>
            <a:t>συνιστά</a:t>
          </a:r>
          <a:r>
            <a:rPr lang="en-US" sz="2000" dirty="0"/>
            <a:t> </a:t>
          </a:r>
          <a:r>
            <a:rPr lang="en-US" sz="2000" dirty="0" err="1"/>
            <a:t>κοινωνικοποίηση</a:t>
          </a:r>
          <a:r>
            <a:rPr lang="en-US" sz="2000" dirty="0"/>
            <a:t> </a:t>
          </a:r>
          <a:r>
            <a:rPr lang="en-US" sz="2000" dirty="0" err="1"/>
            <a:t>και</a:t>
          </a:r>
          <a:r>
            <a:rPr lang="en-US" sz="2000" dirty="0"/>
            <a:t> </a:t>
          </a:r>
          <a:r>
            <a:rPr lang="en-US" sz="2000" dirty="0" err="1"/>
            <a:t>μυσταγωγία</a:t>
          </a:r>
          <a:r>
            <a:rPr lang="en-US" sz="2000" dirty="0"/>
            <a:t> </a:t>
          </a:r>
          <a:r>
            <a:rPr lang="en-US" sz="2000" dirty="0" err="1"/>
            <a:t>στον</a:t>
          </a:r>
          <a:r>
            <a:rPr lang="en-US" sz="2000" dirty="0"/>
            <a:t> </a:t>
          </a:r>
          <a:r>
            <a:rPr lang="en-US" sz="2000" dirty="0" err="1"/>
            <a:t>χώρο</a:t>
          </a:r>
          <a:r>
            <a:rPr lang="en-US" sz="2000" dirty="0"/>
            <a:t> </a:t>
          </a:r>
          <a:r>
            <a:rPr lang="en-US" sz="2000" dirty="0" err="1"/>
            <a:t>της</a:t>
          </a:r>
          <a:r>
            <a:rPr lang="en-US" sz="2000" dirty="0"/>
            <a:t> </a:t>
          </a:r>
          <a:r>
            <a:rPr lang="en-US" sz="2000" dirty="0" err="1"/>
            <a:t>ορθοδόξου</a:t>
          </a:r>
          <a:r>
            <a:rPr lang="en-US" sz="2000" dirty="0"/>
            <a:t> </a:t>
          </a:r>
          <a:r>
            <a:rPr lang="en-US" sz="2000" dirty="0" err="1"/>
            <a:t>Εκκλησίας</a:t>
          </a:r>
          <a:r>
            <a:rPr lang="en-US" sz="2000" dirty="0"/>
            <a:t> </a:t>
          </a:r>
          <a:endParaRPr lang="el-GR" sz="2000" dirty="0"/>
        </a:p>
      </dgm:t>
    </dgm:pt>
    <dgm:pt modelId="{3DA321D5-44D8-436E-A1C6-B150CB463E35}" type="parTrans" cxnId="{53868B56-5A83-47B2-9FE3-0D4249EC31F7}">
      <dgm:prSet/>
      <dgm:spPr/>
      <dgm:t>
        <a:bodyPr/>
        <a:lstStyle/>
        <a:p>
          <a:endParaRPr lang="el-GR" sz="2000"/>
        </a:p>
      </dgm:t>
    </dgm:pt>
    <dgm:pt modelId="{E651EDC2-3DB1-4A44-926F-230B97681985}" type="sibTrans" cxnId="{53868B56-5A83-47B2-9FE3-0D4249EC31F7}">
      <dgm:prSet/>
      <dgm:spPr/>
      <dgm:t>
        <a:bodyPr/>
        <a:lstStyle/>
        <a:p>
          <a:endParaRPr lang="el-GR" sz="2000"/>
        </a:p>
      </dgm:t>
    </dgm:pt>
    <dgm:pt modelId="{76456628-9C21-4DE7-91D0-7930DB99B4C8}">
      <dgm:prSet custT="1"/>
      <dgm:spPr/>
      <dgm:t>
        <a:bodyPr/>
        <a:lstStyle/>
        <a:p>
          <a:r>
            <a:rPr lang="el-GR" sz="2000" dirty="0"/>
            <a:t>…</a:t>
          </a:r>
          <a:r>
            <a:rPr lang="en-US" sz="2000" dirty="0" err="1"/>
            <a:t>προτείνει</a:t>
          </a:r>
          <a:r>
            <a:rPr lang="el-GR" sz="2000" dirty="0"/>
            <a:t> </a:t>
          </a:r>
          <a:r>
            <a:rPr lang="en-US" sz="2000" dirty="0"/>
            <a:t> </a:t>
          </a:r>
          <a:r>
            <a:rPr lang="en-US" sz="2000" dirty="0" err="1"/>
            <a:t>έναν</a:t>
          </a:r>
          <a:r>
            <a:rPr lang="en-US" sz="2000" dirty="0"/>
            <a:t> </a:t>
          </a:r>
          <a:r>
            <a:rPr lang="en-US" sz="2000" dirty="0" err="1"/>
            <a:t>τρόπο</a:t>
          </a:r>
          <a:r>
            <a:rPr lang="en-US" sz="2000" dirty="0"/>
            <a:t> </a:t>
          </a:r>
          <a:r>
            <a:rPr lang="en-US" sz="2000" dirty="0" err="1"/>
            <a:t>θέασης</a:t>
          </a:r>
          <a:r>
            <a:rPr lang="en-US" sz="2000" dirty="0"/>
            <a:t> </a:t>
          </a:r>
          <a:r>
            <a:rPr lang="en-US" sz="2000" dirty="0" err="1"/>
            <a:t>των</a:t>
          </a:r>
          <a:r>
            <a:rPr lang="en-US" sz="2000" dirty="0"/>
            <a:t> </a:t>
          </a:r>
          <a:r>
            <a:rPr lang="en-US" sz="2000" dirty="0" err="1"/>
            <a:t>πραγμάτων</a:t>
          </a:r>
          <a:r>
            <a:rPr lang="en-US" sz="2000" dirty="0"/>
            <a:t>, </a:t>
          </a:r>
          <a:r>
            <a:rPr lang="en-US" sz="2000" dirty="0" err="1"/>
            <a:t>μία</a:t>
          </a:r>
          <a:r>
            <a:rPr lang="en-US" sz="2000" dirty="0"/>
            <a:t> </a:t>
          </a:r>
          <a:r>
            <a:rPr lang="el-GR" sz="2000" dirty="0"/>
            <a:t> </a:t>
          </a:r>
          <a:r>
            <a:rPr lang="en-US" sz="2000" dirty="0" err="1"/>
            <a:t>προσέγγιση</a:t>
          </a:r>
          <a:r>
            <a:rPr lang="en-US" sz="2000" dirty="0"/>
            <a:t> </a:t>
          </a:r>
          <a:r>
            <a:rPr lang="en-US" sz="2000" dirty="0" err="1"/>
            <a:t>στο</a:t>
          </a:r>
          <a:r>
            <a:rPr lang="el-GR" sz="2000" dirty="0"/>
            <a:t> </a:t>
          </a:r>
          <a:r>
            <a:rPr lang="en-US" sz="2000" dirty="0"/>
            <a:t> </a:t>
          </a:r>
          <a:r>
            <a:rPr lang="en-US" sz="2000" dirty="0" err="1"/>
            <a:t>μυστήριο</a:t>
          </a:r>
          <a:r>
            <a:rPr lang="el-GR" sz="2000" dirty="0"/>
            <a:t> </a:t>
          </a:r>
          <a:r>
            <a:rPr lang="en-US" sz="2000" dirty="0"/>
            <a:t> </a:t>
          </a:r>
          <a:r>
            <a:rPr lang="en-US" sz="2000" dirty="0" err="1"/>
            <a:t>της</a:t>
          </a:r>
          <a:r>
            <a:rPr lang="en-US" sz="2000" dirty="0"/>
            <a:t> </a:t>
          </a:r>
          <a:r>
            <a:rPr lang="en-US" sz="2000" dirty="0" err="1"/>
            <a:t>ανθρώπινης</a:t>
          </a:r>
          <a:r>
            <a:rPr lang="en-US" sz="2000" dirty="0"/>
            <a:t> </a:t>
          </a:r>
          <a:r>
            <a:rPr lang="en-US" sz="2000" dirty="0" err="1"/>
            <a:t>ζωής</a:t>
          </a:r>
          <a:r>
            <a:rPr lang="en-US" sz="2000" dirty="0"/>
            <a:t> </a:t>
          </a:r>
          <a:r>
            <a:rPr lang="en-US" sz="2000" dirty="0" err="1"/>
            <a:t>και</a:t>
          </a:r>
          <a:r>
            <a:rPr lang="en-US" sz="2000" dirty="0"/>
            <a:t> </a:t>
          </a:r>
          <a:r>
            <a:rPr lang="en-US" sz="2000" dirty="0" err="1"/>
            <a:t>της</a:t>
          </a:r>
          <a:r>
            <a:rPr lang="en-US" sz="2000" dirty="0"/>
            <a:t> </a:t>
          </a:r>
          <a:r>
            <a:rPr lang="en-US" sz="2000" dirty="0" err="1"/>
            <a:t>σχέσης</a:t>
          </a:r>
          <a:r>
            <a:rPr lang="el-GR" sz="2000" dirty="0"/>
            <a:t> της</a:t>
          </a:r>
          <a:r>
            <a:rPr lang="en-US" sz="2000" dirty="0"/>
            <a:t> </a:t>
          </a:r>
          <a:r>
            <a:rPr lang="en-US" sz="2000" dirty="0" err="1"/>
            <a:t>με</a:t>
          </a:r>
          <a:r>
            <a:rPr lang="en-US" sz="2000" dirty="0"/>
            <a:t> </a:t>
          </a:r>
          <a:r>
            <a:rPr lang="en-US" sz="2000" dirty="0" err="1"/>
            <a:t>τον</a:t>
          </a:r>
          <a:r>
            <a:rPr lang="en-US" sz="2000" dirty="0"/>
            <a:t> </a:t>
          </a:r>
          <a:r>
            <a:rPr lang="en-US" sz="2000" dirty="0" err="1"/>
            <a:t>Θεό</a:t>
          </a:r>
          <a:r>
            <a:rPr lang="en-US" sz="2000" dirty="0"/>
            <a:t> </a:t>
          </a:r>
          <a:r>
            <a:rPr lang="en-US" sz="2000" dirty="0" err="1"/>
            <a:t>και</a:t>
          </a:r>
          <a:r>
            <a:rPr lang="en-US" sz="2000" dirty="0"/>
            <a:t> </a:t>
          </a:r>
          <a:r>
            <a:rPr lang="en-US" sz="2000" dirty="0" err="1"/>
            <a:t>τους</a:t>
          </a:r>
          <a:r>
            <a:rPr lang="en-US" sz="2000" dirty="0"/>
            <a:t> </a:t>
          </a:r>
          <a:r>
            <a:rPr lang="en-US" sz="2000" dirty="0" err="1"/>
            <a:t>συνανθρώπους</a:t>
          </a:r>
          <a:endParaRPr lang="el-GR" sz="2000" dirty="0"/>
        </a:p>
      </dgm:t>
    </dgm:pt>
    <dgm:pt modelId="{8A579D5A-A9E2-438E-B519-40734BB1A4C1}" type="parTrans" cxnId="{78546DEF-4716-424F-8F8F-6DE71E97A092}">
      <dgm:prSet/>
      <dgm:spPr/>
      <dgm:t>
        <a:bodyPr/>
        <a:lstStyle/>
        <a:p>
          <a:endParaRPr lang="el-GR"/>
        </a:p>
      </dgm:t>
    </dgm:pt>
    <dgm:pt modelId="{D9AC0200-63F4-4D07-A1C7-BE246945058D}" type="sibTrans" cxnId="{78546DEF-4716-424F-8F8F-6DE71E97A092}">
      <dgm:prSet/>
      <dgm:spPr/>
      <dgm:t>
        <a:bodyPr/>
        <a:lstStyle/>
        <a:p>
          <a:endParaRPr lang="el-GR"/>
        </a:p>
      </dgm:t>
    </dgm:pt>
    <dgm:pt modelId="{4C2EA87F-931F-4CB5-944D-93C1E0840E63}" type="pres">
      <dgm:prSet presAssocID="{C0B4624B-BFA3-45B7-AA21-C5D32E82830A}" presName="linear" presStyleCnt="0">
        <dgm:presLayoutVars>
          <dgm:dir/>
          <dgm:animLvl val="lvl"/>
          <dgm:resizeHandles val="exact"/>
        </dgm:presLayoutVars>
      </dgm:prSet>
      <dgm:spPr/>
      <dgm:t>
        <a:bodyPr/>
        <a:lstStyle/>
        <a:p>
          <a:endParaRPr lang="el-GR"/>
        </a:p>
      </dgm:t>
    </dgm:pt>
    <dgm:pt modelId="{302BF629-B7A3-4F7E-AA68-131A585B0810}" type="pres">
      <dgm:prSet presAssocID="{E23F5F83-86D0-433B-8F04-28A714405AFC}" presName="parentLin" presStyleCnt="0"/>
      <dgm:spPr/>
    </dgm:pt>
    <dgm:pt modelId="{7856260F-08BB-46EC-AF4D-F3593DE40F70}" type="pres">
      <dgm:prSet presAssocID="{E23F5F83-86D0-433B-8F04-28A714405AFC}" presName="parentLeftMargin" presStyleLbl="node1" presStyleIdx="0" presStyleCnt="3"/>
      <dgm:spPr/>
      <dgm:t>
        <a:bodyPr/>
        <a:lstStyle/>
        <a:p>
          <a:endParaRPr lang="el-GR"/>
        </a:p>
      </dgm:t>
    </dgm:pt>
    <dgm:pt modelId="{6FB0BA99-2C06-41D2-8183-7883EF10D6D8}" type="pres">
      <dgm:prSet presAssocID="{E23F5F83-86D0-433B-8F04-28A714405AFC}" presName="parentText" presStyleLbl="node1" presStyleIdx="0" presStyleCnt="3" custScaleX="129267">
        <dgm:presLayoutVars>
          <dgm:chMax val="0"/>
          <dgm:bulletEnabled val="1"/>
        </dgm:presLayoutVars>
      </dgm:prSet>
      <dgm:spPr/>
      <dgm:t>
        <a:bodyPr/>
        <a:lstStyle/>
        <a:p>
          <a:endParaRPr lang="el-GR"/>
        </a:p>
      </dgm:t>
    </dgm:pt>
    <dgm:pt modelId="{78A54C1C-A8DC-48A3-AE50-FE8E17BF36BF}" type="pres">
      <dgm:prSet presAssocID="{E23F5F83-86D0-433B-8F04-28A714405AFC}" presName="negativeSpace" presStyleCnt="0"/>
      <dgm:spPr/>
    </dgm:pt>
    <dgm:pt modelId="{B5A22AD1-94B4-455B-8FBC-2CE37A26CACC}" type="pres">
      <dgm:prSet presAssocID="{E23F5F83-86D0-433B-8F04-28A714405AFC}" presName="childText" presStyleLbl="conFgAcc1" presStyleIdx="0" presStyleCnt="3">
        <dgm:presLayoutVars>
          <dgm:bulletEnabled val="1"/>
        </dgm:presLayoutVars>
      </dgm:prSet>
      <dgm:spPr/>
    </dgm:pt>
    <dgm:pt modelId="{E88B35F6-16A4-4151-9BF5-2253AA581D52}" type="pres">
      <dgm:prSet presAssocID="{B80D52B6-AF5F-4634-A93E-CE91C8B9EC13}" presName="spaceBetweenRectangles" presStyleCnt="0"/>
      <dgm:spPr/>
    </dgm:pt>
    <dgm:pt modelId="{1A1BE6BD-71A8-423C-955C-F5EFB109D416}" type="pres">
      <dgm:prSet presAssocID="{3D0AB121-A56A-4D07-898F-6D64080C1209}" presName="parentLin" presStyleCnt="0"/>
      <dgm:spPr/>
    </dgm:pt>
    <dgm:pt modelId="{48FB2017-D0F5-43EB-A102-9CAF225AA30E}" type="pres">
      <dgm:prSet presAssocID="{3D0AB121-A56A-4D07-898F-6D64080C1209}" presName="parentLeftMargin" presStyleLbl="node1" presStyleIdx="0" presStyleCnt="3" custScaleX="131747"/>
      <dgm:spPr/>
      <dgm:t>
        <a:bodyPr/>
        <a:lstStyle/>
        <a:p>
          <a:endParaRPr lang="el-GR"/>
        </a:p>
      </dgm:t>
    </dgm:pt>
    <dgm:pt modelId="{BF8F5D3F-64AA-478F-9E90-1416D3D906B6}" type="pres">
      <dgm:prSet presAssocID="{3D0AB121-A56A-4D07-898F-6D64080C1209}" presName="parentText" presStyleLbl="node1" presStyleIdx="1" presStyleCnt="3" custScaleX="124731">
        <dgm:presLayoutVars>
          <dgm:chMax val="0"/>
          <dgm:bulletEnabled val="1"/>
        </dgm:presLayoutVars>
      </dgm:prSet>
      <dgm:spPr/>
      <dgm:t>
        <a:bodyPr/>
        <a:lstStyle/>
        <a:p>
          <a:endParaRPr lang="el-GR"/>
        </a:p>
      </dgm:t>
    </dgm:pt>
    <dgm:pt modelId="{3A94E4F6-5C26-4B13-AFC1-74A6A8D21000}" type="pres">
      <dgm:prSet presAssocID="{3D0AB121-A56A-4D07-898F-6D64080C1209}" presName="negativeSpace" presStyleCnt="0"/>
      <dgm:spPr/>
    </dgm:pt>
    <dgm:pt modelId="{1DEF2294-1AE0-49B9-86F0-65F3FC3363B6}" type="pres">
      <dgm:prSet presAssocID="{3D0AB121-A56A-4D07-898F-6D64080C1209}" presName="childText" presStyleLbl="conFgAcc1" presStyleIdx="1" presStyleCnt="3">
        <dgm:presLayoutVars>
          <dgm:bulletEnabled val="1"/>
        </dgm:presLayoutVars>
      </dgm:prSet>
      <dgm:spPr/>
    </dgm:pt>
    <dgm:pt modelId="{CC02B758-7861-4085-980B-7F2E6700736E}" type="pres">
      <dgm:prSet presAssocID="{E651EDC2-3DB1-4A44-926F-230B97681985}" presName="spaceBetweenRectangles" presStyleCnt="0"/>
      <dgm:spPr/>
    </dgm:pt>
    <dgm:pt modelId="{002FAC36-65E7-4876-A596-FFC79F152D09}" type="pres">
      <dgm:prSet presAssocID="{76456628-9C21-4DE7-91D0-7930DB99B4C8}" presName="parentLin" presStyleCnt="0"/>
      <dgm:spPr/>
    </dgm:pt>
    <dgm:pt modelId="{F93ED1FB-73F6-4DAF-8C48-B91244C1AFFF}" type="pres">
      <dgm:prSet presAssocID="{76456628-9C21-4DE7-91D0-7930DB99B4C8}" presName="parentLeftMargin" presStyleLbl="node1" presStyleIdx="1" presStyleCnt="3"/>
      <dgm:spPr/>
      <dgm:t>
        <a:bodyPr/>
        <a:lstStyle/>
        <a:p>
          <a:endParaRPr lang="el-GR"/>
        </a:p>
      </dgm:t>
    </dgm:pt>
    <dgm:pt modelId="{8686C0DF-846B-4CC2-946C-A6C1B6049E14}" type="pres">
      <dgm:prSet presAssocID="{76456628-9C21-4DE7-91D0-7930DB99B4C8}" presName="parentText" presStyleLbl="node1" presStyleIdx="2" presStyleCnt="3" custScaleX="129267">
        <dgm:presLayoutVars>
          <dgm:chMax val="0"/>
          <dgm:bulletEnabled val="1"/>
        </dgm:presLayoutVars>
      </dgm:prSet>
      <dgm:spPr/>
      <dgm:t>
        <a:bodyPr/>
        <a:lstStyle/>
        <a:p>
          <a:endParaRPr lang="el-GR"/>
        </a:p>
      </dgm:t>
    </dgm:pt>
    <dgm:pt modelId="{93A8D235-E0C6-4EB9-850B-A16727ED821C}" type="pres">
      <dgm:prSet presAssocID="{76456628-9C21-4DE7-91D0-7930DB99B4C8}" presName="negativeSpace" presStyleCnt="0"/>
      <dgm:spPr/>
    </dgm:pt>
    <dgm:pt modelId="{231A9113-D1C9-4493-98B4-1861C0F2FC3C}" type="pres">
      <dgm:prSet presAssocID="{76456628-9C21-4DE7-91D0-7930DB99B4C8}" presName="childText" presStyleLbl="conFgAcc1" presStyleIdx="2" presStyleCnt="3">
        <dgm:presLayoutVars>
          <dgm:bulletEnabled val="1"/>
        </dgm:presLayoutVars>
      </dgm:prSet>
      <dgm:spPr/>
    </dgm:pt>
  </dgm:ptLst>
  <dgm:cxnLst>
    <dgm:cxn modelId="{86EBF23E-AA7D-4D5F-91D1-59D2EE6A8D05}" type="presOf" srcId="{3D0AB121-A56A-4D07-898F-6D64080C1209}" destId="{48FB2017-D0F5-43EB-A102-9CAF225AA30E}" srcOrd="0" destOrd="0" presId="urn:microsoft.com/office/officeart/2005/8/layout/list1"/>
    <dgm:cxn modelId="{78546DEF-4716-424F-8F8F-6DE71E97A092}" srcId="{C0B4624B-BFA3-45B7-AA21-C5D32E82830A}" destId="{76456628-9C21-4DE7-91D0-7930DB99B4C8}" srcOrd="2" destOrd="0" parTransId="{8A579D5A-A9E2-438E-B519-40734BB1A4C1}" sibTransId="{D9AC0200-63F4-4D07-A1C7-BE246945058D}"/>
    <dgm:cxn modelId="{FE932070-F9DC-4ECA-AF34-2FDA4105C1D2}" type="presOf" srcId="{76456628-9C21-4DE7-91D0-7930DB99B4C8}" destId="{F93ED1FB-73F6-4DAF-8C48-B91244C1AFFF}" srcOrd="0" destOrd="0" presId="urn:microsoft.com/office/officeart/2005/8/layout/list1"/>
    <dgm:cxn modelId="{53868B56-5A83-47B2-9FE3-0D4249EC31F7}" srcId="{C0B4624B-BFA3-45B7-AA21-C5D32E82830A}" destId="{3D0AB121-A56A-4D07-898F-6D64080C1209}" srcOrd="1" destOrd="0" parTransId="{3DA321D5-44D8-436E-A1C6-B150CB463E35}" sibTransId="{E651EDC2-3DB1-4A44-926F-230B97681985}"/>
    <dgm:cxn modelId="{F470E485-58B0-49DB-9EB6-EBC42FA090AC}" srcId="{C0B4624B-BFA3-45B7-AA21-C5D32E82830A}" destId="{E23F5F83-86D0-433B-8F04-28A714405AFC}" srcOrd="0" destOrd="0" parTransId="{8E8E97D6-3688-4DDC-A586-7A2EC7093115}" sibTransId="{B80D52B6-AF5F-4634-A93E-CE91C8B9EC13}"/>
    <dgm:cxn modelId="{4D53ECD8-1300-4884-9062-E70FF091C744}" type="presOf" srcId="{3D0AB121-A56A-4D07-898F-6D64080C1209}" destId="{BF8F5D3F-64AA-478F-9E90-1416D3D906B6}" srcOrd="1" destOrd="0" presId="urn:microsoft.com/office/officeart/2005/8/layout/list1"/>
    <dgm:cxn modelId="{E84D5B73-4DAE-4831-9093-EEE8777B409D}" type="presOf" srcId="{E23F5F83-86D0-433B-8F04-28A714405AFC}" destId="{7856260F-08BB-46EC-AF4D-F3593DE40F70}" srcOrd="0" destOrd="0" presId="urn:microsoft.com/office/officeart/2005/8/layout/list1"/>
    <dgm:cxn modelId="{6EDEF5D8-25C9-43A1-AF1B-ADF8909148A7}" type="presOf" srcId="{76456628-9C21-4DE7-91D0-7930DB99B4C8}" destId="{8686C0DF-846B-4CC2-946C-A6C1B6049E14}" srcOrd="1" destOrd="0" presId="urn:microsoft.com/office/officeart/2005/8/layout/list1"/>
    <dgm:cxn modelId="{48A9C1D4-9830-410F-8080-D9D49B85F783}" type="presOf" srcId="{E23F5F83-86D0-433B-8F04-28A714405AFC}" destId="{6FB0BA99-2C06-41D2-8183-7883EF10D6D8}" srcOrd="1" destOrd="0" presId="urn:microsoft.com/office/officeart/2005/8/layout/list1"/>
    <dgm:cxn modelId="{3B2301F3-977A-4EE5-BDDA-E2ECA7180A63}" type="presOf" srcId="{C0B4624B-BFA3-45B7-AA21-C5D32E82830A}" destId="{4C2EA87F-931F-4CB5-944D-93C1E0840E63}" srcOrd="0" destOrd="0" presId="urn:microsoft.com/office/officeart/2005/8/layout/list1"/>
    <dgm:cxn modelId="{AB9A079B-D223-4DF7-9545-029525C48290}" type="presParOf" srcId="{4C2EA87F-931F-4CB5-944D-93C1E0840E63}" destId="{302BF629-B7A3-4F7E-AA68-131A585B0810}" srcOrd="0" destOrd="0" presId="urn:microsoft.com/office/officeart/2005/8/layout/list1"/>
    <dgm:cxn modelId="{A667B3D3-3048-4713-992C-84E2B92A7162}" type="presParOf" srcId="{302BF629-B7A3-4F7E-AA68-131A585B0810}" destId="{7856260F-08BB-46EC-AF4D-F3593DE40F70}" srcOrd="0" destOrd="0" presId="urn:microsoft.com/office/officeart/2005/8/layout/list1"/>
    <dgm:cxn modelId="{8FBD125D-15BC-42B8-B340-11415A807180}" type="presParOf" srcId="{302BF629-B7A3-4F7E-AA68-131A585B0810}" destId="{6FB0BA99-2C06-41D2-8183-7883EF10D6D8}" srcOrd="1" destOrd="0" presId="urn:microsoft.com/office/officeart/2005/8/layout/list1"/>
    <dgm:cxn modelId="{19E649B2-4E29-4C55-BB32-7437E25F2184}" type="presParOf" srcId="{4C2EA87F-931F-4CB5-944D-93C1E0840E63}" destId="{78A54C1C-A8DC-48A3-AE50-FE8E17BF36BF}" srcOrd="1" destOrd="0" presId="urn:microsoft.com/office/officeart/2005/8/layout/list1"/>
    <dgm:cxn modelId="{5404655F-C40E-4F65-B106-E1A96CFFC8D9}" type="presParOf" srcId="{4C2EA87F-931F-4CB5-944D-93C1E0840E63}" destId="{B5A22AD1-94B4-455B-8FBC-2CE37A26CACC}" srcOrd="2" destOrd="0" presId="urn:microsoft.com/office/officeart/2005/8/layout/list1"/>
    <dgm:cxn modelId="{301934C8-EB0B-454C-83BF-5BA48B9675A4}" type="presParOf" srcId="{4C2EA87F-931F-4CB5-944D-93C1E0840E63}" destId="{E88B35F6-16A4-4151-9BF5-2253AA581D52}" srcOrd="3" destOrd="0" presId="urn:microsoft.com/office/officeart/2005/8/layout/list1"/>
    <dgm:cxn modelId="{253B610D-7966-49ED-AE14-3F139FCFC154}" type="presParOf" srcId="{4C2EA87F-931F-4CB5-944D-93C1E0840E63}" destId="{1A1BE6BD-71A8-423C-955C-F5EFB109D416}" srcOrd="4" destOrd="0" presId="urn:microsoft.com/office/officeart/2005/8/layout/list1"/>
    <dgm:cxn modelId="{3A7AC078-11EB-43B7-955B-F8B4BE9BC7B6}" type="presParOf" srcId="{1A1BE6BD-71A8-423C-955C-F5EFB109D416}" destId="{48FB2017-D0F5-43EB-A102-9CAF225AA30E}" srcOrd="0" destOrd="0" presId="urn:microsoft.com/office/officeart/2005/8/layout/list1"/>
    <dgm:cxn modelId="{E3789F1D-BB65-4811-902F-683978F62687}" type="presParOf" srcId="{1A1BE6BD-71A8-423C-955C-F5EFB109D416}" destId="{BF8F5D3F-64AA-478F-9E90-1416D3D906B6}" srcOrd="1" destOrd="0" presId="urn:microsoft.com/office/officeart/2005/8/layout/list1"/>
    <dgm:cxn modelId="{46DF48BF-CE66-4F6A-A8F4-78C7852F28E7}" type="presParOf" srcId="{4C2EA87F-931F-4CB5-944D-93C1E0840E63}" destId="{3A94E4F6-5C26-4B13-AFC1-74A6A8D21000}" srcOrd="5" destOrd="0" presId="urn:microsoft.com/office/officeart/2005/8/layout/list1"/>
    <dgm:cxn modelId="{CA665240-5EBB-4320-A84B-4B2D5DE7FE36}" type="presParOf" srcId="{4C2EA87F-931F-4CB5-944D-93C1E0840E63}" destId="{1DEF2294-1AE0-49B9-86F0-65F3FC3363B6}" srcOrd="6" destOrd="0" presId="urn:microsoft.com/office/officeart/2005/8/layout/list1"/>
    <dgm:cxn modelId="{21E97E55-8D06-4852-93E9-0BD96BAABCB1}" type="presParOf" srcId="{4C2EA87F-931F-4CB5-944D-93C1E0840E63}" destId="{CC02B758-7861-4085-980B-7F2E6700736E}" srcOrd="7" destOrd="0" presId="urn:microsoft.com/office/officeart/2005/8/layout/list1"/>
    <dgm:cxn modelId="{6CE2BE4A-8233-4FB4-B4BB-157DDE688564}" type="presParOf" srcId="{4C2EA87F-931F-4CB5-944D-93C1E0840E63}" destId="{002FAC36-65E7-4876-A596-FFC79F152D09}" srcOrd="8" destOrd="0" presId="urn:microsoft.com/office/officeart/2005/8/layout/list1"/>
    <dgm:cxn modelId="{08D5FDA5-7F14-4607-B3D4-9D93239B675D}" type="presParOf" srcId="{002FAC36-65E7-4876-A596-FFC79F152D09}" destId="{F93ED1FB-73F6-4DAF-8C48-B91244C1AFFF}" srcOrd="0" destOrd="0" presId="urn:microsoft.com/office/officeart/2005/8/layout/list1"/>
    <dgm:cxn modelId="{BE9AD10E-EB2D-44F7-90D7-17CAB698D3FA}" type="presParOf" srcId="{002FAC36-65E7-4876-A596-FFC79F152D09}" destId="{8686C0DF-846B-4CC2-946C-A6C1B6049E14}" srcOrd="1" destOrd="0" presId="urn:microsoft.com/office/officeart/2005/8/layout/list1"/>
    <dgm:cxn modelId="{C4511916-972D-45F0-BA44-3054C7B7AFAE}" type="presParOf" srcId="{4C2EA87F-931F-4CB5-944D-93C1E0840E63}" destId="{93A8D235-E0C6-4EB9-850B-A16727ED821C}" srcOrd="9" destOrd="0" presId="urn:microsoft.com/office/officeart/2005/8/layout/list1"/>
    <dgm:cxn modelId="{CE50A79B-632E-4925-AE95-E9012B757401}" type="presParOf" srcId="{4C2EA87F-931F-4CB5-944D-93C1E0840E63}" destId="{231A9113-D1C9-4493-98B4-1861C0F2FC3C}"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0B4624B-BFA3-45B7-AA21-C5D32E82830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l-GR"/>
        </a:p>
      </dgm:t>
    </dgm:pt>
    <dgm:pt modelId="{1D6F5D0C-2CF9-4FAA-8F64-924355BF55AA}">
      <dgm:prSet custT="1"/>
      <dgm:spPr/>
      <dgm:t>
        <a:bodyPr/>
        <a:lstStyle/>
        <a:p>
          <a:r>
            <a:rPr lang="el-GR" sz="2000" dirty="0"/>
            <a:t>…..</a:t>
          </a:r>
          <a:r>
            <a:rPr lang="en-US" sz="2000" dirty="0"/>
            <a:t> </a:t>
          </a:r>
          <a:r>
            <a:rPr lang="en-US" sz="2000" dirty="0" err="1"/>
            <a:t>δεν</a:t>
          </a:r>
          <a:r>
            <a:rPr lang="en-US" sz="2000" dirty="0"/>
            <a:t> </a:t>
          </a:r>
          <a:r>
            <a:rPr lang="en-US" sz="2000" dirty="0" err="1"/>
            <a:t>βλέπει</a:t>
          </a:r>
          <a:r>
            <a:rPr lang="en-US" sz="2000" dirty="0"/>
            <a:t> </a:t>
          </a:r>
          <a:r>
            <a:rPr lang="en-US" sz="2000" dirty="0" err="1"/>
            <a:t>τον</a:t>
          </a:r>
          <a:r>
            <a:rPr lang="en-US" sz="2000" dirty="0"/>
            <a:t> </a:t>
          </a:r>
          <a:r>
            <a:rPr lang="en-US" sz="2000" dirty="0" err="1"/>
            <a:t>μαθητή</a:t>
          </a:r>
          <a:r>
            <a:rPr lang="en-US" sz="2000" dirty="0"/>
            <a:t> </a:t>
          </a:r>
          <a:r>
            <a:rPr lang="en-US" sz="2000" dirty="0" err="1"/>
            <a:t>αποκομμένο</a:t>
          </a:r>
          <a:r>
            <a:rPr lang="en-US" sz="2000" dirty="0"/>
            <a:t> </a:t>
          </a:r>
          <a:r>
            <a:rPr lang="en-US" sz="2000" dirty="0" err="1"/>
            <a:t>από</a:t>
          </a:r>
          <a:r>
            <a:rPr lang="en-US" sz="2000" dirty="0"/>
            <a:t> </a:t>
          </a:r>
          <a:r>
            <a:rPr lang="en-US" sz="2000" dirty="0" err="1"/>
            <a:t>την</a:t>
          </a:r>
          <a:r>
            <a:rPr lang="en-US" sz="2000" dirty="0"/>
            <a:t> </a:t>
          </a:r>
          <a:r>
            <a:rPr lang="en-US" sz="2000" dirty="0" err="1"/>
            <a:t>πολιτισμική</a:t>
          </a:r>
          <a:r>
            <a:rPr lang="en-US" sz="2000" dirty="0"/>
            <a:t> </a:t>
          </a:r>
          <a:r>
            <a:rPr lang="en-US" sz="2000" dirty="0" err="1"/>
            <a:t>του</a:t>
          </a:r>
          <a:r>
            <a:rPr lang="en-US" sz="2000" dirty="0"/>
            <a:t> </a:t>
          </a:r>
          <a:r>
            <a:rPr lang="en-US" sz="2000" dirty="0" err="1"/>
            <a:t>συνάφεια</a:t>
          </a:r>
          <a:endParaRPr lang="el-GR" sz="2000" dirty="0"/>
        </a:p>
      </dgm:t>
    </dgm:pt>
    <dgm:pt modelId="{2768BD0B-85DF-424B-9E6F-A413A6D3B9AB}" type="parTrans" cxnId="{E43905F9-E82B-4D73-81B7-CC686C511F22}">
      <dgm:prSet/>
      <dgm:spPr/>
      <dgm:t>
        <a:bodyPr/>
        <a:lstStyle/>
        <a:p>
          <a:endParaRPr lang="el-GR"/>
        </a:p>
      </dgm:t>
    </dgm:pt>
    <dgm:pt modelId="{F2E52A32-54A2-4DD7-82D7-6BFA7F6EEA79}" type="sibTrans" cxnId="{E43905F9-E82B-4D73-81B7-CC686C511F22}">
      <dgm:prSet/>
      <dgm:spPr/>
      <dgm:t>
        <a:bodyPr/>
        <a:lstStyle/>
        <a:p>
          <a:endParaRPr lang="el-GR"/>
        </a:p>
      </dgm:t>
    </dgm:pt>
    <dgm:pt modelId="{57C00031-8682-4F2B-8BB3-CF562265C73B}">
      <dgm:prSet custT="1"/>
      <dgm:spPr/>
      <dgm:t>
        <a:bodyPr/>
        <a:lstStyle/>
        <a:p>
          <a:r>
            <a:rPr lang="el-GR" sz="2000" dirty="0"/>
            <a:t>….</a:t>
          </a:r>
          <a:r>
            <a:rPr lang="en-US" sz="2000" dirty="0" err="1"/>
            <a:t>δεν</a:t>
          </a:r>
          <a:r>
            <a:rPr lang="en-US" sz="2000" dirty="0"/>
            <a:t> </a:t>
          </a:r>
          <a:r>
            <a:rPr lang="en-US" sz="2000" dirty="0" err="1"/>
            <a:t>αποσκοπεί</a:t>
          </a:r>
          <a:r>
            <a:rPr lang="en-US" sz="2000" dirty="0"/>
            <a:t> </a:t>
          </a:r>
          <a:r>
            <a:rPr lang="en-US" sz="2000" dirty="0" err="1"/>
            <a:t>στο</a:t>
          </a:r>
          <a:r>
            <a:rPr lang="en-US" sz="2000" dirty="0"/>
            <a:t> </a:t>
          </a:r>
          <a:r>
            <a:rPr lang="en-US" sz="2000" dirty="0" err="1"/>
            <a:t>να</a:t>
          </a:r>
          <a:r>
            <a:rPr lang="en-US" sz="2000" dirty="0"/>
            <a:t> </a:t>
          </a:r>
          <a:r>
            <a:rPr lang="en-US" sz="2000" dirty="0" err="1"/>
            <a:t>προσφέρει</a:t>
          </a:r>
          <a:r>
            <a:rPr lang="en-US" sz="2000" dirty="0"/>
            <a:t> </a:t>
          </a:r>
          <a:r>
            <a:rPr lang="en-US" sz="2000" dirty="0" err="1"/>
            <a:t>στους</a:t>
          </a:r>
          <a:r>
            <a:rPr lang="en-US" sz="2000" dirty="0"/>
            <a:t> </a:t>
          </a:r>
          <a:r>
            <a:rPr lang="en-US" sz="2000" dirty="0" err="1"/>
            <a:t>μαθητές</a:t>
          </a:r>
          <a:r>
            <a:rPr lang="en-US" sz="2000" dirty="0"/>
            <a:t> </a:t>
          </a:r>
          <a:r>
            <a:rPr lang="en-US" sz="2000" dirty="0" err="1"/>
            <a:t>απλώς</a:t>
          </a:r>
          <a:r>
            <a:rPr lang="en-US" sz="2000" dirty="0"/>
            <a:t> </a:t>
          </a:r>
          <a:r>
            <a:rPr lang="en-US" sz="2000" dirty="0" err="1"/>
            <a:t>και</a:t>
          </a:r>
          <a:r>
            <a:rPr lang="en-US" sz="2000" dirty="0"/>
            <a:t> </a:t>
          </a:r>
          <a:r>
            <a:rPr lang="en-US" sz="2000" dirty="0" err="1"/>
            <a:t>μόνο</a:t>
          </a:r>
          <a:r>
            <a:rPr lang="en-US" sz="2000" dirty="0"/>
            <a:t> </a:t>
          </a:r>
          <a:r>
            <a:rPr lang="en-US" sz="2000" dirty="0" err="1"/>
            <a:t>τη</a:t>
          </a:r>
          <a:r>
            <a:rPr lang="en-US" sz="2000" dirty="0"/>
            <a:t> </a:t>
          </a:r>
          <a:r>
            <a:rPr lang="en-US" sz="2000" dirty="0" err="1"/>
            <a:t>δυνατότητα</a:t>
          </a:r>
          <a:r>
            <a:rPr lang="en-US" sz="2000" dirty="0"/>
            <a:t> </a:t>
          </a:r>
          <a:r>
            <a:rPr lang="en-US" sz="2000" dirty="0" err="1"/>
            <a:t>κατάκτησης</a:t>
          </a:r>
          <a:r>
            <a:rPr lang="en-US" sz="2000" dirty="0"/>
            <a:t> </a:t>
          </a:r>
          <a:r>
            <a:rPr lang="en-US" sz="2000" dirty="0" err="1"/>
            <a:t>ορισμένων</a:t>
          </a:r>
          <a:r>
            <a:rPr lang="en-US" sz="2000" dirty="0"/>
            <a:t> </a:t>
          </a:r>
          <a:r>
            <a:rPr lang="en-US" sz="2000" dirty="0" err="1"/>
            <a:t>γνώσεων</a:t>
          </a:r>
          <a:endParaRPr lang="el-GR" sz="2000" dirty="0"/>
        </a:p>
      </dgm:t>
    </dgm:pt>
    <dgm:pt modelId="{71A80124-E580-4825-B5F9-992B46D14F98}" type="parTrans" cxnId="{5C656CD0-9676-4E7A-B267-82AF5EBD3128}">
      <dgm:prSet/>
      <dgm:spPr/>
      <dgm:t>
        <a:bodyPr/>
        <a:lstStyle/>
        <a:p>
          <a:endParaRPr lang="el-GR"/>
        </a:p>
      </dgm:t>
    </dgm:pt>
    <dgm:pt modelId="{3EB976F3-5439-44D0-A346-BC2AF17B69C2}" type="sibTrans" cxnId="{5C656CD0-9676-4E7A-B267-82AF5EBD3128}">
      <dgm:prSet/>
      <dgm:spPr/>
      <dgm:t>
        <a:bodyPr/>
        <a:lstStyle/>
        <a:p>
          <a:endParaRPr lang="el-GR"/>
        </a:p>
      </dgm:t>
    </dgm:pt>
    <dgm:pt modelId="{187D68F7-76FF-4359-ACA9-C2AA91C28853}">
      <dgm:prSet custT="1"/>
      <dgm:spPr/>
      <dgm:t>
        <a:bodyPr/>
        <a:lstStyle/>
        <a:p>
          <a:r>
            <a:rPr lang="el-GR" sz="2000" dirty="0"/>
            <a:t>…δεν </a:t>
          </a:r>
          <a:r>
            <a:rPr lang="en-US" sz="2000" dirty="0"/>
            <a:t> </a:t>
          </a:r>
          <a:r>
            <a:rPr lang="en-US" sz="2000" dirty="0" err="1"/>
            <a:t>αφήνει</a:t>
          </a:r>
          <a:r>
            <a:rPr lang="el-GR" sz="2000" dirty="0"/>
            <a:t> το μαθητή</a:t>
          </a:r>
          <a:r>
            <a:rPr lang="en-US" sz="2000" dirty="0"/>
            <a:t> </a:t>
          </a:r>
          <a:r>
            <a:rPr lang="en-US" sz="2000" dirty="0" err="1"/>
            <a:t>αβοήθητο</a:t>
          </a:r>
          <a:r>
            <a:rPr lang="en-US" sz="2000" dirty="0"/>
            <a:t> </a:t>
          </a:r>
          <a:r>
            <a:rPr lang="en-US" sz="2000" dirty="0" err="1"/>
            <a:t>στο</a:t>
          </a:r>
          <a:r>
            <a:rPr lang="en-US" sz="2000" dirty="0"/>
            <a:t> </a:t>
          </a:r>
          <a:r>
            <a:rPr lang="en-US" sz="2000" dirty="0" err="1"/>
            <a:t>δύσκολο</a:t>
          </a:r>
          <a:r>
            <a:rPr lang="en-US" sz="2000" dirty="0"/>
            <a:t> </a:t>
          </a:r>
          <a:r>
            <a:rPr lang="en-US" sz="2000" dirty="0" err="1"/>
            <a:t>έργο</a:t>
          </a:r>
          <a:r>
            <a:rPr lang="en-US" sz="2000" dirty="0"/>
            <a:t> </a:t>
          </a:r>
          <a:r>
            <a:rPr lang="en-US" sz="2000" dirty="0" err="1"/>
            <a:t>της</a:t>
          </a:r>
          <a:r>
            <a:rPr lang="en-US" sz="2000" dirty="0"/>
            <a:t> </a:t>
          </a:r>
          <a:r>
            <a:rPr lang="en-US" sz="2000" dirty="0" err="1"/>
            <a:t>ανάπτυξης</a:t>
          </a:r>
          <a:r>
            <a:rPr lang="en-US" sz="2000" dirty="0"/>
            <a:t> </a:t>
          </a:r>
          <a:r>
            <a:rPr lang="en-US" sz="2000" dirty="0" err="1"/>
            <a:t>της</a:t>
          </a:r>
          <a:r>
            <a:rPr lang="en-US" sz="2000" dirty="0"/>
            <a:t> </a:t>
          </a:r>
          <a:r>
            <a:rPr lang="en-US" sz="2000" dirty="0" err="1"/>
            <a:t>κριτικής</a:t>
          </a:r>
          <a:r>
            <a:rPr lang="en-US" sz="2000" dirty="0"/>
            <a:t> </a:t>
          </a:r>
          <a:r>
            <a:rPr lang="en-US" sz="2000" dirty="0" err="1"/>
            <a:t>του</a:t>
          </a:r>
          <a:r>
            <a:rPr lang="en-US" sz="2000" dirty="0"/>
            <a:t> </a:t>
          </a:r>
          <a:r>
            <a:rPr lang="en-US" sz="2000" dirty="0" err="1"/>
            <a:t>σκέψης</a:t>
          </a:r>
          <a:r>
            <a:rPr lang="en-US" sz="2000" dirty="0"/>
            <a:t>. </a:t>
          </a:r>
          <a:endParaRPr lang="el-GR" sz="2000" dirty="0"/>
        </a:p>
      </dgm:t>
    </dgm:pt>
    <dgm:pt modelId="{23138D99-410F-4E80-9580-F21CB7E17755}" type="parTrans" cxnId="{646DB977-6318-432C-83B3-F0B0B0CFC052}">
      <dgm:prSet/>
      <dgm:spPr/>
      <dgm:t>
        <a:bodyPr/>
        <a:lstStyle/>
        <a:p>
          <a:endParaRPr lang="el-GR"/>
        </a:p>
      </dgm:t>
    </dgm:pt>
    <dgm:pt modelId="{73211F02-5C99-405D-A602-770ABC371AEC}" type="sibTrans" cxnId="{646DB977-6318-432C-83B3-F0B0B0CFC052}">
      <dgm:prSet/>
      <dgm:spPr/>
      <dgm:t>
        <a:bodyPr/>
        <a:lstStyle/>
        <a:p>
          <a:endParaRPr lang="el-GR"/>
        </a:p>
      </dgm:t>
    </dgm:pt>
    <dgm:pt modelId="{4C2EA87F-931F-4CB5-944D-93C1E0840E63}" type="pres">
      <dgm:prSet presAssocID="{C0B4624B-BFA3-45B7-AA21-C5D32E82830A}" presName="linear" presStyleCnt="0">
        <dgm:presLayoutVars>
          <dgm:dir/>
          <dgm:animLvl val="lvl"/>
          <dgm:resizeHandles val="exact"/>
        </dgm:presLayoutVars>
      </dgm:prSet>
      <dgm:spPr/>
      <dgm:t>
        <a:bodyPr/>
        <a:lstStyle/>
        <a:p>
          <a:endParaRPr lang="el-GR"/>
        </a:p>
      </dgm:t>
    </dgm:pt>
    <dgm:pt modelId="{D7F67A79-2F1D-403B-B2BD-74EA3ECD7500}" type="pres">
      <dgm:prSet presAssocID="{57C00031-8682-4F2B-8BB3-CF562265C73B}" presName="parentLin" presStyleCnt="0"/>
      <dgm:spPr/>
    </dgm:pt>
    <dgm:pt modelId="{7A5123C4-3932-4903-840B-DD7DF622A5B3}" type="pres">
      <dgm:prSet presAssocID="{57C00031-8682-4F2B-8BB3-CF562265C73B}" presName="parentLeftMargin" presStyleLbl="node1" presStyleIdx="0" presStyleCnt="3"/>
      <dgm:spPr/>
      <dgm:t>
        <a:bodyPr/>
        <a:lstStyle/>
        <a:p>
          <a:endParaRPr lang="el-GR"/>
        </a:p>
      </dgm:t>
    </dgm:pt>
    <dgm:pt modelId="{0EAD3A2F-0FD1-4A03-A483-6EFC798B448D}" type="pres">
      <dgm:prSet presAssocID="{57C00031-8682-4F2B-8BB3-CF562265C73B}" presName="parentText" presStyleLbl="node1" presStyleIdx="0" presStyleCnt="3" custScaleX="119346">
        <dgm:presLayoutVars>
          <dgm:chMax val="0"/>
          <dgm:bulletEnabled val="1"/>
        </dgm:presLayoutVars>
      </dgm:prSet>
      <dgm:spPr/>
      <dgm:t>
        <a:bodyPr/>
        <a:lstStyle/>
        <a:p>
          <a:endParaRPr lang="el-GR"/>
        </a:p>
      </dgm:t>
    </dgm:pt>
    <dgm:pt modelId="{86600F4F-24E6-463B-993D-F928D84DDE29}" type="pres">
      <dgm:prSet presAssocID="{57C00031-8682-4F2B-8BB3-CF562265C73B}" presName="negativeSpace" presStyleCnt="0"/>
      <dgm:spPr/>
    </dgm:pt>
    <dgm:pt modelId="{ED4E75F9-767B-4151-B2D2-E8941853EF49}" type="pres">
      <dgm:prSet presAssocID="{57C00031-8682-4F2B-8BB3-CF562265C73B}" presName="childText" presStyleLbl="conFgAcc1" presStyleIdx="0" presStyleCnt="3">
        <dgm:presLayoutVars>
          <dgm:bulletEnabled val="1"/>
        </dgm:presLayoutVars>
      </dgm:prSet>
      <dgm:spPr/>
    </dgm:pt>
    <dgm:pt modelId="{9DD8B1A6-DC9E-46FB-AE99-017DCE4AD223}" type="pres">
      <dgm:prSet presAssocID="{3EB976F3-5439-44D0-A346-BC2AF17B69C2}" presName="spaceBetweenRectangles" presStyleCnt="0"/>
      <dgm:spPr/>
    </dgm:pt>
    <dgm:pt modelId="{D2BB9389-7467-423B-8483-2C5D4FA8750B}" type="pres">
      <dgm:prSet presAssocID="{1D6F5D0C-2CF9-4FAA-8F64-924355BF55AA}" presName="parentLin" presStyleCnt="0"/>
      <dgm:spPr/>
    </dgm:pt>
    <dgm:pt modelId="{4079BD11-8F5F-4C81-8F3F-89971237B1F5}" type="pres">
      <dgm:prSet presAssocID="{1D6F5D0C-2CF9-4FAA-8F64-924355BF55AA}" presName="parentLeftMargin" presStyleLbl="node1" presStyleIdx="0" presStyleCnt="3"/>
      <dgm:spPr/>
      <dgm:t>
        <a:bodyPr/>
        <a:lstStyle/>
        <a:p>
          <a:endParaRPr lang="el-GR"/>
        </a:p>
      </dgm:t>
    </dgm:pt>
    <dgm:pt modelId="{8CC1646C-7C3B-4B3E-B242-94C187CE0EB7}" type="pres">
      <dgm:prSet presAssocID="{1D6F5D0C-2CF9-4FAA-8F64-924355BF55AA}" presName="parentText" presStyleLbl="node1" presStyleIdx="1" presStyleCnt="3" custScaleX="118427">
        <dgm:presLayoutVars>
          <dgm:chMax val="0"/>
          <dgm:bulletEnabled val="1"/>
        </dgm:presLayoutVars>
      </dgm:prSet>
      <dgm:spPr/>
      <dgm:t>
        <a:bodyPr/>
        <a:lstStyle/>
        <a:p>
          <a:endParaRPr lang="el-GR"/>
        </a:p>
      </dgm:t>
    </dgm:pt>
    <dgm:pt modelId="{D6BE4A16-3013-46C0-897B-D8FAC5F53224}" type="pres">
      <dgm:prSet presAssocID="{1D6F5D0C-2CF9-4FAA-8F64-924355BF55AA}" presName="negativeSpace" presStyleCnt="0"/>
      <dgm:spPr/>
    </dgm:pt>
    <dgm:pt modelId="{3CFCF872-FEA1-4663-BAE0-AA2067EA9F0A}" type="pres">
      <dgm:prSet presAssocID="{1D6F5D0C-2CF9-4FAA-8F64-924355BF55AA}" presName="childText" presStyleLbl="conFgAcc1" presStyleIdx="1" presStyleCnt="3">
        <dgm:presLayoutVars>
          <dgm:bulletEnabled val="1"/>
        </dgm:presLayoutVars>
      </dgm:prSet>
      <dgm:spPr/>
    </dgm:pt>
    <dgm:pt modelId="{3C88644E-2EB1-4460-876B-1C4370E59387}" type="pres">
      <dgm:prSet presAssocID="{F2E52A32-54A2-4DD7-82D7-6BFA7F6EEA79}" presName="spaceBetweenRectangles" presStyleCnt="0"/>
      <dgm:spPr/>
    </dgm:pt>
    <dgm:pt modelId="{A9A5C4DA-7C89-43FF-8066-4389B2B90BF9}" type="pres">
      <dgm:prSet presAssocID="{187D68F7-76FF-4359-ACA9-C2AA91C28853}" presName="parentLin" presStyleCnt="0"/>
      <dgm:spPr/>
    </dgm:pt>
    <dgm:pt modelId="{9EDBEBBB-75AB-413B-B1B8-D23379676902}" type="pres">
      <dgm:prSet presAssocID="{187D68F7-76FF-4359-ACA9-C2AA91C28853}" presName="parentLeftMargin" presStyleLbl="node1" presStyleIdx="1" presStyleCnt="3"/>
      <dgm:spPr/>
      <dgm:t>
        <a:bodyPr/>
        <a:lstStyle/>
        <a:p>
          <a:endParaRPr lang="el-GR"/>
        </a:p>
      </dgm:t>
    </dgm:pt>
    <dgm:pt modelId="{0F480C02-F05E-473E-AAEC-8834E078CD86}" type="pres">
      <dgm:prSet presAssocID="{187D68F7-76FF-4359-ACA9-C2AA91C28853}" presName="parentText" presStyleLbl="node1" presStyleIdx="2" presStyleCnt="3" custScaleX="117361">
        <dgm:presLayoutVars>
          <dgm:chMax val="0"/>
          <dgm:bulletEnabled val="1"/>
        </dgm:presLayoutVars>
      </dgm:prSet>
      <dgm:spPr/>
      <dgm:t>
        <a:bodyPr/>
        <a:lstStyle/>
        <a:p>
          <a:endParaRPr lang="el-GR"/>
        </a:p>
      </dgm:t>
    </dgm:pt>
    <dgm:pt modelId="{FE014448-F97B-40E2-B1E6-AB6C62D54E49}" type="pres">
      <dgm:prSet presAssocID="{187D68F7-76FF-4359-ACA9-C2AA91C28853}" presName="negativeSpace" presStyleCnt="0"/>
      <dgm:spPr/>
    </dgm:pt>
    <dgm:pt modelId="{C4AA58E8-ACD9-4A19-BA4D-04F9C8F8247B}" type="pres">
      <dgm:prSet presAssocID="{187D68F7-76FF-4359-ACA9-C2AA91C28853}" presName="childText" presStyleLbl="conFgAcc1" presStyleIdx="2" presStyleCnt="3">
        <dgm:presLayoutVars>
          <dgm:bulletEnabled val="1"/>
        </dgm:presLayoutVars>
      </dgm:prSet>
      <dgm:spPr/>
    </dgm:pt>
  </dgm:ptLst>
  <dgm:cxnLst>
    <dgm:cxn modelId="{6BD4BA62-CF01-431D-84C6-7C52C7A4E90C}" type="presOf" srcId="{1D6F5D0C-2CF9-4FAA-8F64-924355BF55AA}" destId="{4079BD11-8F5F-4C81-8F3F-89971237B1F5}" srcOrd="0" destOrd="0" presId="urn:microsoft.com/office/officeart/2005/8/layout/list1"/>
    <dgm:cxn modelId="{FEE8E0B6-93F2-4C6F-8A1F-57CB8EF3D29F}" type="presOf" srcId="{C0B4624B-BFA3-45B7-AA21-C5D32E82830A}" destId="{4C2EA87F-931F-4CB5-944D-93C1E0840E63}" srcOrd="0" destOrd="0" presId="urn:microsoft.com/office/officeart/2005/8/layout/list1"/>
    <dgm:cxn modelId="{E1E02BCA-6248-400C-A9A8-030E31847B55}" type="presOf" srcId="{1D6F5D0C-2CF9-4FAA-8F64-924355BF55AA}" destId="{8CC1646C-7C3B-4B3E-B242-94C187CE0EB7}" srcOrd="1" destOrd="0" presId="urn:microsoft.com/office/officeart/2005/8/layout/list1"/>
    <dgm:cxn modelId="{CB25145B-E8EC-433E-BB19-615019EA5ED0}" type="presOf" srcId="{187D68F7-76FF-4359-ACA9-C2AA91C28853}" destId="{0F480C02-F05E-473E-AAEC-8834E078CD86}" srcOrd="1" destOrd="0" presId="urn:microsoft.com/office/officeart/2005/8/layout/list1"/>
    <dgm:cxn modelId="{646DB977-6318-432C-83B3-F0B0B0CFC052}" srcId="{C0B4624B-BFA3-45B7-AA21-C5D32E82830A}" destId="{187D68F7-76FF-4359-ACA9-C2AA91C28853}" srcOrd="2" destOrd="0" parTransId="{23138D99-410F-4E80-9580-F21CB7E17755}" sibTransId="{73211F02-5C99-405D-A602-770ABC371AEC}"/>
    <dgm:cxn modelId="{F01E7932-4A2F-4CFD-AFDC-8407D8D8AFEB}" type="presOf" srcId="{187D68F7-76FF-4359-ACA9-C2AA91C28853}" destId="{9EDBEBBB-75AB-413B-B1B8-D23379676902}" srcOrd="0" destOrd="0" presId="urn:microsoft.com/office/officeart/2005/8/layout/list1"/>
    <dgm:cxn modelId="{E43905F9-E82B-4D73-81B7-CC686C511F22}" srcId="{C0B4624B-BFA3-45B7-AA21-C5D32E82830A}" destId="{1D6F5D0C-2CF9-4FAA-8F64-924355BF55AA}" srcOrd="1" destOrd="0" parTransId="{2768BD0B-85DF-424B-9E6F-A413A6D3B9AB}" sibTransId="{F2E52A32-54A2-4DD7-82D7-6BFA7F6EEA79}"/>
    <dgm:cxn modelId="{5C656CD0-9676-4E7A-B267-82AF5EBD3128}" srcId="{C0B4624B-BFA3-45B7-AA21-C5D32E82830A}" destId="{57C00031-8682-4F2B-8BB3-CF562265C73B}" srcOrd="0" destOrd="0" parTransId="{71A80124-E580-4825-B5F9-992B46D14F98}" sibTransId="{3EB976F3-5439-44D0-A346-BC2AF17B69C2}"/>
    <dgm:cxn modelId="{9E16E349-42BD-4CEC-9B98-1F33EDDCE8AD}" type="presOf" srcId="{57C00031-8682-4F2B-8BB3-CF562265C73B}" destId="{0EAD3A2F-0FD1-4A03-A483-6EFC798B448D}" srcOrd="1" destOrd="0" presId="urn:microsoft.com/office/officeart/2005/8/layout/list1"/>
    <dgm:cxn modelId="{3DE406EC-BEEB-4F27-BEA4-B6BA7A5D4EE2}" type="presOf" srcId="{57C00031-8682-4F2B-8BB3-CF562265C73B}" destId="{7A5123C4-3932-4903-840B-DD7DF622A5B3}" srcOrd="0" destOrd="0" presId="urn:microsoft.com/office/officeart/2005/8/layout/list1"/>
    <dgm:cxn modelId="{4CC6C92B-F7F9-4B0D-B266-B063B7E7F694}" type="presParOf" srcId="{4C2EA87F-931F-4CB5-944D-93C1E0840E63}" destId="{D7F67A79-2F1D-403B-B2BD-74EA3ECD7500}" srcOrd="0" destOrd="0" presId="urn:microsoft.com/office/officeart/2005/8/layout/list1"/>
    <dgm:cxn modelId="{C7D4CE5D-A1F9-4CA3-8A64-92CB2B414A0C}" type="presParOf" srcId="{D7F67A79-2F1D-403B-B2BD-74EA3ECD7500}" destId="{7A5123C4-3932-4903-840B-DD7DF622A5B3}" srcOrd="0" destOrd="0" presId="urn:microsoft.com/office/officeart/2005/8/layout/list1"/>
    <dgm:cxn modelId="{0131B7CA-A021-4FBF-84BC-38BC8A9907FE}" type="presParOf" srcId="{D7F67A79-2F1D-403B-B2BD-74EA3ECD7500}" destId="{0EAD3A2F-0FD1-4A03-A483-6EFC798B448D}" srcOrd="1" destOrd="0" presId="urn:microsoft.com/office/officeart/2005/8/layout/list1"/>
    <dgm:cxn modelId="{46FD5C85-CB95-41D8-9026-19EC8C482558}" type="presParOf" srcId="{4C2EA87F-931F-4CB5-944D-93C1E0840E63}" destId="{86600F4F-24E6-463B-993D-F928D84DDE29}" srcOrd="1" destOrd="0" presId="urn:microsoft.com/office/officeart/2005/8/layout/list1"/>
    <dgm:cxn modelId="{AA74D0BB-721D-4936-91D3-541C96ECF33C}" type="presParOf" srcId="{4C2EA87F-931F-4CB5-944D-93C1E0840E63}" destId="{ED4E75F9-767B-4151-B2D2-E8941853EF49}" srcOrd="2" destOrd="0" presId="urn:microsoft.com/office/officeart/2005/8/layout/list1"/>
    <dgm:cxn modelId="{735A378C-300D-4D27-87B8-FEFFD5E5EA0E}" type="presParOf" srcId="{4C2EA87F-931F-4CB5-944D-93C1E0840E63}" destId="{9DD8B1A6-DC9E-46FB-AE99-017DCE4AD223}" srcOrd="3" destOrd="0" presId="urn:microsoft.com/office/officeart/2005/8/layout/list1"/>
    <dgm:cxn modelId="{C1F0E8EC-24F5-4B5F-8ED9-E835F7AAD2DE}" type="presParOf" srcId="{4C2EA87F-931F-4CB5-944D-93C1E0840E63}" destId="{D2BB9389-7467-423B-8483-2C5D4FA8750B}" srcOrd="4" destOrd="0" presId="urn:microsoft.com/office/officeart/2005/8/layout/list1"/>
    <dgm:cxn modelId="{B46477BA-5D71-4EE3-8524-3C3B1D3BDA6A}" type="presParOf" srcId="{D2BB9389-7467-423B-8483-2C5D4FA8750B}" destId="{4079BD11-8F5F-4C81-8F3F-89971237B1F5}" srcOrd="0" destOrd="0" presId="urn:microsoft.com/office/officeart/2005/8/layout/list1"/>
    <dgm:cxn modelId="{4BE3255A-341F-4EE5-8514-E31F901BA105}" type="presParOf" srcId="{D2BB9389-7467-423B-8483-2C5D4FA8750B}" destId="{8CC1646C-7C3B-4B3E-B242-94C187CE0EB7}" srcOrd="1" destOrd="0" presId="urn:microsoft.com/office/officeart/2005/8/layout/list1"/>
    <dgm:cxn modelId="{97A793F4-61FF-4329-94FA-0EACEF9252F4}" type="presParOf" srcId="{4C2EA87F-931F-4CB5-944D-93C1E0840E63}" destId="{D6BE4A16-3013-46C0-897B-D8FAC5F53224}" srcOrd="5" destOrd="0" presId="urn:microsoft.com/office/officeart/2005/8/layout/list1"/>
    <dgm:cxn modelId="{828EC514-F0A9-4DA8-B351-BD1CA70C2386}" type="presParOf" srcId="{4C2EA87F-931F-4CB5-944D-93C1E0840E63}" destId="{3CFCF872-FEA1-4663-BAE0-AA2067EA9F0A}" srcOrd="6" destOrd="0" presId="urn:microsoft.com/office/officeart/2005/8/layout/list1"/>
    <dgm:cxn modelId="{14F7A4C9-78D4-4824-AB3F-D343D346E30D}" type="presParOf" srcId="{4C2EA87F-931F-4CB5-944D-93C1E0840E63}" destId="{3C88644E-2EB1-4460-876B-1C4370E59387}" srcOrd="7" destOrd="0" presId="urn:microsoft.com/office/officeart/2005/8/layout/list1"/>
    <dgm:cxn modelId="{09855C29-8062-4B48-B1F2-108BDC90EE4B}" type="presParOf" srcId="{4C2EA87F-931F-4CB5-944D-93C1E0840E63}" destId="{A9A5C4DA-7C89-43FF-8066-4389B2B90BF9}" srcOrd="8" destOrd="0" presId="urn:microsoft.com/office/officeart/2005/8/layout/list1"/>
    <dgm:cxn modelId="{4EA38208-B119-4FCA-AFB9-E4BE9E4E2862}" type="presParOf" srcId="{A9A5C4DA-7C89-43FF-8066-4389B2B90BF9}" destId="{9EDBEBBB-75AB-413B-B1B8-D23379676902}" srcOrd="0" destOrd="0" presId="urn:microsoft.com/office/officeart/2005/8/layout/list1"/>
    <dgm:cxn modelId="{16B36EEB-E822-40F0-BF6C-CE4104B3D675}" type="presParOf" srcId="{A9A5C4DA-7C89-43FF-8066-4389B2B90BF9}" destId="{0F480C02-F05E-473E-AAEC-8834E078CD86}" srcOrd="1" destOrd="0" presId="urn:microsoft.com/office/officeart/2005/8/layout/list1"/>
    <dgm:cxn modelId="{5841B552-4BDC-4C52-8E03-768AB64268CF}" type="presParOf" srcId="{4C2EA87F-931F-4CB5-944D-93C1E0840E63}" destId="{FE014448-F97B-40E2-B1E6-AB6C62D54E49}" srcOrd="9" destOrd="0" presId="urn:microsoft.com/office/officeart/2005/8/layout/list1"/>
    <dgm:cxn modelId="{B1D17373-B28C-4133-9350-DF2B2303EBE9}" type="presParOf" srcId="{4C2EA87F-931F-4CB5-944D-93C1E0840E63}" destId="{C4AA58E8-ACD9-4A19-BA4D-04F9C8F8247B}"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84F9F6-D6FF-440D-9112-59C6A473DDB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l-GR"/>
        </a:p>
      </dgm:t>
    </dgm:pt>
    <dgm:pt modelId="{6A75FBCF-8F84-4E9C-AF1C-7507D6D1E9CF}">
      <dgm:prSet phldrT="[Κείμενο]"/>
      <dgm:spPr/>
      <dgm:t>
        <a:bodyPr/>
        <a:lstStyle/>
        <a:p>
          <a:r>
            <a:rPr lang="el-GR" dirty="0"/>
            <a:t>…θεμελιώνεται στο Σύνταγμα της Ελλάδας, στους Νόμους του Ελληνικού Κράτους, και της Ε.Ε.</a:t>
          </a:r>
        </a:p>
      </dgm:t>
    </dgm:pt>
    <dgm:pt modelId="{7FEDD269-FC22-4FB8-854A-C751E0AE521A}" type="parTrans" cxnId="{E6F6B246-3B61-4E6A-AB54-6129C88003A9}">
      <dgm:prSet/>
      <dgm:spPr/>
      <dgm:t>
        <a:bodyPr/>
        <a:lstStyle/>
        <a:p>
          <a:endParaRPr lang="el-GR"/>
        </a:p>
      </dgm:t>
    </dgm:pt>
    <dgm:pt modelId="{43C1A673-AB7A-4AEC-986F-189A4CCFC78B}" type="sibTrans" cxnId="{E6F6B246-3B61-4E6A-AB54-6129C88003A9}">
      <dgm:prSet/>
      <dgm:spPr/>
      <dgm:t>
        <a:bodyPr/>
        <a:lstStyle/>
        <a:p>
          <a:endParaRPr lang="el-GR"/>
        </a:p>
      </dgm:t>
    </dgm:pt>
    <dgm:pt modelId="{40C03A25-1AF9-4DC2-8AC5-27743DAAB0DD}">
      <dgm:prSet phldrT="[Κείμενο]"/>
      <dgm:spPr/>
      <dgm:t>
        <a:bodyPr/>
        <a:lstStyle/>
        <a:p>
          <a:r>
            <a:rPr lang="el-GR" dirty="0"/>
            <a:t>…τα μαθησιακά του αποτελέσματα  αξιολογούνται</a:t>
          </a:r>
        </a:p>
      </dgm:t>
    </dgm:pt>
    <dgm:pt modelId="{CC71A428-D34B-4A28-8E86-A1C9DF7659B1}" type="parTrans" cxnId="{18873BE4-D3B4-4DCB-957C-56A605E98FAB}">
      <dgm:prSet/>
      <dgm:spPr/>
      <dgm:t>
        <a:bodyPr/>
        <a:lstStyle/>
        <a:p>
          <a:endParaRPr lang="el-GR"/>
        </a:p>
      </dgm:t>
    </dgm:pt>
    <dgm:pt modelId="{9CDED374-9897-40E1-89B7-E4BC18B31643}" type="sibTrans" cxnId="{18873BE4-D3B4-4DCB-957C-56A605E98FAB}">
      <dgm:prSet/>
      <dgm:spPr/>
      <dgm:t>
        <a:bodyPr/>
        <a:lstStyle/>
        <a:p>
          <a:endParaRPr lang="el-GR"/>
        </a:p>
      </dgm:t>
    </dgm:pt>
    <dgm:pt modelId="{05DDB23C-7961-49E5-9069-63F422E38848}">
      <dgm:prSet/>
      <dgm:spPr/>
      <dgm:t>
        <a:bodyPr/>
        <a:lstStyle/>
        <a:p>
          <a:r>
            <a:rPr lang="el-GR" dirty="0"/>
            <a:t>εντάσσεται στον κανόνα των υποχρεωτικών σχολικών μαθημάτων </a:t>
          </a:r>
        </a:p>
      </dgm:t>
    </dgm:pt>
    <dgm:pt modelId="{364C1841-511E-407E-978E-D03CAC325E59}" type="parTrans" cxnId="{D6FE9164-4790-4BBC-8DC0-947F6AA03077}">
      <dgm:prSet/>
      <dgm:spPr/>
      <dgm:t>
        <a:bodyPr/>
        <a:lstStyle/>
        <a:p>
          <a:endParaRPr lang="el-GR"/>
        </a:p>
      </dgm:t>
    </dgm:pt>
    <dgm:pt modelId="{C6F3429D-D6AA-4D73-AF57-58F5FE3F5D48}" type="sibTrans" cxnId="{D6FE9164-4790-4BBC-8DC0-947F6AA03077}">
      <dgm:prSet/>
      <dgm:spPr/>
      <dgm:t>
        <a:bodyPr/>
        <a:lstStyle/>
        <a:p>
          <a:endParaRPr lang="el-GR"/>
        </a:p>
      </dgm:t>
    </dgm:pt>
    <dgm:pt modelId="{28D32A2D-7C9E-43CB-88AC-412FAC331520}">
      <dgm:prSet/>
      <dgm:spPr/>
      <dgm:t>
        <a:bodyPr/>
        <a:lstStyle/>
        <a:p>
          <a:r>
            <a:rPr lang="el-GR" dirty="0"/>
            <a:t>…διδάσκεται στο πρόγραμμα όλων των βαθμίδων</a:t>
          </a:r>
        </a:p>
      </dgm:t>
    </dgm:pt>
    <dgm:pt modelId="{B9A69CF9-937E-407A-871D-408C37FED1E9}" type="parTrans" cxnId="{E425CE23-EB70-4127-A1D2-D9E74241629D}">
      <dgm:prSet/>
      <dgm:spPr/>
      <dgm:t>
        <a:bodyPr/>
        <a:lstStyle/>
        <a:p>
          <a:endParaRPr lang="el-GR"/>
        </a:p>
      </dgm:t>
    </dgm:pt>
    <dgm:pt modelId="{83CC2B12-251F-4383-8759-0D0B0F585704}" type="sibTrans" cxnId="{E425CE23-EB70-4127-A1D2-D9E74241629D}">
      <dgm:prSet/>
      <dgm:spPr/>
      <dgm:t>
        <a:bodyPr/>
        <a:lstStyle/>
        <a:p>
          <a:endParaRPr lang="el-GR"/>
        </a:p>
      </dgm:t>
    </dgm:pt>
    <dgm:pt modelId="{D068D112-D068-41F6-A3BF-9A67D2986538}" type="pres">
      <dgm:prSet presAssocID="{A184F9F6-D6FF-440D-9112-59C6A473DDBF}" presName="cycle" presStyleCnt="0">
        <dgm:presLayoutVars>
          <dgm:dir/>
          <dgm:resizeHandles val="exact"/>
        </dgm:presLayoutVars>
      </dgm:prSet>
      <dgm:spPr/>
      <dgm:t>
        <a:bodyPr/>
        <a:lstStyle/>
        <a:p>
          <a:endParaRPr lang="el-GR"/>
        </a:p>
      </dgm:t>
    </dgm:pt>
    <dgm:pt modelId="{A3CCD265-5D7A-453A-A940-948F45486DB9}" type="pres">
      <dgm:prSet presAssocID="{05DDB23C-7961-49E5-9069-63F422E38848}" presName="node" presStyleLbl="node1" presStyleIdx="0" presStyleCnt="4">
        <dgm:presLayoutVars>
          <dgm:bulletEnabled val="1"/>
        </dgm:presLayoutVars>
      </dgm:prSet>
      <dgm:spPr/>
      <dgm:t>
        <a:bodyPr/>
        <a:lstStyle/>
        <a:p>
          <a:endParaRPr lang="el-GR"/>
        </a:p>
      </dgm:t>
    </dgm:pt>
    <dgm:pt modelId="{3C3BF462-F07F-41F8-AAAA-E671E49237AE}" type="pres">
      <dgm:prSet presAssocID="{C6F3429D-D6AA-4D73-AF57-58F5FE3F5D48}" presName="sibTrans" presStyleLbl="sibTrans2D1" presStyleIdx="0" presStyleCnt="4"/>
      <dgm:spPr/>
      <dgm:t>
        <a:bodyPr/>
        <a:lstStyle/>
        <a:p>
          <a:endParaRPr lang="el-GR"/>
        </a:p>
      </dgm:t>
    </dgm:pt>
    <dgm:pt modelId="{2111807D-2411-45F5-BA31-B3D8E481628D}" type="pres">
      <dgm:prSet presAssocID="{C6F3429D-D6AA-4D73-AF57-58F5FE3F5D48}" presName="connectorText" presStyleLbl="sibTrans2D1" presStyleIdx="0" presStyleCnt="4"/>
      <dgm:spPr/>
      <dgm:t>
        <a:bodyPr/>
        <a:lstStyle/>
        <a:p>
          <a:endParaRPr lang="el-GR"/>
        </a:p>
      </dgm:t>
    </dgm:pt>
    <dgm:pt modelId="{0FF4D0B7-9D07-4328-B25D-47A2D25FB3A8}" type="pres">
      <dgm:prSet presAssocID="{6A75FBCF-8F84-4E9C-AF1C-7507D6D1E9CF}" presName="node" presStyleLbl="node1" presStyleIdx="1" presStyleCnt="4">
        <dgm:presLayoutVars>
          <dgm:bulletEnabled val="1"/>
        </dgm:presLayoutVars>
      </dgm:prSet>
      <dgm:spPr/>
      <dgm:t>
        <a:bodyPr/>
        <a:lstStyle/>
        <a:p>
          <a:endParaRPr lang="el-GR"/>
        </a:p>
      </dgm:t>
    </dgm:pt>
    <dgm:pt modelId="{EFA60897-CAE1-4DA8-805C-D08BF4A34B29}" type="pres">
      <dgm:prSet presAssocID="{43C1A673-AB7A-4AEC-986F-189A4CCFC78B}" presName="sibTrans" presStyleLbl="sibTrans2D1" presStyleIdx="1" presStyleCnt="4"/>
      <dgm:spPr/>
      <dgm:t>
        <a:bodyPr/>
        <a:lstStyle/>
        <a:p>
          <a:endParaRPr lang="el-GR"/>
        </a:p>
      </dgm:t>
    </dgm:pt>
    <dgm:pt modelId="{AF26E6B3-9100-47A3-87F4-382E48333B82}" type="pres">
      <dgm:prSet presAssocID="{43C1A673-AB7A-4AEC-986F-189A4CCFC78B}" presName="connectorText" presStyleLbl="sibTrans2D1" presStyleIdx="1" presStyleCnt="4"/>
      <dgm:spPr/>
      <dgm:t>
        <a:bodyPr/>
        <a:lstStyle/>
        <a:p>
          <a:endParaRPr lang="el-GR"/>
        </a:p>
      </dgm:t>
    </dgm:pt>
    <dgm:pt modelId="{371453A5-B8BC-4546-935C-DB3309CBAAED}" type="pres">
      <dgm:prSet presAssocID="{28D32A2D-7C9E-43CB-88AC-412FAC331520}" presName="node" presStyleLbl="node1" presStyleIdx="2" presStyleCnt="4">
        <dgm:presLayoutVars>
          <dgm:bulletEnabled val="1"/>
        </dgm:presLayoutVars>
      </dgm:prSet>
      <dgm:spPr/>
      <dgm:t>
        <a:bodyPr/>
        <a:lstStyle/>
        <a:p>
          <a:endParaRPr lang="el-GR"/>
        </a:p>
      </dgm:t>
    </dgm:pt>
    <dgm:pt modelId="{AB23BE91-9190-438A-8346-B3FAF540E19F}" type="pres">
      <dgm:prSet presAssocID="{83CC2B12-251F-4383-8759-0D0B0F585704}" presName="sibTrans" presStyleLbl="sibTrans2D1" presStyleIdx="2" presStyleCnt="4"/>
      <dgm:spPr/>
      <dgm:t>
        <a:bodyPr/>
        <a:lstStyle/>
        <a:p>
          <a:endParaRPr lang="el-GR"/>
        </a:p>
      </dgm:t>
    </dgm:pt>
    <dgm:pt modelId="{540AE0F0-AB03-40F2-81BA-D4BEC0CCDFAF}" type="pres">
      <dgm:prSet presAssocID="{83CC2B12-251F-4383-8759-0D0B0F585704}" presName="connectorText" presStyleLbl="sibTrans2D1" presStyleIdx="2" presStyleCnt="4"/>
      <dgm:spPr/>
      <dgm:t>
        <a:bodyPr/>
        <a:lstStyle/>
        <a:p>
          <a:endParaRPr lang="el-GR"/>
        </a:p>
      </dgm:t>
    </dgm:pt>
    <dgm:pt modelId="{B8F7095B-35CC-4383-9686-BBE05345C1AB}" type="pres">
      <dgm:prSet presAssocID="{40C03A25-1AF9-4DC2-8AC5-27743DAAB0DD}" presName="node" presStyleLbl="node1" presStyleIdx="3" presStyleCnt="4">
        <dgm:presLayoutVars>
          <dgm:bulletEnabled val="1"/>
        </dgm:presLayoutVars>
      </dgm:prSet>
      <dgm:spPr/>
      <dgm:t>
        <a:bodyPr/>
        <a:lstStyle/>
        <a:p>
          <a:endParaRPr lang="el-GR"/>
        </a:p>
      </dgm:t>
    </dgm:pt>
    <dgm:pt modelId="{B6B91E26-A87F-4BEA-9040-DC491F55753B}" type="pres">
      <dgm:prSet presAssocID="{9CDED374-9897-40E1-89B7-E4BC18B31643}" presName="sibTrans" presStyleLbl="sibTrans2D1" presStyleIdx="3" presStyleCnt="4"/>
      <dgm:spPr/>
      <dgm:t>
        <a:bodyPr/>
        <a:lstStyle/>
        <a:p>
          <a:endParaRPr lang="el-GR"/>
        </a:p>
      </dgm:t>
    </dgm:pt>
    <dgm:pt modelId="{1E8ECB68-2C7D-4F88-8DD4-A917BD22F556}" type="pres">
      <dgm:prSet presAssocID="{9CDED374-9897-40E1-89B7-E4BC18B31643}" presName="connectorText" presStyleLbl="sibTrans2D1" presStyleIdx="3" presStyleCnt="4"/>
      <dgm:spPr/>
      <dgm:t>
        <a:bodyPr/>
        <a:lstStyle/>
        <a:p>
          <a:endParaRPr lang="el-GR"/>
        </a:p>
      </dgm:t>
    </dgm:pt>
  </dgm:ptLst>
  <dgm:cxnLst>
    <dgm:cxn modelId="{FA144C07-0F7D-465B-B526-CC1D3B574CE2}" type="presOf" srcId="{83CC2B12-251F-4383-8759-0D0B0F585704}" destId="{540AE0F0-AB03-40F2-81BA-D4BEC0CCDFAF}" srcOrd="1" destOrd="0" presId="urn:microsoft.com/office/officeart/2005/8/layout/cycle2"/>
    <dgm:cxn modelId="{7508AD1D-3DB2-4BDE-A170-B1E98C580D15}" type="presOf" srcId="{43C1A673-AB7A-4AEC-986F-189A4CCFC78B}" destId="{AF26E6B3-9100-47A3-87F4-382E48333B82}" srcOrd="1" destOrd="0" presId="urn:microsoft.com/office/officeart/2005/8/layout/cycle2"/>
    <dgm:cxn modelId="{FD89B741-3502-43EC-8E01-793C0463D76A}" type="presOf" srcId="{43C1A673-AB7A-4AEC-986F-189A4CCFC78B}" destId="{EFA60897-CAE1-4DA8-805C-D08BF4A34B29}" srcOrd="0" destOrd="0" presId="urn:microsoft.com/office/officeart/2005/8/layout/cycle2"/>
    <dgm:cxn modelId="{FDAC5AA1-6D5C-4A42-8F6E-7E3BD66ED798}" type="presOf" srcId="{05DDB23C-7961-49E5-9069-63F422E38848}" destId="{A3CCD265-5D7A-453A-A940-948F45486DB9}" srcOrd="0" destOrd="0" presId="urn:microsoft.com/office/officeart/2005/8/layout/cycle2"/>
    <dgm:cxn modelId="{CD6CC75B-4E0F-4361-AAA4-83985F363746}" type="presOf" srcId="{C6F3429D-D6AA-4D73-AF57-58F5FE3F5D48}" destId="{3C3BF462-F07F-41F8-AAAA-E671E49237AE}" srcOrd="0" destOrd="0" presId="urn:microsoft.com/office/officeart/2005/8/layout/cycle2"/>
    <dgm:cxn modelId="{69222A2A-98AB-4929-9849-29C86B19397E}" type="presOf" srcId="{28D32A2D-7C9E-43CB-88AC-412FAC331520}" destId="{371453A5-B8BC-4546-935C-DB3309CBAAED}" srcOrd="0" destOrd="0" presId="urn:microsoft.com/office/officeart/2005/8/layout/cycle2"/>
    <dgm:cxn modelId="{925657B1-C378-4678-8600-E952E3B11069}" type="presOf" srcId="{6A75FBCF-8F84-4E9C-AF1C-7507D6D1E9CF}" destId="{0FF4D0B7-9D07-4328-B25D-47A2D25FB3A8}" srcOrd="0" destOrd="0" presId="urn:microsoft.com/office/officeart/2005/8/layout/cycle2"/>
    <dgm:cxn modelId="{819457ED-F61E-4813-A340-C9B72A9DE02B}" type="presOf" srcId="{40C03A25-1AF9-4DC2-8AC5-27743DAAB0DD}" destId="{B8F7095B-35CC-4383-9686-BBE05345C1AB}" srcOrd="0" destOrd="0" presId="urn:microsoft.com/office/officeart/2005/8/layout/cycle2"/>
    <dgm:cxn modelId="{E425CE23-EB70-4127-A1D2-D9E74241629D}" srcId="{A184F9F6-D6FF-440D-9112-59C6A473DDBF}" destId="{28D32A2D-7C9E-43CB-88AC-412FAC331520}" srcOrd="2" destOrd="0" parTransId="{B9A69CF9-937E-407A-871D-408C37FED1E9}" sibTransId="{83CC2B12-251F-4383-8759-0D0B0F585704}"/>
    <dgm:cxn modelId="{6149D2AD-B44F-43A8-9CE3-2320225D6890}" type="presOf" srcId="{A184F9F6-D6FF-440D-9112-59C6A473DDBF}" destId="{D068D112-D068-41F6-A3BF-9A67D2986538}" srcOrd="0" destOrd="0" presId="urn:microsoft.com/office/officeart/2005/8/layout/cycle2"/>
    <dgm:cxn modelId="{5927EAB7-E3C0-428F-8A7D-BD1EFB96BA6E}" type="presOf" srcId="{83CC2B12-251F-4383-8759-0D0B0F585704}" destId="{AB23BE91-9190-438A-8346-B3FAF540E19F}" srcOrd="0" destOrd="0" presId="urn:microsoft.com/office/officeart/2005/8/layout/cycle2"/>
    <dgm:cxn modelId="{7EEB9E94-4F31-4377-9D8D-232445321E43}" type="presOf" srcId="{C6F3429D-D6AA-4D73-AF57-58F5FE3F5D48}" destId="{2111807D-2411-45F5-BA31-B3D8E481628D}" srcOrd="1" destOrd="0" presId="urn:microsoft.com/office/officeart/2005/8/layout/cycle2"/>
    <dgm:cxn modelId="{18873BE4-D3B4-4DCB-957C-56A605E98FAB}" srcId="{A184F9F6-D6FF-440D-9112-59C6A473DDBF}" destId="{40C03A25-1AF9-4DC2-8AC5-27743DAAB0DD}" srcOrd="3" destOrd="0" parTransId="{CC71A428-D34B-4A28-8E86-A1C9DF7659B1}" sibTransId="{9CDED374-9897-40E1-89B7-E4BC18B31643}"/>
    <dgm:cxn modelId="{D6FE9164-4790-4BBC-8DC0-947F6AA03077}" srcId="{A184F9F6-D6FF-440D-9112-59C6A473DDBF}" destId="{05DDB23C-7961-49E5-9069-63F422E38848}" srcOrd="0" destOrd="0" parTransId="{364C1841-511E-407E-978E-D03CAC325E59}" sibTransId="{C6F3429D-D6AA-4D73-AF57-58F5FE3F5D48}"/>
    <dgm:cxn modelId="{57FBE42D-F50B-4405-9CFF-93003ADE560A}" type="presOf" srcId="{9CDED374-9897-40E1-89B7-E4BC18B31643}" destId="{B6B91E26-A87F-4BEA-9040-DC491F55753B}" srcOrd="0" destOrd="0" presId="urn:microsoft.com/office/officeart/2005/8/layout/cycle2"/>
    <dgm:cxn modelId="{8BB80D1C-1466-4C9F-AED4-0F1309B9ABDA}" type="presOf" srcId="{9CDED374-9897-40E1-89B7-E4BC18B31643}" destId="{1E8ECB68-2C7D-4F88-8DD4-A917BD22F556}" srcOrd="1" destOrd="0" presId="urn:microsoft.com/office/officeart/2005/8/layout/cycle2"/>
    <dgm:cxn modelId="{E6F6B246-3B61-4E6A-AB54-6129C88003A9}" srcId="{A184F9F6-D6FF-440D-9112-59C6A473DDBF}" destId="{6A75FBCF-8F84-4E9C-AF1C-7507D6D1E9CF}" srcOrd="1" destOrd="0" parTransId="{7FEDD269-FC22-4FB8-854A-C751E0AE521A}" sibTransId="{43C1A673-AB7A-4AEC-986F-189A4CCFC78B}"/>
    <dgm:cxn modelId="{457F8356-4254-4236-9898-42249D94100B}" type="presParOf" srcId="{D068D112-D068-41F6-A3BF-9A67D2986538}" destId="{A3CCD265-5D7A-453A-A940-948F45486DB9}" srcOrd="0" destOrd="0" presId="urn:microsoft.com/office/officeart/2005/8/layout/cycle2"/>
    <dgm:cxn modelId="{6EB7FCF0-13D9-41F0-91F2-47AB074918E5}" type="presParOf" srcId="{D068D112-D068-41F6-A3BF-9A67D2986538}" destId="{3C3BF462-F07F-41F8-AAAA-E671E49237AE}" srcOrd="1" destOrd="0" presId="urn:microsoft.com/office/officeart/2005/8/layout/cycle2"/>
    <dgm:cxn modelId="{F4D1D7AA-2C71-4789-A349-386C2FC37CD5}" type="presParOf" srcId="{3C3BF462-F07F-41F8-AAAA-E671E49237AE}" destId="{2111807D-2411-45F5-BA31-B3D8E481628D}" srcOrd="0" destOrd="0" presId="urn:microsoft.com/office/officeart/2005/8/layout/cycle2"/>
    <dgm:cxn modelId="{7D4916DE-64FC-41CE-9014-76E8B0B172DC}" type="presParOf" srcId="{D068D112-D068-41F6-A3BF-9A67D2986538}" destId="{0FF4D0B7-9D07-4328-B25D-47A2D25FB3A8}" srcOrd="2" destOrd="0" presId="urn:microsoft.com/office/officeart/2005/8/layout/cycle2"/>
    <dgm:cxn modelId="{FD3FA5A8-6438-4545-B543-60E8E6F62ED0}" type="presParOf" srcId="{D068D112-D068-41F6-A3BF-9A67D2986538}" destId="{EFA60897-CAE1-4DA8-805C-D08BF4A34B29}" srcOrd="3" destOrd="0" presId="urn:microsoft.com/office/officeart/2005/8/layout/cycle2"/>
    <dgm:cxn modelId="{67512753-3A9E-4F38-93F3-DC4F40D3B6A1}" type="presParOf" srcId="{EFA60897-CAE1-4DA8-805C-D08BF4A34B29}" destId="{AF26E6B3-9100-47A3-87F4-382E48333B82}" srcOrd="0" destOrd="0" presId="urn:microsoft.com/office/officeart/2005/8/layout/cycle2"/>
    <dgm:cxn modelId="{3778A999-7FFF-46DE-A3EC-DD075462DB15}" type="presParOf" srcId="{D068D112-D068-41F6-A3BF-9A67D2986538}" destId="{371453A5-B8BC-4546-935C-DB3309CBAAED}" srcOrd="4" destOrd="0" presId="urn:microsoft.com/office/officeart/2005/8/layout/cycle2"/>
    <dgm:cxn modelId="{DDDB66AB-78ED-43C4-B566-FCBEDFA07BF9}" type="presParOf" srcId="{D068D112-D068-41F6-A3BF-9A67D2986538}" destId="{AB23BE91-9190-438A-8346-B3FAF540E19F}" srcOrd="5" destOrd="0" presId="urn:microsoft.com/office/officeart/2005/8/layout/cycle2"/>
    <dgm:cxn modelId="{C4A20FAA-3F3F-422A-84F2-4B94D4BFB2A0}" type="presParOf" srcId="{AB23BE91-9190-438A-8346-B3FAF540E19F}" destId="{540AE0F0-AB03-40F2-81BA-D4BEC0CCDFAF}" srcOrd="0" destOrd="0" presId="urn:microsoft.com/office/officeart/2005/8/layout/cycle2"/>
    <dgm:cxn modelId="{CA13E030-30B2-4C09-8443-D189B6BBCA68}" type="presParOf" srcId="{D068D112-D068-41F6-A3BF-9A67D2986538}" destId="{B8F7095B-35CC-4383-9686-BBE05345C1AB}" srcOrd="6" destOrd="0" presId="urn:microsoft.com/office/officeart/2005/8/layout/cycle2"/>
    <dgm:cxn modelId="{AC58707A-7B1A-411C-9949-C8F2CFFE6F97}" type="presParOf" srcId="{D068D112-D068-41F6-A3BF-9A67D2986538}" destId="{B6B91E26-A87F-4BEA-9040-DC491F55753B}" srcOrd="7" destOrd="0" presId="urn:microsoft.com/office/officeart/2005/8/layout/cycle2"/>
    <dgm:cxn modelId="{0518C979-2496-4938-AAB7-33D8D0F84BD9}" type="presParOf" srcId="{B6B91E26-A87F-4BEA-9040-DC491F55753B}" destId="{1E8ECB68-2C7D-4F88-8DD4-A917BD22F556}"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552150-2DE8-4BBF-9C0B-833B30CD56B4}">
      <dsp:nvSpPr>
        <dsp:cNvPr id="0" name=""/>
        <dsp:cNvSpPr/>
      </dsp:nvSpPr>
      <dsp:spPr>
        <a:xfrm>
          <a:off x="0" y="231747"/>
          <a:ext cx="4038600" cy="40386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l-GR" sz="3100" kern="1200" dirty="0"/>
            <a:t>Στη διαμόρφωση ελεύθερων υπεύθυνων και κριτικά σκεπτόμενων πολιτών</a:t>
          </a:r>
        </a:p>
      </dsp:txBody>
      <dsp:txXfrm>
        <a:off x="0" y="231747"/>
        <a:ext cx="4038600" cy="403860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69ACBB-3AFA-4B10-B599-1FAECF89324E}">
      <dsp:nvSpPr>
        <dsp:cNvPr id="0" name=""/>
        <dsp:cNvSpPr/>
      </dsp:nvSpPr>
      <dsp:spPr>
        <a:xfrm>
          <a:off x="1681036" y="370144"/>
          <a:ext cx="1749676" cy="8748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a:t>ολόπλευρη ανάπτυξη του μαθητή</a:t>
          </a:r>
          <a:endParaRPr lang="el-GR" sz="1200" kern="1200" dirty="0"/>
        </a:p>
      </dsp:txBody>
      <dsp:txXfrm>
        <a:off x="1681036" y="370144"/>
        <a:ext cx="1749676" cy="874838"/>
      </dsp:txXfrm>
    </dsp:sp>
    <dsp:sp modelId="{FBE61959-3B03-4DE7-B0A5-6DE2A7F6CC81}">
      <dsp:nvSpPr>
        <dsp:cNvPr id="0" name=""/>
        <dsp:cNvSpPr/>
      </dsp:nvSpPr>
      <dsp:spPr>
        <a:xfrm rot="2700000">
          <a:off x="2940455" y="1494094"/>
          <a:ext cx="910093" cy="3061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l-GR" sz="1000" kern="1200"/>
        </a:p>
      </dsp:txBody>
      <dsp:txXfrm rot="2700000">
        <a:off x="2940455" y="1494094"/>
        <a:ext cx="910093" cy="306193"/>
      </dsp:txXfrm>
    </dsp:sp>
    <dsp:sp modelId="{40D489CC-C83E-4D5E-9494-A7BAE25D94B1}">
      <dsp:nvSpPr>
        <dsp:cNvPr id="0" name=""/>
        <dsp:cNvSpPr/>
      </dsp:nvSpPr>
      <dsp:spPr>
        <a:xfrm>
          <a:off x="3360291" y="2049399"/>
          <a:ext cx="1749676" cy="8748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i="1" kern="1200" dirty="0"/>
            <a:t>επικοινωνία των μαθητών/</a:t>
          </a:r>
          <a:r>
            <a:rPr lang="el-GR" sz="1200" i="1" kern="1200" dirty="0" err="1"/>
            <a:t>τριων</a:t>
          </a:r>
          <a:r>
            <a:rPr lang="el-GR" sz="1200" i="1" kern="1200" dirty="0"/>
            <a:t> με τους ανθρώπους και τον κόσμο </a:t>
          </a:r>
        </a:p>
      </dsp:txBody>
      <dsp:txXfrm>
        <a:off x="3360291" y="2049399"/>
        <a:ext cx="1749676" cy="874838"/>
      </dsp:txXfrm>
    </dsp:sp>
    <dsp:sp modelId="{E228FFB3-E060-481B-BF9D-B27D30BC11BC}">
      <dsp:nvSpPr>
        <dsp:cNvPr id="0" name=""/>
        <dsp:cNvSpPr/>
      </dsp:nvSpPr>
      <dsp:spPr>
        <a:xfrm rot="8100000">
          <a:off x="2940455" y="3173349"/>
          <a:ext cx="910093" cy="3061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l-GR" sz="1000" kern="1200"/>
        </a:p>
      </dsp:txBody>
      <dsp:txXfrm rot="8100000">
        <a:off x="2940455" y="3173349"/>
        <a:ext cx="910093" cy="306193"/>
      </dsp:txXfrm>
    </dsp:sp>
    <dsp:sp modelId="{35DD905D-9AC2-44DE-A603-649F4CFF6018}">
      <dsp:nvSpPr>
        <dsp:cNvPr id="0" name=""/>
        <dsp:cNvSpPr/>
      </dsp:nvSpPr>
      <dsp:spPr>
        <a:xfrm>
          <a:off x="1681036" y="3728654"/>
          <a:ext cx="1749676" cy="8748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i="1" kern="1200" dirty="0"/>
            <a:t>καλλιέργεια του ανθρώπινου προσώπου </a:t>
          </a:r>
          <a:endParaRPr lang="el-GR" sz="1200" kern="1200" dirty="0"/>
        </a:p>
      </dsp:txBody>
      <dsp:txXfrm>
        <a:off x="1681036" y="3728654"/>
        <a:ext cx="1749676" cy="874838"/>
      </dsp:txXfrm>
    </dsp:sp>
    <dsp:sp modelId="{DA31B97B-DEB7-4417-9671-F9E0120EE366}">
      <dsp:nvSpPr>
        <dsp:cNvPr id="0" name=""/>
        <dsp:cNvSpPr/>
      </dsp:nvSpPr>
      <dsp:spPr>
        <a:xfrm rot="13500000">
          <a:off x="1261200" y="3173349"/>
          <a:ext cx="910093" cy="3061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l-GR" sz="1000" kern="1200"/>
        </a:p>
      </dsp:txBody>
      <dsp:txXfrm rot="13500000">
        <a:off x="1261200" y="3173349"/>
        <a:ext cx="910093" cy="306193"/>
      </dsp:txXfrm>
    </dsp:sp>
    <dsp:sp modelId="{87331FA4-2FFB-45FD-A616-4C4C4F554020}">
      <dsp:nvSpPr>
        <dsp:cNvPr id="0" name=""/>
        <dsp:cNvSpPr/>
      </dsp:nvSpPr>
      <dsp:spPr>
        <a:xfrm>
          <a:off x="1781" y="2049399"/>
          <a:ext cx="1749676" cy="8748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i="1" kern="1200" dirty="0"/>
            <a:t>Αντιμετώπιση των μεγάλων προκλήσεων του σύγχρονου κόσμου</a:t>
          </a:r>
          <a:r>
            <a:rPr lang="el-GR" sz="1200" kern="1200" dirty="0"/>
            <a:t>.</a:t>
          </a:r>
        </a:p>
      </dsp:txBody>
      <dsp:txXfrm>
        <a:off x="1781" y="2049399"/>
        <a:ext cx="1749676" cy="874838"/>
      </dsp:txXfrm>
    </dsp:sp>
    <dsp:sp modelId="{4C545C72-8068-47ED-989E-EAEF73E5B317}">
      <dsp:nvSpPr>
        <dsp:cNvPr id="0" name=""/>
        <dsp:cNvSpPr/>
      </dsp:nvSpPr>
      <dsp:spPr>
        <a:xfrm rot="18900000">
          <a:off x="1261200" y="1494094"/>
          <a:ext cx="910093" cy="3061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l-GR" sz="1000" kern="1200"/>
        </a:p>
      </dsp:txBody>
      <dsp:txXfrm rot="18900000">
        <a:off x="1261200" y="1494094"/>
        <a:ext cx="910093" cy="306193"/>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85C913-C506-4D5B-B894-405CD61A946B}">
      <dsp:nvSpPr>
        <dsp:cNvPr id="0" name=""/>
        <dsp:cNvSpPr/>
      </dsp:nvSpPr>
      <dsp:spPr>
        <a:xfrm>
          <a:off x="6984" y="223838"/>
          <a:ext cx="1341521" cy="42910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kern="1200" dirty="0"/>
            <a:t>….οι μαθητές συνειδητοποιούν την πολιτισμική σημασία της Ορθόδοξης Χριστιανικής παράδοσης</a:t>
          </a:r>
        </a:p>
      </dsp:txBody>
      <dsp:txXfrm>
        <a:off x="6984" y="223838"/>
        <a:ext cx="1341521" cy="4291026"/>
      </dsp:txXfrm>
    </dsp:sp>
    <dsp:sp modelId="{EE319F28-FBBD-43C1-ABBB-174D81676730}">
      <dsp:nvSpPr>
        <dsp:cNvPr id="0" name=""/>
        <dsp:cNvSpPr/>
      </dsp:nvSpPr>
      <dsp:spPr>
        <a:xfrm>
          <a:off x="-142201" y="2238375"/>
          <a:ext cx="284402" cy="3326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l-GR" sz="1200" kern="1200"/>
        </a:p>
      </dsp:txBody>
      <dsp:txXfrm>
        <a:off x="-142201" y="2238375"/>
        <a:ext cx="284402" cy="332697"/>
      </dsp:txXfrm>
    </dsp:sp>
    <dsp:sp modelId="{9D7AEC92-12B8-4F5C-9CA8-3A9CF4018108}">
      <dsp:nvSpPr>
        <dsp:cNvPr id="0" name=""/>
        <dsp:cNvSpPr/>
      </dsp:nvSpPr>
      <dsp:spPr>
        <a:xfrm>
          <a:off x="1885114" y="0"/>
          <a:ext cx="1341521" cy="47387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l-GR" sz="1500" kern="1200" dirty="0"/>
            <a:t>…οι μαθητές δρουν στο μέλλον </a:t>
          </a:r>
          <a:r>
            <a:rPr lang="el-GR" sz="1500" b="1" kern="1200" dirty="0"/>
            <a:t>ως ενεργοί πολίτες του Ελληνικού Κράτους</a:t>
          </a:r>
          <a:endParaRPr lang="el-GR" sz="1500" kern="1200" dirty="0"/>
        </a:p>
      </dsp:txBody>
      <dsp:txXfrm>
        <a:off x="1885114" y="0"/>
        <a:ext cx="1341521" cy="4738703"/>
      </dsp:txXfrm>
    </dsp:sp>
    <dsp:sp modelId="{63F02C42-1A76-4C61-85F8-08CAB9DD0F8D}">
      <dsp:nvSpPr>
        <dsp:cNvPr id="0" name=""/>
        <dsp:cNvSpPr/>
      </dsp:nvSpPr>
      <dsp:spPr>
        <a:xfrm>
          <a:off x="3360787" y="2203002"/>
          <a:ext cx="284402" cy="3326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l-GR" sz="1200" kern="1200"/>
        </a:p>
      </dsp:txBody>
      <dsp:txXfrm>
        <a:off x="3360787" y="2203002"/>
        <a:ext cx="284402" cy="332697"/>
      </dsp:txXfrm>
    </dsp:sp>
    <dsp:sp modelId="{083A26F1-5E58-4C2E-A799-4F408D016766}">
      <dsp:nvSpPr>
        <dsp:cNvPr id="0" name=""/>
        <dsp:cNvSpPr/>
      </dsp:nvSpPr>
      <dsp:spPr>
        <a:xfrm>
          <a:off x="3763244" y="89334"/>
          <a:ext cx="1341521" cy="45600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l-GR" sz="1500" kern="1200" dirty="0"/>
            <a:t>….εκπαιδεύει ευρωπαίους πολίτες προάγοντας τις διαχρονικές χριστιανικές αξίες, οι οποίες αποτέλεσαν τα θεμέλια του σύγχρονου ευρωπαϊκού πολιτισμού</a:t>
          </a:r>
        </a:p>
      </dsp:txBody>
      <dsp:txXfrm>
        <a:off x="3763244" y="89334"/>
        <a:ext cx="1341521" cy="4560033"/>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60BCF5-BF25-4457-B976-417B3BBBB5DF}">
      <dsp:nvSpPr>
        <dsp:cNvPr id="0" name=""/>
        <dsp:cNvSpPr/>
      </dsp:nvSpPr>
      <dsp:spPr>
        <a:xfrm>
          <a:off x="0" y="0"/>
          <a:ext cx="4344987" cy="14920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l-GR" sz="1500" kern="1200" dirty="0"/>
            <a:t>….αντιμετωπίζει τους/τις μαθητές /</a:t>
          </a:r>
          <a:r>
            <a:rPr lang="el-GR" sz="1500" kern="1200" dirty="0" err="1"/>
            <a:t>τριες</a:t>
          </a:r>
          <a:r>
            <a:rPr lang="el-GR" sz="1500" kern="1200" dirty="0"/>
            <a:t>  ως πρόσωπα, καθένα εκ των οποίων φέρει ιδιαίτερα χαρακτηριστικά και εμπειρίες, συγκεκριμένες ανάγκες και ποικίλα ενδιαφέροντα</a:t>
          </a:r>
        </a:p>
      </dsp:txBody>
      <dsp:txXfrm>
        <a:off x="0" y="0"/>
        <a:ext cx="2822308" cy="1492091"/>
      </dsp:txXfrm>
    </dsp:sp>
    <dsp:sp modelId="{E36FF0A6-2D4C-465E-A6EC-290BBF93C404}">
      <dsp:nvSpPr>
        <dsp:cNvPr id="0" name=""/>
        <dsp:cNvSpPr/>
      </dsp:nvSpPr>
      <dsp:spPr>
        <a:xfrm>
          <a:off x="383381" y="1740772"/>
          <a:ext cx="4344987" cy="14920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l-GR" sz="1500" kern="1200" dirty="0"/>
            <a:t>…..εισάγει ως αντικείμενο στη διαδικασία διδασκαλίας-μάθησης  τη σχέση με το θείο, όπως αυτή </a:t>
          </a:r>
          <a:r>
            <a:rPr lang="el-GR" sz="1500" kern="1200" dirty="0" err="1"/>
            <a:t>νοηματοδοτείται</a:t>
          </a:r>
          <a:r>
            <a:rPr lang="el-GR" sz="1500" kern="1200" dirty="0"/>
            <a:t> στην Ορθόδοξη Παράδοση και τον πολιτισμό</a:t>
          </a:r>
        </a:p>
      </dsp:txBody>
      <dsp:txXfrm>
        <a:off x="383381" y="1740772"/>
        <a:ext cx="2991747" cy="1492091"/>
      </dsp:txXfrm>
    </dsp:sp>
    <dsp:sp modelId="{20F9EE3E-F7A8-4473-ABF2-40570BCA99EA}">
      <dsp:nvSpPr>
        <dsp:cNvPr id="0" name=""/>
        <dsp:cNvSpPr/>
      </dsp:nvSpPr>
      <dsp:spPr>
        <a:xfrm>
          <a:off x="766762" y="3481545"/>
          <a:ext cx="4344987" cy="14920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l-GR" sz="1500" kern="1200" dirty="0"/>
            <a:t>….υποστηρίζει  τη δημοκρατική δράση  με αγάπη για τον συνάνθρωπο. </a:t>
          </a:r>
        </a:p>
      </dsp:txBody>
      <dsp:txXfrm>
        <a:off x="766762" y="3481545"/>
        <a:ext cx="2991747" cy="1492091"/>
      </dsp:txXfrm>
    </dsp:sp>
    <dsp:sp modelId="{D6857971-D5A2-458E-91C4-8EF4DFB5382E}">
      <dsp:nvSpPr>
        <dsp:cNvPr id="0" name=""/>
        <dsp:cNvSpPr/>
      </dsp:nvSpPr>
      <dsp:spPr>
        <a:xfrm>
          <a:off x="3375128" y="1131502"/>
          <a:ext cx="969859" cy="96985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l-GR" sz="3600" kern="1200"/>
        </a:p>
      </dsp:txBody>
      <dsp:txXfrm>
        <a:off x="3375128" y="1131502"/>
        <a:ext cx="969859" cy="969859"/>
      </dsp:txXfrm>
    </dsp:sp>
    <dsp:sp modelId="{25C455A1-97F6-401D-B84B-9F63A8D51BEC}">
      <dsp:nvSpPr>
        <dsp:cNvPr id="0" name=""/>
        <dsp:cNvSpPr/>
      </dsp:nvSpPr>
      <dsp:spPr>
        <a:xfrm>
          <a:off x="3758509" y="2862328"/>
          <a:ext cx="969859" cy="96985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l-GR" sz="3600" kern="1200"/>
        </a:p>
      </dsp:txBody>
      <dsp:txXfrm>
        <a:off x="3758509" y="2862328"/>
        <a:ext cx="969859" cy="96985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719D18-FF55-42F5-BE0D-79A6C0CC450E}">
      <dsp:nvSpPr>
        <dsp:cNvPr id="0" name=""/>
        <dsp:cNvSpPr/>
      </dsp:nvSpPr>
      <dsp:spPr>
        <a:xfrm>
          <a:off x="6689167" y="3182596"/>
          <a:ext cx="91440" cy="592594"/>
        </a:xfrm>
        <a:custGeom>
          <a:avLst/>
          <a:gdLst/>
          <a:ahLst/>
          <a:cxnLst/>
          <a:rect l="0" t="0" r="0" b="0"/>
          <a:pathLst>
            <a:path>
              <a:moveTo>
                <a:pt x="45720" y="0"/>
              </a:moveTo>
              <a:lnTo>
                <a:pt x="45720" y="59259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09FF97-5966-4BFC-81CF-ECAABB859F82}">
      <dsp:nvSpPr>
        <dsp:cNvPr id="0" name=""/>
        <dsp:cNvSpPr/>
      </dsp:nvSpPr>
      <dsp:spPr>
        <a:xfrm>
          <a:off x="4244519" y="1296142"/>
          <a:ext cx="2490367" cy="592594"/>
        </a:xfrm>
        <a:custGeom>
          <a:avLst/>
          <a:gdLst/>
          <a:ahLst/>
          <a:cxnLst/>
          <a:rect l="0" t="0" r="0" b="0"/>
          <a:pathLst>
            <a:path>
              <a:moveTo>
                <a:pt x="0" y="0"/>
              </a:moveTo>
              <a:lnTo>
                <a:pt x="0" y="403835"/>
              </a:lnTo>
              <a:lnTo>
                <a:pt x="2490367" y="403835"/>
              </a:lnTo>
              <a:lnTo>
                <a:pt x="2490367" y="5925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B68751-38B0-4EF2-B091-6A9E7ADC8914}">
      <dsp:nvSpPr>
        <dsp:cNvPr id="0" name=""/>
        <dsp:cNvSpPr/>
      </dsp:nvSpPr>
      <dsp:spPr>
        <a:xfrm>
          <a:off x="4198799" y="3182596"/>
          <a:ext cx="91440" cy="592594"/>
        </a:xfrm>
        <a:custGeom>
          <a:avLst/>
          <a:gdLst/>
          <a:ahLst/>
          <a:cxnLst/>
          <a:rect l="0" t="0" r="0" b="0"/>
          <a:pathLst>
            <a:path>
              <a:moveTo>
                <a:pt x="45720" y="0"/>
              </a:moveTo>
              <a:lnTo>
                <a:pt x="45720" y="59259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08A3B5-6B70-4DB6-BE2B-32E19229ED4E}">
      <dsp:nvSpPr>
        <dsp:cNvPr id="0" name=""/>
        <dsp:cNvSpPr/>
      </dsp:nvSpPr>
      <dsp:spPr>
        <a:xfrm>
          <a:off x="4198799" y="1296142"/>
          <a:ext cx="91440" cy="592594"/>
        </a:xfrm>
        <a:custGeom>
          <a:avLst/>
          <a:gdLst/>
          <a:ahLst/>
          <a:cxnLst/>
          <a:rect l="0" t="0" r="0" b="0"/>
          <a:pathLst>
            <a:path>
              <a:moveTo>
                <a:pt x="45720" y="0"/>
              </a:moveTo>
              <a:lnTo>
                <a:pt x="45720" y="5925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33499B-FE51-4C77-A6C7-30502EFE8A88}">
      <dsp:nvSpPr>
        <dsp:cNvPr id="0" name=""/>
        <dsp:cNvSpPr/>
      </dsp:nvSpPr>
      <dsp:spPr>
        <a:xfrm>
          <a:off x="1708431" y="3221567"/>
          <a:ext cx="91440" cy="553623"/>
        </a:xfrm>
        <a:custGeom>
          <a:avLst/>
          <a:gdLst/>
          <a:ahLst/>
          <a:cxnLst/>
          <a:rect l="0" t="0" r="0" b="0"/>
          <a:pathLst>
            <a:path>
              <a:moveTo>
                <a:pt x="53075" y="0"/>
              </a:moveTo>
              <a:lnTo>
                <a:pt x="53075" y="364864"/>
              </a:lnTo>
              <a:lnTo>
                <a:pt x="45720" y="364864"/>
              </a:lnTo>
              <a:lnTo>
                <a:pt x="45720" y="5536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9D120D-65B9-4B77-9758-DA809F59782F}">
      <dsp:nvSpPr>
        <dsp:cNvPr id="0" name=""/>
        <dsp:cNvSpPr/>
      </dsp:nvSpPr>
      <dsp:spPr>
        <a:xfrm>
          <a:off x="1761507" y="1296142"/>
          <a:ext cx="2483012" cy="631565"/>
        </a:xfrm>
        <a:custGeom>
          <a:avLst/>
          <a:gdLst/>
          <a:ahLst/>
          <a:cxnLst/>
          <a:rect l="0" t="0" r="0" b="0"/>
          <a:pathLst>
            <a:path>
              <a:moveTo>
                <a:pt x="2483012" y="0"/>
              </a:moveTo>
              <a:lnTo>
                <a:pt x="2483012" y="442806"/>
              </a:lnTo>
              <a:lnTo>
                <a:pt x="0" y="442806"/>
              </a:lnTo>
              <a:lnTo>
                <a:pt x="0" y="6315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85A82C-27C4-49C1-BC20-0259981EF02F}">
      <dsp:nvSpPr>
        <dsp:cNvPr id="0" name=""/>
        <dsp:cNvSpPr/>
      </dsp:nvSpPr>
      <dsp:spPr>
        <a:xfrm>
          <a:off x="3225732" y="2283"/>
          <a:ext cx="2037573" cy="1293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0606F0-6D9E-4068-81D7-32E179708F67}">
      <dsp:nvSpPr>
        <dsp:cNvPr id="0" name=""/>
        <dsp:cNvSpPr/>
      </dsp:nvSpPr>
      <dsp:spPr>
        <a:xfrm>
          <a:off x="3452129" y="217360"/>
          <a:ext cx="2037573" cy="1293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a:t>ΓΥΜΝΑΣΙΟ</a:t>
          </a:r>
        </a:p>
        <a:p>
          <a:pPr lvl="0" algn="ctr" defTabSz="889000">
            <a:lnSpc>
              <a:spcPct val="90000"/>
            </a:lnSpc>
            <a:spcBef>
              <a:spcPct val="0"/>
            </a:spcBef>
            <a:spcAft>
              <a:spcPct val="35000"/>
            </a:spcAft>
          </a:pPr>
          <a:r>
            <a:rPr lang="el-GR" sz="1600" kern="1200" dirty="0"/>
            <a:t> (8 ΘΠ</a:t>
          </a:r>
          <a:r>
            <a:rPr lang="el-GR" sz="1200" kern="1200" dirty="0"/>
            <a:t>)</a:t>
          </a:r>
        </a:p>
      </dsp:txBody>
      <dsp:txXfrm>
        <a:off x="3452129" y="217360"/>
        <a:ext cx="2037573" cy="1293859"/>
      </dsp:txXfrm>
    </dsp:sp>
    <dsp:sp modelId="{67417A2E-1EA4-4697-94CF-B373506F20CC}">
      <dsp:nvSpPr>
        <dsp:cNvPr id="0" name=""/>
        <dsp:cNvSpPr/>
      </dsp:nvSpPr>
      <dsp:spPr>
        <a:xfrm>
          <a:off x="742720" y="1927708"/>
          <a:ext cx="2037573" cy="1293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D92D8C-0A6A-4920-B0E1-B29DE741583E}">
      <dsp:nvSpPr>
        <dsp:cNvPr id="0" name=""/>
        <dsp:cNvSpPr/>
      </dsp:nvSpPr>
      <dsp:spPr>
        <a:xfrm>
          <a:off x="969117" y="2142785"/>
          <a:ext cx="2037573" cy="1293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a:t>Α’</a:t>
          </a:r>
        </a:p>
      </dsp:txBody>
      <dsp:txXfrm>
        <a:off x="969117" y="2142785"/>
        <a:ext cx="2037573" cy="1293859"/>
      </dsp:txXfrm>
    </dsp:sp>
    <dsp:sp modelId="{D897EDCF-424A-41E2-B71F-28AA83D22363}">
      <dsp:nvSpPr>
        <dsp:cNvPr id="0" name=""/>
        <dsp:cNvSpPr/>
      </dsp:nvSpPr>
      <dsp:spPr>
        <a:xfrm>
          <a:off x="735364" y="3775190"/>
          <a:ext cx="2037573" cy="1293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E6A14E-88D9-48D5-961E-103BE894A125}">
      <dsp:nvSpPr>
        <dsp:cNvPr id="0" name=""/>
        <dsp:cNvSpPr/>
      </dsp:nvSpPr>
      <dsp:spPr>
        <a:xfrm>
          <a:off x="961761" y="3990268"/>
          <a:ext cx="2037573" cy="1293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l-GR" sz="1600" kern="1200" dirty="0"/>
        </a:p>
        <a:p>
          <a:pPr lvl="0" algn="ctr" defTabSz="711200">
            <a:lnSpc>
              <a:spcPct val="90000"/>
            </a:lnSpc>
            <a:spcBef>
              <a:spcPct val="0"/>
            </a:spcBef>
            <a:spcAft>
              <a:spcPct val="35000"/>
            </a:spcAft>
          </a:pPr>
          <a:r>
            <a:rPr lang="el-GR" sz="1600" kern="1200" dirty="0"/>
            <a:t>-Θεός</a:t>
          </a:r>
        </a:p>
        <a:p>
          <a:pPr lvl="0" algn="ctr" defTabSz="711200">
            <a:lnSpc>
              <a:spcPct val="90000"/>
            </a:lnSpc>
            <a:spcBef>
              <a:spcPct val="0"/>
            </a:spcBef>
            <a:spcAft>
              <a:spcPct val="35000"/>
            </a:spcAft>
          </a:pPr>
          <a:r>
            <a:rPr lang="el-GR" sz="1600" kern="1200" dirty="0"/>
            <a:t>-Δημιουργία- Πτώση</a:t>
          </a:r>
        </a:p>
        <a:p>
          <a:pPr lvl="0" algn="ctr" defTabSz="711200">
            <a:lnSpc>
              <a:spcPct val="90000"/>
            </a:lnSpc>
            <a:spcBef>
              <a:spcPct val="0"/>
            </a:spcBef>
            <a:spcAft>
              <a:spcPct val="35000"/>
            </a:spcAft>
          </a:pPr>
          <a:r>
            <a:rPr lang="el-GR" sz="1600" kern="1200" dirty="0"/>
            <a:t>-Άνθρωποι του Θεού</a:t>
          </a:r>
        </a:p>
        <a:p>
          <a:pPr lvl="0" algn="ctr" defTabSz="711200">
            <a:lnSpc>
              <a:spcPct val="90000"/>
            </a:lnSpc>
            <a:spcBef>
              <a:spcPct val="0"/>
            </a:spcBef>
            <a:spcAft>
              <a:spcPct val="35000"/>
            </a:spcAft>
          </a:pPr>
          <a:r>
            <a:rPr lang="el-GR" sz="1600" kern="1200" dirty="0"/>
            <a:t>-Ενανθρώπιση- Χριστός</a:t>
          </a:r>
        </a:p>
        <a:p>
          <a:pPr lvl="0" algn="ctr" defTabSz="711200">
            <a:lnSpc>
              <a:spcPct val="90000"/>
            </a:lnSpc>
            <a:spcBef>
              <a:spcPct val="0"/>
            </a:spcBef>
            <a:spcAft>
              <a:spcPct val="35000"/>
            </a:spcAft>
          </a:pPr>
          <a:endParaRPr lang="el-GR" sz="1600" kern="1200" dirty="0"/>
        </a:p>
      </dsp:txBody>
      <dsp:txXfrm>
        <a:off x="961761" y="3990268"/>
        <a:ext cx="2037573" cy="1293859"/>
      </dsp:txXfrm>
    </dsp:sp>
    <dsp:sp modelId="{95102E21-F228-487C-9C90-A5DA34C7EBC7}">
      <dsp:nvSpPr>
        <dsp:cNvPr id="0" name=""/>
        <dsp:cNvSpPr/>
      </dsp:nvSpPr>
      <dsp:spPr>
        <a:xfrm>
          <a:off x="3225732" y="1888737"/>
          <a:ext cx="2037573" cy="1293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ABA250-F681-4DD8-9D14-01135A10F017}">
      <dsp:nvSpPr>
        <dsp:cNvPr id="0" name=""/>
        <dsp:cNvSpPr/>
      </dsp:nvSpPr>
      <dsp:spPr>
        <a:xfrm>
          <a:off x="3452129" y="2103814"/>
          <a:ext cx="2037573" cy="1293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a:t>Β’</a:t>
          </a:r>
        </a:p>
      </dsp:txBody>
      <dsp:txXfrm>
        <a:off x="3452129" y="2103814"/>
        <a:ext cx="2037573" cy="1293859"/>
      </dsp:txXfrm>
    </dsp:sp>
    <dsp:sp modelId="{CE7A5448-585F-447B-8699-BD2F8B425F81}">
      <dsp:nvSpPr>
        <dsp:cNvPr id="0" name=""/>
        <dsp:cNvSpPr/>
      </dsp:nvSpPr>
      <dsp:spPr>
        <a:xfrm>
          <a:off x="3225732" y="3775190"/>
          <a:ext cx="2037573" cy="1293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4B1D48-0FDD-45FE-8BF3-4718019B69F3}">
      <dsp:nvSpPr>
        <dsp:cNvPr id="0" name=""/>
        <dsp:cNvSpPr/>
      </dsp:nvSpPr>
      <dsp:spPr>
        <a:xfrm>
          <a:off x="3452129" y="3990268"/>
          <a:ext cx="2037573" cy="1293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kern="1200" dirty="0"/>
            <a:t>-Εκκλησία-</a:t>
          </a:r>
          <a:r>
            <a:rPr lang="el-GR" sz="1600" kern="1200" dirty="0" err="1"/>
            <a:t>Λατρεί</a:t>
          </a:r>
          <a:r>
            <a:rPr lang="el-GR" sz="1600" kern="1200" dirty="0"/>
            <a:t>α- Αγ. Γραφή</a:t>
          </a:r>
        </a:p>
        <a:p>
          <a:pPr lvl="0" algn="ctr" defTabSz="711200">
            <a:lnSpc>
              <a:spcPct val="90000"/>
            </a:lnSpc>
            <a:spcBef>
              <a:spcPct val="0"/>
            </a:spcBef>
            <a:spcAft>
              <a:spcPct val="35000"/>
            </a:spcAft>
          </a:pPr>
          <a:r>
            <a:rPr lang="el-GR" sz="1600" kern="1200" dirty="0"/>
            <a:t>-Βασιλεία του Θεού</a:t>
          </a:r>
        </a:p>
        <a:p>
          <a:pPr lvl="0" algn="ctr" defTabSz="711200">
            <a:lnSpc>
              <a:spcPct val="90000"/>
            </a:lnSpc>
            <a:spcBef>
              <a:spcPct val="0"/>
            </a:spcBef>
            <a:spcAft>
              <a:spcPct val="35000"/>
            </a:spcAft>
          </a:pPr>
          <a:r>
            <a:rPr lang="el-GR" sz="1600" kern="1200" dirty="0"/>
            <a:t>-Χριστιανική ζωή</a:t>
          </a:r>
        </a:p>
        <a:p>
          <a:pPr lvl="0" algn="ctr" defTabSz="711200">
            <a:lnSpc>
              <a:spcPct val="90000"/>
            </a:lnSpc>
            <a:spcBef>
              <a:spcPct val="0"/>
            </a:spcBef>
            <a:spcAft>
              <a:spcPct val="35000"/>
            </a:spcAft>
          </a:pPr>
          <a:endParaRPr lang="el-GR" sz="1200" kern="1200" dirty="0"/>
        </a:p>
      </dsp:txBody>
      <dsp:txXfrm>
        <a:off x="3452129" y="3990268"/>
        <a:ext cx="2037573" cy="1293859"/>
      </dsp:txXfrm>
    </dsp:sp>
    <dsp:sp modelId="{4E128E7B-9ED5-4913-964C-1DCBD5AE90E6}">
      <dsp:nvSpPr>
        <dsp:cNvPr id="0" name=""/>
        <dsp:cNvSpPr/>
      </dsp:nvSpPr>
      <dsp:spPr>
        <a:xfrm>
          <a:off x="5716100" y="1888737"/>
          <a:ext cx="2037573" cy="1293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32CD5C-23E1-4911-A220-F185B2B5D259}">
      <dsp:nvSpPr>
        <dsp:cNvPr id="0" name=""/>
        <dsp:cNvSpPr/>
      </dsp:nvSpPr>
      <dsp:spPr>
        <a:xfrm>
          <a:off x="5942497" y="2103814"/>
          <a:ext cx="2037573" cy="1293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a:t>Γ’</a:t>
          </a:r>
        </a:p>
      </dsp:txBody>
      <dsp:txXfrm>
        <a:off x="5942497" y="2103814"/>
        <a:ext cx="2037573" cy="1293859"/>
      </dsp:txXfrm>
    </dsp:sp>
    <dsp:sp modelId="{F5DD05CC-6187-4135-B357-DEA72C67DF65}">
      <dsp:nvSpPr>
        <dsp:cNvPr id="0" name=""/>
        <dsp:cNvSpPr/>
      </dsp:nvSpPr>
      <dsp:spPr>
        <a:xfrm>
          <a:off x="5716100" y="3775190"/>
          <a:ext cx="2037573" cy="1293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754933-BCE8-48F6-B2AB-1B241F611021}">
      <dsp:nvSpPr>
        <dsp:cNvPr id="0" name=""/>
        <dsp:cNvSpPr/>
      </dsp:nvSpPr>
      <dsp:spPr>
        <a:xfrm>
          <a:off x="5942497" y="3990268"/>
          <a:ext cx="2037573" cy="1293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kern="1200" dirty="0"/>
            <a:t>Θρησκεία- θρησκείες/κοσμοθεωρίες</a:t>
          </a:r>
        </a:p>
      </dsp:txBody>
      <dsp:txXfrm>
        <a:off x="5942497" y="3990268"/>
        <a:ext cx="2037573" cy="129385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A619FC-EB8F-4FA6-BF3E-8C36D667DFB6}">
      <dsp:nvSpPr>
        <dsp:cNvPr id="0" name=""/>
        <dsp:cNvSpPr/>
      </dsp:nvSpPr>
      <dsp:spPr>
        <a:xfrm>
          <a:off x="0" y="243681"/>
          <a:ext cx="4038600" cy="40386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l-GR" sz="3200" kern="1200" dirty="0"/>
            <a:t>Στην κατανόηση και ερμηνεία βασικών πτυχών της διδασκαλίας της Ορθόδοξης Εκκλησίας</a:t>
          </a:r>
        </a:p>
      </dsp:txBody>
      <dsp:txXfrm>
        <a:off x="0" y="243681"/>
        <a:ext cx="4038600" cy="40386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7B15E9-2A6C-4F48-B7E3-D29D6D992C3C}">
      <dsp:nvSpPr>
        <dsp:cNvPr id="0" name=""/>
        <dsp:cNvSpPr/>
      </dsp:nvSpPr>
      <dsp:spPr>
        <a:xfrm>
          <a:off x="0" y="1051401"/>
          <a:ext cx="4038600" cy="24231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l-GR" sz="2600" kern="1200" dirty="0"/>
            <a:t>Στην ολόπλευρη, αρμονική και ισόρροπη ανάπτυξη των διανοητικών και ψυχοσωματικών δυνάμεων </a:t>
          </a:r>
          <a:r>
            <a:rPr lang="el-GR" sz="2600" kern="1200"/>
            <a:t>των μαθητών/τριών </a:t>
          </a:r>
          <a:endParaRPr lang="el-GR" sz="2600" kern="1200" dirty="0"/>
        </a:p>
      </dsp:txBody>
      <dsp:txXfrm>
        <a:off x="0" y="1051401"/>
        <a:ext cx="4038600" cy="242316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60C0C3-4921-4205-8E65-EE1A477AA1E4}">
      <dsp:nvSpPr>
        <dsp:cNvPr id="0" name=""/>
        <dsp:cNvSpPr/>
      </dsp:nvSpPr>
      <dsp:spPr>
        <a:xfrm>
          <a:off x="0" y="1051401"/>
          <a:ext cx="4038600" cy="24231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l-GR" sz="2600" kern="1200"/>
            <a:t>Στη βαθύτερη εξοικείωση με τη σχέση Θεού και ζωήςως κινητήριας δύναμης, που συμβάλλει στον προσανατολισμό του βίου</a:t>
          </a:r>
          <a:endParaRPr lang="el-GR" sz="2600" kern="1200" dirty="0"/>
        </a:p>
      </dsp:txBody>
      <dsp:txXfrm>
        <a:off x="0" y="1051401"/>
        <a:ext cx="4038600" cy="242316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B79BD2-8C2F-4ACF-BB61-CBF8F812234F}">
      <dsp:nvSpPr>
        <dsp:cNvPr id="0" name=""/>
        <dsp:cNvSpPr/>
      </dsp:nvSpPr>
      <dsp:spPr>
        <a:xfrm>
          <a:off x="0" y="243681"/>
          <a:ext cx="4038600" cy="40386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l-GR" sz="2100" kern="1200" dirty="0"/>
            <a:t>Στην αναγνώριση του συλλογικού θρησκευτικού βιώματος, το οποίο στην Ελλάδα διαμορφώνεται μέσω της ιστορικής παρουσίας και δράσης της Ορθόδοξης Εκκλησίας</a:t>
          </a:r>
        </a:p>
      </dsp:txBody>
      <dsp:txXfrm>
        <a:off x="0" y="243681"/>
        <a:ext cx="4038600" cy="40386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909782E-B9A7-416E-BC8C-D22B9ED8DD95}">
      <dsp:nvSpPr>
        <dsp:cNvPr id="0" name=""/>
        <dsp:cNvSpPr/>
      </dsp:nvSpPr>
      <dsp:spPr>
        <a:xfrm>
          <a:off x="0" y="243681"/>
          <a:ext cx="4038600" cy="40386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a:t>Στη μελέτη του θρησκευτικού φαινομένου εν γένει, αποβλέποντας στην καλλιέργεια του σεβασμού απέναντι στην ετερότητα, με γνώμονα τη </a:t>
          </a:r>
          <a:r>
            <a:rPr lang="el-GR" sz="2000" kern="1200" dirty="0" err="1"/>
            <a:t>διαθεματική</a:t>
          </a:r>
          <a:r>
            <a:rPr lang="el-GR" sz="2000" kern="1200" dirty="0"/>
            <a:t> και  διεπιστημονική προσέγγιση της γνώσης. </a:t>
          </a:r>
        </a:p>
      </dsp:txBody>
      <dsp:txXfrm>
        <a:off x="0" y="243681"/>
        <a:ext cx="4038600" cy="40386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A22AD1-94B4-455B-8FBC-2CE37A26CACC}">
      <dsp:nvSpPr>
        <dsp:cNvPr id="0" name=""/>
        <dsp:cNvSpPr/>
      </dsp:nvSpPr>
      <dsp:spPr>
        <a:xfrm>
          <a:off x="0" y="614008"/>
          <a:ext cx="8229600" cy="95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B0BA99-2C06-41D2-8183-7883EF10D6D8}">
      <dsp:nvSpPr>
        <dsp:cNvPr id="0" name=""/>
        <dsp:cNvSpPr/>
      </dsp:nvSpPr>
      <dsp:spPr>
        <a:xfrm>
          <a:off x="411480" y="53128"/>
          <a:ext cx="7446709" cy="1121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l-GR" sz="2000" kern="1200" dirty="0"/>
            <a:t>…βασική αποστολή του μαθήματος αποτελεί η «ανάπτυξη της θρησκευτικής συνείδησης» των ορθόδοξων μαθητών και μαθητριών η οποία  είναι συνταγματική υποχρέωση του Κράτους</a:t>
          </a:r>
        </a:p>
      </dsp:txBody>
      <dsp:txXfrm>
        <a:off x="411480" y="53128"/>
        <a:ext cx="7446709" cy="1121760"/>
      </dsp:txXfrm>
    </dsp:sp>
    <dsp:sp modelId="{1DEF2294-1AE0-49B9-86F0-65F3FC3363B6}">
      <dsp:nvSpPr>
        <dsp:cNvPr id="0" name=""/>
        <dsp:cNvSpPr/>
      </dsp:nvSpPr>
      <dsp:spPr>
        <a:xfrm>
          <a:off x="0" y="2337688"/>
          <a:ext cx="8229600" cy="95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8F5D3F-64AA-478F-9E90-1416D3D906B6}">
      <dsp:nvSpPr>
        <dsp:cNvPr id="0" name=""/>
        <dsp:cNvSpPr/>
      </dsp:nvSpPr>
      <dsp:spPr>
        <a:xfrm>
          <a:off x="542112" y="1776808"/>
          <a:ext cx="7185403" cy="1121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l-GR" sz="2000" kern="1200" dirty="0"/>
            <a:t>…. </a:t>
          </a:r>
          <a:r>
            <a:rPr lang="en-US" sz="2000" kern="1200" dirty="0" err="1"/>
            <a:t>διακρ</a:t>
          </a:r>
          <a:r>
            <a:rPr lang="el-GR" sz="2000" kern="1200" dirty="0" err="1"/>
            <a:t>ίνε</a:t>
          </a:r>
          <a:r>
            <a:rPr lang="en-US" sz="2000" kern="1200" dirty="0" err="1"/>
            <a:t>ται</a:t>
          </a:r>
          <a:r>
            <a:rPr lang="en-US" sz="2000" kern="1200" dirty="0"/>
            <a:t> </a:t>
          </a:r>
          <a:r>
            <a:rPr lang="en-US" sz="2000" kern="1200" dirty="0" err="1"/>
            <a:t>με</a:t>
          </a:r>
          <a:r>
            <a:rPr lang="en-US" sz="2000" kern="1200" dirty="0"/>
            <a:t> </a:t>
          </a:r>
          <a:r>
            <a:rPr lang="en-US" sz="2000" kern="1200" dirty="0" err="1"/>
            <a:t>σαφήνεια</a:t>
          </a:r>
          <a:r>
            <a:rPr lang="en-US" sz="2000" kern="1200" dirty="0"/>
            <a:t> </a:t>
          </a:r>
          <a:r>
            <a:rPr lang="en-US" sz="2000" kern="1200" dirty="0" err="1"/>
            <a:t>από</a:t>
          </a:r>
          <a:r>
            <a:rPr lang="en-US" sz="2000" kern="1200" dirty="0"/>
            <a:t> </a:t>
          </a:r>
          <a:r>
            <a:rPr lang="en-US" sz="2000" kern="1200" dirty="0" err="1"/>
            <a:t>την</a:t>
          </a:r>
          <a:r>
            <a:rPr lang="en-US" sz="2000" kern="1200" dirty="0"/>
            <a:t> </a:t>
          </a:r>
          <a:r>
            <a:rPr lang="en-US" sz="2000" kern="1200" dirty="0" err="1"/>
            <a:t>Κατήχηση</a:t>
          </a:r>
          <a:r>
            <a:rPr lang="en-US" sz="2000" kern="1200" dirty="0"/>
            <a:t>, η </a:t>
          </a:r>
          <a:r>
            <a:rPr lang="en-US" sz="2000" kern="1200" dirty="0" err="1"/>
            <a:t>οποία</a:t>
          </a:r>
          <a:r>
            <a:rPr lang="en-US" sz="2000" kern="1200" dirty="0"/>
            <a:t> </a:t>
          </a:r>
          <a:r>
            <a:rPr lang="en-US" sz="2000" kern="1200" dirty="0" err="1"/>
            <a:t>συνιστά</a:t>
          </a:r>
          <a:r>
            <a:rPr lang="en-US" sz="2000" kern="1200" dirty="0"/>
            <a:t> </a:t>
          </a:r>
          <a:r>
            <a:rPr lang="en-US" sz="2000" kern="1200" dirty="0" err="1"/>
            <a:t>κοινωνικοποίηση</a:t>
          </a:r>
          <a:r>
            <a:rPr lang="en-US" sz="2000" kern="1200" dirty="0"/>
            <a:t> </a:t>
          </a:r>
          <a:r>
            <a:rPr lang="en-US" sz="2000" kern="1200" dirty="0" err="1"/>
            <a:t>και</a:t>
          </a:r>
          <a:r>
            <a:rPr lang="en-US" sz="2000" kern="1200" dirty="0"/>
            <a:t> </a:t>
          </a:r>
          <a:r>
            <a:rPr lang="en-US" sz="2000" kern="1200" dirty="0" err="1"/>
            <a:t>μυσταγωγία</a:t>
          </a:r>
          <a:r>
            <a:rPr lang="en-US" sz="2000" kern="1200" dirty="0"/>
            <a:t> </a:t>
          </a:r>
          <a:r>
            <a:rPr lang="en-US" sz="2000" kern="1200" dirty="0" err="1"/>
            <a:t>στον</a:t>
          </a:r>
          <a:r>
            <a:rPr lang="en-US" sz="2000" kern="1200" dirty="0"/>
            <a:t> </a:t>
          </a:r>
          <a:r>
            <a:rPr lang="en-US" sz="2000" kern="1200" dirty="0" err="1"/>
            <a:t>χώρο</a:t>
          </a:r>
          <a:r>
            <a:rPr lang="en-US" sz="2000" kern="1200" dirty="0"/>
            <a:t> </a:t>
          </a:r>
          <a:r>
            <a:rPr lang="en-US" sz="2000" kern="1200" dirty="0" err="1"/>
            <a:t>της</a:t>
          </a:r>
          <a:r>
            <a:rPr lang="en-US" sz="2000" kern="1200" dirty="0"/>
            <a:t> </a:t>
          </a:r>
          <a:r>
            <a:rPr lang="en-US" sz="2000" kern="1200" dirty="0" err="1"/>
            <a:t>ορθοδόξου</a:t>
          </a:r>
          <a:r>
            <a:rPr lang="en-US" sz="2000" kern="1200" dirty="0"/>
            <a:t> </a:t>
          </a:r>
          <a:r>
            <a:rPr lang="en-US" sz="2000" kern="1200" dirty="0" err="1"/>
            <a:t>Εκκλησίας</a:t>
          </a:r>
          <a:r>
            <a:rPr lang="en-US" sz="2000" kern="1200" dirty="0"/>
            <a:t> </a:t>
          </a:r>
          <a:endParaRPr lang="el-GR" sz="2000" kern="1200" dirty="0"/>
        </a:p>
      </dsp:txBody>
      <dsp:txXfrm>
        <a:off x="542112" y="1776808"/>
        <a:ext cx="7185403" cy="1121760"/>
      </dsp:txXfrm>
    </dsp:sp>
    <dsp:sp modelId="{231A9113-D1C9-4493-98B4-1861C0F2FC3C}">
      <dsp:nvSpPr>
        <dsp:cNvPr id="0" name=""/>
        <dsp:cNvSpPr/>
      </dsp:nvSpPr>
      <dsp:spPr>
        <a:xfrm>
          <a:off x="0" y="4061368"/>
          <a:ext cx="8229600" cy="95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86C0DF-846B-4CC2-946C-A6C1B6049E14}">
      <dsp:nvSpPr>
        <dsp:cNvPr id="0" name=""/>
        <dsp:cNvSpPr/>
      </dsp:nvSpPr>
      <dsp:spPr>
        <a:xfrm>
          <a:off x="411480" y="3500488"/>
          <a:ext cx="7446709" cy="1121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l-GR" sz="2000" kern="1200" dirty="0"/>
            <a:t>…</a:t>
          </a:r>
          <a:r>
            <a:rPr lang="en-US" sz="2000" kern="1200" dirty="0" err="1"/>
            <a:t>προτείνει</a:t>
          </a:r>
          <a:r>
            <a:rPr lang="el-GR" sz="2000" kern="1200" dirty="0"/>
            <a:t> </a:t>
          </a:r>
          <a:r>
            <a:rPr lang="en-US" sz="2000" kern="1200" dirty="0"/>
            <a:t> </a:t>
          </a:r>
          <a:r>
            <a:rPr lang="en-US" sz="2000" kern="1200" dirty="0" err="1"/>
            <a:t>έναν</a:t>
          </a:r>
          <a:r>
            <a:rPr lang="en-US" sz="2000" kern="1200" dirty="0"/>
            <a:t> </a:t>
          </a:r>
          <a:r>
            <a:rPr lang="en-US" sz="2000" kern="1200" dirty="0" err="1"/>
            <a:t>τρόπο</a:t>
          </a:r>
          <a:r>
            <a:rPr lang="en-US" sz="2000" kern="1200" dirty="0"/>
            <a:t> </a:t>
          </a:r>
          <a:r>
            <a:rPr lang="en-US" sz="2000" kern="1200" dirty="0" err="1"/>
            <a:t>θέασης</a:t>
          </a:r>
          <a:r>
            <a:rPr lang="en-US" sz="2000" kern="1200" dirty="0"/>
            <a:t> </a:t>
          </a:r>
          <a:r>
            <a:rPr lang="en-US" sz="2000" kern="1200" dirty="0" err="1"/>
            <a:t>των</a:t>
          </a:r>
          <a:r>
            <a:rPr lang="en-US" sz="2000" kern="1200" dirty="0"/>
            <a:t> </a:t>
          </a:r>
          <a:r>
            <a:rPr lang="en-US" sz="2000" kern="1200" dirty="0" err="1"/>
            <a:t>πραγμάτων</a:t>
          </a:r>
          <a:r>
            <a:rPr lang="en-US" sz="2000" kern="1200" dirty="0"/>
            <a:t>, </a:t>
          </a:r>
          <a:r>
            <a:rPr lang="en-US" sz="2000" kern="1200" dirty="0" err="1"/>
            <a:t>μία</a:t>
          </a:r>
          <a:r>
            <a:rPr lang="en-US" sz="2000" kern="1200" dirty="0"/>
            <a:t> </a:t>
          </a:r>
          <a:r>
            <a:rPr lang="el-GR" sz="2000" kern="1200" dirty="0"/>
            <a:t> </a:t>
          </a:r>
          <a:r>
            <a:rPr lang="en-US" sz="2000" kern="1200" dirty="0" err="1"/>
            <a:t>προσέγγιση</a:t>
          </a:r>
          <a:r>
            <a:rPr lang="en-US" sz="2000" kern="1200" dirty="0"/>
            <a:t> </a:t>
          </a:r>
          <a:r>
            <a:rPr lang="en-US" sz="2000" kern="1200" dirty="0" err="1"/>
            <a:t>στο</a:t>
          </a:r>
          <a:r>
            <a:rPr lang="el-GR" sz="2000" kern="1200" dirty="0"/>
            <a:t> </a:t>
          </a:r>
          <a:r>
            <a:rPr lang="en-US" sz="2000" kern="1200" dirty="0"/>
            <a:t> </a:t>
          </a:r>
          <a:r>
            <a:rPr lang="en-US" sz="2000" kern="1200" dirty="0" err="1"/>
            <a:t>μυστήριο</a:t>
          </a:r>
          <a:r>
            <a:rPr lang="el-GR" sz="2000" kern="1200" dirty="0"/>
            <a:t> </a:t>
          </a:r>
          <a:r>
            <a:rPr lang="en-US" sz="2000" kern="1200" dirty="0"/>
            <a:t> </a:t>
          </a:r>
          <a:r>
            <a:rPr lang="en-US" sz="2000" kern="1200" dirty="0" err="1"/>
            <a:t>της</a:t>
          </a:r>
          <a:r>
            <a:rPr lang="en-US" sz="2000" kern="1200" dirty="0"/>
            <a:t> </a:t>
          </a:r>
          <a:r>
            <a:rPr lang="en-US" sz="2000" kern="1200" dirty="0" err="1"/>
            <a:t>ανθρώπινης</a:t>
          </a:r>
          <a:r>
            <a:rPr lang="en-US" sz="2000" kern="1200" dirty="0"/>
            <a:t> </a:t>
          </a:r>
          <a:r>
            <a:rPr lang="en-US" sz="2000" kern="1200" dirty="0" err="1"/>
            <a:t>ζωής</a:t>
          </a:r>
          <a:r>
            <a:rPr lang="en-US" sz="2000" kern="1200" dirty="0"/>
            <a:t> </a:t>
          </a:r>
          <a:r>
            <a:rPr lang="en-US" sz="2000" kern="1200" dirty="0" err="1"/>
            <a:t>και</a:t>
          </a:r>
          <a:r>
            <a:rPr lang="en-US" sz="2000" kern="1200" dirty="0"/>
            <a:t> </a:t>
          </a:r>
          <a:r>
            <a:rPr lang="en-US" sz="2000" kern="1200" dirty="0" err="1"/>
            <a:t>της</a:t>
          </a:r>
          <a:r>
            <a:rPr lang="en-US" sz="2000" kern="1200" dirty="0"/>
            <a:t> </a:t>
          </a:r>
          <a:r>
            <a:rPr lang="en-US" sz="2000" kern="1200" dirty="0" err="1"/>
            <a:t>σχέσης</a:t>
          </a:r>
          <a:r>
            <a:rPr lang="el-GR" sz="2000" kern="1200" dirty="0"/>
            <a:t> της</a:t>
          </a:r>
          <a:r>
            <a:rPr lang="en-US" sz="2000" kern="1200" dirty="0"/>
            <a:t> </a:t>
          </a:r>
          <a:r>
            <a:rPr lang="en-US" sz="2000" kern="1200" dirty="0" err="1"/>
            <a:t>με</a:t>
          </a:r>
          <a:r>
            <a:rPr lang="en-US" sz="2000" kern="1200" dirty="0"/>
            <a:t> </a:t>
          </a:r>
          <a:r>
            <a:rPr lang="en-US" sz="2000" kern="1200" dirty="0" err="1"/>
            <a:t>τον</a:t>
          </a:r>
          <a:r>
            <a:rPr lang="en-US" sz="2000" kern="1200" dirty="0"/>
            <a:t> </a:t>
          </a:r>
          <a:r>
            <a:rPr lang="en-US" sz="2000" kern="1200" dirty="0" err="1"/>
            <a:t>Θεό</a:t>
          </a:r>
          <a:r>
            <a:rPr lang="en-US" sz="2000" kern="1200" dirty="0"/>
            <a:t> </a:t>
          </a:r>
          <a:r>
            <a:rPr lang="en-US" sz="2000" kern="1200" dirty="0" err="1"/>
            <a:t>και</a:t>
          </a:r>
          <a:r>
            <a:rPr lang="en-US" sz="2000" kern="1200" dirty="0"/>
            <a:t> </a:t>
          </a:r>
          <a:r>
            <a:rPr lang="en-US" sz="2000" kern="1200" dirty="0" err="1"/>
            <a:t>τους</a:t>
          </a:r>
          <a:r>
            <a:rPr lang="en-US" sz="2000" kern="1200" dirty="0"/>
            <a:t> </a:t>
          </a:r>
          <a:r>
            <a:rPr lang="en-US" sz="2000" kern="1200" dirty="0" err="1"/>
            <a:t>συνανθρώπους</a:t>
          </a:r>
          <a:endParaRPr lang="el-GR" sz="2000" kern="1200" dirty="0"/>
        </a:p>
      </dsp:txBody>
      <dsp:txXfrm>
        <a:off x="411480" y="3500488"/>
        <a:ext cx="7446709" cy="112176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4E75F9-767B-4151-B2D2-E8941853EF49}">
      <dsp:nvSpPr>
        <dsp:cNvPr id="0" name=""/>
        <dsp:cNvSpPr/>
      </dsp:nvSpPr>
      <dsp:spPr>
        <a:xfrm>
          <a:off x="0" y="614008"/>
          <a:ext cx="8229600" cy="95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AD3A2F-0FD1-4A03-A483-6EFC798B448D}">
      <dsp:nvSpPr>
        <dsp:cNvPr id="0" name=""/>
        <dsp:cNvSpPr/>
      </dsp:nvSpPr>
      <dsp:spPr>
        <a:xfrm>
          <a:off x="411480" y="53128"/>
          <a:ext cx="6875188" cy="1121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l-GR" sz="2000" kern="1200" dirty="0"/>
            <a:t>….</a:t>
          </a:r>
          <a:r>
            <a:rPr lang="en-US" sz="2000" kern="1200" dirty="0" err="1"/>
            <a:t>δεν</a:t>
          </a:r>
          <a:r>
            <a:rPr lang="en-US" sz="2000" kern="1200" dirty="0"/>
            <a:t> </a:t>
          </a:r>
          <a:r>
            <a:rPr lang="en-US" sz="2000" kern="1200" dirty="0" err="1"/>
            <a:t>αποσκοπεί</a:t>
          </a:r>
          <a:r>
            <a:rPr lang="en-US" sz="2000" kern="1200" dirty="0"/>
            <a:t> </a:t>
          </a:r>
          <a:r>
            <a:rPr lang="en-US" sz="2000" kern="1200" dirty="0" err="1"/>
            <a:t>στο</a:t>
          </a:r>
          <a:r>
            <a:rPr lang="en-US" sz="2000" kern="1200" dirty="0"/>
            <a:t> </a:t>
          </a:r>
          <a:r>
            <a:rPr lang="en-US" sz="2000" kern="1200" dirty="0" err="1"/>
            <a:t>να</a:t>
          </a:r>
          <a:r>
            <a:rPr lang="en-US" sz="2000" kern="1200" dirty="0"/>
            <a:t> </a:t>
          </a:r>
          <a:r>
            <a:rPr lang="en-US" sz="2000" kern="1200" dirty="0" err="1"/>
            <a:t>προσφέρει</a:t>
          </a:r>
          <a:r>
            <a:rPr lang="en-US" sz="2000" kern="1200" dirty="0"/>
            <a:t> </a:t>
          </a:r>
          <a:r>
            <a:rPr lang="en-US" sz="2000" kern="1200" dirty="0" err="1"/>
            <a:t>στους</a:t>
          </a:r>
          <a:r>
            <a:rPr lang="en-US" sz="2000" kern="1200" dirty="0"/>
            <a:t> </a:t>
          </a:r>
          <a:r>
            <a:rPr lang="en-US" sz="2000" kern="1200" dirty="0" err="1"/>
            <a:t>μαθητές</a:t>
          </a:r>
          <a:r>
            <a:rPr lang="en-US" sz="2000" kern="1200" dirty="0"/>
            <a:t> </a:t>
          </a:r>
          <a:r>
            <a:rPr lang="en-US" sz="2000" kern="1200" dirty="0" err="1"/>
            <a:t>απλώς</a:t>
          </a:r>
          <a:r>
            <a:rPr lang="en-US" sz="2000" kern="1200" dirty="0"/>
            <a:t> </a:t>
          </a:r>
          <a:r>
            <a:rPr lang="en-US" sz="2000" kern="1200" dirty="0" err="1"/>
            <a:t>και</a:t>
          </a:r>
          <a:r>
            <a:rPr lang="en-US" sz="2000" kern="1200" dirty="0"/>
            <a:t> </a:t>
          </a:r>
          <a:r>
            <a:rPr lang="en-US" sz="2000" kern="1200" dirty="0" err="1"/>
            <a:t>μόνο</a:t>
          </a:r>
          <a:r>
            <a:rPr lang="en-US" sz="2000" kern="1200" dirty="0"/>
            <a:t> </a:t>
          </a:r>
          <a:r>
            <a:rPr lang="en-US" sz="2000" kern="1200" dirty="0" err="1"/>
            <a:t>τη</a:t>
          </a:r>
          <a:r>
            <a:rPr lang="en-US" sz="2000" kern="1200" dirty="0"/>
            <a:t> </a:t>
          </a:r>
          <a:r>
            <a:rPr lang="en-US" sz="2000" kern="1200" dirty="0" err="1"/>
            <a:t>δυνατότητα</a:t>
          </a:r>
          <a:r>
            <a:rPr lang="en-US" sz="2000" kern="1200" dirty="0"/>
            <a:t> </a:t>
          </a:r>
          <a:r>
            <a:rPr lang="en-US" sz="2000" kern="1200" dirty="0" err="1"/>
            <a:t>κατάκτησης</a:t>
          </a:r>
          <a:r>
            <a:rPr lang="en-US" sz="2000" kern="1200" dirty="0"/>
            <a:t> </a:t>
          </a:r>
          <a:r>
            <a:rPr lang="en-US" sz="2000" kern="1200" dirty="0" err="1"/>
            <a:t>ορισμένων</a:t>
          </a:r>
          <a:r>
            <a:rPr lang="en-US" sz="2000" kern="1200" dirty="0"/>
            <a:t> </a:t>
          </a:r>
          <a:r>
            <a:rPr lang="en-US" sz="2000" kern="1200" dirty="0" err="1"/>
            <a:t>γνώσεων</a:t>
          </a:r>
          <a:endParaRPr lang="el-GR" sz="2000" kern="1200" dirty="0"/>
        </a:p>
      </dsp:txBody>
      <dsp:txXfrm>
        <a:off x="411480" y="53128"/>
        <a:ext cx="6875188" cy="1121760"/>
      </dsp:txXfrm>
    </dsp:sp>
    <dsp:sp modelId="{3CFCF872-FEA1-4663-BAE0-AA2067EA9F0A}">
      <dsp:nvSpPr>
        <dsp:cNvPr id="0" name=""/>
        <dsp:cNvSpPr/>
      </dsp:nvSpPr>
      <dsp:spPr>
        <a:xfrm>
          <a:off x="0" y="2337688"/>
          <a:ext cx="8229600" cy="95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C1646C-7C3B-4B3E-B242-94C187CE0EB7}">
      <dsp:nvSpPr>
        <dsp:cNvPr id="0" name=""/>
        <dsp:cNvSpPr/>
      </dsp:nvSpPr>
      <dsp:spPr>
        <a:xfrm>
          <a:off x="411480" y="1776808"/>
          <a:ext cx="6822247" cy="1121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l-GR" sz="2000" kern="1200" dirty="0"/>
            <a:t>…..</a:t>
          </a:r>
          <a:r>
            <a:rPr lang="en-US" sz="2000" kern="1200" dirty="0"/>
            <a:t> </a:t>
          </a:r>
          <a:r>
            <a:rPr lang="en-US" sz="2000" kern="1200" dirty="0" err="1"/>
            <a:t>δεν</a:t>
          </a:r>
          <a:r>
            <a:rPr lang="en-US" sz="2000" kern="1200" dirty="0"/>
            <a:t> </a:t>
          </a:r>
          <a:r>
            <a:rPr lang="en-US" sz="2000" kern="1200" dirty="0" err="1"/>
            <a:t>βλέπει</a:t>
          </a:r>
          <a:r>
            <a:rPr lang="en-US" sz="2000" kern="1200" dirty="0"/>
            <a:t> </a:t>
          </a:r>
          <a:r>
            <a:rPr lang="en-US" sz="2000" kern="1200" dirty="0" err="1"/>
            <a:t>τον</a:t>
          </a:r>
          <a:r>
            <a:rPr lang="en-US" sz="2000" kern="1200" dirty="0"/>
            <a:t> </a:t>
          </a:r>
          <a:r>
            <a:rPr lang="en-US" sz="2000" kern="1200" dirty="0" err="1"/>
            <a:t>μαθητή</a:t>
          </a:r>
          <a:r>
            <a:rPr lang="en-US" sz="2000" kern="1200" dirty="0"/>
            <a:t> </a:t>
          </a:r>
          <a:r>
            <a:rPr lang="en-US" sz="2000" kern="1200" dirty="0" err="1"/>
            <a:t>αποκομμένο</a:t>
          </a:r>
          <a:r>
            <a:rPr lang="en-US" sz="2000" kern="1200" dirty="0"/>
            <a:t> </a:t>
          </a:r>
          <a:r>
            <a:rPr lang="en-US" sz="2000" kern="1200" dirty="0" err="1"/>
            <a:t>από</a:t>
          </a:r>
          <a:r>
            <a:rPr lang="en-US" sz="2000" kern="1200" dirty="0"/>
            <a:t> </a:t>
          </a:r>
          <a:r>
            <a:rPr lang="en-US" sz="2000" kern="1200" dirty="0" err="1"/>
            <a:t>την</a:t>
          </a:r>
          <a:r>
            <a:rPr lang="en-US" sz="2000" kern="1200" dirty="0"/>
            <a:t> </a:t>
          </a:r>
          <a:r>
            <a:rPr lang="en-US" sz="2000" kern="1200" dirty="0" err="1"/>
            <a:t>πολιτισμική</a:t>
          </a:r>
          <a:r>
            <a:rPr lang="en-US" sz="2000" kern="1200" dirty="0"/>
            <a:t> </a:t>
          </a:r>
          <a:r>
            <a:rPr lang="en-US" sz="2000" kern="1200" dirty="0" err="1"/>
            <a:t>του</a:t>
          </a:r>
          <a:r>
            <a:rPr lang="en-US" sz="2000" kern="1200" dirty="0"/>
            <a:t> </a:t>
          </a:r>
          <a:r>
            <a:rPr lang="en-US" sz="2000" kern="1200" dirty="0" err="1"/>
            <a:t>συνάφεια</a:t>
          </a:r>
          <a:endParaRPr lang="el-GR" sz="2000" kern="1200" dirty="0"/>
        </a:p>
      </dsp:txBody>
      <dsp:txXfrm>
        <a:off x="411480" y="1776808"/>
        <a:ext cx="6822247" cy="1121760"/>
      </dsp:txXfrm>
    </dsp:sp>
    <dsp:sp modelId="{C4AA58E8-ACD9-4A19-BA4D-04F9C8F8247B}">
      <dsp:nvSpPr>
        <dsp:cNvPr id="0" name=""/>
        <dsp:cNvSpPr/>
      </dsp:nvSpPr>
      <dsp:spPr>
        <a:xfrm>
          <a:off x="0" y="4061368"/>
          <a:ext cx="8229600" cy="95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480C02-F05E-473E-AAEC-8834E078CD86}">
      <dsp:nvSpPr>
        <dsp:cNvPr id="0" name=""/>
        <dsp:cNvSpPr/>
      </dsp:nvSpPr>
      <dsp:spPr>
        <a:xfrm>
          <a:off x="411480" y="3500488"/>
          <a:ext cx="6760838" cy="1121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l-GR" sz="2000" kern="1200" dirty="0"/>
            <a:t>…δεν </a:t>
          </a:r>
          <a:r>
            <a:rPr lang="en-US" sz="2000" kern="1200" dirty="0"/>
            <a:t> </a:t>
          </a:r>
          <a:r>
            <a:rPr lang="en-US" sz="2000" kern="1200" dirty="0" err="1"/>
            <a:t>αφήνει</a:t>
          </a:r>
          <a:r>
            <a:rPr lang="el-GR" sz="2000" kern="1200" dirty="0"/>
            <a:t> το μαθητή</a:t>
          </a:r>
          <a:r>
            <a:rPr lang="en-US" sz="2000" kern="1200" dirty="0"/>
            <a:t> </a:t>
          </a:r>
          <a:r>
            <a:rPr lang="en-US" sz="2000" kern="1200" dirty="0" err="1"/>
            <a:t>αβοήθητο</a:t>
          </a:r>
          <a:r>
            <a:rPr lang="en-US" sz="2000" kern="1200" dirty="0"/>
            <a:t> </a:t>
          </a:r>
          <a:r>
            <a:rPr lang="en-US" sz="2000" kern="1200" dirty="0" err="1"/>
            <a:t>στο</a:t>
          </a:r>
          <a:r>
            <a:rPr lang="en-US" sz="2000" kern="1200" dirty="0"/>
            <a:t> </a:t>
          </a:r>
          <a:r>
            <a:rPr lang="en-US" sz="2000" kern="1200" dirty="0" err="1"/>
            <a:t>δύσκολο</a:t>
          </a:r>
          <a:r>
            <a:rPr lang="en-US" sz="2000" kern="1200" dirty="0"/>
            <a:t> </a:t>
          </a:r>
          <a:r>
            <a:rPr lang="en-US" sz="2000" kern="1200" dirty="0" err="1"/>
            <a:t>έργο</a:t>
          </a:r>
          <a:r>
            <a:rPr lang="en-US" sz="2000" kern="1200" dirty="0"/>
            <a:t> </a:t>
          </a:r>
          <a:r>
            <a:rPr lang="en-US" sz="2000" kern="1200" dirty="0" err="1"/>
            <a:t>της</a:t>
          </a:r>
          <a:r>
            <a:rPr lang="en-US" sz="2000" kern="1200" dirty="0"/>
            <a:t> </a:t>
          </a:r>
          <a:r>
            <a:rPr lang="en-US" sz="2000" kern="1200" dirty="0" err="1"/>
            <a:t>ανάπτυξης</a:t>
          </a:r>
          <a:r>
            <a:rPr lang="en-US" sz="2000" kern="1200" dirty="0"/>
            <a:t> </a:t>
          </a:r>
          <a:r>
            <a:rPr lang="en-US" sz="2000" kern="1200" dirty="0" err="1"/>
            <a:t>της</a:t>
          </a:r>
          <a:r>
            <a:rPr lang="en-US" sz="2000" kern="1200" dirty="0"/>
            <a:t> </a:t>
          </a:r>
          <a:r>
            <a:rPr lang="en-US" sz="2000" kern="1200" dirty="0" err="1"/>
            <a:t>κριτικής</a:t>
          </a:r>
          <a:r>
            <a:rPr lang="en-US" sz="2000" kern="1200" dirty="0"/>
            <a:t> </a:t>
          </a:r>
          <a:r>
            <a:rPr lang="en-US" sz="2000" kern="1200" dirty="0" err="1"/>
            <a:t>του</a:t>
          </a:r>
          <a:r>
            <a:rPr lang="en-US" sz="2000" kern="1200" dirty="0"/>
            <a:t> </a:t>
          </a:r>
          <a:r>
            <a:rPr lang="en-US" sz="2000" kern="1200" dirty="0" err="1"/>
            <a:t>σκέψης</a:t>
          </a:r>
          <a:r>
            <a:rPr lang="en-US" sz="2000" kern="1200" dirty="0"/>
            <a:t>. </a:t>
          </a:r>
          <a:endParaRPr lang="el-GR" sz="2000" kern="1200" dirty="0"/>
        </a:p>
      </dsp:txBody>
      <dsp:txXfrm>
        <a:off x="411480" y="3500488"/>
        <a:ext cx="6760838" cy="112176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CCD265-5D7A-453A-A940-948F45486DB9}">
      <dsp:nvSpPr>
        <dsp:cNvPr id="0" name=""/>
        <dsp:cNvSpPr/>
      </dsp:nvSpPr>
      <dsp:spPr>
        <a:xfrm>
          <a:off x="1759660" y="754"/>
          <a:ext cx="1592429" cy="15924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l-GR" sz="1100" kern="1200" dirty="0"/>
            <a:t>εντάσσεται στον κανόνα των υποχρεωτικών σχολικών μαθημάτων </a:t>
          </a:r>
        </a:p>
      </dsp:txBody>
      <dsp:txXfrm>
        <a:off x="1759660" y="754"/>
        <a:ext cx="1592429" cy="1592429"/>
      </dsp:txXfrm>
    </dsp:sp>
    <dsp:sp modelId="{3C3BF462-F07F-41F8-AAAA-E671E49237AE}">
      <dsp:nvSpPr>
        <dsp:cNvPr id="0" name=""/>
        <dsp:cNvSpPr/>
      </dsp:nvSpPr>
      <dsp:spPr>
        <a:xfrm rot="2700000">
          <a:off x="3181036" y="1364714"/>
          <a:ext cx="422609" cy="5374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rot="2700000">
        <a:off x="3181036" y="1364714"/>
        <a:ext cx="422609" cy="537445"/>
      </dsp:txXfrm>
    </dsp:sp>
    <dsp:sp modelId="{0FF4D0B7-9D07-4328-B25D-47A2D25FB3A8}">
      <dsp:nvSpPr>
        <dsp:cNvPr id="0" name=""/>
        <dsp:cNvSpPr/>
      </dsp:nvSpPr>
      <dsp:spPr>
        <a:xfrm>
          <a:off x="3449508" y="1690603"/>
          <a:ext cx="1592429" cy="15924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l-GR" sz="1100" kern="1200" dirty="0"/>
            <a:t>…θεμελιώνεται στο Σύνταγμα της Ελλάδας, στους Νόμους του Ελληνικού Κράτους, και της Ε.Ε.</a:t>
          </a:r>
        </a:p>
      </dsp:txBody>
      <dsp:txXfrm>
        <a:off x="3449508" y="1690603"/>
        <a:ext cx="1592429" cy="1592429"/>
      </dsp:txXfrm>
    </dsp:sp>
    <dsp:sp modelId="{EFA60897-CAE1-4DA8-805C-D08BF4A34B29}">
      <dsp:nvSpPr>
        <dsp:cNvPr id="0" name=""/>
        <dsp:cNvSpPr/>
      </dsp:nvSpPr>
      <dsp:spPr>
        <a:xfrm rot="8100000">
          <a:off x="3197951" y="3054562"/>
          <a:ext cx="422609" cy="5374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rot="8100000">
        <a:off x="3197951" y="3054562"/>
        <a:ext cx="422609" cy="537445"/>
      </dsp:txXfrm>
    </dsp:sp>
    <dsp:sp modelId="{371453A5-B8BC-4546-935C-DB3309CBAAED}">
      <dsp:nvSpPr>
        <dsp:cNvPr id="0" name=""/>
        <dsp:cNvSpPr/>
      </dsp:nvSpPr>
      <dsp:spPr>
        <a:xfrm>
          <a:off x="1759660" y="3380452"/>
          <a:ext cx="1592429" cy="15924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l-GR" sz="1100" kern="1200" dirty="0"/>
            <a:t>…διδάσκεται στο πρόγραμμα όλων των βαθμίδων</a:t>
          </a:r>
        </a:p>
      </dsp:txBody>
      <dsp:txXfrm>
        <a:off x="1759660" y="3380452"/>
        <a:ext cx="1592429" cy="1592429"/>
      </dsp:txXfrm>
    </dsp:sp>
    <dsp:sp modelId="{AB23BE91-9190-438A-8346-B3FAF540E19F}">
      <dsp:nvSpPr>
        <dsp:cNvPr id="0" name=""/>
        <dsp:cNvSpPr/>
      </dsp:nvSpPr>
      <dsp:spPr>
        <a:xfrm rot="13500000">
          <a:off x="1508103" y="3071477"/>
          <a:ext cx="422609" cy="5374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rot="13500000">
        <a:off x="1508103" y="3071477"/>
        <a:ext cx="422609" cy="537445"/>
      </dsp:txXfrm>
    </dsp:sp>
    <dsp:sp modelId="{B8F7095B-35CC-4383-9686-BBE05345C1AB}">
      <dsp:nvSpPr>
        <dsp:cNvPr id="0" name=""/>
        <dsp:cNvSpPr/>
      </dsp:nvSpPr>
      <dsp:spPr>
        <a:xfrm>
          <a:off x="69811" y="1690603"/>
          <a:ext cx="1592429" cy="15924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l-GR" sz="1100" kern="1200" dirty="0"/>
            <a:t>…τα μαθησιακά του αποτελέσματα  αξιολογούνται</a:t>
          </a:r>
        </a:p>
      </dsp:txBody>
      <dsp:txXfrm>
        <a:off x="69811" y="1690603"/>
        <a:ext cx="1592429" cy="1592429"/>
      </dsp:txXfrm>
    </dsp:sp>
    <dsp:sp modelId="{B6B91E26-A87F-4BEA-9040-DC491F55753B}">
      <dsp:nvSpPr>
        <dsp:cNvPr id="0" name=""/>
        <dsp:cNvSpPr/>
      </dsp:nvSpPr>
      <dsp:spPr>
        <a:xfrm rot="18900000">
          <a:off x="1491188" y="1381629"/>
          <a:ext cx="422609" cy="5374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rot="18900000">
        <a:off x="1491188" y="1381629"/>
        <a:ext cx="422609" cy="53744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 xmlns:a16="http://schemas.microsoft.com/office/drawing/2014/main" id="{8C1AAA19-E919-4523-9C25-F181E8AE743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a:extLst>
              <a:ext uri="{FF2B5EF4-FFF2-40B4-BE49-F238E27FC236}">
                <a16:creationId xmlns="" xmlns:a16="http://schemas.microsoft.com/office/drawing/2014/main" id="{AAC578AC-2F9A-4C21-A430-AD0A78D0288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A96A9A-ABE1-48E3-8300-186F14645BAA}" type="datetimeFigureOut">
              <a:rPr lang="en-US" smtClean="0"/>
              <a:pPr/>
              <a:t>11/29/2021</a:t>
            </a:fld>
            <a:endParaRPr lang="en-US"/>
          </a:p>
        </p:txBody>
      </p:sp>
      <p:sp>
        <p:nvSpPr>
          <p:cNvPr id="4" name="Θέση υποσέλιδου 3">
            <a:extLst>
              <a:ext uri="{FF2B5EF4-FFF2-40B4-BE49-F238E27FC236}">
                <a16:creationId xmlns="" xmlns:a16="http://schemas.microsoft.com/office/drawing/2014/main" id="{BC25C364-0578-460F-8FCE-5C949B74B54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Θέση αριθμού διαφάνειας 4">
            <a:extLst>
              <a:ext uri="{FF2B5EF4-FFF2-40B4-BE49-F238E27FC236}">
                <a16:creationId xmlns="" xmlns:a16="http://schemas.microsoft.com/office/drawing/2014/main" id="{80AEEEBC-8EFF-469D-ABFA-193E0126E72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7ABB7F-37E3-4D7A-8440-47893AC97B73}" type="slidenum">
              <a:rPr lang="en-US" smtClean="0"/>
              <a:pPr/>
              <a:t>‹#›</a:t>
            </a:fld>
            <a:endParaRPr lang="en-US"/>
          </a:p>
        </p:txBody>
      </p:sp>
    </p:spTree>
    <p:extLst>
      <p:ext uri="{BB962C8B-B14F-4D97-AF65-F5344CB8AC3E}">
        <p14:creationId xmlns="" xmlns:p14="http://schemas.microsoft.com/office/powerpoint/2010/main" val="3995257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C821E0-8C60-407F-879F-75B7945DE9BA}" type="datetimeFigureOut">
              <a:rPr lang="el-GR" smtClean="0"/>
              <a:pPr/>
              <a:t>29/11/2021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E2CB0F-A3A2-438C-9AD7-BB49D0B015A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8E2CB0F-A3A2-438C-9AD7-BB49D0B015AB}" type="slidenum">
              <a:rPr lang="el-GR" smtClean="0"/>
              <a:pPr/>
              <a:t>16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611560" y="3212976"/>
            <a:ext cx="7823922" cy="864096"/>
          </a:xfrm>
        </p:spPr>
        <p:txBody>
          <a:bodyPr/>
          <a:lstStyle/>
          <a:p>
            <a:r>
              <a:rPr lang="el-GR" b="1" dirty="0"/>
              <a:t>ΓΝΩΣΤΙΚΟ ΑΝΤΙΚΕΙΜΕΝΟ</a:t>
            </a:r>
            <a:endParaRPr lang="el-GR" dirty="0"/>
          </a:p>
        </p:txBody>
      </p:sp>
      <p:sp>
        <p:nvSpPr>
          <p:cNvPr id="3" name="Υπότιτλος 2"/>
          <p:cNvSpPr>
            <a:spLocks noGrp="1"/>
          </p:cNvSpPr>
          <p:nvPr>
            <p:ph type="subTitle" idx="1" hasCustomPrompt="1"/>
          </p:nvPr>
        </p:nvSpPr>
        <p:spPr>
          <a:xfrm>
            <a:off x="611560" y="2420888"/>
            <a:ext cx="7823921" cy="504056"/>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ΕΠΙΜΟΡΦΩΤΙΚΟ ΠΡΟΓΡΑΜΜΑ </a:t>
            </a:r>
          </a:p>
        </p:txBody>
      </p:sp>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611560" y="330535"/>
            <a:ext cx="2304256" cy="606146"/>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2184182" y="5949280"/>
            <a:ext cx="4730198" cy="650744"/>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483768" y="987389"/>
            <a:ext cx="3913632" cy="1146048"/>
          </a:xfrm>
          <a:prstGeom prst="rect">
            <a:avLst/>
          </a:prstGeom>
        </p:spPr>
      </p:pic>
      <p:sp>
        <p:nvSpPr>
          <p:cNvPr id="13" name="Τίτλος 1"/>
          <p:cNvSpPr txBox="1">
            <a:spLocks/>
          </p:cNvSpPr>
          <p:nvPr userDrawn="1"/>
        </p:nvSpPr>
        <p:spPr>
          <a:xfrm>
            <a:off x="611684" y="3933056"/>
            <a:ext cx="7823921"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200" b="1" dirty="0"/>
              <a:t>ΒΑΘΜΙΔΑ</a:t>
            </a:r>
            <a:endParaRPr lang="el-GR" sz="3200" dirty="0"/>
          </a:p>
        </p:txBody>
      </p:sp>
      <p:sp>
        <p:nvSpPr>
          <p:cNvPr id="14" name="Υπότιτλος 2"/>
          <p:cNvSpPr txBox="1">
            <a:spLocks/>
          </p:cNvSpPr>
          <p:nvPr userDrawn="1"/>
        </p:nvSpPr>
        <p:spPr>
          <a:xfrm>
            <a:off x="663081" y="4869160"/>
            <a:ext cx="7772400" cy="86409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l-GR" sz="1400" dirty="0"/>
              <a:t>«Επιμόρφωση των εκπαιδευτικών στα Προγράμματα Σπουδών</a:t>
            </a:r>
          </a:p>
          <a:p>
            <a:pPr algn="ctr"/>
            <a:r>
              <a:rPr lang="el-GR" sz="1400" dirty="0"/>
              <a:t>και το εκπαιδευτικό υλικό Πρωτοβάθμιας και Δευτεροβάθμιας Εκπαίδευσης»</a:t>
            </a:r>
          </a:p>
          <a:p>
            <a:pPr algn="ctr"/>
            <a:r>
              <a:rPr lang="el-GR" sz="1400" dirty="0"/>
              <a:t> MIS: 5035543</a:t>
            </a:r>
            <a:endParaRPr lang="en-US" sz="1400" dirty="0"/>
          </a:p>
        </p:txBody>
      </p:sp>
    </p:spTree>
    <p:extLst>
      <p:ext uri="{BB962C8B-B14F-4D97-AF65-F5344CB8AC3E}">
        <p14:creationId xmlns="" xmlns:p14="http://schemas.microsoft.com/office/powerpoint/2010/main" val="2964257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Διαφάνεια κειμέν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Θέση περιεχομένου 2"/>
          <p:cNvSpPr>
            <a:spLocks noGrp="1"/>
          </p:cNvSpPr>
          <p:nvPr>
            <p:ph idx="1"/>
          </p:nvPr>
        </p:nvSpPr>
        <p:spPr>
          <a:xfrm>
            <a:off x="486095" y="1268760"/>
            <a:ext cx="8229600" cy="4525963"/>
          </a:xfrm>
        </p:spPr>
        <p:txBody>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Tree>
    <p:extLst>
      <p:ext uri="{BB962C8B-B14F-4D97-AF65-F5344CB8AC3E}">
        <p14:creationId xmlns="" xmlns:p14="http://schemas.microsoft.com/office/powerpoint/2010/main" val="3093821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Διαφάνεια κειμέν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Θέση περιεχομένου 2"/>
          <p:cNvSpPr>
            <a:spLocks noGrp="1"/>
          </p:cNvSpPr>
          <p:nvPr>
            <p:ph sz="half" idx="1"/>
          </p:nvPr>
        </p:nvSpPr>
        <p:spPr>
          <a:xfrm>
            <a:off x="413148" y="119675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14" name="Θέση περιεχομένου 3"/>
          <p:cNvSpPr>
            <a:spLocks noGrp="1"/>
          </p:cNvSpPr>
          <p:nvPr>
            <p:ph sz="half" idx="2"/>
          </p:nvPr>
        </p:nvSpPr>
        <p:spPr>
          <a:xfrm>
            <a:off x="4767654" y="119675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 xmlns:p14="http://schemas.microsoft.com/office/powerpoint/2010/main" val="3093821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Διαφάνεια κειμέν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Θέση κειμένου 2"/>
          <p:cNvSpPr>
            <a:spLocks noGrp="1"/>
          </p:cNvSpPr>
          <p:nvPr>
            <p:ph type="body" idx="1"/>
          </p:nvPr>
        </p:nvSpPr>
        <p:spPr>
          <a:xfrm>
            <a:off x="407120" y="127707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14" name="Θέση περιεχομένου 3"/>
          <p:cNvSpPr>
            <a:spLocks noGrp="1"/>
          </p:cNvSpPr>
          <p:nvPr>
            <p:ph sz="half" idx="2"/>
          </p:nvPr>
        </p:nvSpPr>
        <p:spPr>
          <a:xfrm>
            <a:off x="407120" y="191683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5" name="Θέση κειμένου 4"/>
          <p:cNvSpPr>
            <a:spLocks noGrp="1"/>
          </p:cNvSpPr>
          <p:nvPr>
            <p:ph type="body" sz="quarter" idx="3"/>
          </p:nvPr>
        </p:nvSpPr>
        <p:spPr>
          <a:xfrm>
            <a:off x="4749798" y="126876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dirty="0"/>
              <a:t>Στυλ υποδείγματος κειμένου</a:t>
            </a:r>
          </a:p>
        </p:txBody>
      </p:sp>
      <p:sp>
        <p:nvSpPr>
          <p:cNvPr id="16" name="Θέση περιεχομένου 5"/>
          <p:cNvSpPr>
            <a:spLocks noGrp="1"/>
          </p:cNvSpPr>
          <p:nvPr>
            <p:ph sz="quarter" idx="4"/>
          </p:nvPr>
        </p:nvSpPr>
        <p:spPr>
          <a:xfrm>
            <a:off x="4764479" y="191683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 xmlns:p14="http://schemas.microsoft.com/office/powerpoint/2010/main" val="2183955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Διαφάνεια κειμέν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Τίτλος 1"/>
          <p:cNvSpPr txBox="1">
            <a:spLocks/>
          </p:cNvSpPr>
          <p:nvPr userDrawn="1"/>
        </p:nvSpPr>
        <p:spPr>
          <a:xfrm>
            <a:off x="405036" y="975543"/>
            <a:ext cx="3008313" cy="1162050"/>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4" name="Θέση περιεχομένου 2"/>
          <p:cNvSpPr>
            <a:spLocks noGrp="1"/>
          </p:cNvSpPr>
          <p:nvPr>
            <p:ph idx="1"/>
          </p:nvPr>
        </p:nvSpPr>
        <p:spPr>
          <a:xfrm>
            <a:off x="3670964" y="975543"/>
            <a:ext cx="5111750" cy="49737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5" name="Θέση κειμένου 3"/>
          <p:cNvSpPr>
            <a:spLocks noGrp="1"/>
          </p:cNvSpPr>
          <p:nvPr>
            <p:ph type="body" sz="half" idx="2"/>
          </p:nvPr>
        </p:nvSpPr>
        <p:spPr>
          <a:xfrm>
            <a:off x="405036" y="2137593"/>
            <a:ext cx="3008313" cy="38116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Tree>
    <p:extLst>
      <p:ext uri="{BB962C8B-B14F-4D97-AF65-F5344CB8AC3E}">
        <p14:creationId xmlns="" xmlns:p14="http://schemas.microsoft.com/office/powerpoint/2010/main" val="6407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Διαφάνεια φόντο και λογότυπα">
    <p:spTree>
      <p:nvGrpSpPr>
        <p:cNvPr id="1" name=""/>
        <p:cNvGrpSpPr/>
        <p:nvPr/>
      </p:nvGrpSpPr>
      <p:grpSpPr>
        <a:xfrm>
          <a:off x="0" y="0"/>
          <a:ext cx="0" cy="0"/>
          <a:chOff x="0" y="0"/>
          <a:chExt cx="0" cy="0"/>
        </a:xfrm>
      </p:grpSpPr>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cxnSp>
        <p:nvCxnSpPr>
          <p:cNvPr id="8" name="Ευθεία γραμμή σύνδεσης 7"/>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979761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Ενότητα_Τίτλος Παρουσίασης">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611560" y="2780928"/>
            <a:ext cx="7823922" cy="864096"/>
          </a:xfrm>
        </p:spPr>
        <p:txBody>
          <a:bodyPr>
            <a:normAutofit/>
          </a:bodyPr>
          <a:lstStyle>
            <a:lvl1pPr>
              <a:defRPr sz="4000" b="1"/>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cxnSp>
        <p:nvCxnSpPr>
          <p:cNvPr id="8" name="Ευθεία γραμμή σύνδεσης 7"/>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45373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Διαφάνεια απλή">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544609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Διαφάνεια εικόνας &amp; κειμέν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Τίτλος 1"/>
          <p:cNvSpPr txBox="1">
            <a:spLocks/>
          </p:cNvSpPr>
          <p:nvPr userDrawn="1"/>
        </p:nvSpPr>
        <p:spPr>
          <a:xfrm>
            <a:off x="1907704" y="4800600"/>
            <a:ext cx="5370984"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4" name="Θέση εικόνας 2"/>
          <p:cNvSpPr>
            <a:spLocks noGrp="1"/>
          </p:cNvSpPr>
          <p:nvPr>
            <p:ph type="pic" idx="1"/>
          </p:nvPr>
        </p:nvSpPr>
        <p:spPr>
          <a:xfrm>
            <a:off x="1948010" y="1053753"/>
            <a:ext cx="5305769"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15" name="Θέση κειμένου 3"/>
          <p:cNvSpPr>
            <a:spLocks noGrp="1"/>
          </p:cNvSpPr>
          <p:nvPr>
            <p:ph type="body" sz="half" idx="2"/>
          </p:nvPr>
        </p:nvSpPr>
        <p:spPr>
          <a:xfrm>
            <a:off x="1907704" y="5367338"/>
            <a:ext cx="5370984" cy="58194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Tree>
    <p:extLst>
      <p:ext uri="{BB962C8B-B14F-4D97-AF65-F5344CB8AC3E}">
        <p14:creationId xmlns="" xmlns:p14="http://schemas.microsoft.com/office/powerpoint/2010/main" val="2183955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Διαφάνεια εικόνας &amp; κειμέν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Τίτλος 1"/>
          <p:cNvSpPr txBox="1">
            <a:spLocks/>
          </p:cNvSpPr>
          <p:nvPr userDrawn="1"/>
        </p:nvSpPr>
        <p:spPr>
          <a:xfrm>
            <a:off x="4412565" y="1124744"/>
            <a:ext cx="4393689"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4" name="Θέση εικόνας 2"/>
          <p:cNvSpPr>
            <a:spLocks noGrp="1"/>
          </p:cNvSpPr>
          <p:nvPr>
            <p:ph type="pic" idx="1"/>
          </p:nvPr>
        </p:nvSpPr>
        <p:spPr>
          <a:xfrm>
            <a:off x="395537" y="1053753"/>
            <a:ext cx="3744416" cy="48235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15" name="Θέση κειμένου 3"/>
          <p:cNvSpPr>
            <a:spLocks noGrp="1"/>
          </p:cNvSpPr>
          <p:nvPr>
            <p:ph type="body" sz="half" idx="2"/>
          </p:nvPr>
        </p:nvSpPr>
        <p:spPr>
          <a:xfrm>
            <a:off x="4412565" y="1691482"/>
            <a:ext cx="4393689" cy="41857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Tree>
    <p:extLst>
      <p:ext uri="{BB962C8B-B14F-4D97-AF65-F5344CB8AC3E}">
        <p14:creationId xmlns="" xmlns:p14="http://schemas.microsoft.com/office/powerpoint/2010/main" val="209944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Διαφάνεια εικόνας &amp; κειμέν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Τίτλος 1"/>
          <p:cNvSpPr txBox="1">
            <a:spLocks/>
          </p:cNvSpPr>
          <p:nvPr userDrawn="1"/>
        </p:nvSpPr>
        <p:spPr>
          <a:xfrm>
            <a:off x="395536" y="1124744"/>
            <a:ext cx="4320480"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5" name="Θέση κειμένου 3"/>
          <p:cNvSpPr>
            <a:spLocks noGrp="1"/>
          </p:cNvSpPr>
          <p:nvPr>
            <p:ph type="body" sz="half" idx="2"/>
          </p:nvPr>
        </p:nvSpPr>
        <p:spPr>
          <a:xfrm>
            <a:off x="395536" y="1691482"/>
            <a:ext cx="4263891" cy="41857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17" name="Θέση εικόνας 2"/>
          <p:cNvSpPr>
            <a:spLocks noGrp="1"/>
          </p:cNvSpPr>
          <p:nvPr>
            <p:ph type="pic" idx="10"/>
          </p:nvPr>
        </p:nvSpPr>
        <p:spPr>
          <a:xfrm>
            <a:off x="4859146" y="1053753"/>
            <a:ext cx="3817310" cy="48235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Tree>
    <p:extLst>
      <p:ext uri="{BB962C8B-B14F-4D97-AF65-F5344CB8AC3E}">
        <p14:creationId xmlns="" xmlns:p14="http://schemas.microsoft.com/office/powerpoint/2010/main" val="8769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Διαφάνεια εικόνας &amp; κειμέν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Τίτλος 1"/>
          <p:cNvSpPr txBox="1">
            <a:spLocks/>
          </p:cNvSpPr>
          <p:nvPr userDrawn="1"/>
        </p:nvSpPr>
        <p:spPr>
          <a:xfrm>
            <a:off x="4412565" y="2347863"/>
            <a:ext cx="4393689"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4" name="Θέση εικόνας 2"/>
          <p:cNvSpPr>
            <a:spLocks noGrp="1"/>
          </p:cNvSpPr>
          <p:nvPr>
            <p:ph type="pic" idx="1"/>
          </p:nvPr>
        </p:nvSpPr>
        <p:spPr>
          <a:xfrm>
            <a:off x="395537" y="2276872"/>
            <a:ext cx="3744416" cy="27352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15" name="Θέση κειμένου 3"/>
          <p:cNvSpPr>
            <a:spLocks noGrp="1"/>
          </p:cNvSpPr>
          <p:nvPr>
            <p:ph type="body" sz="half" idx="2"/>
          </p:nvPr>
        </p:nvSpPr>
        <p:spPr>
          <a:xfrm>
            <a:off x="4412565" y="2914601"/>
            <a:ext cx="4419461" cy="20975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Tree>
    <p:extLst>
      <p:ext uri="{BB962C8B-B14F-4D97-AF65-F5344CB8AC3E}">
        <p14:creationId xmlns="" xmlns:p14="http://schemas.microsoft.com/office/powerpoint/2010/main" val="87693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Διαφάνεια εικόνας &amp; κειμέν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Τίτλος 1"/>
          <p:cNvSpPr txBox="1">
            <a:spLocks/>
          </p:cNvSpPr>
          <p:nvPr userDrawn="1"/>
        </p:nvSpPr>
        <p:spPr>
          <a:xfrm>
            <a:off x="394169" y="4446438"/>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4" name="Θέση εικόνας 2"/>
          <p:cNvSpPr>
            <a:spLocks noGrp="1"/>
          </p:cNvSpPr>
          <p:nvPr>
            <p:ph type="pic" idx="1"/>
          </p:nvPr>
        </p:nvSpPr>
        <p:spPr>
          <a:xfrm>
            <a:off x="395536" y="1052736"/>
            <a:ext cx="8410718" cy="339370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15" name="Θέση κειμένου 3"/>
          <p:cNvSpPr>
            <a:spLocks noGrp="1"/>
          </p:cNvSpPr>
          <p:nvPr>
            <p:ph type="body" sz="half" idx="2"/>
          </p:nvPr>
        </p:nvSpPr>
        <p:spPr>
          <a:xfrm>
            <a:off x="394169" y="5013176"/>
            <a:ext cx="8411961" cy="8744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Tree>
    <p:extLst>
      <p:ext uri="{BB962C8B-B14F-4D97-AF65-F5344CB8AC3E}">
        <p14:creationId xmlns="" xmlns:p14="http://schemas.microsoft.com/office/powerpoint/2010/main" val="3085344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Διαφάνεια κειμέν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398984" y="260648"/>
            <a:ext cx="3912084" cy="618976"/>
          </a:xfrm>
        </p:spPr>
        <p:txBody>
          <a:bodyPr>
            <a:normAutofit/>
          </a:bodyPr>
          <a:lstStyle>
            <a:lvl1pPr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395536" y="6060843"/>
            <a:ext cx="8436490" cy="635977"/>
            <a:chOff x="395536" y="6060843"/>
            <a:chExt cx="8436490" cy="635977"/>
          </a:xfrm>
        </p:grpSpPr>
        <p:pic>
          <p:nvPicPr>
            <p:cNvPr id="7" name="Εικόνα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5007013" y="188640"/>
            <a:ext cx="3825013"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395536" y="6060843"/>
            <a:ext cx="84107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395536" y="752243"/>
            <a:ext cx="8410718"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Τίτλος 1"/>
          <p:cNvSpPr txBox="1">
            <a:spLocks/>
          </p:cNvSpPr>
          <p:nvPr userDrawn="1"/>
        </p:nvSpPr>
        <p:spPr>
          <a:xfrm>
            <a:off x="394169" y="1052736"/>
            <a:ext cx="8411961"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l-GR" dirty="0"/>
              <a:t>Στυλ κύριου τίτλου</a:t>
            </a:r>
          </a:p>
        </p:txBody>
      </p:sp>
      <p:sp>
        <p:nvSpPr>
          <p:cNvPr id="17" name="Θέση κειμένου 3"/>
          <p:cNvSpPr>
            <a:spLocks noGrp="1"/>
          </p:cNvSpPr>
          <p:nvPr>
            <p:ph type="body" sz="half" idx="10"/>
          </p:nvPr>
        </p:nvSpPr>
        <p:spPr>
          <a:xfrm>
            <a:off x="394169" y="1619474"/>
            <a:ext cx="8411961" cy="42577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Tree>
    <p:extLst>
      <p:ext uri="{BB962C8B-B14F-4D97-AF65-F5344CB8AC3E}">
        <p14:creationId xmlns="" xmlns:p14="http://schemas.microsoft.com/office/powerpoint/2010/main" val="305298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3C9DE-635A-4788-8888-6C334853B15B}" type="datetimeFigureOut">
              <a:rPr lang="el-GR" smtClean="0"/>
              <a:pPr/>
              <a:t>29/11/2021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6A8C1-6520-40D6-B638-30CA6EDDAAD7}" type="slidenum">
              <a:rPr lang="el-GR" smtClean="0"/>
              <a:pPr/>
              <a:t>‹#›</a:t>
            </a:fld>
            <a:endParaRPr lang="el-GR"/>
          </a:p>
        </p:txBody>
      </p:sp>
    </p:spTree>
    <p:extLst>
      <p:ext uri="{BB962C8B-B14F-4D97-AF65-F5344CB8AC3E}">
        <p14:creationId xmlns="" xmlns:p14="http://schemas.microsoft.com/office/powerpoint/2010/main" val="1771927751"/>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3" r:id="rId3"/>
    <p:sldLayoutId id="2147483667" r:id="rId4"/>
    <p:sldLayoutId id="2147483671" r:id="rId5"/>
    <p:sldLayoutId id="2147483672" r:id="rId6"/>
    <p:sldLayoutId id="2147483673" r:id="rId7"/>
    <p:sldLayoutId id="2147483674" r:id="rId8"/>
    <p:sldLayoutId id="2147483675" r:id="rId9"/>
    <p:sldLayoutId id="2147483665" r:id="rId10"/>
    <p:sldLayoutId id="2147483664" r:id="rId11"/>
    <p:sldLayoutId id="2147483666" r:id="rId12"/>
    <p:sldLayoutId id="2147483668"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0.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0.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1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0.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11560" y="3212976"/>
            <a:ext cx="7823922" cy="1287594"/>
          </a:xfrm>
        </p:spPr>
        <p:txBody>
          <a:bodyPr/>
          <a:lstStyle/>
          <a:p>
            <a:r>
              <a:rPr lang="el-GR" sz="2400" dirty="0"/>
              <a:t>(ΓΥΜΝΑΣΙΟ)</a:t>
            </a:r>
          </a:p>
        </p:txBody>
      </p:sp>
      <p:sp>
        <p:nvSpPr>
          <p:cNvPr id="3" name="Υπότιτλος 2"/>
          <p:cNvSpPr>
            <a:spLocks noGrp="1"/>
          </p:cNvSpPr>
          <p:nvPr>
            <p:ph type="subTitle" idx="1"/>
          </p:nvPr>
        </p:nvSpPr>
        <p:spPr/>
        <p:txBody>
          <a:bodyPr>
            <a:normAutofit lnSpcReduction="10000"/>
          </a:bodyPr>
          <a:lstStyle/>
          <a:p>
            <a:r>
              <a:rPr lang="el-GR" dirty="0"/>
              <a:t>ΘΡΗΣΚΕΥΤΙΚΑ</a:t>
            </a:r>
          </a:p>
        </p:txBody>
      </p:sp>
    </p:spTree>
    <p:extLst>
      <p:ext uri="{BB962C8B-B14F-4D97-AF65-F5344CB8AC3E}">
        <p14:creationId xmlns="" xmlns:p14="http://schemas.microsoft.com/office/powerpoint/2010/main" val="2614261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2800" dirty="0">
                <a:solidFill>
                  <a:prstClr val="white">
                    <a:lumMod val="50000"/>
                  </a:prstClr>
                </a:solidFill>
              </a:rPr>
              <a:t>Το  </a:t>
            </a:r>
            <a:r>
              <a:rPr lang="el-GR" sz="2800" dirty="0" err="1">
                <a:solidFill>
                  <a:prstClr val="white">
                    <a:lumMod val="50000"/>
                  </a:prstClr>
                </a:solidFill>
              </a:rPr>
              <a:t>ΜτΘ</a:t>
            </a:r>
            <a:r>
              <a:rPr lang="el-GR" sz="2800" dirty="0">
                <a:solidFill>
                  <a:prstClr val="white">
                    <a:lumMod val="50000"/>
                  </a:prstClr>
                </a:solidFill>
              </a:rPr>
              <a:t> …….</a:t>
            </a:r>
            <a:endParaRPr lang="el-GR" dirty="0"/>
          </a:p>
        </p:txBody>
      </p:sp>
      <p:graphicFrame>
        <p:nvGraphicFramePr>
          <p:cNvPr id="5" name="4 - Θέση περιεχομένου"/>
          <p:cNvGraphicFramePr>
            <a:graphicFrameLocks noGrp="1"/>
          </p:cNvGraphicFramePr>
          <p:nvPr>
            <p:ph idx="1"/>
          </p:nvPr>
        </p:nvGraphicFramePr>
        <p:xfrm>
          <a:off x="485775" y="857233"/>
          <a:ext cx="8229600" cy="5072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Τίτλος 1">
            <a:extLst>
              <a:ext uri="{FF2B5EF4-FFF2-40B4-BE49-F238E27FC236}">
                <a16:creationId xmlns="" xmlns:a16="http://schemas.microsoft.com/office/drawing/2014/main" id="{2B52D4E8-8B83-4F67-B88F-628B48A16AA9}"/>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3491142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2800" dirty="0">
                <a:solidFill>
                  <a:prstClr val="white">
                    <a:lumMod val="50000"/>
                  </a:prstClr>
                </a:solidFill>
              </a:rPr>
              <a:t>Το  </a:t>
            </a:r>
            <a:r>
              <a:rPr lang="el-GR" sz="2800" dirty="0" err="1">
                <a:solidFill>
                  <a:prstClr val="white">
                    <a:lumMod val="50000"/>
                  </a:prstClr>
                </a:solidFill>
              </a:rPr>
              <a:t>ΜτΘ</a:t>
            </a:r>
            <a:r>
              <a:rPr lang="el-GR" sz="2800" dirty="0">
                <a:solidFill>
                  <a:prstClr val="white">
                    <a:lumMod val="50000"/>
                  </a:prstClr>
                </a:solidFill>
              </a:rPr>
              <a:t>…..</a:t>
            </a:r>
            <a:endParaRPr lang="el-GR" dirty="0"/>
          </a:p>
        </p:txBody>
      </p:sp>
      <p:graphicFrame>
        <p:nvGraphicFramePr>
          <p:cNvPr id="7" name="6 - Θέση περιεχομένου"/>
          <p:cNvGraphicFramePr>
            <a:graphicFrameLocks noGrp="1"/>
          </p:cNvGraphicFramePr>
          <p:nvPr>
            <p:ph idx="1"/>
          </p:nvPr>
        </p:nvGraphicFramePr>
        <p:xfrm>
          <a:off x="3670300" y="976313"/>
          <a:ext cx="5111750" cy="4973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Θέση κειμένου 3"/>
          <p:cNvSpPr>
            <a:spLocks noGrp="1"/>
          </p:cNvSpPr>
          <p:nvPr>
            <p:ph type="body" sz="half" idx="2"/>
          </p:nvPr>
        </p:nvSpPr>
        <p:spPr/>
        <p:txBody>
          <a:bodyPr/>
          <a:lstStyle/>
          <a:p>
            <a:r>
              <a:rPr lang="el-GR" sz="2400" b="1" dirty="0"/>
              <a:t>1. </a:t>
            </a:r>
            <a:r>
              <a:rPr lang="el-GR" sz="2400" b="1" i="1" dirty="0"/>
              <a:t>... ως μάθημα οργανικά ενταγμένο στην Ελληνική Εκπαίδευση </a:t>
            </a:r>
            <a:endParaRPr lang="el-GR" sz="2400" dirty="0"/>
          </a:p>
          <a:p>
            <a:endParaRPr lang="el-GR" dirty="0"/>
          </a:p>
        </p:txBody>
      </p:sp>
      <p:sp>
        <p:nvSpPr>
          <p:cNvPr id="5" name="Τίτλος 1">
            <a:extLst>
              <a:ext uri="{FF2B5EF4-FFF2-40B4-BE49-F238E27FC236}">
                <a16:creationId xmlns="" xmlns:a16="http://schemas.microsoft.com/office/drawing/2014/main" id="{A198493F-DC68-4587-B229-8D63DF87DF2D}"/>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3770664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z="2800" dirty="0">
                <a:solidFill>
                  <a:prstClr val="white">
                    <a:lumMod val="50000"/>
                  </a:prstClr>
                </a:solidFill>
                <a:latin typeface="+mn-lt"/>
              </a:rPr>
              <a:t>Το  </a:t>
            </a:r>
            <a:r>
              <a:rPr lang="el-GR" sz="2800" dirty="0" err="1">
                <a:solidFill>
                  <a:prstClr val="white">
                    <a:lumMod val="50000"/>
                  </a:prstClr>
                </a:solidFill>
                <a:latin typeface="+mn-lt"/>
              </a:rPr>
              <a:t>ΜτΘ</a:t>
            </a:r>
            <a:r>
              <a:rPr lang="el-GR" sz="2800" dirty="0">
                <a:solidFill>
                  <a:prstClr val="white">
                    <a:lumMod val="50000"/>
                  </a:prstClr>
                </a:solidFill>
                <a:latin typeface="+mn-lt"/>
              </a:rPr>
              <a:t>…..</a:t>
            </a:r>
            <a:endParaRPr lang="el-GR" dirty="0">
              <a:latin typeface="+mn-lt"/>
            </a:endParaRPr>
          </a:p>
        </p:txBody>
      </p:sp>
      <p:graphicFrame>
        <p:nvGraphicFramePr>
          <p:cNvPr id="5" name="4 - Θέση περιεχομένου"/>
          <p:cNvGraphicFramePr>
            <a:graphicFrameLocks noGrp="1"/>
          </p:cNvGraphicFramePr>
          <p:nvPr>
            <p:ph idx="1"/>
          </p:nvPr>
        </p:nvGraphicFramePr>
        <p:xfrm>
          <a:off x="3670300" y="976313"/>
          <a:ext cx="5111750" cy="4973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 Θέση κειμένου"/>
          <p:cNvSpPr>
            <a:spLocks noGrp="1"/>
          </p:cNvSpPr>
          <p:nvPr>
            <p:ph type="body" sz="half" idx="2"/>
          </p:nvPr>
        </p:nvSpPr>
        <p:spPr>
          <a:xfrm>
            <a:off x="357158" y="2143116"/>
            <a:ext cx="3008313" cy="3811687"/>
          </a:xfrm>
        </p:spPr>
        <p:txBody>
          <a:bodyPr>
            <a:normAutofit/>
          </a:bodyPr>
          <a:lstStyle/>
          <a:p>
            <a:r>
              <a:rPr lang="el-GR" sz="2800" b="1" dirty="0"/>
              <a:t> 2. </a:t>
            </a:r>
            <a:r>
              <a:rPr lang="el-GR" sz="2800" b="1" i="1" dirty="0"/>
              <a:t>….ο  παιδαγωγικός και ανθρωπολογικός προσανατολισμός του</a:t>
            </a:r>
            <a:endParaRPr lang="el-G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2800" dirty="0">
                <a:solidFill>
                  <a:prstClr val="white">
                    <a:lumMod val="50000"/>
                  </a:prstClr>
                </a:solidFill>
              </a:rPr>
              <a:t>Το  </a:t>
            </a:r>
            <a:r>
              <a:rPr lang="el-GR" sz="2800" dirty="0" err="1">
                <a:solidFill>
                  <a:prstClr val="white">
                    <a:lumMod val="50000"/>
                  </a:prstClr>
                </a:solidFill>
              </a:rPr>
              <a:t>ΜτΘ</a:t>
            </a:r>
            <a:r>
              <a:rPr lang="el-GR" sz="2800" dirty="0">
                <a:solidFill>
                  <a:prstClr val="white">
                    <a:lumMod val="50000"/>
                  </a:prstClr>
                </a:solidFill>
              </a:rPr>
              <a:t>…..</a:t>
            </a:r>
            <a:endParaRPr lang="el-GR" dirty="0"/>
          </a:p>
        </p:txBody>
      </p:sp>
      <p:graphicFrame>
        <p:nvGraphicFramePr>
          <p:cNvPr id="6" name="5 - Θέση περιεχομένου"/>
          <p:cNvGraphicFramePr>
            <a:graphicFrameLocks noGrp="1"/>
          </p:cNvGraphicFramePr>
          <p:nvPr>
            <p:ph idx="1"/>
          </p:nvPr>
        </p:nvGraphicFramePr>
        <p:xfrm>
          <a:off x="3670300" y="976313"/>
          <a:ext cx="5111750" cy="47387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Θέση κειμένου 3"/>
          <p:cNvSpPr>
            <a:spLocks noGrp="1"/>
          </p:cNvSpPr>
          <p:nvPr>
            <p:ph type="body" sz="half" idx="2"/>
          </p:nvPr>
        </p:nvSpPr>
        <p:spPr/>
        <p:txBody>
          <a:bodyPr/>
          <a:lstStyle/>
          <a:p>
            <a:pPr algn="just">
              <a:lnSpc>
                <a:spcPct val="115000"/>
              </a:lnSpc>
              <a:spcAft>
                <a:spcPts val="0"/>
              </a:spcAft>
            </a:pPr>
            <a:r>
              <a:rPr lang="el-GR" sz="2800" b="1" i="1" dirty="0">
                <a:ea typeface="Calibri"/>
                <a:cs typeface="Calibri"/>
              </a:rPr>
              <a:t>3……..ως μάθημα παιδείας και πολιτισμού</a:t>
            </a:r>
            <a:endParaRPr lang="el-GR" sz="2800" dirty="0">
              <a:ea typeface="Calibri"/>
              <a:cs typeface="Times New Roman"/>
            </a:endParaRPr>
          </a:p>
          <a:p>
            <a:endParaRPr lang="el-GR" dirty="0"/>
          </a:p>
        </p:txBody>
      </p:sp>
      <p:sp>
        <p:nvSpPr>
          <p:cNvPr id="5" name="Τίτλος 1">
            <a:extLst>
              <a:ext uri="{FF2B5EF4-FFF2-40B4-BE49-F238E27FC236}">
                <a16:creationId xmlns="" xmlns:a16="http://schemas.microsoft.com/office/drawing/2014/main" id="{A198493F-DC68-4587-B229-8D63DF87DF2D}"/>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3770664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2800" dirty="0">
                <a:solidFill>
                  <a:prstClr val="white">
                    <a:lumMod val="50000"/>
                  </a:prstClr>
                </a:solidFill>
              </a:rPr>
              <a:t>Το  </a:t>
            </a:r>
            <a:r>
              <a:rPr lang="el-GR" sz="2800" dirty="0" err="1">
                <a:solidFill>
                  <a:prstClr val="white">
                    <a:lumMod val="50000"/>
                  </a:prstClr>
                </a:solidFill>
              </a:rPr>
              <a:t>ΜτΘ</a:t>
            </a:r>
            <a:r>
              <a:rPr lang="el-GR" sz="2800" dirty="0">
                <a:solidFill>
                  <a:prstClr val="white">
                    <a:lumMod val="50000"/>
                  </a:prstClr>
                </a:solidFill>
              </a:rPr>
              <a:t>…..</a:t>
            </a:r>
            <a:endParaRPr lang="el-GR" dirty="0"/>
          </a:p>
        </p:txBody>
      </p:sp>
      <p:graphicFrame>
        <p:nvGraphicFramePr>
          <p:cNvPr id="8" name="7 - Θέση περιεχομένου"/>
          <p:cNvGraphicFramePr>
            <a:graphicFrameLocks noGrp="1"/>
          </p:cNvGraphicFramePr>
          <p:nvPr>
            <p:ph idx="1"/>
          </p:nvPr>
        </p:nvGraphicFramePr>
        <p:xfrm>
          <a:off x="3670300" y="976313"/>
          <a:ext cx="5111750" cy="4973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Θέση κειμένου 3"/>
          <p:cNvSpPr>
            <a:spLocks noGrp="1"/>
          </p:cNvSpPr>
          <p:nvPr>
            <p:ph type="body" sz="half" idx="2"/>
          </p:nvPr>
        </p:nvSpPr>
        <p:spPr/>
        <p:txBody>
          <a:bodyPr>
            <a:normAutofit/>
          </a:bodyPr>
          <a:lstStyle/>
          <a:p>
            <a:r>
              <a:rPr lang="el-GR" sz="2800" b="1" i="1" dirty="0"/>
              <a:t>4. ….. ως μάθημα ταυτότητας του προσώπου</a:t>
            </a:r>
            <a:endParaRPr lang="el-GR" sz="2800" dirty="0"/>
          </a:p>
        </p:txBody>
      </p:sp>
      <p:sp>
        <p:nvSpPr>
          <p:cNvPr id="5" name="Τίτλος 1">
            <a:extLst>
              <a:ext uri="{FF2B5EF4-FFF2-40B4-BE49-F238E27FC236}">
                <a16:creationId xmlns="" xmlns:a16="http://schemas.microsoft.com/office/drawing/2014/main" id="{A198493F-DC68-4587-B229-8D63DF87DF2D}"/>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3770664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a:t/>
            </a:r>
            <a:br>
              <a:rPr lang="el-GR" dirty="0"/>
            </a:br>
            <a:r>
              <a:rPr lang="el-GR" dirty="0"/>
              <a:t>3.Ειδικοί στόχοι του </a:t>
            </a:r>
            <a:r>
              <a:rPr lang="el-GR" dirty="0" err="1"/>
              <a:t>ΜτΘ</a:t>
            </a:r>
            <a:r>
              <a:rPr lang="el-GR" dirty="0"/>
              <a:t>  στο Γυμνάσιο</a:t>
            </a:r>
            <a:br>
              <a:rPr lang="el-GR" dirty="0"/>
            </a:b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8984" y="260648"/>
            <a:ext cx="7459164" cy="618976"/>
          </a:xfrm>
        </p:spPr>
        <p:txBody>
          <a:bodyPr>
            <a:noAutofit/>
          </a:bodyPr>
          <a:lstStyle/>
          <a:p>
            <a:r>
              <a:rPr lang="el-GR" sz="2800" dirty="0">
                <a:solidFill>
                  <a:prstClr val="white">
                    <a:lumMod val="50000"/>
                  </a:prstClr>
                </a:solidFill>
              </a:rPr>
              <a:t>Ειδικοί στόχοι του </a:t>
            </a:r>
            <a:r>
              <a:rPr lang="el-GR" sz="2800" dirty="0" err="1">
                <a:solidFill>
                  <a:prstClr val="white">
                    <a:lumMod val="50000"/>
                  </a:prstClr>
                </a:solidFill>
              </a:rPr>
              <a:t>ΜτΘ</a:t>
            </a:r>
            <a:r>
              <a:rPr lang="el-GR" sz="2800" dirty="0">
                <a:solidFill>
                  <a:prstClr val="white">
                    <a:lumMod val="50000"/>
                  </a:prstClr>
                </a:solidFill>
              </a:rPr>
              <a:t>  στο Γυμνάσιο</a:t>
            </a:r>
            <a:endParaRPr lang="el-GR" sz="2800" dirty="0"/>
          </a:p>
        </p:txBody>
      </p:sp>
      <p:pic>
        <p:nvPicPr>
          <p:cNvPr id="6" name="5 - Θέση εικόνας" descr="thrisk.jpg"/>
          <p:cNvPicPr>
            <a:picLocks noGrp="1" noChangeAspect="1"/>
          </p:cNvPicPr>
          <p:nvPr>
            <p:ph type="pic" idx="1"/>
          </p:nvPr>
        </p:nvPicPr>
        <p:blipFill>
          <a:blip r:embed="rId3" cstate="print"/>
          <a:srcRect t="2922" b="2922"/>
          <a:stretch>
            <a:fillRect/>
          </a:stretch>
        </p:blipFill>
        <p:spPr/>
      </p:pic>
      <p:sp>
        <p:nvSpPr>
          <p:cNvPr id="4" name="Θέση κειμένου 3"/>
          <p:cNvSpPr>
            <a:spLocks noGrp="1"/>
          </p:cNvSpPr>
          <p:nvPr>
            <p:ph type="body" sz="half" idx="2"/>
          </p:nvPr>
        </p:nvSpPr>
        <p:spPr>
          <a:xfrm>
            <a:off x="214281" y="5214950"/>
            <a:ext cx="8929719" cy="571504"/>
          </a:xfrm>
          <a:ln w="76200">
            <a:solidFill>
              <a:srgbClr val="C00000"/>
            </a:solidFill>
          </a:ln>
        </p:spPr>
        <p:txBody>
          <a:bodyPr>
            <a:noAutofit/>
          </a:bodyPr>
          <a:lstStyle/>
          <a:p>
            <a:pPr>
              <a:spcBef>
                <a:spcPts val="0"/>
              </a:spcBef>
            </a:pPr>
            <a:r>
              <a:rPr lang="el-GR" sz="2800" dirty="0"/>
              <a:t>Οι μαθητές /</a:t>
            </a:r>
            <a:r>
              <a:rPr lang="el-GR" sz="2800" dirty="0" err="1"/>
              <a:t>τριες</a:t>
            </a:r>
            <a:r>
              <a:rPr lang="el-GR" sz="2800" dirty="0"/>
              <a:t> μέσα από τη βιωματική προσέγγιση</a:t>
            </a:r>
            <a:r>
              <a:rPr lang="el-GR" sz="2800" b="1" dirty="0">
                <a:solidFill>
                  <a:srgbClr val="C00000"/>
                </a:solidFill>
              </a:rPr>
              <a:t>  </a:t>
            </a:r>
            <a:r>
              <a:rPr lang="el-GR" sz="4000" b="1" i="1" dirty="0">
                <a:solidFill>
                  <a:srgbClr val="C00000"/>
                </a:solidFill>
              </a:rPr>
              <a:t>να</a:t>
            </a:r>
            <a:r>
              <a:rPr lang="el-GR" sz="2800" b="1" i="1" dirty="0">
                <a:solidFill>
                  <a:srgbClr val="C00000"/>
                </a:solidFill>
              </a:rPr>
              <a:t>:</a:t>
            </a:r>
            <a:r>
              <a:rPr lang="el-GR" sz="2800" b="1" dirty="0">
                <a:solidFill>
                  <a:srgbClr val="C00000"/>
                </a:solidFill>
              </a:rPr>
              <a:t> </a:t>
            </a:r>
          </a:p>
          <a:p>
            <a:endParaRPr lang="el-GR" sz="2800" dirty="0"/>
          </a:p>
        </p:txBody>
      </p:sp>
      <p:sp>
        <p:nvSpPr>
          <p:cNvPr id="5" name="Τίτλος 1">
            <a:extLst>
              <a:ext uri="{FF2B5EF4-FFF2-40B4-BE49-F238E27FC236}">
                <a16:creationId xmlns="" xmlns:a16="http://schemas.microsoft.com/office/drawing/2014/main" id="{F402D951-92E7-4C5A-B4A3-CF1350972D86}"/>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3422823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8984" y="260648"/>
            <a:ext cx="7387726" cy="618976"/>
          </a:xfrm>
        </p:spPr>
        <p:txBody>
          <a:bodyPr>
            <a:noAutofit/>
          </a:bodyPr>
          <a:lstStyle/>
          <a:p>
            <a:r>
              <a:rPr lang="el-GR" sz="2800" dirty="0"/>
              <a:t>Ειδικοί στόχοι του </a:t>
            </a:r>
            <a:r>
              <a:rPr lang="el-GR" sz="2800" dirty="0" err="1"/>
              <a:t>ΜτΘ</a:t>
            </a:r>
            <a:r>
              <a:rPr lang="el-GR" sz="2800" dirty="0"/>
              <a:t>  στο Γυμνάσιο</a:t>
            </a:r>
          </a:p>
        </p:txBody>
      </p:sp>
      <p:sp>
        <p:nvSpPr>
          <p:cNvPr id="3" name="Θέση κειμένου 2"/>
          <p:cNvSpPr>
            <a:spLocks noGrp="1"/>
          </p:cNvSpPr>
          <p:nvPr>
            <p:ph type="body" idx="1"/>
          </p:nvPr>
        </p:nvSpPr>
        <p:spPr/>
        <p:txBody>
          <a:bodyPr/>
          <a:lstStyle/>
          <a:p>
            <a:r>
              <a:rPr lang="el-GR" dirty="0"/>
              <a:t>Α’ ΓΥΜΝΑΣΙΟΥ</a:t>
            </a:r>
          </a:p>
        </p:txBody>
      </p:sp>
      <p:sp>
        <p:nvSpPr>
          <p:cNvPr id="4" name="Θέση περιεχομένου 3"/>
          <p:cNvSpPr>
            <a:spLocks noGrp="1"/>
          </p:cNvSpPr>
          <p:nvPr>
            <p:ph sz="half" idx="2"/>
          </p:nvPr>
        </p:nvSpPr>
        <p:spPr/>
        <p:txBody>
          <a:bodyPr/>
          <a:lstStyle/>
          <a:p>
            <a:pPr lvl="0"/>
            <a:r>
              <a:rPr lang="el-GR" dirty="0"/>
              <a:t>..συνειδητοποιήσουν ότι ο Θεός δεν είναι μία απρόσωπη ιδέα, αλλά Πρόσωπο, που σχετίζεται με τα δημιουργήματά  του και οικονομεί για τη σωτηρία τους.</a:t>
            </a:r>
          </a:p>
          <a:p>
            <a:endParaRPr lang="el-GR" dirty="0"/>
          </a:p>
        </p:txBody>
      </p:sp>
      <p:sp>
        <p:nvSpPr>
          <p:cNvPr id="5" name="Θέση κειμένου 4"/>
          <p:cNvSpPr>
            <a:spLocks noGrp="1"/>
          </p:cNvSpPr>
          <p:nvPr>
            <p:ph type="body" sz="quarter" idx="3"/>
          </p:nvPr>
        </p:nvSpPr>
        <p:spPr/>
        <p:txBody>
          <a:bodyPr/>
          <a:lstStyle/>
          <a:p>
            <a:r>
              <a:rPr lang="el-GR" dirty="0"/>
              <a:t>ΠΑΡΑΔΕΙΓΜΑΤΑ  Θ.Ε.</a:t>
            </a:r>
          </a:p>
        </p:txBody>
      </p:sp>
      <p:sp>
        <p:nvSpPr>
          <p:cNvPr id="6" name="Θέση περιεχομένου 5"/>
          <p:cNvSpPr>
            <a:spLocks noGrp="1"/>
          </p:cNvSpPr>
          <p:nvPr>
            <p:ph sz="quarter" idx="4"/>
          </p:nvPr>
        </p:nvSpPr>
        <p:spPr>
          <a:ln>
            <a:solidFill>
              <a:schemeClr val="accent2">
                <a:lumMod val="40000"/>
                <a:lumOff val="60000"/>
              </a:schemeClr>
            </a:solidFill>
          </a:ln>
        </p:spPr>
        <p:txBody>
          <a:bodyPr/>
          <a:lstStyle/>
          <a:p>
            <a:r>
              <a:rPr lang="el-GR" dirty="0"/>
              <a:t>1. Ο Θεός         ως αγάπη</a:t>
            </a:r>
          </a:p>
          <a:p>
            <a:r>
              <a:rPr lang="el-GR" dirty="0"/>
              <a:t>2. Οι άνθρωποι συνομιλούν με τον Θεό</a:t>
            </a:r>
          </a:p>
          <a:p>
            <a:r>
              <a:rPr lang="el-GR" dirty="0"/>
              <a:t>3.  Οι άνθρωποι διακονούν</a:t>
            </a:r>
          </a:p>
          <a:p>
            <a:pPr>
              <a:buNone/>
            </a:pPr>
            <a:r>
              <a:rPr lang="el-GR" dirty="0"/>
              <a:t>     τους άλλους ανθρώπους με τη φώτιση του Θεού  </a:t>
            </a:r>
          </a:p>
          <a:p>
            <a:pPr>
              <a:buNone/>
            </a:pPr>
            <a:endParaRPr lang="el-GR" dirty="0"/>
          </a:p>
        </p:txBody>
      </p:sp>
      <p:sp>
        <p:nvSpPr>
          <p:cNvPr id="7" name="Τίτλος 1">
            <a:extLst>
              <a:ext uri="{FF2B5EF4-FFF2-40B4-BE49-F238E27FC236}">
                <a16:creationId xmlns="" xmlns:a16="http://schemas.microsoft.com/office/drawing/2014/main" id="{616170CE-3786-4809-A3C9-8803390CEDE1}"/>
              </a:ext>
            </a:extLst>
          </p:cNvPr>
          <p:cNvSpPr txBox="1">
            <a:spLocks/>
          </p:cNvSpPr>
          <p:nvPr/>
        </p:nvSpPr>
        <p:spPr>
          <a:xfrm>
            <a:off x="4919942"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132212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8984" y="260648"/>
            <a:ext cx="6244718" cy="618976"/>
          </a:xfrm>
        </p:spPr>
        <p:txBody>
          <a:bodyPr>
            <a:normAutofit fontScale="90000"/>
          </a:bodyPr>
          <a:lstStyle/>
          <a:p>
            <a:r>
              <a:rPr lang="el-GR" sz="2800" dirty="0">
                <a:solidFill>
                  <a:prstClr val="white">
                    <a:lumMod val="50000"/>
                  </a:prstClr>
                </a:solidFill>
              </a:rPr>
              <a:t>Ειδικοί στόχοι του </a:t>
            </a:r>
            <a:r>
              <a:rPr lang="el-GR" sz="2800" dirty="0" err="1">
                <a:solidFill>
                  <a:prstClr val="white">
                    <a:lumMod val="50000"/>
                  </a:prstClr>
                </a:solidFill>
              </a:rPr>
              <a:t>ΜτΘ</a:t>
            </a:r>
            <a:r>
              <a:rPr lang="el-GR" sz="2800" dirty="0">
                <a:solidFill>
                  <a:prstClr val="white">
                    <a:lumMod val="50000"/>
                  </a:prstClr>
                </a:solidFill>
              </a:rPr>
              <a:t>  στο Γυμνάσιο</a:t>
            </a:r>
            <a:endParaRPr lang="el-GR" dirty="0"/>
          </a:p>
        </p:txBody>
      </p:sp>
      <p:sp>
        <p:nvSpPr>
          <p:cNvPr id="3" name="Θέση κειμένου 2"/>
          <p:cNvSpPr>
            <a:spLocks noGrp="1"/>
          </p:cNvSpPr>
          <p:nvPr>
            <p:ph type="body" idx="1"/>
          </p:nvPr>
        </p:nvSpPr>
        <p:spPr/>
        <p:txBody>
          <a:bodyPr/>
          <a:lstStyle/>
          <a:p>
            <a:r>
              <a:rPr lang="el-GR" dirty="0"/>
              <a:t>Α’- Β’ ΓΥΜΝΑΣΙΟΥ</a:t>
            </a:r>
          </a:p>
          <a:p>
            <a:endParaRPr lang="el-GR" dirty="0"/>
          </a:p>
        </p:txBody>
      </p:sp>
      <p:sp>
        <p:nvSpPr>
          <p:cNvPr id="4" name="Θέση περιεχομένου 3"/>
          <p:cNvSpPr>
            <a:spLocks noGrp="1"/>
          </p:cNvSpPr>
          <p:nvPr>
            <p:ph sz="half" idx="2"/>
          </p:nvPr>
        </p:nvSpPr>
        <p:spPr/>
        <p:txBody>
          <a:bodyPr/>
          <a:lstStyle/>
          <a:p>
            <a:pPr>
              <a:buNone/>
            </a:pPr>
            <a:r>
              <a:rPr lang="el-GR" dirty="0"/>
              <a:t>..αναγνωρίσουν τη σημασία της ενανθρώπησης του Θεού και του ευαγγελικού μηνύματος του Χριστού, όπως αποτυπώνεται στην  Αγία Γραφή, τη διδασκαλία και την παράδοση της Εκκλησίας, όπως επίσης την Ιστορία και τον πολιτισμό του ανθρώπου</a:t>
            </a:r>
          </a:p>
        </p:txBody>
      </p:sp>
      <p:sp>
        <p:nvSpPr>
          <p:cNvPr id="5" name="Θέση κειμένου 4"/>
          <p:cNvSpPr>
            <a:spLocks noGrp="1"/>
          </p:cNvSpPr>
          <p:nvPr>
            <p:ph type="body" sz="quarter" idx="3"/>
          </p:nvPr>
        </p:nvSpPr>
        <p:spPr/>
        <p:txBody>
          <a:bodyPr/>
          <a:lstStyle/>
          <a:p>
            <a:r>
              <a:rPr lang="el-GR" dirty="0"/>
              <a:t>ΠΑΡΑΔΕΙΓΜΑΤΑ  Θ.Ε.</a:t>
            </a:r>
          </a:p>
          <a:p>
            <a:endParaRPr lang="el-GR" dirty="0"/>
          </a:p>
        </p:txBody>
      </p:sp>
      <p:sp>
        <p:nvSpPr>
          <p:cNvPr id="6" name="Θέση περιεχομένου 5"/>
          <p:cNvSpPr>
            <a:spLocks noGrp="1"/>
          </p:cNvSpPr>
          <p:nvPr>
            <p:ph sz="quarter" idx="4"/>
          </p:nvPr>
        </p:nvSpPr>
        <p:spPr>
          <a:ln>
            <a:solidFill>
              <a:schemeClr val="accent2">
                <a:lumMod val="40000"/>
                <a:lumOff val="60000"/>
              </a:schemeClr>
            </a:solidFill>
          </a:ln>
        </p:spPr>
        <p:txBody>
          <a:bodyPr/>
          <a:lstStyle/>
          <a:p>
            <a:r>
              <a:rPr lang="el-GR" dirty="0"/>
              <a:t>Ο Θεός ανάμεσα στους ανθρώπους </a:t>
            </a:r>
          </a:p>
          <a:p>
            <a:r>
              <a:rPr lang="el-GR" dirty="0"/>
              <a:t>Ο Χριστός θυσιάζεται </a:t>
            </a:r>
          </a:p>
          <a:p>
            <a:r>
              <a:rPr lang="el-GR" dirty="0"/>
              <a:t>Ο Χριστός νικά τον θάνατο</a:t>
            </a:r>
          </a:p>
          <a:p>
            <a:r>
              <a:rPr lang="el-GR" dirty="0"/>
              <a:t> Η Εκκλησία του Χριστού στην ιστορία   </a:t>
            </a:r>
          </a:p>
          <a:p>
            <a:endParaRPr lang="el-GR" dirty="0"/>
          </a:p>
          <a:p>
            <a:endParaRPr lang="el-GR" dirty="0"/>
          </a:p>
        </p:txBody>
      </p:sp>
      <p:sp>
        <p:nvSpPr>
          <p:cNvPr id="7" name="Τίτλος 1">
            <a:extLst>
              <a:ext uri="{FF2B5EF4-FFF2-40B4-BE49-F238E27FC236}">
                <a16:creationId xmlns="" xmlns:a16="http://schemas.microsoft.com/office/drawing/2014/main" id="{616170CE-3786-4809-A3C9-8803390CEDE1}"/>
              </a:ext>
            </a:extLst>
          </p:cNvPr>
          <p:cNvSpPr txBox="1">
            <a:spLocks/>
          </p:cNvSpPr>
          <p:nvPr/>
        </p:nvSpPr>
        <p:spPr>
          <a:xfrm>
            <a:off x="4919942"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132212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8984" y="260648"/>
            <a:ext cx="7387726" cy="618976"/>
          </a:xfrm>
        </p:spPr>
        <p:txBody>
          <a:bodyPr>
            <a:normAutofit/>
          </a:bodyPr>
          <a:lstStyle/>
          <a:p>
            <a:r>
              <a:rPr lang="el-GR" sz="2800" dirty="0">
                <a:solidFill>
                  <a:prstClr val="white">
                    <a:lumMod val="50000"/>
                  </a:prstClr>
                </a:solidFill>
              </a:rPr>
              <a:t>Ειδικοί στόχοι του </a:t>
            </a:r>
            <a:r>
              <a:rPr lang="el-GR" sz="2800" dirty="0" err="1">
                <a:solidFill>
                  <a:prstClr val="white">
                    <a:lumMod val="50000"/>
                  </a:prstClr>
                </a:solidFill>
              </a:rPr>
              <a:t>ΜτΘ</a:t>
            </a:r>
            <a:r>
              <a:rPr lang="el-GR" sz="2800" dirty="0">
                <a:solidFill>
                  <a:prstClr val="white">
                    <a:lumMod val="50000"/>
                  </a:prstClr>
                </a:solidFill>
              </a:rPr>
              <a:t>  στο Γυμνάσιο</a:t>
            </a:r>
            <a:endParaRPr lang="el-GR" dirty="0"/>
          </a:p>
        </p:txBody>
      </p:sp>
      <p:sp>
        <p:nvSpPr>
          <p:cNvPr id="3" name="Θέση κειμένου 2"/>
          <p:cNvSpPr>
            <a:spLocks noGrp="1"/>
          </p:cNvSpPr>
          <p:nvPr>
            <p:ph type="body" idx="1"/>
          </p:nvPr>
        </p:nvSpPr>
        <p:spPr/>
        <p:txBody>
          <a:bodyPr/>
          <a:lstStyle/>
          <a:p>
            <a:r>
              <a:rPr lang="el-GR" dirty="0"/>
              <a:t>Β’ ΓΥΜΝΑΣΙΟΥ</a:t>
            </a:r>
          </a:p>
          <a:p>
            <a:endParaRPr lang="el-GR" dirty="0"/>
          </a:p>
        </p:txBody>
      </p:sp>
      <p:sp>
        <p:nvSpPr>
          <p:cNvPr id="4" name="Θέση περιεχομένου 3"/>
          <p:cNvSpPr>
            <a:spLocks noGrp="1"/>
          </p:cNvSpPr>
          <p:nvPr>
            <p:ph sz="half" idx="2"/>
          </p:nvPr>
        </p:nvSpPr>
        <p:spPr/>
        <p:txBody>
          <a:bodyPr/>
          <a:lstStyle/>
          <a:p>
            <a:pPr lvl="0">
              <a:buNone/>
            </a:pPr>
            <a:r>
              <a:rPr lang="el-GR" dirty="0"/>
              <a:t>…προσεγγίσουν τη συγκρότηση και πορεία της Εκκλησίας ως Σώμα Χριστού, η εμπειρία του οποίου καταγράφεται στη Δογματική και Ηθική της διδασκαλία, και φανερώνεται στη λατρευτική της ζωή.</a:t>
            </a:r>
          </a:p>
          <a:p>
            <a:endParaRPr lang="el-GR" dirty="0"/>
          </a:p>
        </p:txBody>
      </p:sp>
      <p:sp>
        <p:nvSpPr>
          <p:cNvPr id="5" name="Θέση κειμένου 4"/>
          <p:cNvSpPr>
            <a:spLocks noGrp="1"/>
          </p:cNvSpPr>
          <p:nvPr>
            <p:ph type="body" sz="quarter" idx="3"/>
          </p:nvPr>
        </p:nvSpPr>
        <p:spPr/>
        <p:txBody>
          <a:bodyPr/>
          <a:lstStyle/>
          <a:p>
            <a:r>
              <a:rPr lang="el-GR" dirty="0"/>
              <a:t>ΠΑΡΑΔΕΙΓΜΑΤΑ  Θ.Ε.</a:t>
            </a:r>
          </a:p>
          <a:p>
            <a:endParaRPr lang="el-GR" dirty="0"/>
          </a:p>
        </p:txBody>
      </p:sp>
      <p:sp>
        <p:nvSpPr>
          <p:cNvPr id="6" name="Θέση περιεχομένου 5"/>
          <p:cNvSpPr>
            <a:spLocks noGrp="1"/>
          </p:cNvSpPr>
          <p:nvPr>
            <p:ph sz="quarter" idx="4"/>
          </p:nvPr>
        </p:nvSpPr>
        <p:spPr>
          <a:ln>
            <a:solidFill>
              <a:schemeClr val="accent2">
                <a:lumMod val="40000"/>
                <a:lumOff val="60000"/>
              </a:schemeClr>
            </a:solidFill>
          </a:ln>
        </p:spPr>
        <p:txBody>
          <a:bodyPr>
            <a:normAutofit lnSpcReduction="10000"/>
          </a:bodyPr>
          <a:lstStyle/>
          <a:p>
            <a:r>
              <a:rPr lang="el-GR" dirty="0"/>
              <a:t>Η Ορθοδοξία στον σύγχρονο κόσμο </a:t>
            </a:r>
          </a:p>
          <a:p>
            <a:pPr>
              <a:buNone/>
            </a:pPr>
            <a:r>
              <a:rPr lang="el-GR" b="1" dirty="0"/>
              <a:t> </a:t>
            </a:r>
          </a:p>
          <a:p>
            <a:r>
              <a:rPr lang="el-GR" dirty="0"/>
              <a:t>Η λατρευτική ζωή της Εκκλησίας</a:t>
            </a:r>
          </a:p>
          <a:p>
            <a:pPr>
              <a:buNone/>
            </a:pPr>
            <a:endParaRPr lang="el-GR" dirty="0"/>
          </a:p>
          <a:p>
            <a:r>
              <a:rPr lang="el-GR" dirty="0"/>
              <a:t>Μυστήρια: πρόγευση της Βασιλείας του Θεού -Θεία Ευχαριστία </a:t>
            </a:r>
          </a:p>
          <a:p>
            <a:pPr>
              <a:buNone/>
            </a:pPr>
            <a:r>
              <a:rPr lang="el-GR" dirty="0"/>
              <a:t> </a:t>
            </a:r>
          </a:p>
          <a:p>
            <a:endParaRPr lang="el-GR" dirty="0"/>
          </a:p>
        </p:txBody>
      </p:sp>
      <p:sp>
        <p:nvSpPr>
          <p:cNvPr id="7" name="Τίτλος 1">
            <a:extLst>
              <a:ext uri="{FF2B5EF4-FFF2-40B4-BE49-F238E27FC236}">
                <a16:creationId xmlns="" xmlns:a16="http://schemas.microsoft.com/office/drawing/2014/main" id="{616170CE-3786-4809-A3C9-8803390CEDE1}"/>
              </a:ext>
            </a:extLst>
          </p:cNvPr>
          <p:cNvSpPr txBox="1">
            <a:spLocks/>
          </p:cNvSpPr>
          <p:nvPr/>
        </p:nvSpPr>
        <p:spPr>
          <a:xfrm>
            <a:off x="4919942"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132212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 xmlns:a16="http://schemas.microsoft.com/office/drawing/2014/main" id="{C0C099DC-15BA-4F2A-B34F-BE5D6E97A17A}"/>
              </a:ext>
            </a:extLst>
          </p:cNvPr>
          <p:cNvSpPr>
            <a:spLocks noGrp="1"/>
          </p:cNvSpPr>
          <p:nvPr>
            <p:ph type="ctrTitle"/>
          </p:nvPr>
        </p:nvSpPr>
        <p:spPr>
          <a:xfrm>
            <a:off x="611560" y="2780928"/>
            <a:ext cx="7823922" cy="2434022"/>
          </a:xfrm>
        </p:spPr>
        <p:txBody>
          <a:bodyPr>
            <a:normAutofit fontScale="90000"/>
          </a:bodyPr>
          <a:lstStyle/>
          <a:p>
            <a:pPr lvl="0"/>
            <a:r>
              <a:rPr lang="el-GR" i="1" dirty="0"/>
              <a:t>Φιλοσοφία και περιεχόμενο του</a:t>
            </a:r>
            <a:br>
              <a:rPr lang="el-GR" i="1" dirty="0"/>
            </a:br>
            <a:r>
              <a:rPr lang="el-GR" i="1" dirty="0"/>
              <a:t>ΠΣ του </a:t>
            </a:r>
            <a:r>
              <a:rPr lang="en-US" i="1" dirty="0"/>
              <a:t> Μ</a:t>
            </a:r>
            <a:r>
              <a:rPr lang="el-GR" i="1" dirty="0" err="1"/>
              <a:t>αθήματος</a:t>
            </a:r>
            <a:r>
              <a:rPr lang="en-US" i="1" dirty="0"/>
              <a:t> </a:t>
            </a:r>
            <a:r>
              <a:rPr lang="en-US" i="1" dirty="0" err="1"/>
              <a:t>των</a:t>
            </a:r>
            <a:r>
              <a:rPr lang="en-US" i="1" dirty="0"/>
              <a:t> </a:t>
            </a:r>
            <a:r>
              <a:rPr lang="en-US" i="1" dirty="0" err="1"/>
              <a:t>Θρησκευτικών</a:t>
            </a:r>
            <a:r>
              <a:rPr lang="en-US" i="1" dirty="0"/>
              <a:t> </a:t>
            </a:r>
            <a:r>
              <a:rPr lang="el-GR" i="1" dirty="0"/>
              <a:t/>
            </a:r>
            <a:br>
              <a:rPr lang="el-GR" i="1" dirty="0"/>
            </a:br>
            <a:r>
              <a:rPr lang="el-GR" i="1" dirty="0"/>
              <a:t> (</a:t>
            </a:r>
            <a:r>
              <a:rPr lang="el-GR" i="1" dirty="0" err="1"/>
              <a:t>ΜτΘ</a:t>
            </a:r>
            <a:r>
              <a:rPr lang="el-GR" i="1" dirty="0"/>
              <a:t>)</a:t>
            </a:r>
            <a:r>
              <a:rPr lang="el-GR" dirty="0"/>
              <a:t/>
            </a:r>
            <a:br>
              <a:rPr lang="el-GR" dirty="0"/>
            </a:br>
            <a:endParaRPr lang="en-US" dirty="0"/>
          </a:p>
        </p:txBody>
      </p:sp>
      <p:sp>
        <p:nvSpPr>
          <p:cNvPr id="4" name="Τίτλος 1">
            <a:extLst>
              <a:ext uri="{FF2B5EF4-FFF2-40B4-BE49-F238E27FC236}">
                <a16:creationId xmlns="" xmlns:a16="http://schemas.microsoft.com/office/drawing/2014/main" id="{D5081508-D5D0-4645-8850-5A30C91917BE}"/>
              </a:ext>
            </a:extLst>
          </p:cNvPr>
          <p:cNvSpPr txBox="1">
            <a:spLocks/>
          </p:cNvSpPr>
          <p:nvPr/>
        </p:nvSpPr>
        <p:spPr>
          <a:xfrm>
            <a:off x="611684" y="2060848"/>
            <a:ext cx="7823921"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ctr" defTabSz="914400" rtl="0" eaLnBrk="1" fontAlgn="auto" latinLnBrk="0" hangingPunct="1">
              <a:lnSpc>
                <a:spcPct val="100000"/>
              </a:lnSpc>
              <a:spcBef>
                <a:spcPct val="0"/>
              </a:spcBef>
              <a:spcAft>
                <a:spcPts val="0"/>
              </a:spcAft>
              <a:buClrTx/>
              <a:buSzTx/>
              <a:buFontTx/>
              <a:buNone/>
              <a:tabLst/>
              <a:defRPr/>
            </a:pPr>
            <a:r>
              <a:rPr lang="el-GR" sz="3200" b="1" dirty="0"/>
              <a:t>ΕΝΟΤΗΤΑ 1</a:t>
            </a:r>
          </a:p>
        </p:txBody>
      </p:sp>
    </p:spTree>
    <p:extLst>
      <p:ext uri="{BB962C8B-B14F-4D97-AF65-F5344CB8AC3E}">
        <p14:creationId xmlns="" xmlns:p14="http://schemas.microsoft.com/office/powerpoint/2010/main" val="699936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8984" y="260648"/>
            <a:ext cx="6101842" cy="618976"/>
          </a:xfrm>
        </p:spPr>
        <p:txBody>
          <a:bodyPr>
            <a:normAutofit fontScale="90000"/>
          </a:bodyPr>
          <a:lstStyle/>
          <a:p>
            <a:r>
              <a:rPr lang="el-GR" sz="2800" dirty="0">
                <a:solidFill>
                  <a:prstClr val="white">
                    <a:lumMod val="50000"/>
                  </a:prstClr>
                </a:solidFill>
              </a:rPr>
              <a:t>Ειδικοί στόχοι του </a:t>
            </a:r>
            <a:r>
              <a:rPr lang="el-GR" sz="2800" dirty="0" err="1">
                <a:solidFill>
                  <a:prstClr val="white">
                    <a:lumMod val="50000"/>
                  </a:prstClr>
                </a:solidFill>
              </a:rPr>
              <a:t>ΜτΘ</a:t>
            </a:r>
            <a:r>
              <a:rPr lang="el-GR" sz="2800" dirty="0">
                <a:solidFill>
                  <a:prstClr val="white">
                    <a:lumMod val="50000"/>
                  </a:prstClr>
                </a:solidFill>
              </a:rPr>
              <a:t>  στο Γυμνάσιο</a:t>
            </a:r>
            <a:endParaRPr lang="el-GR" dirty="0"/>
          </a:p>
        </p:txBody>
      </p:sp>
      <p:sp>
        <p:nvSpPr>
          <p:cNvPr id="3" name="Θέση κειμένου 2"/>
          <p:cNvSpPr>
            <a:spLocks noGrp="1"/>
          </p:cNvSpPr>
          <p:nvPr>
            <p:ph type="body" idx="1"/>
          </p:nvPr>
        </p:nvSpPr>
        <p:spPr/>
        <p:txBody>
          <a:bodyPr/>
          <a:lstStyle/>
          <a:p>
            <a:r>
              <a:rPr lang="el-GR" dirty="0"/>
              <a:t>Α’ ΓΥΜΝΑΣΙΟΥ</a:t>
            </a:r>
          </a:p>
          <a:p>
            <a:endParaRPr lang="el-GR" dirty="0"/>
          </a:p>
        </p:txBody>
      </p:sp>
      <p:sp>
        <p:nvSpPr>
          <p:cNvPr id="4" name="Θέση περιεχομένου 3"/>
          <p:cNvSpPr>
            <a:spLocks noGrp="1"/>
          </p:cNvSpPr>
          <p:nvPr>
            <p:ph sz="half" idx="2"/>
          </p:nvPr>
        </p:nvSpPr>
        <p:spPr/>
        <p:txBody>
          <a:bodyPr>
            <a:normAutofit/>
          </a:bodyPr>
          <a:lstStyle/>
          <a:p>
            <a:pPr lvl="0">
              <a:buNone/>
            </a:pPr>
            <a:r>
              <a:rPr lang="el-GR" dirty="0"/>
              <a:t>…εκτιμήσουν μέσω της παρουσίας και δράσης της Ορθόδοξης Εκκλησίας στην ελληνική ιστορία τη σημασία που έχει το διαμορφωμένο και ζωντανό συλλογικό θρησκευτικό βίωμα ως στοιχείο της σύγχρονης ελληνικής και ευρωπαϊκής παιδείας.</a:t>
            </a:r>
          </a:p>
          <a:p>
            <a:endParaRPr lang="el-GR" dirty="0"/>
          </a:p>
        </p:txBody>
      </p:sp>
      <p:sp>
        <p:nvSpPr>
          <p:cNvPr id="5" name="Θέση κειμένου 4"/>
          <p:cNvSpPr>
            <a:spLocks noGrp="1"/>
          </p:cNvSpPr>
          <p:nvPr>
            <p:ph type="body" sz="quarter" idx="3"/>
          </p:nvPr>
        </p:nvSpPr>
        <p:spPr/>
        <p:txBody>
          <a:bodyPr/>
          <a:lstStyle/>
          <a:p>
            <a:r>
              <a:rPr lang="el-GR" dirty="0"/>
              <a:t>ΠΑΡΑΔΕΙΓΜΑΤΑ  Θ.Ε.</a:t>
            </a:r>
          </a:p>
          <a:p>
            <a:endParaRPr lang="el-GR" dirty="0"/>
          </a:p>
        </p:txBody>
      </p:sp>
      <p:sp>
        <p:nvSpPr>
          <p:cNvPr id="6" name="Θέση περιεχομένου 5"/>
          <p:cNvSpPr>
            <a:spLocks noGrp="1"/>
          </p:cNvSpPr>
          <p:nvPr>
            <p:ph sz="quarter" idx="4"/>
          </p:nvPr>
        </p:nvSpPr>
        <p:spPr>
          <a:ln>
            <a:solidFill>
              <a:schemeClr val="accent2">
                <a:lumMod val="40000"/>
                <a:lumOff val="60000"/>
              </a:schemeClr>
            </a:solidFill>
          </a:ln>
        </p:spPr>
        <p:txBody>
          <a:bodyPr/>
          <a:lstStyle/>
          <a:p>
            <a:r>
              <a:rPr lang="el-GR" dirty="0"/>
              <a:t>Η συμβολή της Ορθόδοξης Εκκλησίας στη διατήρηση της μνήμης και της ταυτότητας των Ελλήνων </a:t>
            </a:r>
          </a:p>
          <a:p>
            <a:endParaRPr lang="el-GR" dirty="0"/>
          </a:p>
        </p:txBody>
      </p:sp>
      <p:sp>
        <p:nvSpPr>
          <p:cNvPr id="7" name="Τίτλος 1">
            <a:extLst>
              <a:ext uri="{FF2B5EF4-FFF2-40B4-BE49-F238E27FC236}">
                <a16:creationId xmlns="" xmlns:a16="http://schemas.microsoft.com/office/drawing/2014/main" id="{616170CE-3786-4809-A3C9-8803390CEDE1}"/>
              </a:ext>
            </a:extLst>
          </p:cNvPr>
          <p:cNvSpPr txBox="1">
            <a:spLocks/>
          </p:cNvSpPr>
          <p:nvPr/>
        </p:nvSpPr>
        <p:spPr>
          <a:xfrm>
            <a:off x="4919942"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132212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57158" y="285728"/>
            <a:ext cx="5715040" cy="618976"/>
          </a:xfrm>
        </p:spPr>
        <p:txBody>
          <a:bodyPr>
            <a:normAutofit fontScale="90000"/>
          </a:bodyPr>
          <a:lstStyle/>
          <a:p>
            <a:r>
              <a:rPr lang="el-GR" sz="2800" dirty="0">
                <a:solidFill>
                  <a:prstClr val="white">
                    <a:lumMod val="50000"/>
                  </a:prstClr>
                </a:solidFill>
              </a:rPr>
              <a:t>Ειδικοί στόχοι του </a:t>
            </a:r>
            <a:r>
              <a:rPr lang="el-GR" sz="2800" dirty="0" err="1">
                <a:solidFill>
                  <a:prstClr val="white">
                    <a:lumMod val="50000"/>
                  </a:prstClr>
                </a:solidFill>
              </a:rPr>
              <a:t>ΜτΘ</a:t>
            </a:r>
            <a:r>
              <a:rPr lang="el-GR" sz="2800" dirty="0">
                <a:solidFill>
                  <a:prstClr val="white">
                    <a:lumMod val="50000"/>
                  </a:prstClr>
                </a:solidFill>
              </a:rPr>
              <a:t>  στο Γυμνάσιο</a:t>
            </a:r>
            <a:endParaRPr lang="el-GR" dirty="0"/>
          </a:p>
        </p:txBody>
      </p:sp>
      <p:sp>
        <p:nvSpPr>
          <p:cNvPr id="3" name="Θέση κειμένου 2"/>
          <p:cNvSpPr>
            <a:spLocks noGrp="1"/>
          </p:cNvSpPr>
          <p:nvPr>
            <p:ph type="body" idx="1"/>
          </p:nvPr>
        </p:nvSpPr>
        <p:spPr/>
        <p:txBody>
          <a:bodyPr/>
          <a:lstStyle/>
          <a:p>
            <a:r>
              <a:rPr lang="el-GR" dirty="0"/>
              <a:t>Β’ ΓΥΜΝΑΣΙΟΥ</a:t>
            </a:r>
          </a:p>
          <a:p>
            <a:endParaRPr lang="el-GR" dirty="0"/>
          </a:p>
        </p:txBody>
      </p:sp>
      <p:sp>
        <p:nvSpPr>
          <p:cNvPr id="4" name="Θέση περιεχομένου 3"/>
          <p:cNvSpPr>
            <a:spLocks noGrp="1"/>
          </p:cNvSpPr>
          <p:nvPr>
            <p:ph sz="half" idx="2"/>
          </p:nvPr>
        </p:nvSpPr>
        <p:spPr/>
        <p:txBody>
          <a:bodyPr/>
          <a:lstStyle/>
          <a:p>
            <a:pPr lvl="0">
              <a:buNone/>
            </a:pPr>
            <a:r>
              <a:rPr lang="el-GR" dirty="0"/>
              <a:t>..ανακαλύψουν τις αξίες του Χριστιανισμού, ως πρόταση προσανατολισμού της ζωής και δράσης στον δημόσιο χώρο και όραμα μεταμόρφωσης του παρόντα κόσμου.</a:t>
            </a:r>
          </a:p>
          <a:p>
            <a:endParaRPr lang="el-GR" dirty="0"/>
          </a:p>
        </p:txBody>
      </p:sp>
      <p:sp>
        <p:nvSpPr>
          <p:cNvPr id="5" name="Θέση κειμένου 4"/>
          <p:cNvSpPr>
            <a:spLocks noGrp="1"/>
          </p:cNvSpPr>
          <p:nvPr>
            <p:ph type="body" sz="quarter" idx="3"/>
          </p:nvPr>
        </p:nvSpPr>
        <p:spPr/>
        <p:txBody>
          <a:bodyPr/>
          <a:lstStyle/>
          <a:p>
            <a:r>
              <a:rPr lang="el-GR" dirty="0"/>
              <a:t>ΠΑΡΑΔΕΙΓΜΑΤΑ  Θ.Ε.</a:t>
            </a:r>
          </a:p>
          <a:p>
            <a:endParaRPr lang="el-GR" dirty="0"/>
          </a:p>
        </p:txBody>
      </p:sp>
      <p:sp>
        <p:nvSpPr>
          <p:cNvPr id="6" name="Θέση περιεχομένου 5"/>
          <p:cNvSpPr>
            <a:spLocks noGrp="1"/>
          </p:cNvSpPr>
          <p:nvPr>
            <p:ph sz="quarter" idx="4"/>
          </p:nvPr>
        </p:nvSpPr>
        <p:spPr>
          <a:ln>
            <a:solidFill>
              <a:schemeClr val="accent2">
                <a:lumMod val="40000"/>
                <a:lumOff val="60000"/>
              </a:schemeClr>
            </a:solidFill>
          </a:ln>
        </p:spPr>
        <p:txBody>
          <a:bodyPr/>
          <a:lstStyle/>
          <a:p>
            <a:pPr fontAlgn="base"/>
            <a:endParaRPr lang="el-GR" dirty="0"/>
          </a:p>
          <a:p>
            <a:r>
              <a:rPr lang="el-GR" b="1" dirty="0"/>
              <a:t>Η αγάπη ως πρόταση ζωής</a:t>
            </a:r>
            <a:r>
              <a:rPr lang="el-GR" dirty="0"/>
              <a:t> </a:t>
            </a:r>
          </a:p>
          <a:p>
            <a:r>
              <a:rPr lang="el-GR" b="1" dirty="0"/>
              <a:t>Η ζωή ως δώρο</a:t>
            </a:r>
            <a:r>
              <a:rPr lang="el-GR" dirty="0"/>
              <a:t> </a:t>
            </a:r>
          </a:p>
          <a:p>
            <a:r>
              <a:rPr lang="el-GR" b="1" dirty="0"/>
              <a:t>Μεταμόρφωση της ζωής και του κόσμου </a:t>
            </a:r>
            <a:r>
              <a:rPr lang="el-GR" dirty="0"/>
              <a:t> </a:t>
            </a:r>
          </a:p>
          <a:p>
            <a:endParaRPr lang="el-GR" dirty="0"/>
          </a:p>
          <a:p>
            <a:endParaRPr lang="el-GR" dirty="0"/>
          </a:p>
        </p:txBody>
      </p:sp>
      <p:sp>
        <p:nvSpPr>
          <p:cNvPr id="7" name="Τίτλος 1">
            <a:extLst>
              <a:ext uri="{FF2B5EF4-FFF2-40B4-BE49-F238E27FC236}">
                <a16:creationId xmlns="" xmlns:a16="http://schemas.microsoft.com/office/drawing/2014/main" id="{616170CE-3786-4809-A3C9-8803390CEDE1}"/>
              </a:ext>
            </a:extLst>
          </p:cNvPr>
          <p:cNvSpPr txBox="1">
            <a:spLocks/>
          </p:cNvSpPr>
          <p:nvPr/>
        </p:nvSpPr>
        <p:spPr>
          <a:xfrm>
            <a:off x="4919942"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132212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8984" y="260648"/>
            <a:ext cx="7173412" cy="618976"/>
          </a:xfrm>
        </p:spPr>
        <p:txBody>
          <a:bodyPr>
            <a:normAutofit/>
          </a:bodyPr>
          <a:lstStyle/>
          <a:p>
            <a:r>
              <a:rPr lang="el-GR" sz="2800" dirty="0">
                <a:solidFill>
                  <a:prstClr val="white">
                    <a:lumMod val="50000"/>
                  </a:prstClr>
                </a:solidFill>
              </a:rPr>
              <a:t>Ειδικοί στόχοι του </a:t>
            </a:r>
            <a:r>
              <a:rPr lang="el-GR" sz="2800" dirty="0" err="1">
                <a:solidFill>
                  <a:prstClr val="white">
                    <a:lumMod val="50000"/>
                  </a:prstClr>
                </a:solidFill>
              </a:rPr>
              <a:t>ΜτΘ</a:t>
            </a:r>
            <a:r>
              <a:rPr lang="el-GR" sz="2800" dirty="0">
                <a:solidFill>
                  <a:prstClr val="white">
                    <a:lumMod val="50000"/>
                  </a:prstClr>
                </a:solidFill>
              </a:rPr>
              <a:t>  στο Γυμνάσιο</a:t>
            </a:r>
            <a:endParaRPr lang="el-GR" dirty="0"/>
          </a:p>
        </p:txBody>
      </p:sp>
      <p:sp>
        <p:nvSpPr>
          <p:cNvPr id="3" name="Θέση κειμένου 2"/>
          <p:cNvSpPr>
            <a:spLocks noGrp="1"/>
          </p:cNvSpPr>
          <p:nvPr>
            <p:ph type="body" idx="1"/>
          </p:nvPr>
        </p:nvSpPr>
        <p:spPr/>
        <p:txBody>
          <a:bodyPr/>
          <a:lstStyle/>
          <a:p>
            <a:r>
              <a:rPr lang="el-GR" dirty="0"/>
              <a:t>Γ’ ΓΥΜΝΑΣΙΟΥ</a:t>
            </a:r>
          </a:p>
          <a:p>
            <a:endParaRPr lang="el-GR" dirty="0"/>
          </a:p>
        </p:txBody>
      </p:sp>
      <p:sp>
        <p:nvSpPr>
          <p:cNvPr id="4" name="Θέση περιεχομένου 3"/>
          <p:cNvSpPr>
            <a:spLocks noGrp="1"/>
          </p:cNvSpPr>
          <p:nvPr>
            <p:ph sz="half" idx="2"/>
          </p:nvPr>
        </p:nvSpPr>
        <p:spPr/>
        <p:txBody>
          <a:bodyPr/>
          <a:lstStyle/>
          <a:p>
            <a:pPr lvl="0">
              <a:buNone/>
            </a:pPr>
            <a:r>
              <a:rPr lang="el-GR" dirty="0"/>
              <a:t>..γνωρίσουν την ιστορική ίδρυση και εξέλιξη του χριστιανικού κόσμου της Δύσης και των σύγχρονων μεγάλων θρησκευμάτων.</a:t>
            </a:r>
          </a:p>
          <a:p>
            <a:endParaRPr lang="el-GR" dirty="0"/>
          </a:p>
        </p:txBody>
      </p:sp>
      <p:sp>
        <p:nvSpPr>
          <p:cNvPr id="5" name="Θέση κειμένου 4"/>
          <p:cNvSpPr>
            <a:spLocks noGrp="1"/>
          </p:cNvSpPr>
          <p:nvPr>
            <p:ph type="body" sz="quarter" idx="3"/>
          </p:nvPr>
        </p:nvSpPr>
        <p:spPr/>
        <p:txBody>
          <a:bodyPr/>
          <a:lstStyle/>
          <a:p>
            <a:r>
              <a:rPr lang="el-GR" dirty="0"/>
              <a:t>ΠΑΡΑΔΕΙΓΜΑΤΑ  Θ.Ε.</a:t>
            </a:r>
          </a:p>
          <a:p>
            <a:endParaRPr lang="el-GR" dirty="0"/>
          </a:p>
        </p:txBody>
      </p:sp>
      <p:sp>
        <p:nvSpPr>
          <p:cNvPr id="6" name="Θέση περιεχομένου 5"/>
          <p:cNvSpPr>
            <a:spLocks noGrp="1"/>
          </p:cNvSpPr>
          <p:nvPr>
            <p:ph sz="quarter" idx="4"/>
          </p:nvPr>
        </p:nvSpPr>
        <p:spPr>
          <a:ln>
            <a:solidFill>
              <a:schemeClr val="accent2">
                <a:lumMod val="40000"/>
                <a:lumOff val="60000"/>
              </a:schemeClr>
            </a:solidFill>
          </a:ln>
        </p:spPr>
        <p:txBody>
          <a:bodyPr/>
          <a:lstStyle/>
          <a:p>
            <a:r>
              <a:rPr lang="el-GR" b="1" dirty="0"/>
              <a:t> Η αναζήτηση του Θεού και η θρησκεία</a:t>
            </a:r>
          </a:p>
          <a:p>
            <a:r>
              <a:rPr lang="el-GR" b="1" dirty="0"/>
              <a:t> Η πορεία του χριστιανισμού στη Δύση</a:t>
            </a:r>
          </a:p>
          <a:p>
            <a:r>
              <a:rPr lang="el-GR" b="1" dirty="0"/>
              <a:t>Οικουμενικός διάλογος</a:t>
            </a:r>
          </a:p>
          <a:p>
            <a:r>
              <a:rPr lang="el-GR" dirty="0"/>
              <a:t>Θρησκείες και η θεία Οικονομία</a:t>
            </a:r>
            <a:endParaRPr lang="el-GR" b="1" dirty="0"/>
          </a:p>
          <a:p>
            <a:endParaRPr lang="el-GR" b="1" dirty="0"/>
          </a:p>
          <a:p>
            <a:endParaRPr lang="el-GR" dirty="0"/>
          </a:p>
        </p:txBody>
      </p:sp>
      <p:sp>
        <p:nvSpPr>
          <p:cNvPr id="7" name="Τίτλος 1">
            <a:extLst>
              <a:ext uri="{FF2B5EF4-FFF2-40B4-BE49-F238E27FC236}">
                <a16:creationId xmlns="" xmlns:a16="http://schemas.microsoft.com/office/drawing/2014/main" id="{616170CE-3786-4809-A3C9-8803390CEDE1}"/>
              </a:ext>
            </a:extLst>
          </p:cNvPr>
          <p:cNvSpPr txBox="1">
            <a:spLocks/>
          </p:cNvSpPr>
          <p:nvPr/>
        </p:nvSpPr>
        <p:spPr>
          <a:xfrm>
            <a:off x="4919942"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132212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a:ea typeface="Times New Roman"/>
                <a:cs typeface="Calibri"/>
              </a:rPr>
              <a:t/>
            </a:r>
            <a:br>
              <a:rPr lang="el-GR" dirty="0">
                <a:ea typeface="Times New Roman"/>
                <a:cs typeface="Calibri"/>
              </a:rPr>
            </a:br>
            <a:r>
              <a:rPr lang="el-GR" dirty="0">
                <a:ea typeface="Times New Roman"/>
                <a:cs typeface="Calibri"/>
              </a:rPr>
              <a:t>4. Περιεχόμενο  - Θεματικά πεδία</a:t>
            </a:r>
            <a:r>
              <a:rPr lang="el-GR" dirty="0"/>
              <a:t/>
            </a:r>
            <a:br>
              <a:rPr lang="el-GR" dirty="0"/>
            </a:b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8984" y="260648"/>
            <a:ext cx="5887528" cy="618976"/>
          </a:xfrm>
        </p:spPr>
        <p:txBody>
          <a:bodyPr>
            <a:noAutofit/>
          </a:bodyPr>
          <a:lstStyle/>
          <a:p>
            <a:pPr marL="342900" lvl="0" indent="-342900">
              <a:lnSpc>
                <a:spcPct val="115000"/>
              </a:lnSpc>
              <a:spcAft>
                <a:spcPts val="1000"/>
              </a:spcAft>
            </a:pPr>
            <a:r>
              <a:rPr lang="el-GR" sz="1800" dirty="0">
                <a:ea typeface="Times New Roman"/>
                <a:cs typeface="Calibri"/>
              </a:rPr>
              <a:t/>
            </a:r>
            <a:br>
              <a:rPr lang="el-GR" sz="1800" dirty="0">
                <a:ea typeface="Times New Roman"/>
                <a:cs typeface="Calibri"/>
              </a:rPr>
            </a:br>
            <a:r>
              <a:rPr lang="el-GR" sz="2800" dirty="0">
                <a:ea typeface="Times New Roman"/>
                <a:cs typeface="Calibri"/>
              </a:rPr>
              <a:t>Περιεχόμενο  - Θεματικά πεδία</a:t>
            </a:r>
            <a:r>
              <a:rPr lang="el-GR" sz="2800" dirty="0">
                <a:ea typeface="Times New Roman"/>
                <a:cs typeface="Times New Roman"/>
              </a:rPr>
              <a:t/>
            </a:r>
            <a:br>
              <a:rPr lang="el-GR" sz="2800" dirty="0">
                <a:ea typeface="Times New Roman"/>
                <a:cs typeface="Times New Roman"/>
              </a:rPr>
            </a:br>
            <a:endParaRPr lang="el-GR" sz="2800" dirty="0"/>
          </a:p>
        </p:txBody>
      </p:sp>
      <p:sp>
        <p:nvSpPr>
          <p:cNvPr id="3" name="Θέση περιεχομένου 2"/>
          <p:cNvSpPr>
            <a:spLocks noGrp="1"/>
          </p:cNvSpPr>
          <p:nvPr>
            <p:ph idx="1"/>
          </p:nvPr>
        </p:nvSpPr>
        <p:spPr>
          <a:ln>
            <a:solidFill>
              <a:srgbClr val="C00000"/>
            </a:solidFill>
          </a:ln>
        </p:spPr>
        <p:txBody>
          <a:bodyPr>
            <a:normAutofit fontScale="92500" lnSpcReduction="10000"/>
          </a:bodyPr>
          <a:lstStyle/>
          <a:p>
            <a:pPr lvl="0"/>
            <a:r>
              <a:rPr lang="el-GR" dirty="0"/>
              <a:t>1)	Θεός</a:t>
            </a:r>
          </a:p>
          <a:p>
            <a:pPr lvl="0"/>
            <a:r>
              <a:rPr lang="el-GR" dirty="0"/>
              <a:t>2)	Δημιουργία-Πτώση</a:t>
            </a:r>
          </a:p>
          <a:p>
            <a:pPr lvl="0"/>
            <a:r>
              <a:rPr lang="el-GR" dirty="0"/>
              <a:t>3)	Άνθρωποι του Θεού </a:t>
            </a:r>
          </a:p>
          <a:p>
            <a:pPr lvl="0"/>
            <a:r>
              <a:rPr lang="el-GR" dirty="0"/>
              <a:t>4)	Ενανθρώπηση-Χριστός</a:t>
            </a:r>
          </a:p>
          <a:p>
            <a:pPr lvl="0"/>
            <a:r>
              <a:rPr lang="el-GR" dirty="0"/>
              <a:t>5)	Εκκλησία-Λατρεία-Αγία Γραφή</a:t>
            </a:r>
          </a:p>
          <a:p>
            <a:pPr lvl="0"/>
            <a:r>
              <a:rPr lang="el-GR" dirty="0"/>
              <a:t>6)	Βασιλεία του Θεού </a:t>
            </a:r>
          </a:p>
          <a:p>
            <a:pPr lvl="0"/>
            <a:r>
              <a:rPr lang="el-GR" dirty="0"/>
              <a:t>7)	Χριστιανική ζωή </a:t>
            </a:r>
          </a:p>
          <a:p>
            <a:pPr lvl="0"/>
            <a:r>
              <a:rPr lang="el-GR" dirty="0"/>
              <a:t>8) Θρησκεία/ες-κοσμοθεωρίες</a:t>
            </a:r>
          </a:p>
          <a:p>
            <a:endParaRPr lang="el-GR" dirty="0"/>
          </a:p>
        </p:txBody>
      </p:sp>
      <p:sp>
        <p:nvSpPr>
          <p:cNvPr id="4" name="Θέση κειμένου 3"/>
          <p:cNvSpPr>
            <a:spLocks noGrp="1"/>
          </p:cNvSpPr>
          <p:nvPr>
            <p:ph type="body" sz="half" idx="2"/>
          </p:nvPr>
        </p:nvSpPr>
        <p:spPr/>
        <p:txBody>
          <a:bodyPr/>
          <a:lstStyle/>
          <a:p>
            <a:pPr lvl="0"/>
            <a:r>
              <a:rPr lang="el-GR" sz="2400" dirty="0"/>
              <a:t>Το  ΠΣ βασίζεται σε οκτώ (8) Θεματικά Πεδία (ΘΠ).</a:t>
            </a:r>
          </a:p>
          <a:p>
            <a:endParaRPr lang="el-GR" dirty="0"/>
          </a:p>
        </p:txBody>
      </p:sp>
      <p:sp>
        <p:nvSpPr>
          <p:cNvPr id="5" name="Τίτλος 1">
            <a:extLst>
              <a:ext uri="{FF2B5EF4-FFF2-40B4-BE49-F238E27FC236}">
                <a16:creationId xmlns="" xmlns:a16="http://schemas.microsoft.com/office/drawing/2014/main" id="{A198493F-DC68-4587-B229-8D63DF87DF2D}"/>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3770664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8984" y="260648"/>
            <a:ext cx="4958834" cy="618976"/>
          </a:xfrm>
        </p:spPr>
        <p:txBody>
          <a:bodyPr>
            <a:noAutofit/>
          </a:bodyPr>
          <a:lstStyle/>
          <a:p>
            <a:r>
              <a:rPr lang="el-GR" sz="2800" dirty="0">
                <a:solidFill>
                  <a:prstClr val="white">
                    <a:lumMod val="50000"/>
                  </a:prstClr>
                </a:solidFill>
                <a:ea typeface="Times New Roman"/>
                <a:cs typeface="Calibri"/>
              </a:rPr>
              <a:t/>
            </a:r>
            <a:br>
              <a:rPr lang="el-GR" sz="2800" dirty="0">
                <a:solidFill>
                  <a:prstClr val="white">
                    <a:lumMod val="50000"/>
                  </a:prstClr>
                </a:solidFill>
                <a:ea typeface="Times New Roman"/>
                <a:cs typeface="Calibri"/>
              </a:rPr>
            </a:br>
            <a:r>
              <a:rPr lang="el-GR" sz="2800" dirty="0">
                <a:solidFill>
                  <a:prstClr val="white">
                    <a:lumMod val="50000"/>
                  </a:prstClr>
                </a:solidFill>
                <a:ea typeface="Times New Roman"/>
                <a:cs typeface="Calibri"/>
              </a:rPr>
              <a:t>Περιεχόμενο  - Θεματικά πεδία</a:t>
            </a:r>
            <a:r>
              <a:rPr lang="el-GR" sz="2800" dirty="0">
                <a:solidFill>
                  <a:prstClr val="white">
                    <a:lumMod val="50000"/>
                  </a:prstClr>
                </a:solidFill>
                <a:ea typeface="Times New Roman"/>
                <a:cs typeface="Times New Roman"/>
              </a:rPr>
              <a:t/>
            </a:r>
            <a:br>
              <a:rPr lang="el-GR" sz="2800" dirty="0">
                <a:solidFill>
                  <a:prstClr val="white">
                    <a:lumMod val="50000"/>
                  </a:prstClr>
                </a:solidFill>
                <a:ea typeface="Times New Roman"/>
                <a:cs typeface="Times New Roman"/>
              </a:rPr>
            </a:br>
            <a:endParaRPr lang="el-GR" sz="2800" dirty="0"/>
          </a:p>
        </p:txBody>
      </p:sp>
      <p:sp>
        <p:nvSpPr>
          <p:cNvPr id="3" name="Θέση περιεχομένου 2"/>
          <p:cNvSpPr>
            <a:spLocks noGrp="1"/>
          </p:cNvSpPr>
          <p:nvPr>
            <p:ph idx="1"/>
          </p:nvPr>
        </p:nvSpPr>
        <p:spPr>
          <a:ln>
            <a:solidFill>
              <a:srgbClr val="C00000"/>
            </a:solidFill>
          </a:ln>
        </p:spPr>
        <p:txBody>
          <a:bodyPr>
            <a:normAutofit lnSpcReduction="10000"/>
          </a:bodyPr>
          <a:lstStyle/>
          <a:p>
            <a:pPr lvl="0"/>
            <a:r>
              <a:rPr lang="el-GR" dirty="0"/>
              <a:t>Α Κύκλος – Γ’&amp;Δ’ Δημοτικού   </a:t>
            </a:r>
          </a:p>
          <a:p>
            <a:pPr lvl="0"/>
            <a:r>
              <a:rPr lang="el-GR" dirty="0"/>
              <a:t>Β Κύκλος- Ε’ &amp; </a:t>
            </a:r>
            <a:r>
              <a:rPr lang="el-GR" dirty="0" err="1"/>
              <a:t>Στ΄</a:t>
            </a:r>
            <a:r>
              <a:rPr lang="el-GR" dirty="0"/>
              <a:t> Δημοτικού (8 ΘΠ)</a:t>
            </a:r>
          </a:p>
          <a:p>
            <a:pPr lvl="0">
              <a:buNone/>
            </a:pPr>
            <a:endParaRPr lang="el-GR" dirty="0"/>
          </a:p>
          <a:p>
            <a:pPr lvl="0"/>
            <a:r>
              <a:rPr lang="el-GR" b="1" dirty="0">
                <a:solidFill>
                  <a:schemeClr val="bg2">
                    <a:lumMod val="25000"/>
                  </a:schemeClr>
                </a:solidFill>
              </a:rPr>
              <a:t>Γ Κύκλος – Α΄,Β΄,Γ΄ Γυμνασίου</a:t>
            </a:r>
            <a:r>
              <a:rPr lang="el-GR" dirty="0">
                <a:solidFill>
                  <a:schemeClr val="bg2">
                    <a:lumMod val="25000"/>
                  </a:schemeClr>
                </a:solidFill>
              </a:rPr>
              <a:t> (8 ΘΠ)</a:t>
            </a:r>
          </a:p>
          <a:p>
            <a:pPr lvl="0">
              <a:buNone/>
            </a:pPr>
            <a:endParaRPr lang="el-GR" b="1" dirty="0">
              <a:solidFill>
                <a:schemeClr val="accent3">
                  <a:lumMod val="60000"/>
                  <a:lumOff val="40000"/>
                </a:schemeClr>
              </a:solidFill>
            </a:endParaRPr>
          </a:p>
          <a:p>
            <a:pPr lvl="0"/>
            <a:r>
              <a:rPr lang="el-GR" dirty="0"/>
              <a:t>Δ Κύκλος- Α΄,Β΄,Γ΄ ΓΕΛ και ΕΠΑΛ (8 ΘΠ)</a:t>
            </a:r>
          </a:p>
          <a:p>
            <a:endParaRPr lang="el-GR" dirty="0"/>
          </a:p>
        </p:txBody>
      </p:sp>
      <p:sp>
        <p:nvSpPr>
          <p:cNvPr id="4" name="Θέση κειμένου 3"/>
          <p:cNvSpPr>
            <a:spLocks noGrp="1"/>
          </p:cNvSpPr>
          <p:nvPr>
            <p:ph type="body" sz="half" idx="2"/>
          </p:nvPr>
        </p:nvSpPr>
        <p:spPr/>
        <p:txBody>
          <a:bodyPr>
            <a:normAutofit/>
          </a:bodyPr>
          <a:lstStyle/>
          <a:p>
            <a:r>
              <a:rPr lang="el-GR" sz="2400" dirty="0"/>
              <a:t>Όλα τ</a:t>
            </a:r>
            <a:r>
              <a:rPr lang="en-US" sz="2400" dirty="0"/>
              <a:t>α ΘΠ </a:t>
            </a:r>
            <a:r>
              <a:rPr lang="en-US" sz="2400" b="1" dirty="0" err="1"/>
              <a:t>επαναλαμβάνονται</a:t>
            </a:r>
            <a:r>
              <a:rPr lang="en-US" sz="2400" b="1" dirty="0"/>
              <a:t> </a:t>
            </a:r>
            <a:r>
              <a:rPr lang="en-US" sz="2400" b="1" dirty="0" err="1"/>
              <a:t>σπειροειδώς</a:t>
            </a:r>
            <a:r>
              <a:rPr lang="en-US" sz="2400" b="1" dirty="0"/>
              <a:t> </a:t>
            </a:r>
            <a:r>
              <a:rPr lang="el-GR" sz="2400" b="1" dirty="0"/>
              <a:t> </a:t>
            </a:r>
          </a:p>
          <a:p>
            <a:r>
              <a:rPr lang="en-US" sz="2400" dirty="0"/>
              <a:t> </a:t>
            </a:r>
            <a:r>
              <a:rPr lang="en-US" sz="2400" dirty="0" err="1"/>
              <a:t>με</a:t>
            </a:r>
            <a:r>
              <a:rPr lang="en-US" sz="2400" dirty="0"/>
              <a:t> </a:t>
            </a:r>
            <a:r>
              <a:rPr lang="en-US" sz="2400" dirty="0" err="1"/>
              <a:t>βάση</a:t>
            </a:r>
            <a:r>
              <a:rPr lang="en-US" sz="2400" dirty="0"/>
              <a:t> </a:t>
            </a:r>
            <a:r>
              <a:rPr lang="en-US" sz="2400" dirty="0" err="1"/>
              <a:t>τον</a:t>
            </a:r>
            <a:r>
              <a:rPr lang="en-US" sz="2400" dirty="0"/>
              <a:t> </a:t>
            </a:r>
            <a:r>
              <a:rPr lang="en-US" sz="2400" dirty="0" err="1"/>
              <a:t>βαθμό</a:t>
            </a:r>
            <a:r>
              <a:rPr lang="en-US" sz="2400" dirty="0"/>
              <a:t> </a:t>
            </a:r>
            <a:r>
              <a:rPr lang="en-US" sz="2400" dirty="0" err="1"/>
              <a:t>προσληπτικής</a:t>
            </a:r>
            <a:r>
              <a:rPr lang="en-US" sz="2400" dirty="0"/>
              <a:t> </a:t>
            </a:r>
            <a:r>
              <a:rPr lang="en-US" sz="2400" dirty="0" err="1"/>
              <a:t>ικανότητας</a:t>
            </a:r>
            <a:r>
              <a:rPr lang="en-US" sz="2400" dirty="0"/>
              <a:t> </a:t>
            </a:r>
            <a:r>
              <a:rPr lang="en-US" sz="2400" dirty="0" err="1"/>
              <a:t>των</a:t>
            </a:r>
            <a:r>
              <a:rPr lang="en-US" sz="2400" dirty="0"/>
              <a:t> </a:t>
            </a:r>
            <a:r>
              <a:rPr lang="en-US" sz="2400" dirty="0" err="1"/>
              <a:t>μαθητών</a:t>
            </a:r>
            <a:r>
              <a:rPr lang="en-US" sz="2400" dirty="0"/>
              <a:t> </a:t>
            </a:r>
            <a:r>
              <a:rPr lang="en-US" sz="2400" dirty="0" err="1"/>
              <a:t>κάθε</a:t>
            </a:r>
            <a:r>
              <a:rPr lang="en-US" sz="2400" dirty="0"/>
              <a:t> </a:t>
            </a:r>
            <a:r>
              <a:rPr lang="en-US" sz="2400" dirty="0" err="1"/>
              <a:t>κύκλου</a:t>
            </a:r>
            <a:r>
              <a:rPr lang="en-US" sz="2400" dirty="0"/>
              <a:t>.</a:t>
            </a:r>
            <a:endParaRPr lang="el-GR" sz="2400" b="1" dirty="0"/>
          </a:p>
          <a:p>
            <a:endParaRPr lang="el-GR" sz="2400" b="1" dirty="0"/>
          </a:p>
          <a:p>
            <a:endParaRPr lang="el-GR" sz="2400" dirty="0"/>
          </a:p>
        </p:txBody>
      </p:sp>
      <p:sp>
        <p:nvSpPr>
          <p:cNvPr id="5" name="Τίτλος 1">
            <a:extLst>
              <a:ext uri="{FF2B5EF4-FFF2-40B4-BE49-F238E27FC236}">
                <a16:creationId xmlns="" xmlns:a16="http://schemas.microsoft.com/office/drawing/2014/main" id="{A198493F-DC68-4587-B229-8D63DF87DF2D}"/>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
        <p:nvSpPr>
          <p:cNvPr id="7" name="6 - Βέλος προς τα κάτω"/>
          <p:cNvSpPr/>
          <p:nvPr/>
        </p:nvSpPr>
        <p:spPr>
          <a:xfrm rot="5400000">
            <a:off x="7558395" y="3443001"/>
            <a:ext cx="484632" cy="885258"/>
          </a:xfrm>
          <a:prstGeom prst="downArrow">
            <a:avLst>
              <a:gd name="adj1" fmla="val 6664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Συν"/>
          <p:cNvSpPr/>
          <p:nvPr/>
        </p:nvSpPr>
        <p:spPr>
          <a:xfrm>
            <a:off x="6357950" y="1571612"/>
            <a:ext cx="500066" cy="357190"/>
          </a:xfrm>
          <a:prstGeom prst="mathPlus">
            <a:avLst>
              <a:gd name="adj1" fmla="val 84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3770664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8984" y="260648"/>
            <a:ext cx="4458768" cy="618976"/>
          </a:xfrm>
        </p:spPr>
        <p:txBody>
          <a:bodyPr>
            <a:normAutofit fontScale="90000"/>
          </a:bodyPr>
          <a:lstStyle/>
          <a:p>
            <a:r>
              <a:rPr lang="el-GR" sz="2800" dirty="0">
                <a:solidFill>
                  <a:prstClr val="white">
                    <a:lumMod val="50000"/>
                  </a:prstClr>
                </a:solidFill>
                <a:ea typeface="Times New Roman"/>
                <a:cs typeface="Calibri"/>
              </a:rPr>
              <a:t>Περιεχόμενο  - Θεματικά πεδία</a:t>
            </a:r>
            <a:endParaRPr lang="el-GR" dirty="0"/>
          </a:p>
        </p:txBody>
      </p:sp>
      <p:graphicFrame>
        <p:nvGraphicFramePr>
          <p:cNvPr id="4" name="3 - Θέση περιεχομένου"/>
          <p:cNvGraphicFramePr>
            <a:graphicFrameLocks noGrp="1"/>
          </p:cNvGraphicFramePr>
          <p:nvPr>
            <p:ph idx="1"/>
          </p:nvPr>
        </p:nvGraphicFramePr>
        <p:xfrm>
          <a:off x="214282" y="785794"/>
          <a:ext cx="8715436" cy="5286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8984" y="260648"/>
            <a:ext cx="4958834" cy="618976"/>
          </a:xfrm>
        </p:spPr>
        <p:txBody>
          <a:bodyPr>
            <a:normAutofit fontScale="90000"/>
          </a:bodyPr>
          <a:lstStyle/>
          <a:p>
            <a:r>
              <a:rPr lang="el-GR" sz="2800" dirty="0">
                <a:solidFill>
                  <a:prstClr val="white">
                    <a:lumMod val="50000"/>
                  </a:prstClr>
                </a:solidFill>
                <a:ea typeface="Times New Roman"/>
                <a:cs typeface="Calibri"/>
              </a:rPr>
              <a:t>Περιεχόμενο  - Θεματικά πεδία</a:t>
            </a:r>
            <a:r>
              <a:rPr lang="el-GR" sz="2800" dirty="0">
                <a:solidFill>
                  <a:prstClr val="white">
                    <a:lumMod val="50000"/>
                  </a:prstClr>
                </a:solidFill>
                <a:ea typeface="Times New Roman"/>
                <a:cs typeface="Times New Roman"/>
              </a:rPr>
              <a:t/>
            </a:r>
            <a:br>
              <a:rPr lang="el-GR" sz="2800" dirty="0">
                <a:solidFill>
                  <a:prstClr val="white">
                    <a:lumMod val="50000"/>
                  </a:prstClr>
                </a:solidFill>
                <a:ea typeface="Times New Roman"/>
                <a:cs typeface="Times New Roman"/>
              </a:rPr>
            </a:br>
            <a:endParaRPr lang="el-GR" dirty="0"/>
          </a:p>
        </p:txBody>
      </p:sp>
      <p:sp>
        <p:nvSpPr>
          <p:cNvPr id="3" name="Θέση περιεχομένου 2"/>
          <p:cNvSpPr>
            <a:spLocks noGrp="1"/>
          </p:cNvSpPr>
          <p:nvPr>
            <p:ph idx="1"/>
          </p:nvPr>
        </p:nvSpPr>
        <p:spPr>
          <a:ln>
            <a:solidFill>
              <a:srgbClr val="C00000"/>
            </a:solidFill>
          </a:ln>
        </p:spPr>
        <p:txBody>
          <a:bodyPr>
            <a:normAutofit fontScale="77500" lnSpcReduction="20000"/>
          </a:bodyPr>
          <a:lstStyle/>
          <a:p>
            <a:pPr lvl="0">
              <a:buNone/>
            </a:pPr>
            <a:r>
              <a:rPr lang="el-GR" dirty="0"/>
              <a:t>•	Τι σημαίνει να είμαι Ορθόδοξος Χριστιανός και πώς η επιλογή μου αυτή διαμορφώνει τη ζωή μου.</a:t>
            </a:r>
          </a:p>
          <a:p>
            <a:pPr lvl="0">
              <a:buNone/>
            </a:pPr>
            <a:r>
              <a:rPr lang="el-GR" dirty="0"/>
              <a:t>•	Ποιο είναι το πολιτισμικό μου πλαίσιο και πώς η Ορθόδοξη χριστιανική μου ταυτότητα επιδρά στις θέσεις μου στην ευρύτερη κοινωνία. </a:t>
            </a:r>
          </a:p>
          <a:p>
            <a:pPr lvl="0">
              <a:buNone/>
            </a:pPr>
            <a:r>
              <a:rPr lang="el-GR" dirty="0"/>
              <a:t>•	Πώς διαμορφώνεται η λειτουργία μου ως πολίτη του ελληνικού Κράτους, της Ευρώπης και του κόσμου όλου χάρη σε αυτή την Ορθόδοξη χριστιανική μου ταυτότητα.</a:t>
            </a:r>
          </a:p>
          <a:p>
            <a:endParaRPr lang="el-GR" dirty="0"/>
          </a:p>
        </p:txBody>
      </p:sp>
      <p:sp>
        <p:nvSpPr>
          <p:cNvPr id="4" name="Θέση κειμένου 3"/>
          <p:cNvSpPr>
            <a:spLocks noGrp="1"/>
          </p:cNvSpPr>
          <p:nvPr>
            <p:ph type="body" sz="half" idx="2"/>
          </p:nvPr>
        </p:nvSpPr>
        <p:spPr/>
        <p:txBody>
          <a:bodyPr/>
          <a:lstStyle/>
          <a:p>
            <a:r>
              <a:rPr lang="el-GR" sz="2400" dirty="0"/>
              <a:t>Όλα τα ΘΠ αναπτύσσονται με βάση  3 βασικούς άξονες</a:t>
            </a:r>
          </a:p>
          <a:p>
            <a:endParaRPr lang="el-GR" dirty="0"/>
          </a:p>
        </p:txBody>
      </p:sp>
      <p:sp>
        <p:nvSpPr>
          <p:cNvPr id="5" name="Τίτλος 1">
            <a:extLst>
              <a:ext uri="{FF2B5EF4-FFF2-40B4-BE49-F238E27FC236}">
                <a16:creationId xmlns="" xmlns:a16="http://schemas.microsoft.com/office/drawing/2014/main" id="{A198493F-DC68-4587-B229-8D63DF87DF2D}"/>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3770664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8984" y="260648"/>
            <a:ext cx="4815958" cy="618976"/>
          </a:xfrm>
        </p:spPr>
        <p:txBody>
          <a:bodyPr>
            <a:normAutofit fontScale="90000"/>
          </a:bodyPr>
          <a:lstStyle/>
          <a:p>
            <a:r>
              <a:rPr lang="el-GR" sz="2800" dirty="0">
                <a:solidFill>
                  <a:prstClr val="white">
                    <a:lumMod val="50000"/>
                  </a:prstClr>
                </a:solidFill>
                <a:ea typeface="Times New Roman"/>
                <a:cs typeface="Calibri"/>
              </a:rPr>
              <a:t>Περιεχόμενο  - Θεματικά πεδία</a:t>
            </a:r>
            <a:endParaRPr lang="el-GR" dirty="0"/>
          </a:p>
        </p:txBody>
      </p:sp>
      <p:graphicFrame>
        <p:nvGraphicFramePr>
          <p:cNvPr id="5" name="4 - Θέση περιεχομένου"/>
          <p:cNvGraphicFramePr>
            <a:graphicFrameLocks noGrp="1"/>
          </p:cNvGraphicFramePr>
          <p:nvPr>
            <p:ph idx="1"/>
          </p:nvPr>
        </p:nvGraphicFramePr>
        <p:xfrm>
          <a:off x="3214678" y="785795"/>
          <a:ext cx="5715043" cy="5169312"/>
        </p:xfrm>
        <a:graphic>
          <a:graphicData uri="http://schemas.openxmlformats.org/drawingml/2006/table">
            <a:tbl>
              <a:tblPr firstRow="1" bandRow="1">
                <a:tableStyleId>{5C22544A-7EE6-4342-B048-85BDC9FD1C3A}</a:tableStyleId>
              </a:tblPr>
              <a:tblGrid>
                <a:gridCol w="902188">
                  <a:extLst>
                    <a:ext uri="{9D8B030D-6E8A-4147-A177-3AD203B41FA5}">
                      <a16:colId xmlns="" xmlns:a16="http://schemas.microsoft.com/office/drawing/2014/main" val="20000"/>
                    </a:ext>
                  </a:extLst>
                </a:gridCol>
                <a:gridCol w="1442445">
                  <a:extLst>
                    <a:ext uri="{9D8B030D-6E8A-4147-A177-3AD203B41FA5}">
                      <a16:colId xmlns="" xmlns:a16="http://schemas.microsoft.com/office/drawing/2014/main" val="20001"/>
                    </a:ext>
                  </a:extLst>
                </a:gridCol>
                <a:gridCol w="1655895">
                  <a:extLst>
                    <a:ext uri="{9D8B030D-6E8A-4147-A177-3AD203B41FA5}">
                      <a16:colId xmlns="" xmlns:a16="http://schemas.microsoft.com/office/drawing/2014/main" val="20002"/>
                    </a:ext>
                  </a:extLst>
                </a:gridCol>
                <a:gridCol w="1714515">
                  <a:extLst>
                    <a:ext uri="{9D8B030D-6E8A-4147-A177-3AD203B41FA5}">
                      <a16:colId xmlns="" xmlns:a16="http://schemas.microsoft.com/office/drawing/2014/main" val="20003"/>
                    </a:ext>
                  </a:extLst>
                </a:gridCol>
              </a:tblGrid>
              <a:tr h="669991">
                <a:tc gridSpan="4">
                  <a:txBody>
                    <a:bodyPr/>
                    <a:lstStyle/>
                    <a:p>
                      <a:pPr algn="ctr"/>
                      <a:r>
                        <a:rPr lang="el-GR" dirty="0"/>
                        <a:t>Διάρθρωση του ΠΣ</a:t>
                      </a:r>
                    </a:p>
                    <a:p>
                      <a:pPr algn="ctr"/>
                      <a:r>
                        <a:rPr lang="el-GR" dirty="0"/>
                        <a:t>(Παράδειγμα)</a:t>
                      </a: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extLst>
                  <a:ext uri="{0D108BD9-81ED-4DB2-BD59-A6C34878D82A}">
                    <a16:rowId xmlns="" xmlns:a16="http://schemas.microsoft.com/office/drawing/2014/main" val="10000"/>
                  </a:ext>
                </a:extLst>
              </a:tr>
              <a:tr h="1681102">
                <a:tc>
                  <a:txBody>
                    <a:bodyPr/>
                    <a:lstStyle/>
                    <a:p>
                      <a:pPr algn="ctr"/>
                      <a:r>
                        <a:rPr lang="el-GR" dirty="0"/>
                        <a:t>Θ.Π.</a:t>
                      </a:r>
                    </a:p>
                    <a:p>
                      <a:pPr algn="ctr"/>
                      <a:r>
                        <a:rPr lang="el-GR" dirty="0"/>
                        <a:t>(3)</a:t>
                      </a:r>
                    </a:p>
                  </a:txBody>
                  <a:tcPr/>
                </a:tc>
                <a:tc>
                  <a:txBody>
                    <a:bodyPr/>
                    <a:lstStyle/>
                    <a:p>
                      <a:pPr algn="ctr"/>
                      <a:r>
                        <a:rPr lang="el-GR" dirty="0"/>
                        <a:t>Θ.Ε.</a:t>
                      </a:r>
                    </a:p>
                  </a:txBody>
                  <a:tcPr/>
                </a:tc>
                <a:tc>
                  <a:txBody>
                    <a:bodyPr/>
                    <a:lstStyle/>
                    <a:p>
                      <a:pPr algn="ctr"/>
                      <a:r>
                        <a:rPr lang="el-GR" dirty="0"/>
                        <a:t>Προσδοκώμενα Μαθησιακά Αποτελέσματα </a:t>
                      </a:r>
                    </a:p>
                    <a:p>
                      <a:pPr algn="ctr"/>
                      <a:endParaRPr lang="el-GR" dirty="0"/>
                    </a:p>
                    <a:p>
                      <a:pPr algn="ctr"/>
                      <a:r>
                        <a:rPr lang="el-GR" sz="1600" dirty="0"/>
                        <a:t>Οι μαθητές/</a:t>
                      </a:r>
                      <a:r>
                        <a:rPr lang="el-GR" sz="1600" dirty="0" err="1"/>
                        <a:t>τριες</a:t>
                      </a:r>
                      <a:r>
                        <a:rPr lang="el-GR" dirty="0"/>
                        <a:t>:</a:t>
                      </a:r>
                    </a:p>
                  </a:txBody>
                  <a:tcPr/>
                </a:tc>
                <a:tc>
                  <a:txBody>
                    <a:bodyPr/>
                    <a:lstStyle/>
                    <a:p>
                      <a:pPr algn="ctr"/>
                      <a:r>
                        <a:rPr lang="el-GR" dirty="0"/>
                        <a:t>Δραστηριότητες</a:t>
                      </a:r>
                    </a:p>
                  </a:txBody>
                  <a:tcPr/>
                </a:tc>
                <a:extLst>
                  <a:ext uri="{0D108BD9-81ED-4DB2-BD59-A6C34878D82A}">
                    <a16:rowId xmlns="" xmlns:a16="http://schemas.microsoft.com/office/drawing/2014/main" val="10001"/>
                  </a:ext>
                </a:extLst>
              </a:tr>
              <a:tr h="2792441">
                <a:tc>
                  <a:txBody>
                    <a:bodyPr/>
                    <a:lstStyle/>
                    <a:p>
                      <a:pPr algn="ctr"/>
                      <a:r>
                        <a:rPr lang="el-GR" sz="1600" b="1" kern="1200" dirty="0">
                          <a:solidFill>
                            <a:schemeClr val="dk1"/>
                          </a:solidFill>
                          <a:latin typeface="+mn-lt"/>
                          <a:ea typeface="+mn-ea"/>
                          <a:cs typeface="+mn-cs"/>
                        </a:rPr>
                        <a:t>ΑΝΘΡΩΠΟΙ </a:t>
                      </a:r>
                    </a:p>
                    <a:p>
                      <a:pPr algn="ctr"/>
                      <a:endParaRPr lang="el-GR" sz="1800" b="1" kern="1200" dirty="0">
                        <a:solidFill>
                          <a:schemeClr val="dk1"/>
                        </a:solidFill>
                        <a:latin typeface="+mn-lt"/>
                        <a:ea typeface="+mn-ea"/>
                        <a:cs typeface="+mn-cs"/>
                      </a:endParaRPr>
                    </a:p>
                    <a:p>
                      <a:pPr algn="ctr"/>
                      <a:r>
                        <a:rPr lang="el-GR" sz="1600" b="1" kern="1200" dirty="0">
                          <a:solidFill>
                            <a:schemeClr val="dk1"/>
                          </a:solidFill>
                          <a:latin typeface="+mn-lt"/>
                          <a:ea typeface="+mn-ea"/>
                          <a:cs typeface="+mn-cs"/>
                        </a:rPr>
                        <a:t>ΤΟΥ </a:t>
                      </a:r>
                    </a:p>
                    <a:p>
                      <a:pPr algn="ctr"/>
                      <a:endParaRPr lang="el-GR" sz="1600" b="1" kern="1200" dirty="0">
                        <a:solidFill>
                          <a:schemeClr val="dk1"/>
                        </a:solidFill>
                        <a:latin typeface="+mn-lt"/>
                        <a:ea typeface="+mn-ea"/>
                        <a:cs typeface="+mn-cs"/>
                      </a:endParaRPr>
                    </a:p>
                    <a:p>
                      <a:pPr algn="ctr"/>
                      <a:r>
                        <a:rPr lang="el-GR" sz="1600" b="1" kern="1200" dirty="0">
                          <a:solidFill>
                            <a:schemeClr val="dk1"/>
                          </a:solidFill>
                          <a:latin typeface="+mn-lt"/>
                          <a:ea typeface="+mn-ea"/>
                          <a:cs typeface="+mn-cs"/>
                        </a:rPr>
                        <a:t>ΘΕΟΥ</a:t>
                      </a:r>
                      <a:endParaRPr lang="el-GR" sz="1600" dirty="0"/>
                    </a:p>
                  </a:txBody>
                  <a:tcPr/>
                </a:tc>
                <a:tc>
                  <a:txBody>
                    <a:bodyPr/>
                    <a:lstStyle/>
                    <a:p>
                      <a:pPr algn="ctr"/>
                      <a:r>
                        <a:rPr lang="el-GR" sz="1800" kern="1200" dirty="0">
                          <a:solidFill>
                            <a:schemeClr val="dk1"/>
                          </a:solidFill>
                          <a:latin typeface="+mn-lt"/>
                          <a:ea typeface="+mn-ea"/>
                          <a:cs typeface="+mn-cs"/>
                        </a:rPr>
                        <a:t>Οι άνθρωποι ζητούν καθοδήγηση απ’ τον Θεό </a:t>
                      </a:r>
                    </a:p>
                    <a:p>
                      <a:pPr algn="ctr"/>
                      <a:r>
                        <a:rPr lang="el-GR" sz="1800" i="1" kern="1200" dirty="0">
                          <a:solidFill>
                            <a:schemeClr val="dk1"/>
                          </a:solidFill>
                          <a:latin typeface="+mn-lt"/>
                          <a:ea typeface="+mn-ea"/>
                          <a:cs typeface="+mn-cs"/>
                        </a:rPr>
                        <a:t>(4 </a:t>
                      </a:r>
                      <a:r>
                        <a:rPr lang="el-GR" sz="1800" i="1" kern="1200" dirty="0" err="1">
                          <a:solidFill>
                            <a:schemeClr val="dk1"/>
                          </a:solidFill>
                          <a:latin typeface="+mn-lt"/>
                          <a:ea typeface="+mn-ea"/>
                          <a:cs typeface="+mn-cs"/>
                        </a:rPr>
                        <a:t>δ.ω</a:t>
                      </a:r>
                      <a:r>
                        <a:rPr lang="el-GR" sz="1800" i="1" kern="1200" dirty="0">
                          <a:solidFill>
                            <a:schemeClr val="dk1"/>
                          </a:solidFill>
                          <a:latin typeface="+mn-lt"/>
                          <a:ea typeface="+mn-ea"/>
                          <a:cs typeface="+mn-cs"/>
                        </a:rPr>
                        <a:t>.)</a:t>
                      </a:r>
                      <a:endParaRPr lang="el-GR" dirty="0"/>
                    </a:p>
                  </a:txBody>
                  <a:tcPr/>
                </a:tc>
                <a:tc>
                  <a:txBody>
                    <a:bodyPr/>
                    <a:lstStyle/>
                    <a:p>
                      <a:pPr algn="ctr"/>
                      <a:r>
                        <a:rPr lang="el-GR" sz="1800" kern="1200" dirty="0">
                          <a:solidFill>
                            <a:schemeClr val="dk1"/>
                          </a:solidFill>
                          <a:latin typeface="+mn-lt"/>
                          <a:ea typeface="+mn-ea"/>
                          <a:cs typeface="+mn-cs"/>
                        </a:rPr>
                        <a:t>-αναγνωρίζουν μέσα σε βιβλικές αφηγήσεις την ανθρώπινη ανάγκη για  υποστήριξη και καθοδήγηση απ’ τον Θεό.</a:t>
                      </a:r>
                      <a:endParaRPr lang="el-GR" dirty="0"/>
                    </a:p>
                  </a:txBody>
                  <a:tcPr/>
                </a:tc>
                <a:tc>
                  <a:txBody>
                    <a:bodyPr/>
                    <a:lstStyle/>
                    <a:p>
                      <a:pPr algn="ctr"/>
                      <a:r>
                        <a:rPr lang="el-GR" sz="1800" b="1" kern="1200" dirty="0">
                          <a:solidFill>
                            <a:schemeClr val="dk1"/>
                          </a:solidFill>
                          <a:latin typeface="+mn-lt"/>
                          <a:ea typeface="+mn-ea"/>
                          <a:cs typeface="+mn-cs"/>
                        </a:rPr>
                        <a:t>Δραστηριότητα Αξιολόγησης</a:t>
                      </a:r>
                    </a:p>
                    <a:p>
                      <a:pPr algn="ctr"/>
                      <a:endParaRPr lang="el-GR" sz="1800" kern="1200" dirty="0">
                        <a:solidFill>
                          <a:schemeClr val="dk1"/>
                        </a:solidFill>
                        <a:latin typeface="+mn-lt"/>
                        <a:ea typeface="+mn-ea"/>
                        <a:cs typeface="+mn-cs"/>
                      </a:endParaRPr>
                    </a:p>
                    <a:p>
                      <a:pPr algn="ctr"/>
                      <a:r>
                        <a:rPr lang="el-GR" sz="1800" kern="1200" dirty="0" err="1">
                          <a:solidFill>
                            <a:schemeClr val="dk1"/>
                          </a:solidFill>
                          <a:latin typeface="+mn-lt"/>
                          <a:ea typeface="+mn-ea"/>
                          <a:cs typeface="+mn-cs"/>
                        </a:rPr>
                        <a:t>Μετασχηματι</a:t>
                      </a:r>
                      <a:r>
                        <a:rPr lang="el-GR" sz="1800" kern="1200" dirty="0">
                          <a:solidFill>
                            <a:schemeClr val="dk1"/>
                          </a:solidFill>
                          <a:latin typeface="+mn-lt"/>
                          <a:ea typeface="+mn-ea"/>
                          <a:cs typeface="+mn-cs"/>
                        </a:rPr>
                        <a:t>-</a:t>
                      </a:r>
                      <a:r>
                        <a:rPr lang="el-GR" sz="1800" kern="1200" dirty="0" err="1">
                          <a:solidFill>
                            <a:schemeClr val="dk1"/>
                          </a:solidFill>
                          <a:latin typeface="+mn-lt"/>
                          <a:ea typeface="+mn-ea"/>
                          <a:cs typeface="+mn-cs"/>
                        </a:rPr>
                        <a:t>σμός</a:t>
                      </a:r>
                      <a:r>
                        <a:rPr lang="el-GR" sz="1800" kern="1200" dirty="0">
                          <a:solidFill>
                            <a:schemeClr val="dk1"/>
                          </a:solidFill>
                          <a:latin typeface="+mn-lt"/>
                          <a:ea typeface="+mn-ea"/>
                          <a:cs typeface="+mn-cs"/>
                        </a:rPr>
                        <a:t> </a:t>
                      </a:r>
                      <a:r>
                        <a:rPr lang="el-GR" sz="1800" kern="1200">
                          <a:solidFill>
                            <a:schemeClr val="dk1"/>
                          </a:solidFill>
                          <a:latin typeface="+mn-lt"/>
                          <a:ea typeface="+mn-ea"/>
                          <a:cs typeface="+mn-cs"/>
                        </a:rPr>
                        <a:t>κειμένου:</a:t>
                      </a:r>
                    </a:p>
                    <a:p>
                      <a:pPr algn="ctr"/>
                      <a:endParaRPr lang="el-GR" sz="1800" kern="1200" dirty="0">
                        <a:solidFill>
                          <a:schemeClr val="dk1"/>
                        </a:solidFill>
                        <a:latin typeface="+mn-lt"/>
                        <a:ea typeface="+mn-ea"/>
                        <a:cs typeface="+mn-cs"/>
                      </a:endParaRPr>
                    </a:p>
                    <a:p>
                      <a:pPr algn="ctr"/>
                      <a:r>
                        <a:rPr lang="el-GR" sz="1800" kern="1200" dirty="0">
                          <a:solidFill>
                            <a:schemeClr val="dk1"/>
                          </a:solidFill>
                          <a:latin typeface="+mn-lt"/>
                          <a:ea typeface="+mn-ea"/>
                          <a:cs typeface="+mn-cs"/>
                        </a:rPr>
                        <a:t>- το ημερολόγιο του Ιωσήφ</a:t>
                      </a:r>
                      <a:endParaRPr lang="el-GR" dirty="0"/>
                    </a:p>
                  </a:txBody>
                  <a:tcPr/>
                </a:tc>
                <a:extLst>
                  <a:ext uri="{0D108BD9-81ED-4DB2-BD59-A6C34878D82A}">
                    <a16:rowId xmlns="" xmlns:a16="http://schemas.microsoft.com/office/drawing/2014/main" val="10002"/>
                  </a:ext>
                </a:extLst>
              </a:tr>
            </a:tbl>
          </a:graphicData>
        </a:graphic>
      </p:graphicFrame>
      <p:sp>
        <p:nvSpPr>
          <p:cNvPr id="4" name="3 - Θέση κειμένου"/>
          <p:cNvSpPr>
            <a:spLocks noGrp="1"/>
          </p:cNvSpPr>
          <p:nvPr>
            <p:ph type="body" sz="half" idx="2"/>
          </p:nvPr>
        </p:nvSpPr>
        <p:spPr>
          <a:xfrm>
            <a:off x="285721" y="2137593"/>
            <a:ext cx="2928958" cy="3811687"/>
          </a:xfrm>
        </p:spPr>
        <p:txBody>
          <a:bodyPr>
            <a:normAutofit/>
          </a:bodyPr>
          <a:lstStyle/>
          <a:p>
            <a:pPr lvl="0"/>
            <a:r>
              <a:rPr lang="el-GR" dirty="0"/>
              <a:t>Κάθε ΘΠ συνδέεται, ανάλογα με τα αναπτυξιακά χαρακτηριστικά των μαθητών/τριών, με τους τρεις άξονες. Από τη διασύνδεσή τους προκύπτουν:</a:t>
            </a:r>
          </a:p>
          <a:p>
            <a:pPr lvl="0"/>
            <a:endParaRPr lang="el-GR" dirty="0"/>
          </a:p>
          <a:p>
            <a:pPr lvl="0"/>
            <a:r>
              <a:rPr lang="el-GR" dirty="0"/>
              <a:t>α) το θέμα της Θεματικής Ενότητας (γενικό και περιγραφικό)</a:t>
            </a:r>
          </a:p>
          <a:p>
            <a:pPr lvl="0"/>
            <a:r>
              <a:rPr lang="el-GR" dirty="0"/>
              <a:t> β) τα Προσδοκώμενα Μαθησιακά Αποτελέσματα της Θεματικής Ενότητας (ενέργειες και περιεχόμενο- επιγραμματική αναφορά ώστε να αναπτυχθεί από τους συγγραφείς των σχολικών εγχειριδίων)</a:t>
            </a:r>
          </a:p>
          <a:p>
            <a:pPr lvl="0"/>
            <a:r>
              <a:rPr lang="el-GR" dirty="0"/>
              <a:t> γ) Ενδεικτικές δραστηριότητες (διδασκαλίας και αξιολόγησης).</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p:txBody>
          <a:bodyPr>
            <a:normAutofit lnSpcReduction="10000"/>
          </a:bodyPr>
          <a:lstStyle/>
          <a:p>
            <a:r>
              <a:rPr lang="el-GR" sz="2400" dirty="0"/>
              <a:t>Σας  ευχαριστώ για την προσοχή σας</a:t>
            </a:r>
          </a:p>
          <a:p>
            <a:r>
              <a:rPr lang="el-GR" sz="2400" smtClean="0"/>
              <a:t>Σωτήρης Δεσπότης</a:t>
            </a:r>
            <a:endParaRPr lang="el-GR" sz="2400" dirty="0"/>
          </a:p>
          <a:p>
            <a:endParaRPr lang="el-GR" dirty="0"/>
          </a:p>
        </p:txBody>
      </p:sp>
      <p:sp>
        <p:nvSpPr>
          <p:cNvPr id="5" name="Τίτλος 1">
            <a:extLst>
              <a:ext uri="{FF2B5EF4-FFF2-40B4-BE49-F238E27FC236}">
                <a16:creationId xmlns="" xmlns:a16="http://schemas.microsoft.com/office/drawing/2014/main" id="{C21F9997-79BE-4441-9CD4-87A9914C7C5F}"/>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pic>
        <p:nvPicPr>
          <p:cNvPr id="10" name="9 - Θέση εικόνας" descr="8a6f341ee0814c70be4c27cc14c9eda8.jpg"/>
          <p:cNvPicPr>
            <a:picLocks noGrp="1" noChangeAspect="1"/>
          </p:cNvPicPr>
          <p:nvPr>
            <p:ph type="pic" idx="1"/>
          </p:nvPr>
        </p:nvPicPr>
        <p:blipFill>
          <a:blip r:embed="rId2" cstate="print"/>
          <a:srcRect t="16819" b="16819"/>
          <a:stretch>
            <a:fillRect/>
          </a:stretch>
        </p:blipFill>
        <p:spPr>
          <a:xfrm>
            <a:off x="357158" y="1571612"/>
            <a:ext cx="3071834" cy="2571768"/>
          </a:xfrm>
        </p:spPr>
      </p:pic>
    </p:spTree>
    <p:extLst>
      <p:ext uri="{BB962C8B-B14F-4D97-AF65-F5344CB8AC3E}">
        <p14:creationId xmlns="" xmlns:p14="http://schemas.microsoft.com/office/powerpoint/2010/main" val="1717666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sz="2800" dirty="0"/>
              <a:t>Ενότητα 1- Περιεχόμενα </a:t>
            </a:r>
          </a:p>
        </p:txBody>
      </p:sp>
      <p:graphicFrame>
        <p:nvGraphicFramePr>
          <p:cNvPr id="6" name="5 - Θέση περιεχομένου"/>
          <p:cNvGraphicFramePr>
            <a:graphicFrameLocks noGrp="1"/>
          </p:cNvGraphicFramePr>
          <p:nvPr>
            <p:ph sz="half" idx="1"/>
          </p:nvPr>
        </p:nvGraphicFramePr>
        <p:xfrm>
          <a:off x="412750" y="1196969"/>
          <a:ext cx="8302625" cy="4303732"/>
        </p:xfrm>
        <a:graphic>
          <a:graphicData uri="http://schemas.openxmlformats.org/drawingml/2006/table">
            <a:tbl>
              <a:tblPr firstRow="1" bandRow="1">
                <a:tableStyleId>{5C22544A-7EE6-4342-B048-85BDC9FD1C3A}</a:tableStyleId>
              </a:tblPr>
              <a:tblGrid>
                <a:gridCol w="8302625">
                  <a:extLst>
                    <a:ext uri="{9D8B030D-6E8A-4147-A177-3AD203B41FA5}">
                      <a16:colId xmlns="" xmlns:a16="http://schemas.microsoft.com/office/drawing/2014/main" val="20000"/>
                    </a:ext>
                  </a:extLst>
                </a:gridCol>
              </a:tblGrid>
              <a:tr h="1075933">
                <a:tc>
                  <a:txBody>
                    <a:bodyPr/>
                    <a:lstStyle/>
                    <a:p>
                      <a:r>
                        <a:rPr lang="el-GR" sz="2400" i="0" dirty="0">
                          <a:solidFill>
                            <a:schemeClr val="tx1"/>
                          </a:solidFill>
                          <a:latin typeface="+mj-lt"/>
                        </a:rPr>
                        <a:t>1. Γενικοί Σκοποί του </a:t>
                      </a:r>
                      <a:r>
                        <a:rPr lang="el-GR" sz="2400" i="0" dirty="0" err="1">
                          <a:solidFill>
                            <a:schemeClr val="tx1"/>
                          </a:solidFill>
                          <a:latin typeface="+mj-lt"/>
                        </a:rPr>
                        <a:t>ΜτΘ</a:t>
                      </a:r>
                      <a:r>
                        <a:rPr lang="el-GR" sz="2400" i="0" dirty="0">
                          <a:solidFill>
                            <a:schemeClr val="tx1"/>
                          </a:solidFill>
                          <a:latin typeface="+mj-lt"/>
                        </a:rPr>
                        <a:t/>
                      </a:r>
                      <a:br>
                        <a:rPr lang="el-GR" sz="2400" i="0" dirty="0">
                          <a:solidFill>
                            <a:schemeClr val="tx1"/>
                          </a:solidFill>
                          <a:latin typeface="+mj-lt"/>
                        </a:rPr>
                      </a:br>
                      <a:endParaRPr lang="el-GR" sz="2400" i="0" dirty="0">
                        <a:solidFill>
                          <a:schemeClr val="tx1"/>
                        </a:solidFill>
                        <a:latin typeface="+mj-lt"/>
                      </a:endParaRPr>
                    </a:p>
                  </a:txBody>
                  <a:tcPr>
                    <a:solidFill>
                      <a:schemeClr val="accent2">
                        <a:lumMod val="40000"/>
                        <a:lumOff val="60000"/>
                      </a:schemeClr>
                    </a:solidFill>
                  </a:tcPr>
                </a:tc>
                <a:extLst>
                  <a:ext uri="{0D108BD9-81ED-4DB2-BD59-A6C34878D82A}">
                    <a16:rowId xmlns="" xmlns:a16="http://schemas.microsoft.com/office/drawing/2014/main" val="10000"/>
                  </a:ext>
                </a:extLst>
              </a:tr>
              <a:tr h="1075933">
                <a:tc>
                  <a:txBody>
                    <a:bodyPr/>
                    <a:lstStyle/>
                    <a:p>
                      <a:r>
                        <a:rPr lang="el-GR" sz="2400" b="1" i="0" kern="1200" dirty="0">
                          <a:solidFill>
                            <a:schemeClr val="dk1"/>
                          </a:solidFill>
                          <a:latin typeface="+mj-lt"/>
                          <a:ea typeface="+mn-ea"/>
                          <a:cs typeface="+mn-cs"/>
                        </a:rPr>
                        <a:t>2. Φιλοσοφία του ΠΣ γενικά και ειδικότερα του</a:t>
                      </a:r>
                      <a:r>
                        <a:rPr lang="el-GR" sz="2400" b="1" i="0" kern="1200" baseline="0" dirty="0">
                          <a:solidFill>
                            <a:schemeClr val="dk1"/>
                          </a:solidFill>
                          <a:latin typeface="+mj-lt"/>
                          <a:ea typeface="+mn-ea"/>
                          <a:cs typeface="+mn-cs"/>
                        </a:rPr>
                        <a:t> </a:t>
                      </a:r>
                      <a:r>
                        <a:rPr lang="el-GR" sz="2400" b="1" i="0" kern="1200" baseline="0" dirty="0" err="1">
                          <a:solidFill>
                            <a:schemeClr val="dk1"/>
                          </a:solidFill>
                          <a:latin typeface="+mj-lt"/>
                          <a:ea typeface="+mn-ea"/>
                          <a:cs typeface="+mn-cs"/>
                        </a:rPr>
                        <a:t>ΜτΘ</a:t>
                      </a:r>
                      <a:endParaRPr lang="el-GR" sz="2400" i="0" dirty="0">
                        <a:latin typeface="+mj-lt"/>
                      </a:endParaRPr>
                    </a:p>
                  </a:txBody>
                  <a:tcPr/>
                </a:tc>
                <a:extLst>
                  <a:ext uri="{0D108BD9-81ED-4DB2-BD59-A6C34878D82A}">
                    <a16:rowId xmlns="" xmlns:a16="http://schemas.microsoft.com/office/drawing/2014/main" val="10001"/>
                  </a:ext>
                </a:extLst>
              </a:tr>
              <a:tr h="1075933">
                <a:tc>
                  <a:txBody>
                    <a:bodyPr/>
                    <a:lstStyle/>
                    <a:p>
                      <a:r>
                        <a:rPr lang="el-GR" sz="2400" b="1" i="0" dirty="0">
                          <a:solidFill>
                            <a:schemeClr val="tx1"/>
                          </a:solidFill>
                          <a:latin typeface="+mj-lt"/>
                        </a:rPr>
                        <a:t>3.Ειδικοί στόχοι του </a:t>
                      </a:r>
                      <a:r>
                        <a:rPr lang="el-GR" sz="2400" b="1" i="0" dirty="0" err="1">
                          <a:solidFill>
                            <a:schemeClr val="tx1"/>
                          </a:solidFill>
                          <a:latin typeface="+mj-lt"/>
                        </a:rPr>
                        <a:t>ΜτΘ</a:t>
                      </a:r>
                      <a:r>
                        <a:rPr lang="el-GR" sz="2400" b="1" i="0" dirty="0">
                          <a:solidFill>
                            <a:schemeClr val="tx1"/>
                          </a:solidFill>
                          <a:latin typeface="+mj-lt"/>
                        </a:rPr>
                        <a:t>  στο Γυμνάσιο</a:t>
                      </a:r>
                    </a:p>
                  </a:txBody>
                  <a:tcPr/>
                </a:tc>
                <a:extLst>
                  <a:ext uri="{0D108BD9-81ED-4DB2-BD59-A6C34878D82A}">
                    <a16:rowId xmlns="" xmlns:a16="http://schemas.microsoft.com/office/drawing/2014/main" val="10002"/>
                  </a:ext>
                </a:extLst>
              </a:tr>
              <a:tr h="1075933">
                <a:tc>
                  <a:txBody>
                    <a:bodyPr/>
                    <a:lstStyle/>
                    <a:p>
                      <a:r>
                        <a:rPr lang="el-GR" sz="2400" b="1" i="0" dirty="0">
                          <a:latin typeface="+mj-lt"/>
                          <a:ea typeface="Times New Roman"/>
                          <a:cs typeface="Calibri"/>
                        </a:rPr>
                        <a:t>4. Περιεχόμενο  - Θεματικά πεδία</a:t>
                      </a:r>
                      <a:endParaRPr lang="el-GR" sz="2400" b="1" i="0" dirty="0">
                        <a:latin typeface="+mj-lt"/>
                      </a:endParaRPr>
                    </a:p>
                  </a:txBody>
                  <a:tcPr/>
                </a:tc>
                <a:extLst>
                  <a:ext uri="{0D108BD9-81ED-4DB2-BD59-A6C34878D82A}">
                    <a16:rowId xmlns="" xmlns:a16="http://schemas.microsoft.com/office/drawing/2014/main" val="10003"/>
                  </a:ext>
                </a:extLst>
              </a:tr>
            </a:tbl>
          </a:graphicData>
        </a:graphic>
      </p:graphicFrame>
      <p:sp>
        <p:nvSpPr>
          <p:cNvPr id="5" name="Τίτλος 1">
            <a:extLst>
              <a:ext uri="{FF2B5EF4-FFF2-40B4-BE49-F238E27FC236}">
                <a16:creationId xmlns="" xmlns:a16="http://schemas.microsoft.com/office/drawing/2014/main" id="{0CFD213D-B9E9-46E4-97ED-E5220B63A75E}"/>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3333494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a:t/>
            </a:r>
            <a:br>
              <a:rPr lang="el-GR" dirty="0"/>
            </a:br>
            <a:r>
              <a:rPr lang="el-GR" dirty="0"/>
              <a:t/>
            </a:r>
            <a:br>
              <a:rPr lang="el-GR" dirty="0"/>
            </a:br>
            <a:r>
              <a:rPr lang="el-GR" dirty="0"/>
              <a:t>1. Γενικοί Σκοποί του </a:t>
            </a:r>
            <a:r>
              <a:rPr lang="el-GR" dirty="0" err="1"/>
              <a:t>ΜτΘ</a:t>
            </a:r>
            <a:r>
              <a:rPr lang="el-GR" dirty="0"/>
              <a:t/>
            </a:r>
            <a:br>
              <a:rPr lang="el-GR" dirty="0"/>
            </a:br>
            <a:r>
              <a:rPr lang="el-GR" dirty="0"/>
              <a:t/>
            </a:r>
            <a:br>
              <a:rPr lang="el-GR" dirty="0"/>
            </a:b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8984" y="260648"/>
            <a:ext cx="7387726" cy="618976"/>
          </a:xfrm>
        </p:spPr>
        <p:txBody>
          <a:bodyPr>
            <a:noAutofit/>
          </a:bodyPr>
          <a:lstStyle/>
          <a:p>
            <a:r>
              <a:rPr lang="el-GR" sz="2800" dirty="0"/>
              <a:t/>
            </a:r>
            <a:br>
              <a:rPr lang="el-GR" sz="2800" dirty="0"/>
            </a:br>
            <a:r>
              <a:rPr lang="el-GR" sz="2800" dirty="0"/>
              <a:t>Γενικοί Σκοποί του </a:t>
            </a:r>
            <a:r>
              <a:rPr lang="el-GR" sz="2800" dirty="0" err="1"/>
              <a:t>ΜτΘ</a:t>
            </a:r>
            <a:r>
              <a:rPr lang="el-GR" sz="2800" dirty="0"/>
              <a:t>. Το  μάθημα συμβάλλει:</a:t>
            </a:r>
            <a:br>
              <a:rPr lang="el-GR" sz="2800" dirty="0"/>
            </a:br>
            <a:r>
              <a:rPr lang="el-GR" sz="2800" dirty="0"/>
              <a:t/>
            </a:r>
            <a:br>
              <a:rPr lang="el-GR" sz="2800" dirty="0"/>
            </a:br>
            <a:endParaRPr lang="el-GR" sz="2800" dirty="0"/>
          </a:p>
        </p:txBody>
      </p:sp>
      <p:graphicFrame>
        <p:nvGraphicFramePr>
          <p:cNvPr id="6" name="5 - Θέση περιεχομένου"/>
          <p:cNvGraphicFramePr>
            <a:graphicFrameLocks noGrp="1"/>
          </p:cNvGraphicFramePr>
          <p:nvPr>
            <p:ph sz="half" idx="1"/>
          </p:nvPr>
        </p:nvGraphicFramePr>
        <p:xfrm>
          <a:off x="412750" y="1196975"/>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7 - Θέση περιεχομένου"/>
          <p:cNvGraphicFramePr>
            <a:graphicFrameLocks noGrp="1"/>
          </p:cNvGraphicFramePr>
          <p:nvPr>
            <p:ph sz="half" idx="2"/>
          </p:nvPr>
        </p:nvGraphicFramePr>
        <p:xfrm>
          <a:off x="4767263" y="1196975"/>
          <a:ext cx="4038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Τίτλος 1">
            <a:extLst>
              <a:ext uri="{FF2B5EF4-FFF2-40B4-BE49-F238E27FC236}">
                <a16:creationId xmlns="" xmlns:a16="http://schemas.microsoft.com/office/drawing/2014/main" id="{0CFD213D-B9E9-46E4-97ED-E5220B63A75E}"/>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3333494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8984" y="260648"/>
            <a:ext cx="7530602" cy="618976"/>
          </a:xfrm>
        </p:spPr>
        <p:txBody>
          <a:bodyPr>
            <a:normAutofit fontScale="90000"/>
          </a:bodyPr>
          <a:lstStyle/>
          <a:p>
            <a:r>
              <a:rPr lang="el-GR" sz="3100" dirty="0">
                <a:solidFill>
                  <a:prstClr val="white">
                    <a:lumMod val="50000"/>
                  </a:prstClr>
                </a:solidFill>
              </a:rPr>
              <a:t>Γενικοί Σκοποί του </a:t>
            </a:r>
            <a:r>
              <a:rPr lang="el-GR" sz="3100" dirty="0" err="1">
                <a:solidFill>
                  <a:prstClr val="white">
                    <a:lumMod val="50000"/>
                  </a:prstClr>
                </a:solidFill>
              </a:rPr>
              <a:t>ΜτΘ</a:t>
            </a:r>
            <a:r>
              <a:rPr lang="el-GR" sz="3100" dirty="0">
                <a:solidFill>
                  <a:prstClr val="white">
                    <a:lumMod val="50000"/>
                  </a:prstClr>
                </a:solidFill>
              </a:rPr>
              <a:t>. </a:t>
            </a:r>
            <a:r>
              <a:rPr lang="el-GR" sz="3100" dirty="0"/>
              <a:t>Το  μάθημα συμβάλλει:</a:t>
            </a:r>
            <a:br>
              <a:rPr lang="el-GR" sz="3100" dirty="0"/>
            </a:br>
            <a:r>
              <a:rPr lang="el-GR" sz="2800" dirty="0">
                <a:solidFill>
                  <a:prstClr val="white">
                    <a:lumMod val="50000"/>
                  </a:prstClr>
                </a:solidFill>
              </a:rPr>
              <a:t/>
            </a:r>
            <a:br>
              <a:rPr lang="el-GR" sz="2800" dirty="0">
                <a:solidFill>
                  <a:prstClr val="white">
                    <a:lumMod val="50000"/>
                  </a:prstClr>
                </a:solidFill>
              </a:rPr>
            </a:br>
            <a:endParaRPr lang="el-GR" dirty="0"/>
          </a:p>
        </p:txBody>
      </p:sp>
      <p:graphicFrame>
        <p:nvGraphicFramePr>
          <p:cNvPr id="8" name="7 - Θέση περιεχομένου"/>
          <p:cNvGraphicFramePr>
            <a:graphicFrameLocks noGrp="1"/>
          </p:cNvGraphicFramePr>
          <p:nvPr>
            <p:ph sz="half" idx="1"/>
          </p:nvPr>
        </p:nvGraphicFramePr>
        <p:xfrm>
          <a:off x="412750" y="1196975"/>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8 - Θέση περιεχομένου"/>
          <p:cNvGraphicFramePr>
            <a:graphicFrameLocks noGrp="1"/>
          </p:cNvGraphicFramePr>
          <p:nvPr>
            <p:ph sz="half" idx="2"/>
          </p:nvPr>
        </p:nvGraphicFramePr>
        <p:xfrm>
          <a:off x="4767263" y="1196975"/>
          <a:ext cx="4038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Τίτλος 1">
            <a:extLst>
              <a:ext uri="{FF2B5EF4-FFF2-40B4-BE49-F238E27FC236}">
                <a16:creationId xmlns="" xmlns:a16="http://schemas.microsoft.com/office/drawing/2014/main" id="{0CFD213D-B9E9-46E4-97ED-E5220B63A75E}"/>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333349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8984" y="260648"/>
            <a:ext cx="7459164" cy="618976"/>
          </a:xfrm>
        </p:spPr>
        <p:txBody>
          <a:bodyPr>
            <a:normAutofit fontScale="90000"/>
          </a:bodyPr>
          <a:lstStyle/>
          <a:p>
            <a:r>
              <a:rPr lang="el-GR" sz="3100" dirty="0">
                <a:solidFill>
                  <a:prstClr val="white">
                    <a:lumMod val="50000"/>
                  </a:prstClr>
                </a:solidFill>
              </a:rPr>
              <a:t>Γενικοί Σκοποί του </a:t>
            </a:r>
            <a:r>
              <a:rPr lang="el-GR" sz="3100" dirty="0" err="1">
                <a:solidFill>
                  <a:prstClr val="white">
                    <a:lumMod val="50000"/>
                  </a:prstClr>
                </a:solidFill>
              </a:rPr>
              <a:t>ΜτΘ</a:t>
            </a:r>
            <a:r>
              <a:rPr lang="el-GR" sz="3100" dirty="0">
                <a:solidFill>
                  <a:prstClr val="white">
                    <a:lumMod val="50000"/>
                  </a:prstClr>
                </a:solidFill>
              </a:rPr>
              <a:t>. </a:t>
            </a:r>
            <a:r>
              <a:rPr lang="el-GR" sz="3100" dirty="0"/>
              <a:t>Το  μάθημα συμβάλλει:</a:t>
            </a:r>
            <a:br>
              <a:rPr lang="el-GR" sz="3100" dirty="0"/>
            </a:br>
            <a:r>
              <a:rPr lang="el-GR" sz="2800" dirty="0">
                <a:solidFill>
                  <a:prstClr val="white">
                    <a:lumMod val="50000"/>
                  </a:prstClr>
                </a:solidFill>
              </a:rPr>
              <a:t/>
            </a:r>
            <a:br>
              <a:rPr lang="el-GR" sz="2800" dirty="0">
                <a:solidFill>
                  <a:prstClr val="white">
                    <a:lumMod val="50000"/>
                  </a:prstClr>
                </a:solidFill>
              </a:rPr>
            </a:br>
            <a:endParaRPr lang="el-GR" dirty="0"/>
          </a:p>
        </p:txBody>
      </p:sp>
      <p:graphicFrame>
        <p:nvGraphicFramePr>
          <p:cNvPr id="7" name="6 - Θέση περιεχομένου"/>
          <p:cNvGraphicFramePr>
            <a:graphicFrameLocks noGrp="1"/>
          </p:cNvGraphicFramePr>
          <p:nvPr>
            <p:ph sz="half" idx="1"/>
          </p:nvPr>
        </p:nvGraphicFramePr>
        <p:xfrm>
          <a:off x="412750" y="1196975"/>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7 - Θέση περιεχομένου"/>
          <p:cNvGraphicFramePr>
            <a:graphicFrameLocks noGrp="1"/>
          </p:cNvGraphicFramePr>
          <p:nvPr>
            <p:ph sz="half" idx="2"/>
          </p:nvPr>
        </p:nvGraphicFramePr>
        <p:xfrm>
          <a:off x="4767263" y="1196975"/>
          <a:ext cx="4038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Τίτλος 1">
            <a:extLst>
              <a:ext uri="{FF2B5EF4-FFF2-40B4-BE49-F238E27FC236}">
                <a16:creationId xmlns="" xmlns:a16="http://schemas.microsoft.com/office/drawing/2014/main" id="{0CFD213D-B9E9-46E4-97ED-E5220B63A75E}"/>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333349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a:solidFill>
                  <a:schemeClr val="dk1"/>
                </a:solidFill>
              </a:rPr>
              <a:t/>
            </a:r>
            <a:br>
              <a:rPr lang="el-GR" dirty="0">
                <a:solidFill>
                  <a:schemeClr val="dk1"/>
                </a:solidFill>
              </a:rPr>
            </a:br>
            <a:r>
              <a:rPr lang="el-GR" dirty="0">
                <a:solidFill>
                  <a:schemeClr val="dk1"/>
                </a:solidFill>
              </a:rPr>
              <a:t>2. Φιλοσοφία του ΠΣ γενικά και ειδικότερα του </a:t>
            </a:r>
            <a:r>
              <a:rPr lang="el-GR" dirty="0" err="1">
                <a:solidFill>
                  <a:schemeClr val="dk1"/>
                </a:solidFill>
              </a:rPr>
              <a:t>ΜτΘ</a:t>
            </a:r>
            <a:r>
              <a:rPr lang="el-GR" dirty="0"/>
              <a:t/>
            </a:r>
            <a:br>
              <a:rPr lang="el-GR" dirty="0"/>
            </a:b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2800" dirty="0">
                <a:solidFill>
                  <a:prstClr val="white">
                    <a:lumMod val="50000"/>
                  </a:prstClr>
                </a:solidFill>
              </a:rPr>
              <a:t>Το  </a:t>
            </a:r>
            <a:r>
              <a:rPr lang="el-GR" sz="2800" dirty="0" err="1">
                <a:solidFill>
                  <a:prstClr val="white">
                    <a:lumMod val="50000"/>
                  </a:prstClr>
                </a:solidFill>
              </a:rPr>
              <a:t>ΜτΘ</a:t>
            </a:r>
            <a:r>
              <a:rPr lang="el-GR" sz="2800" dirty="0">
                <a:solidFill>
                  <a:prstClr val="white">
                    <a:lumMod val="50000"/>
                  </a:prstClr>
                </a:solidFill>
              </a:rPr>
              <a:t>…..</a:t>
            </a:r>
            <a:endParaRPr lang="el-GR" dirty="0"/>
          </a:p>
        </p:txBody>
      </p:sp>
      <p:graphicFrame>
        <p:nvGraphicFramePr>
          <p:cNvPr id="5" name="4 - Θέση περιεχομένου"/>
          <p:cNvGraphicFramePr>
            <a:graphicFrameLocks noGrp="1"/>
          </p:cNvGraphicFramePr>
          <p:nvPr>
            <p:ph idx="1"/>
          </p:nvPr>
        </p:nvGraphicFramePr>
        <p:xfrm>
          <a:off x="485775" y="857233"/>
          <a:ext cx="8229600" cy="5072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Τίτλος 1">
            <a:extLst>
              <a:ext uri="{FF2B5EF4-FFF2-40B4-BE49-F238E27FC236}">
                <a16:creationId xmlns="" xmlns:a16="http://schemas.microsoft.com/office/drawing/2014/main" id="{2B52D4E8-8B83-4F67-B88F-628B48A16AA9}"/>
              </a:ext>
            </a:extLst>
          </p:cNvPr>
          <p:cNvSpPr txBox="1">
            <a:spLocks/>
          </p:cNvSpPr>
          <p:nvPr/>
        </p:nvSpPr>
        <p:spPr>
          <a:xfrm>
            <a:off x="4894170" y="260648"/>
            <a:ext cx="3912084" cy="61897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200" b="1"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l-GR" sz="1200" b="1" dirty="0">
                <a:solidFill>
                  <a:schemeClr val="bg1">
                    <a:lumMod val="50000"/>
                  </a:schemeClr>
                </a:solidFill>
              </a:rPr>
              <a:t>ΕΝΟΤΗΤΑ 1</a:t>
            </a:r>
          </a:p>
        </p:txBody>
      </p:sp>
    </p:spTree>
    <p:extLst>
      <p:ext uri="{BB962C8B-B14F-4D97-AF65-F5344CB8AC3E}">
        <p14:creationId xmlns="" xmlns:p14="http://schemas.microsoft.com/office/powerpoint/2010/main" val="3491142897"/>
      </p:ext>
    </p:extLst>
  </p:cSld>
  <p:clrMapOvr>
    <a:masterClrMapping/>
  </p:clrMapOvr>
</p:sld>
</file>

<file path=ppt/theme/theme1.xml><?xml version="1.0" encoding="utf-8"?>
<a:theme xmlns:a="http://schemas.openxmlformats.org/drawingml/2006/main" name="Θέμα του Office">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4E083BE82D4C4B9027F460895BBAB8" ma:contentTypeVersion="6" ma:contentTypeDescription="Create a new document." ma:contentTypeScope="" ma:versionID="bd3a750679e0186230a0c027ef4afb0e">
  <xsd:schema xmlns:xsd="http://www.w3.org/2001/XMLSchema" xmlns:xs="http://www.w3.org/2001/XMLSchema" xmlns:p="http://schemas.microsoft.com/office/2006/metadata/properties" xmlns:ns2="ea0a55cd-ae1c-459e-820a-62ca6fe5004a" xmlns:ns3="e6921f4e-6864-4e6a-940a-9b465a3e021d" targetNamespace="http://schemas.microsoft.com/office/2006/metadata/properties" ma:root="true" ma:fieldsID="a6924ef7ec0dedbaad34921a8a63ae3f" ns2:_="" ns3:_="">
    <xsd:import namespace="ea0a55cd-ae1c-459e-820a-62ca6fe5004a"/>
    <xsd:import namespace="e6921f4e-6864-4e6a-940a-9b465a3e021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0a55cd-ae1c-459e-820a-62ca6fe5004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6921f4e-6864-4e6a-940a-9b465a3e021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F33914-5E6F-4E5F-A853-2FE82B4D6138}">
  <ds:schemaRefs>
    <ds:schemaRef ds:uri="http://schemas.microsoft.com/sharepoint/v3/contenttype/forms"/>
  </ds:schemaRefs>
</ds:datastoreItem>
</file>

<file path=customXml/itemProps2.xml><?xml version="1.0" encoding="utf-8"?>
<ds:datastoreItem xmlns:ds="http://schemas.openxmlformats.org/officeDocument/2006/customXml" ds:itemID="{02DBA7DA-89E4-4FE5-B874-D3E5405E9A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0a55cd-ae1c-459e-820a-62ca6fe5004a"/>
    <ds:schemaRef ds:uri="e6921f4e-6864-4e6a-940a-9b465a3e02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B100DB-C6B9-430F-B182-EB39CAC25BD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889</TotalTime>
  <Words>1135</Words>
  <Application>Microsoft Office PowerPoint</Application>
  <PresentationFormat>Προβολή στην οθόνη (4:3)</PresentationFormat>
  <Paragraphs>191</Paragraphs>
  <Slides>29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Θέμα του Office</vt:lpstr>
      <vt:lpstr>(ΓΥΜΝΑΣΙΟ)</vt:lpstr>
      <vt:lpstr>Φιλοσοφία και περιεχόμενο του ΠΣ του  Μαθήματος των Θρησκευτικών   (ΜτΘ) </vt:lpstr>
      <vt:lpstr>Ενότητα 1- Περιεχόμενα </vt:lpstr>
      <vt:lpstr>  1. Γενικοί Σκοποί του ΜτΘ  </vt:lpstr>
      <vt:lpstr> Γενικοί Σκοποί του ΜτΘ. Το  μάθημα συμβάλλει:  </vt:lpstr>
      <vt:lpstr>Γενικοί Σκοποί του ΜτΘ. Το  μάθημα συμβάλλει:  </vt:lpstr>
      <vt:lpstr>Γενικοί Σκοποί του ΜτΘ. Το  μάθημα συμβάλλει:  </vt:lpstr>
      <vt:lpstr> 2. Φιλοσοφία του ΠΣ γενικά και ειδικότερα του ΜτΘ </vt:lpstr>
      <vt:lpstr>Το  ΜτΘ…..</vt:lpstr>
      <vt:lpstr>Το  ΜτΘ …….</vt:lpstr>
      <vt:lpstr>Το  ΜτΘ…..</vt:lpstr>
      <vt:lpstr>Το  ΜτΘ…..</vt:lpstr>
      <vt:lpstr>Το  ΜτΘ…..</vt:lpstr>
      <vt:lpstr>Το  ΜτΘ…..</vt:lpstr>
      <vt:lpstr> 3.Ειδικοί στόχοι του ΜτΘ  στο Γυμνάσιο </vt:lpstr>
      <vt:lpstr>Ειδικοί στόχοι του ΜτΘ  στο Γυμνάσιο</vt:lpstr>
      <vt:lpstr>Ειδικοί στόχοι του ΜτΘ  στο Γυμνάσιο</vt:lpstr>
      <vt:lpstr>Ειδικοί στόχοι του ΜτΘ  στο Γυμνάσιο</vt:lpstr>
      <vt:lpstr>Ειδικοί στόχοι του ΜτΘ  στο Γυμνάσιο</vt:lpstr>
      <vt:lpstr>Ειδικοί στόχοι του ΜτΘ  στο Γυμνάσιο</vt:lpstr>
      <vt:lpstr>Ειδικοί στόχοι του ΜτΘ  στο Γυμνάσιο</vt:lpstr>
      <vt:lpstr>Ειδικοί στόχοι του ΜτΘ  στο Γυμνάσιο</vt:lpstr>
      <vt:lpstr> 4. Περιεχόμενο  - Θεματικά πεδία </vt:lpstr>
      <vt:lpstr> Περιεχόμενο  - Θεματικά πεδία </vt:lpstr>
      <vt:lpstr> Περιεχόμενο  - Θεματικά πεδία </vt:lpstr>
      <vt:lpstr>Περιεχόμενο  - Θεματικά πεδία</vt:lpstr>
      <vt:lpstr>Περιεχόμενο  - Θεματικά πεδία </vt:lpstr>
      <vt:lpstr>Περιεχόμενο  - Θεματικά πεδία</vt:lpstr>
      <vt:lpstr>Διαφάνεια 29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ΣΩΤΗΡΗΣ</cp:lastModifiedBy>
  <cp:revision>94</cp:revision>
  <dcterms:created xsi:type="dcterms:W3CDTF">2021-05-16T09:56:02Z</dcterms:created>
  <dcterms:modified xsi:type="dcterms:W3CDTF">2021-11-29T08:20:45Z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0x010100E34E083BE82D4C4B9027F460895BBAB8</vt:lpwstr>
  </property>
</Properties>
</file>