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28B9F-467A-4A09-A9E3-510C66519F8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71DC-8AD5-4EE9-AD58-53E34F424E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FA-21AA-4508-B2F0-5563EE7A5DED}" type="datetimeFigureOut">
              <a:rPr lang="en-GB" smtClean="0"/>
              <a:pPr/>
              <a:t>08/12/2023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0CA7-BAA6-4F2E-9C31-82284761D4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Write a function that has 2 numbers as input and </a:t>
            </a:r>
            <a:r>
              <a:rPr lang="en-GB" dirty="0" smtClean="0"/>
              <a:t>outputs (4) </a:t>
            </a:r>
            <a:r>
              <a:rPr lang="en-GB" dirty="0"/>
              <a:t>their sum, difference, multiplication and ratio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Write a function that has a numerical vector as input and outputs its mean and standard deviation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Write </a:t>
            </a:r>
            <a:r>
              <a:rPr lang="en-GB" dirty="0"/>
              <a:t>a function that converts to lower case and reverses </a:t>
            </a:r>
            <a:r>
              <a:rPr lang="en-GB" dirty="0" smtClean="0"/>
              <a:t>the order </a:t>
            </a:r>
            <a:r>
              <a:rPr lang="en-GB" dirty="0"/>
              <a:t>of </a:t>
            </a:r>
            <a:r>
              <a:rPr lang="en-GB" dirty="0" smtClean="0"/>
              <a:t>words in </a:t>
            </a:r>
            <a:r>
              <a:rPr lang="en-GB" dirty="0"/>
              <a:t>a 4-word string that should be its input. If the input is not correct it should print “4-words-please!” and return from the function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88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We have 10 bags - 9 with normal coins weighting 1g each and 1</a:t>
            </a:r>
            <a:r>
              <a:rPr lang="en-GB" dirty="0" smtClean="0"/>
              <a:t> </a:t>
            </a:r>
            <a:r>
              <a:rPr lang="en-GB" dirty="0"/>
              <a:t>with fake coins weighting 0.9g each. Write a script that finds the fake bag and displays “The fake bag was X and I said it was Y” where X is the fake bag randomly calculated at the beginning of the script and Y the one calculated by the algorithm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Convert the above script to a function that has the number of </a:t>
            </a:r>
            <a:r>
              <a:rPr lang="en-GB" dirty="0" smtClean="0"/>
              <a:t>bags (not </a:t>
            </a:r>
            <a:r>
              <a:rPr lang="en-GB" smtClean="0"/>
              <a:t>less than 10), </a:t>
            </a:r>
            <a:r>
              <a:rPr lang="en-GB" dirty="0"/>
              <a:t>weight of fake coins (greater than 0.5 but less than 1) and X as input, and Y as its output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46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Write a function to display &amp; return the number of days between one's birthday </a:t>
            </a:r>
            <a:r>
              <a:rPr lang="en-GB" sz="2800" dirty="0" smtClean="0"/>
              <a:t>this year and </a:t>
            </a:r>
            <a:r>
              <a:rPr lang="en-GB" sz="2800" dirty="0"/>
              <a:t>the end of year.  The birthday should be entered as 2 numbers: day, </a:t>
            </a:r>
            <a:r>
              <a:rPr lang="en-GB" sz="2800"/>
              <a:t>month</a:t>
            </a:r>
            <a:r>
              <a:rPr lang="en-GB" sz="2800" smtClean="0"/>
              <a:t>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Write </a:t>
            </a:r>
            <a:r>
              <a:rPr lang="en-GB" sz="2800" dirty="0"/>
              <a:t>a function to display &amp; return the number of days between today and your previous and next </a:t>
            </a:r>
            <a:r>
              <a:rPr lang="en-GB" sz="2800" dirty="0" smtClean="0"/>
              <a:t>birthdays (2 outputs). The single input </a:t>
            </a:r>
            <a:r>
              <a:rPr lang="en-GB" sz="2800" dirty="0"/>
              <a:t>should be a 1x2 vector [month day</a:t>
            </a:r>
            <a:r>
              <a:rPr lang="en-GB" sz="2800" dirty="0" smtClean="0"/>
              <a:t>].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860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263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strings</dc:title>
  <dc:creator>Kostantinos</dc:creator>
  <cp:lastModifiedBy>Mithe</cp:lastModifiedBy>
  <cp:revision>106</cp:revision>
  <dcterms:created xsi:type="dcterms:W3CDTF">2016-03-08T07:09:19Z</dcterms:created>
  <dcterms:modified xsi:type="dcterms:W3CDTF">2023-12-08T16:10:57Z</dcterms:modified>
</cp:coreProperties>
</file>