
<file path=[Content_Types].xml><?xml version="1.0" encoding="utf-8"?>
<Types xmlns="http://schemas.openxmlformats.org/package/2006/content-types">
  <Default Extension="rels" ContentType="application/vnd.openxmlformats-package.relationships+xml"/>
  <Default Extension="xml" ContentType="application/xml"/>
  <Default Extension="vml" ContentType="application/vnd.openxmlformats-officedocument.vmlDrawing"/>
  <Default Extension="fntdata" ContentType="application/x-fontdata"/>
  <Default Extension="bmp" ContentType="image/bmp"/>
  <Default Extension="jpeg" ContentType="image/jpeg"/>
  <Default Extension="png" ContentType="image/png"/>
  <Default Extension="gif" ContentType="image/gif"/>
  <Default Extension="tif" ContentType="image/tif"/>
  <Default Extension="emf" ContentType="image/x-emf"/>
  <Default Extension="wmf" ContentType="image/x-wmf"/>
  <Default Extension="pct" ContentType="image/pct"/>
  <Default Extension="pcx" ContentType="image/pcx"/>
  <Default Extension="tga" ContentType="image/tga"/>
  <Default Extension="avi" ContentType="video/avi"/>
  <Default Extension="wmv" ContentType="video/wmv"/>
  <Default Extension="mpg" ContentType="video/mpeg"/>
  <Default Extension="mpeg" ContentType="video/mpeg"/>
  <Default Extension="mp2" ContentType="video/mpeg"/>
  <Default Extension="mp4" ContentType="video/mpeg"/>
  <Default Extension="wma" ContentType="audio/x-ms-wma"/>
  <Default Extension="mid" ContentType="audio/unknown"/>
  <Default Extension="midi" ContentType="audio/unknown"/>
  <Default Extension="rmi" ContentType="audio/unknown"/>
  <Default Extension="mp3" ContentType="audio/unknown"/>
  <Default Extension="wav" ContentType="audio/wav"/>
  <Default Extension="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Types>
</file>

<file path=_rels/.rels><?xml version="1.0" encoding="UTF-8" standalone="yes" ?>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p="http://schemas.openxmlformats.org/presentationml/2006/main" xmlns:p14="http://schemas.microsoft.com/office/powerpoint/2010/main" xmlns:r="http://schemas.openxmlformats.org/officeDocument/2006/relationships" xmlns:a="http://schemas.openxmlformats.org/drawingml/2006/main">
  <p:sldMasterIdLst>
    <p:sldMasterId id="2147483648" r:id="rId5"/>
  </p:sldMasterIdLst>
  <p:sldIdLst>
    <p:sldId id="256" r:id="rId6"/>
    <p:sldId id="257" r:id="rId7"/>
    <p:sldId id="258" r:id="rId8"/>
  </p:sldIdLst>
  <p:sldSz cx="9144000" cy="6858000"/>
  <p:notesSz cx="6858000" cy="9144000"/>
  <p:defaultTextStyle>
    <a:lvl1pPr marL="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1pPr>
    <a:lvl2pPr marL="4572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2pPr>
    <a:lvl3pPr marL="9144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3pPr>
    <a:lvl4pPr marL="13716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4pPr>
    <a:lvl5pPr marL="18288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5pPr>
    <a:lvl6pPr marL="22860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9pPr>
  </p:defaultTextStyle>
</p:presentation>
</file>

<file path=ppt/presProps.xml><?xml version="1.0" encoding="utf-8"?>
<p:presentationPr xmlns:p="http://schemas.openxmlformats.org/presentationml/2006/main" xmlns:p14="http://schemas.microsoft.com/office/powerpoint/2010/main" xmlns:r="http://schemas.openxmlformats.org/officeDocument/2006/relationships" xmlns:a="http://schemas.openxmlformats.org/drawingml/2006/main">
  <p:showPr showNarration="1">
    <p:penClr>
      <a:srgbClr val="0000FF"/>
    </p:penClr>
  </p:showPr>
  <p:extLst>
    <p:ext uri="smNativeData">
      <pr:smAppRevision xmlns:pr="smNativeData" dt="1715258613" val="982" revOS="4"/>
      <pr:smFileRevision xmlns:pr="smNativeData" dt="1715258613" val="101"/>
      <pr:guideOptions xmlns:pr="smNativeData" dt="1715258613" snapToGrid="1" snapToBorders="1" snapToGuides="1"/>
    </p:ext>
  </p:extLst>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p14="http://schemas.microsoft.com/office/powerpoint/2010/main" xmlns:r="http://schemas.openxmlformats.org/officeDocument/2006/relationships" xmlns:a="http://schemas.openxmlformats.org/drawingml/2006/main">
  <p:slideViewPr>
    <p:cSldViewPr snapToObjects="1" showGuides="1">
      <p:cViewPr varScale="1">
        <p:scale>
          <a:sx n="77" d="100"/>
          <a:sy n="77" d="100"/>
        </p:scale>
        <p:origin x="1102" y="213"/>
      </p:cViewPr>
      <p:guideLst x="0" y="0">
        <p:guide orient="horz" pos="2160"/>
        <p:guide pos="2880"/>
      </p:guideLst>
    </p:cSldViewPr>
  </p:slideViewPr>
  <p:outlineViewPr>
    <p:cViewPr>
      <p:scale>
        <a:sx n="33" d="100"/>
        <a:sy n="33" d="100"/>
      </p:scale>
      <p:origin x="0" y="0"/>
    </p:cViewPr>
  </p:outlineViewPr>
  <p:sorterViewPr>
    <p:cViewPr>
      <p:scale>
        <a:sx n="20" d="100"/>
        <a:sy n="20" d="100"/>
      </p:scale>
      <p:origin x="0" y="0"/>
    </p:cViewPr>
  </p:sorterViewPr>
  <p:notesViewPr>
    <p:cSldViewPr snapToObjects="1" showGuides="1">
      <p:cViewPr>
        <p:scale>
          <a:sx n="77" d="100"/>
          <a:sy n="77" d="100"/>
        </p:scale>
        <p:origin x="1102" y="213"/>
      </p:cViewPr>
    </p:cSldViewPr>
  </p:notesViewPr>
  <p:gridSpacing cx="71755" cy="71755"/>
</p:viewPr>
</file>

<file path=ppt/_rels/presentation.xml.rels><?xml version="1.0" encoding="UTF-8" standalone="yes" ?>
<Relationships xmlns="http://schemas.openxmlformats.org/package/2006/relationships"><Relationship Id="rId1" Type="http://schemas.openxmlformats.org/officeDocument/2006/relationships/theme" Target="theme/theme1.xml"/><Relationship Id="rId2" Type="http://schemas.openxmlformats.org/officeDocument/2006/relationships/tableStyles" Target="tableStyles.xml"/><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slideLayouts/_rels/slideLayout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http://schemas.openxmlformats.org/presentationml/2006/main" xmlns:p14="http://schemas.microsoft.com/office/powerpoint/2010/main" xmlns:r="http://schemas.openxmlformats.org/officeDocument/2006/relationships" xmlns:a="http://schemas.openxmlformats.org/drawingml/2006/main" type="title">
  <p:cSld name="Title slide">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ICAgI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Gg0AAAg0AAAmFgAAAAAAACYAAAAIAAAAAYAAAAAAAAA="/>
              </a:ext>
            </a:extLst>
          </p:cNvSpPr>
          <p:nvPr>
            <p:ph type="ctrTitle"/>
          </p:nvPr>
        </p:nvSpPr>
        <p:spPr>
          <a:xfrm>
            <a:off x="685800" y="2129790"/>
            <a:ext cx="7772400" cy="1470660"/>
          </a:xfrm>
        </p:spPr>
        <p:txBody>
          <a:bodyPr/>
          <a:lstStyle/>
          <a:p>
            <a:pPr/>
            <a:r>
              <a:t>Click to edit Master title style</a:t>
            </a:r>
          </a:p>
        </p:txBody>
      </p:sp>
      <p:sp>
        <p:nvSpPr>
          <p:cNvPr id="3" name="SlideSubtitle1"/>
          <p:cNvSpPr>
            <a:spLocks noGrp="1" noChangeArrowheads="1"/>
            <a:extLst>
              <a:ext uri="smNativeData">
                <pr:smNativeData xmlns:pr="smNativeData" val="SMDATA_13_9cQ8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wCAAA6BcAANAvAACwIgAAAAAAACYAAAAIAAAAAYAAAAAAAAA="/>
              </a:ext>
            </a:extLst>
          </p:cNvSpPr>
          <p:nvPr>
            <p:ph type="subTitle" idx="1"/>
          </p:nvPr>
        </p:nvSpPr>
        <p:spPr>
          <a:xfrm>
            <a:off x="1371600" y="3886200"/>
            <a:ext cx="6400800" cy="1752600"/>
          </a:xfrm>
        </p:spPr>
        <p:txBody>
          <a:bodyPr/>
          <a:lstStyle>
            <a:lvl1pPr marL="0" indent="0" algn="ctr">
              <a:buNone/>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r>
              <a:t>Click to edit Master subtitle style</a:t>
            </a:r>
          </a:p>
        </p:txBody>
      </p:sp>
      <p:sp>
        <p:nvSpPr>
          <p:cNvPr id="4" name="DateTime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5E0F50FE-B0B3-5AA6-FDB7-46F31EF90B13}" type="datetime1">
              <a:t/>
            </a:fld>
          </a:p>
        </p:txBody>
      </p:sp>
      <p:sp>
        <p:nvSpPr>
          <p:cNvPr id="5" name="Foot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6" name="SlideNumb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5E0F7D25-6BB3-5A8B-FDB7-9DDE33F90BC8}" type="slidenum">
              <a:t/>
            </a:fld>
          </a:p>
        </p:txBody>
      </p:sp>
    </p:spTree>
  </p:cSld>
  <p:clrMapOvr>
    <a:masterClrMapping/>
  </p:clrMapOvr>
</p:sldLayout>
</file>

<file path=ppt/slideLayouts/slideLayout10.xml><?xml version="1.0" encoding="utf-8"?>
<p:sldLayout xmlns:p="http://schemas.openxmlformats.org/presentationml/2006/main" xmlns:p14="http://schemas.microsoft.com/office/powerpoint/2010/main" xmlns:r="http://schemas.openxmlformats.org/officeDocument/2006/relationships" xmlns:a="http://schemas.openxmlformats.org/drawingml/2006/main" type="vertTx">
  <p:cSld name="Title and vertical tex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AAAAACYAAAAIAAAAAAAAAAAAAAA="/>
              </a:ext>
            </a:extLst>
          </p:cNvSpPr>
          <p:nvPr>
            <p:ph type="title"/>
          </p:nvPr>
        </p:nvSpPr>
        <p:spPr/>
        <p:txBody>
          <a:bodyPr/>
          <a:lstStyle/>
          <a:p>
            <a:pPr/>
            <a:r>
              <a:t>Click to edit Master title style</a:t>
            </a:r>
          </a:p>
        </p:txBody>
      </p:sp>
      <p:sp>
        <p:nvSpPr>
          <p:cNvPr id="3" name="SlideText1"/>
          <p:cNvSpPr>
            <a:spLocks noGrp="1" noChangeArrowheads="1"/>
            <a:extLst>
              <a:ext uri="smNativeData">
                <pr:smNativeData xmlns:pr="smNativeData" val="SMDATA_13_9cQ8ZhMAAAAlAAAAZAAAAA8BAAAAkAAAAEgAAACQAAAASAAAAAAAAAAA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HA1AACwJQAAAAAAACYAAAAIAAAAAgAAAAAAAAA="/>
              </a:ext>
            </a:extLst>
          </p:cNvSpPr>
          <p:nvPr>
            <p:ph idx="1"/>
          </p:nvPr>
        </p:nvSpPr>
        <p:spPr/>
        <p:txBody>
          <a:bodyPr vert="vert" wrap="square"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5E0F2A5A-14B3-5ADC-FDB7-E28964F90BB7}" type="datetime1">
              <a:t/>
            </a:fld>
          </a:p>
        </p:txBody>
      </p:sp>
      <p:sp>
        <p:nvSpPr>
          <p:cNvPr id="5" name="Foot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6" name="SlideNumb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5E0F3D67-29B3-5ACB-FDB7-DF9E73F90B8A}" type="slidenum">
              <a:t/>
            </a:fld>
          </a:p>
        </p:txBody>
      </p:sp>
    </p:spTree>
  </p:cSld>
  <p:clrMapOvr>
    <a:masterClrMapping/>
  </p:clrMapOvr>
</p:sldLayout>
</file>

<file path=ppt/slideLayouts/slideLayout11.xml><?xml version="1.0" encoding="utf-8"?>
<p:sldLayout xmlns:p="http://schemas.openxmlformats.org/presentationml/2006/main" xmlns:p14="http://schemas.microsoft.com/office/powerpoint/2010/main" xmlns:r="http://schemas.openxmlformats.org/officeDocument/2006/relationships" xmlns:a="http://schemas.openxmlformats.org/drawingml/2006/main" type="vertTitleAndTx">
  <p:cSld name="Vertical title and tex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9cQ8ZhMAAAAlAAAAZAAAAA8BAAAAkAAAAEgAAACQAAAASAAAAAAAAAAC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IKAAAsAEAAHA1AACwJQAAAAAAACYAAAAIAAAAgwAAAAAAAAA="/>
              </a:ext>
            </a:extLst>
          </p:cNvSpPr>
          <p:nvPr>
            <p:ph type="title"/>
          </p:nvPr>
        </p:nvSpPr>
        <p:spPr>
          <a:xfrm>
            <a:off x="6629400" y="274320"/>
            <a:ext cx="2057400" cy="5852160"/>
          </a:xfrm>
        </p:spPr>
        <p:txBody>
          <a:bodyPr vert="vert" wrap="square" numCol="1" spcCol="215900" anchor="b">
            <a:prstTxWarp prst="textNoShape">
              <a:avLst/>
            </a:prstTxWarp>
          </a:bodyPr>
          <a:lstStyle/>
          <a:p>
            <a:pPr/>
            <a:r>
              <a:t>Click to edit Master title style</a:t>
            </a:r>
          </a:p>
        </p:txBody>
      </p:sp>
      <p:sp>
        <p:nvSpPr>
          <p:cNvPr id="3" name="SlideText1"/>
          <p:cNvSpPr>
            <a:spLocks noGrp="1" noChangeArrowheads="1"/>
            <a:extLst>
              <a:ext uri="smNativeData">
                <pr:smNativeData xmlns:pr="smNativeData" val="SMDATA_13_9cQ8ZhMAAAAlAAAAZAAAAA8BAAAAkAAAAEgAAACQAAAASAAAAAAAAAAA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NgnAACwJQAAAAAAACYAAAAIAAAAAwAAAAAAAAA="/>
              </a:ext>
            </a:extLst>
          </p:cNvSpPr>
          <p:nvPr>
            <p:ph idx="1"/>
          </p:nvPr>
        </p:nvSpPr>
        <p:spPr>
          <a:xfrm>
            <a:off x="457200" y="274320"/>
            <a:ext cx="6019800" cy="5852160"/>
          </a:xfrm>
        </p:spPr>
        <p:txBody>
          <a:bodyPr vert="vert" wrap="square"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5E0F31E4-AAB3-5AC7-FDB7-5C927FF90B09}" type="datetime1">
              <a:t/>
            </a:fld>
          </a:p>
        </p:txBody>
      </p:sp>
      <p:sp>
        <p:nvSpPr>
          <p:cNvPr id="5" name="Foot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6" name="SlideNumb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5E0F4A96-D8B3-5ABC-FDB7-2EE904F90B7B}" type="slidenum">
              <a:t/>
            </a:fld>
          </a:p>
        </p:txBody>
      </p:sp>
    </p:spTree>
  </p:cSld>
  <p:clrMapOvr>
    <a:masterClrMapping/>
  </p:clrMapOvr>
</p:sldLayout>
</file>

<file path=ppt/slideLayouts/slideLayout2.xml><?xml version="1.0" encoding="utf-8"?>
<p:sldLayout xmlns:p="http://schemas.openxmlformats.org/presentationml/2006/main" xmlns:p14="http://schemas.microsoft.com/office/powerpoint/2010/main" xmlns:r="http://schemas.openxmlformats.org/officeDocument/2006/relationships" xmlns:a="http://schemas.openxmlformats.org/drawingml/2006/main" type="tx">
  <p:cSld name="Title and conten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IODg4I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AAAAACYAAAAIAAAAAAAAAAAAAAA="/>
              </a:ext>
            </a:extLst>
          </p:cNvSpPr>
          <p:nvPr>
            <p:ph type="title"/>
          </p:nvPr>
        </p:nvSpPr>
        <p:spPr/>
        <p:txBody>
          <a:bodyPr/>
          <a:lstStyle/>
          <a:p>
            <a:pPr/>
            <a:r>
              <a:t>Click to edit Master title style</a:t>
            </a:r>
          </a:p>
        </p:txBody>
      </p:sp>
      <p:sp>
        <p:nvSpPr>
          <p:cNvPr id="3" name="SlideText1"/>
          <p:cNvSpPr>
            <a:spLocks noGrp="1" noChangeArrowheads="1"/>
            <a:extLst>
              <a:ext uri="smNativeData">
                <pr:smNativeData xmlns:pr="smNativeData" val="SMDATA_13_9cQ8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HA1AACwJQAAAAAAACYAAAAIAAAAAAAAAAAAAAA="/>
              </a:ext>
            </a:extLst>
          </p:cNvSpPr>
          <p:nvPr>
            <p:ph idx="1"/>
          </p:nvPr>
        </p:nvSpPr>
        <p:spPr/>
        <p:txBody>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5E0F5CE7-A9B3-5AAA-FDB7-5FFF12F90B0A}" type="datetime1">
              <a:t/>
            </a:fld>
          </a:p>
        </p:txBody>
      </p:sp>
      <p:sp>
        <p:nvSpPr>
          <p:cNvPr id="5" name="Foot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6" name="SlideNumb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5E0F3815-5BB3-5ACE-FDB7-AD9B76F90BF8}" type="slidenum">
              <a:t/>
            </a:fld>
          </a:p>
        </p:txBody>
      </p:sp>
    </p:spTree>
  </p:cSld>
  <p:clrMapOvr>
    <a:masterClrMapping/>
  </p:clrMapOvr>
</p:sldLayout>
</file>

<file path=ppt/slideLayouts/slideLayout3.xml><?xml version="1.0" encoding="utf-8"?>
<p:sldLayout xmlns:p="http://schemas.openxmlformats.org/presentationml/2006/main" xmlns:p14="http://schemas.microsoft.com/office/powerpoint/2010/main" xmlns:r="http://schemas.openxmlformats.org/officeDocument/2006/relationships" xmlns:a="http://schemas.openxmlformats.org/drawingml/2006/main" type="secHead">
  <p:cSld name="Section header">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9cQ8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yBAAAHBsAAEI0AAB9IwAAAAAAACYAAAAIAAAAgYAAAAAAAAA="/>
              </a:ext>
            </a:extLst>
          </p:cNvSpPr>
          <p:nvPr>
            <p:ph type="title"/>
          </p:nvPr>
        </p:nvSpPr>
        <p:spPr>
          <a:xfrm>
            <a:off x="722630" y="4406900"/>
            <a:ext cx="7772400" cy="1362075"/>
          </a:xfrm>
        </p:spPr>
        <p:txBody>
          <a:bodyPr vert="horz" wrap="square" numCol="1" spcCol="215900" anchor="t">
            <a:prstTxWarp prst="textNoShape">
              <a:avLst/>
            </a:prstTxWarp>
          </a:bodyPr>
          <a:lstStyle>
            <a:lvl1pPr algn="l">
              <a:defRPr sz="4000" b="1" cap="all"/>
            </a:lvl1pPr>
          </a:lstStyle>
          <a:p>
            <a:pPr>
              <a:defRPr cap="all"/>
            </a:pPr>
            <a:r>
              <a:t>Click to edit Master title style</a:t>
            </a:r>
          </a:p>
        </p:txBody>
      </p:sp>
      <p:sp>
        <p:nvSpPr>
          <p:cNvPr id="3" name="SlideText1"/>
          <p:cNvSpPr>
            <a:spLocks noGrp="1" noChangeArrowheads="1"/>
            <a:extLst>
              <a:ext uri="smNativeData">
                <pr:smNativeData xmlns:pr="smNativeData" val="SMDATA_13_9cQ8Zh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yBAAA4REAAEI0AAAcGwAAAAAAACYAAAAIAAAAgYAAAAAAAAA="/>
              </a:ext>
            </a:extLst>
          </p:cNvSpPr>
          <p:nvPr>
            <p:ph idx="1"/>
          </p:nvPr>
        </p:nvSpPr>
        <p:spPr>
          <a:xfrm>
            <a:off x="722630" y="2906395"/>
            <a:ext cx="7772400" cy="1500505"/>
          </a:xfrm>
        </p:spPr>
        <p:txBody>
          <a:bodyPr vert="horz" wrap="square" numCol="1" spcCol="215900" anchor="b">
            <a:prstTxWarp prst="textNoShape">
              <a:avLst/>
            </a:prstTxWarp>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a:r>
              <a:t>Click to edit Master text styles</a:t>
            </a:r>
          </a:p>
        </p:txBody>
      </p:sp>
      <p:sp>
        <p:nvSpPr>
          <p:cNvPr id="4" name="DateTime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5E0F0F23-6DB3-5AF9-FDB7-9BAC41F90BCE}" type="datetime1">
              <a:t/>
            </a:fld>
          </a:p>
        </p:txBody>
      </p:sp>
      <p:sp>
        <p:nvSpPr>
          <p:cNvPr id="5" name="Foot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6" name="SlideNumb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5E0F52FC-B2B3-5AA4-FDB7-44F11CF90B11}" type="slidenum">
              <a:t/>
            </a:fld>
          </a:p>
        </p:txBody>
      </p:sp>
    </p:spTree>
  </p:cSld>
  <p:clrMapOvr>
    <a:masterClrMapping/>
  </p:clrMapOvr>
</p:sldLayout>
</file>

<file path=ppt/slideLayouts/slideLayout4.xml><?xml version="1.0" encoding="utf-8"?>
<p:sldLayout xmlns:p="http://schemas.openxmlformats.org/presentationml/2006/main" xmlns:p14="http://schemas.microsoft.com/office/powerpoint/2010/main" xmlns:r="http://schemas.openxmlformats.org/officeDocument/2006/relationships" xmlns:a="http://schemas.openxmlformats.org/drawingml/2006/main" type="twoColTx">
  <p:cSld name="Title and two contents">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AAAAACYAAAAIAAAAAAAAAAAAAAA="/>
              </a:ext>
            </a:extLst>
          </p:cNvSpPr>
          <p:nvPr>
            <p:ph type="title"/>
          </p:nvPr>
        </p:nvSpPr>
        <p:spPr/>
        <p:txBody>
          <a:bodyPr/>
          <a:lstStyle/>
          <a:p>
            <a:pPr/>
            <a:r>
              <a:t>Click to edit Master title style</a:t>
            </a:r>
          </a:p>
        </p:txBody>
      </p:sp>
      <p:sp>
        <p:nvSpPr>
          <p:cNvPr id="3" name="SlideText2"/>
          <p:cNvSpPr>
            <a:spLocks noGrp="1" noChangeArrowheads="1"/>
            <a:extLst>
              <a:ext uri="smNativeData">
                <pr:smNativeData xmlns:pr="smNativeData" val="SMDATA_13_9cQ8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KgbAACwJQAAAAAAACYAAAAIAAAAAYAAAAAAAAA="/>
              </a:ext>
            </a:extLst>
          </p:cNvSpPr>
          <p:nvPr>
            <p:ph sz="half" idx="1"/>
          </p:nvPr>
        </p:nvSpPr>
        <p:spPr>
          <a:xfrm>
            <a:off x="457200" y="1600200"/>
            <a:ext cx="4038600" cy="45262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a:r>
              <a:t>Click to edit Master text styles</a:t>
            </a:r>
          </a:p>
          <a:p>
            <a:pPr lvl="1"/>
            <a:r>
              <a:t>Second level</a:t>
            </a:r>
          </a:p>
          <a:p>
            <a:pPr lvl="2"/>
            <a:r>
              <a:t>Third level</a:t>
            </a:r>
          </a:p>
          <a:p>
            <a:pPr lvl="3"/>
            <a:r>
              <a:t>Fourth level</a:t>
            </a:r>
          </a:p>
          <a:p>
            <a:pPr lvl="4"/>
            <a:r>
              <a:t>Fifth level</a:t>
            </a:r>
          </a:p>
        </p:txBody>
      </p:sp>
      <p:sp>
        <p:nvSpPr>
          <p:cNvPr id="4" name="SlideText1"/>
          <p:cNvSpPr>
            <a:spLocks noGrp="1" noChangeArrowheads="1"/>
            <a:extLst>
              <a:ext uri="smNativeData">
                <pr:smNativeData xmlns:pr="smNativeData" val="SMDATA_13_9cQ8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YHAAA2AkAAHA1AACwJQAAAAAAACYAAAAIAAAAAYAAAAAAAAA="/>
              </a:ext>
            </a:extLst>
          </p:cNvSpPr>
          <p:nvPr>
            <p:ph sz="half" idx="2"/>
          </p:nvPr>
        </p:nvSpPr>
        <p:spPr>
          <a:xfrm>
            <a:off x="4648200" y="1600200"/>
            <a:ext cx="4038600" cy="45262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a:r>
              <a:t>Click to edit Master text styles</a:t>
            </a:r>
          </a:p>
          <a:p>
            <a:pPr lvl="1"/>
            <a:r>
              <a:t>Second level</a:t>
            </a:r>
          </a:p>
          <a:p>
            <a:pPr lvl="2"/>
            <a:r>
              <a:t>Third level</a:t>
            </a:r>
          </a:p>
          <a:p>
            <a:pPr lvl="3"/>
            <a:r>
              <a:t>Fourth level</a:t>
            </a:r>
          </a:p>
          <a:p>
            <a:pPr lvl="4"/>
            <a:r>
              <a:t>Fifth level</a:t>
            </a:r>
          </a:p>
        </p:txBody>
      </p:sp>
      <p:sp>
        <p:nvSpPr>
          <p:cNvPr id="5" name="DateTime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5E0F1F88-C6B3-5AE9-FDB7-30BC51F90B65}" type="datetime1">
              <a:t/>
            </a:fld>
          </a:p>
        </p:txBody>
      </p:sp>
      <p:sp>
        <p:nvSpPr>
          <p:cNvPr id="6" name="Foot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7" name="SlideNumb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5E0F03B6-F8B3-5AF5-FDB7-0EA04DF90B5B}" type="slidenum">
              <a:t/>
            </a:fld>
          </a:p>
        </p:txBody>
      </p:sp>
    </p:spTree>
  </p:cSld>
  <p:clrMapOvr>
    <a:masterClrMapping/>
  </p:clrMapOvr>
</p:sldLayout>
</file>

<file path=ppt/slideLayouts/slideLayout5.xml><?xml version="1.0" encoding="utf-8"?>
<p:sldLayout xmlns:p="http://schemas.openxmlformats.org/presentationml/2006/main" xmlns:p14="http://schemas.microsoft.com/office/powerpoint/2010/main" xmlns:r="http://schemas.openxmlformats.org/officeDocument/2006/relationships" xmlns:a="http://schemas.openxmlformats.org/drawingml/2006/main" type="twoTxTwoObj">
  <p:cSld name="Comparison">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AAAAACYAAAAIAAAAAAAAAAAAAAA="/>
              </a:ext>
            </a:extLst>
          </p:cNvSpPr>
          <p:nvPr>
            <p:ph type="title"/>
          </p:nvPr>
        </p:nvSpPr>
        <p:spPr/>
        <p:txBody>
          <a:bodyPr/>
          <a:lstStyle/>
          <a:p>
            <a:pPr/>
            <a:r>
              <a:t>Click to edit Master title style</a:t>
            </a:r>
          </a:p>
        </p:txBody>
      </p:sp>
      <p:sp>
        <p:nvSpPr>
          <p:cNvPr id="3" name="SlideText3"/>
          <p:cNvSpPr>
            <a:spLocks noGrp="1" noChangeArrowheads="1"/>
            <a:extLst>
              <a:ext uri="smNativeData">
                <pr:smNativeData xmlns:pr="smNativeData" val="SMDATA_13_9cQ8Zh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cQkAAKobAABhDQAAAAAAACYAAAAIAAAAgYAAAAAAAAA="/>
              </a:ext>
            </a:extLst>
          </p:cNvSpPr>
          <p:nvPr>
            <p:ph idx="1"/>
          </p:nvPr>
        </p:nvSpPr>
        <p:spPr>
          <a:xfrm>
            <a:off x="457200" y="1534795"/>
            <a:ext cx="4039870" cy="640080"/>
          </a:xfrm>
        </p:spPr>
        <p:txBody>
          <a:bodyPr vert="horz" wrap="square" numCol="1" spcCol="215900" anchor="b">
            <a:prstTxWarp prst="textNoShape">
              <a:avLst/>
            </a:prstTxWarp>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a:r>
              <a:t>Click to edit Master text styles</a:t>
            </a:r>
          </a:p>
        </p:txBody>
      </p:sp>
      <p:sp>
        <p:nvSpPr>
          <p:cNvPr id="4" name="SlideText1"/>
          <p:cNvSpPr>
            <a:spLocks noGrp="1" noChangeArrowheads="1"/>
            <a:extLst>
              <a:ext uri="smNativeData">
                <pr:smNativeData xmlns:pr="smNativeData" val="SMDATA_13_9cQ8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0AAKobAACwJQAAAAAAACYAAAAIAAAAAYAAAAAAAAA="/>
              </a:ext>
            </a:extLst>
          </p:cNvSpPr>
          <p:nvPr>
            <p:ph sz="half" idx="2"/>
          </p:nvPr>
        </p:nvSpPr>
        <p:spPr>
          <a:xfrm>
            <a:off x="457200" y="2174875"/>
            <a:ext cx="4039870" cy="39516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a:r>
              <a:t>Click to edit Master text styles</a:t>
            </a:r>
          </a:p>
          <a:p>
            <a:pPr lvl="1"/>
            <a:r>
              <a:t>Second level</a:t>
            </a:r>
          </a:p>
          <a:p>
            <a:pPr lvl="2"/>
            <a:r>
              <a:t>Third level</a:t>
            </a:r>
          </a:p>
          <a:p>
            <a:pPr lvl="3"/>
            <a:r>
              <a:t>Fourth level</a:t>
            </a:r>
          </a:p>
          <a:p>
            <a:pPr lvl="4"/>
            <a:r>
              <a:t>Fifth level</a:t>
            </a:r>
          </a:p>
        </p:txBody>
      </p:sp>
      <p:sp>
        <p:nvSpPr>
          <p:cNvPr id="5" name="SlideText2"/>
          <p:cNvSpPr>
            <a:spLocks noGrp="1" noChangeArrowheads="1"/>
            <a:extLst>
              <a:ext uri="smNativeData">
                <pr:smNativeData xmlns:pr="smNativeData" val="SMDATA_13_9cQ8Zh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WHAAAcQkAAHA1AABhDQAAAAAAACYAAAAIAAAAgYAAAAAAAAA="/>
              </a:ext>
            </a:extLst>
          </p:cNvSpPr>
          <p:nvPr>
            <p:ph idx="3"/>
          </p:nvPr>
        </p:nvSpPr>
        <p:spPr>
          <a:xfrm>
            <a:off x="4646930" y="1534795"/>
            <a:ext cx="4039870" cy="640080"/>
          </a:xfrm>
        </p:spPr>
        <p:txBody>
          <a:bodyPr vert="horz" wrap="square" numCol="1" spcCol="215900" anchor="b">
            <a:prstTxWarp prst="textNoShape">
              <a:avLst/>
            </a:prstTxWarp>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a:r>
              <a:t>Click to edit Master text styles</a:t>
            </a:r>
          </a:p>
        </p:txBody>
      </p:sp>
      <p:sp>
        <p:nvSpPr>
          <p:cNvPr id="6" name="SlideText4"/>
          <p:cNvSpPr>
            <a:spLocks noGrp="1" noChangeArrowheads="1"/>
            <a:extLst>
              <a:ext uri="smNativeData">
                <pr:smNativeData xmlns:pr="smNativeData" val="SMDATA_13_9cQ8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WHAAAYQ0AAHA1AACwJQAAAAAAACYAAAAIAAAAAYAAAAAAAAA="/>
              </a:ext>
            </a:extLst>
          </p:cNvSpPr>
          <p:nvPr>
            <p:ph sz="half" idx="4"/>
          </p:nvPr>
        </p:nvSpPr>
        <p:spPr>
          <a:xfrm>
            <a:off x="4646930" y="2174875"/>
            <a:ext cx="4039870" cy="39516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a:r>
              <a:t>Click to edit Master text styles</a:t>
            </a:r>
          </a:p>
          <a:p>
            <a:pPr lvl="1"/>
            <a:r>
              <a:t>Second level</a:t>
            </a:r>
          </a:p>
          <a:p>
            <a:pPr lvl="2"/>
            <a:r>
              <a:t>Third level</a:t>
            </a:r>
          </a:p>
          <a:p>
            <a:pPr lvl="3"/>
            <a:r>
              <a:t>Fourth level</a:t>
            </a:r>
          </a:p>
          <a:p>
            <a:pPr lvl="4"/>
            <a:r>
              <a:t>Fifth level</a:t>
            </a:r>
          </a:p>
        </p:txBody>
      </p:sp>
      <p:sp>
        <p:nvSpPr>
          <p:cNvPr id="7" name="DateTime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5E0F4FC6-88B3-5AB9-FDB7-7EEC01F90B2B}" type="datetime1">
              <a:t/>
            </a:fld>
          </a:p>
        </p:txBody>
      </p:sp>
      <p:sp>
        <p:nvSpPr>
          <p:cNvPr id="8" name="Foot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9" name="SlideNumb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5E0F3BD0-9EB3-5ACD-FDB7-689875F90B3D}" type="slidenum">
              <a:t/>
            </a:fld>
          </a:p>
        </p:txBody>
      </p:sp>
    </p:spTree>
  </p:cSld>
  <p:clrMapOvr>
    <a:masterClrMapping/>
  </p:clrMapOvr>
</p:sldLayout>
</file>

<file path=ppt/slideLayouts/slideLayout6.xml><?xml version="1.0" encoding="utf-8"?>
<p:sldLayout xmlns:p="http://schemas.openxmlformats.org/presentationml/2006/main" xmlns:p14="http://schemas.microsoft.com/office/powerpoint/2010/main" xmlns:r="http://schemas.openxmlformats.org/officeDocument/2006/relationships" xmlns:a="http://schemas.openxmlformats.org/drawingml/2006/main" type="titleOnly">
  <p:cSld name="Title only">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AAAAACYAAAAIAAAAAAAAAAAAAAA="/>
              </a:ext>
            </a:extLst>
          </p:cNvSpPr>
          <p:nvPr>
            <p:ph type="title"/>
          </p:nvPr>
        </p:nvSpPr>
        <p:spPr/>
        <p:txBody>
          <a:bodyPr/>
          <a:lstStyle/>
          <a:p>
            <a:pPr/>
            <a:r>
              <a:t>Click to edit Master title style</a:t>
            </a:r>
          </a:p>
        </p:txBody>
      </p:sp>
      <p:sp>
        <p:nvSpPr>
          <p:cNvPr id="3" name="DateTime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5E0F7A30-7EB3-5A8C-FDB7-88D934F90BDD}" type="datetime1">
              <a:t/>
            </a:fld>
          </a:p>
        </p:txBody>
      </p:sp>
      <p:sp>
        <p:nvSpPr>
          <p:cNvPr id="4" name="Foot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5" name="SlideNumb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5E0F51F3-BDB3-5AA7-FDB7-4BF21FF90B1E}" type="slidenum">
              <a:t/>
            </a:fld>
          </a:p>
        </p:txBody>
      </p:sp>
    </p:spTree>
  </p:cSld>
  <p:clrMapOvr>
    <a:masterClrMapping/>
  </p:clrMapOvr>
</p:sldLayout>
</file>

<file path=ppt/slideLayouts/slideLayout7.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cSld name="Blank">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5E0F3A33-7DB3-5ACC-FDB7-8B9974F90BDE}" type="datetime1">
              <a:t/>
            </a:fld>
          </a:p>
        </p:txBody>
      </p:sp>
      <p:sp>
        <p:nvSpPr>
          <p:cNvPr id="3" name="Foot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4" name="SlideNumb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5E0F7CC6-88B3-5A8A-FDB7-7EDF32F90B2B}" type="slidenum">
              <a:t/>
            </a:fld>
          </a:p>
        </p:txBody>
      </p:sp>
    </p:spTree>
  </p:cSld>
  <p:clrMapOvr>
    <a:masterClrMapping/>
  </p:clrMapOvr>
</p:sldLayout>
</file>

<file path=ppt/slideLayouts/slideLayout8.xml><?xml version="1.0" encoding="utf-8"?>
<p:sldLayout xmlns:p="http://schemas.openxmlformats.org/presentationml/2006/main" xmlns:p14="http://schemas.microsoft.com/office/powerpoint/2010/main" xmlns:r="http://schemas.openxmlformats.org/officeDocument/2006/relationships" xmlns:a="http://schemas.openxmlformats.org/drawingml/2006/main" type="objTx">
  <p:cSld name="Content with caption">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9cQ8Zh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rgEAAFIVAADUCAAAAAAAACYAAAAIAAAAgYAAAAAAAAA="/>
              </a:ext>
            </a:extLst>
          </p:cNvSpPr>
          <p:nvPr>
            <p:ph type="title"/>
          </p:nvPr>
        </p:nvSpPr>
        <p:spPr>
          <a:xfrm>
            <a:off x="457200" y="273050"/>
            <a:ext cx="3008630" cy="1162050"/>
          </a:xfrm>
        </p:spPr>
        <p:txBody>
          <a:bodyPr vert="horz" wrap="square" numCol="1" spcCol="215900" anchor="b">
            <a:prstTxWarp prst="textNoShape">
              <a:avLst/>
            </a:prstTxWarp>
          </a:bodyPr>
          <a:lstStyle>
            <a:lvl1pPr algn="l">
              <a:defRPr sz="2000" b="1"/>
            </a:lvl1pPr>
          </a:lstStyle>
          <a:p>
            <a:pPr/>
            <a:r>
              <a:t>Click to edit Master title style</a:t>
            </a:r>
          </a:p>
        </p:txBody>
      </p:sp>
      <p:sp>
        <p:nvSpPr>
          <p:cNvPr id="3" name="SlideText2"/>
          <p:cNvSpPr>
            <a:spLocks noGrp="1" noChangeArrowheads="1"/>
            <a:extLst>
              <a:ext uri="smNativeData">
                <pr:smNativeData xmlns:pr="smNativeData" val="SMDATA_13_9cQ8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FQAArgEAAHA1AACwJQAAAAAAACYAAAAIAAAAAYAAAAAAAAA="/>
              </a:ext>
            </a:extLst>
          </p:cNvSpPr>
          <p:nvPr>
            <p:ph idx="1"/>
          </p:nvPr>
        </p:nvSpPr>
        <p:spPr>
          <a:xfrm>
            <a:off x="3575050" y="273050"/>
            <a:ext cx="5111750" cy="58534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a:r>
              <a:t>Click to edit Master text styles</a:t>
            </a:r>
          </a:p>
          <a:p>
            <a:pPr lvl="1"/>
            <a:r>
              <a:t>Second level</a:t>
            </a:r>
          </a:p>
          <a:p>
            <a:pPr lvl="2"/>
            <a:r>
              <a:t>Third level</a:t>
            </a:r>
          </a:p>
          <a:p>
            <a:pPr lvl="3"/>
            <a:r>
              <a:t>Fourth level</a:t>
            </a:r>
          </a:p>
          <a:p>
            <a:pPr lvl="4"/>
            <a:r>
              <a:t>Fifth level</a:t>
            </a:r>
          </a:p>
        </p:txBody>
      </p:sp>
      <p:sp>
        <p:nvSpPr>
          <p:cNvPr id="4" name="SlideText1"/>
          <p:cNvSpPr>
            <a:spLocks noGrp="1" noChangeArrowheads="1"/>
            <a:extLst>
              <a:ext uri="smNativeData">
                <pr:smNativeData xmlns:pr="smNativeData" val="SMDATA_13_9cQ8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1AgAAFIVAACwJQAAAAAAACYAAAAIAAAAAYAAAAAAAAA="/>
              </a:ext>
            </a:extLst>
          </p:cNvSpPr>
          <p:nvPr>
            <p:ph sz="half" idx="2"/>
          </p:nvPr>
        </p:nvSpPr>
        <p:spPr>
          <a:xfrm>
            <a:off x="457200" y="1435100"/>
            <a:ext cx="3008630" cy="46913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r>
              <a:t>Click to edit Master text styles</a:t>
            </a:r>
          </a:p>
        </p:txBody>
      </p:sp>
      <p:sp>
        <p:nvSpPr>
          <p:cNvPr id="5" name="DateTime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5E0F4E2B-65B3-5AB8-FDB7-93ED00F90BC6}" type="datetime1">
              <a:t/>
            </a:fld>
          </a:p>
        </p:txBody>
      </p:sp>
      <p:sp>
        <p:nvSpPr>
          <p:cNvPr id="6" name="Foot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UAAg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7" name="SlideNumb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5E0F338A-C4B3-5AC5-FDB7-32907DF90B67}" type="slidenum">
              <a:t/>
            </a:fld>
          </a:p>
        </p:txBody>
      </p:sp>
    </p:spTree>
  </p:cSld>
  <p:clrMapOvr>
    <a:masterClrMapping/>
  </p:clrMapOvr>
</p:sldLayout>
</file>

<file path=ppt/slideLayouts/slideLayout9.xml><?xml version="1.0" encoding="utf-8"?>
<p:sldLayout xmlns:p="http://schemas.openxmlformats.org/presentationml/2006/main" xmlns:p14="http://schemas.microsoft.com/office/powerpoint/2010/main" xmlns:r="http://schemas.openxmlformats.org/officeDocument/2006/relationships" xmlns:a="http://schemas.openxmlformats.org/drawingml/2006/main" type="picTx">
  <p:cSld name="Picture with caption">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9cQ8Zh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GCwAAiB0AAMYsAAAEIQAAAAAAACYAAAAIAAAAgYAAAAAAAAA="/>
              </a:ext>
            </a:extLst>
          </p:cNvSpPr>
          <p:nvPr>
            <p:ph type="title"/>
          </p:nvPr>
        </p:nvSpPr>
        <p:spPr>
          <a:xfrm>
            <a:off x="1791970" y="4800600"/>
            <a:ext cx="5486400" cy="566420"/>
          </a:xfrm>
        </p:spPr>
        <p:txBody>
          <a:bodyPr vert="horz" wrap="square" numCol="1" spcCol="215900" anchor="b">
            <a:prstTxWarp prst="textNoShape">
              <a:avLst/>
            </a:prstTxWarp>
          </a:bodyPr>
          <a:lstStyle>
            <a:lvl1pPr algn="l">
              <a:defRPr sz="2000" b="1"/>
            </a:lvl1pPr>
          </a:lstStyle>
          <a:p>
            <a:pPr/>
            <a:r>
              <a:t>Click to edit Master title style</a:t>
            </a:r>
          </a:p>
        </p:txBody>
      </p:sp>
      <p:sp>
        <p:nvSpPr>
          <p:cNvPr id="3" name="SlideText2"/>
          <p:cNvSpPr>
            <a:spLocks noGrp="1" noChangeArrowheads="1"/>
            <a:extLst>
              <a:ext uri="smNativeData">
                <pr:smNativeData xmlns:pr="smNativeData" val="SMDATA_13_9cQ8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xhdGk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GCwAAxgMAAMYsAAAWHQAAAAAAACYAAAAIAAAAAYAAAAAAAAA="/>
              </a:ext>
            </a:extLst>
          </p:cNvSpPr>
          <p:nvPr>
            <p:ph idx="1"/>
          </p:nvPr>
        </p:nvSpPr>
        <p:spPr>
          <a:xfrm>
            <a:off x="1791970" y="61341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r>
              <a:t>Click to edit Master text styles</a:t>
            </a:r>
          </a:p>
        </p:txBody>
      </p:sp>
      <p:sp>
        <p:nvSpPr>
          <p:cNvPr id="4" name="SlideText1"/>
          <p:cNvSpPr>
            <a:spLocks noGrp="1" noChangeArrowheads="1"/>
            <a:extLst>
              <a:ext uri="smNativeData">
                <pr:smNativeData xmlns:pr="smNativeData" val="SMDATA_13_9cQ8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GCwAABCEAAMYsAAD4JQAAAAAAACYAAAAIAAAAAYAAAAAAAAA="/>
              </a:ext>
            </a:extLst>
          </p:cNvSpPr>
          <p:nvPr>
            <p:ph sz="half" idx="2"/>
          </p:nvPr>
        </p:nvSpPr>
        <p:spPr>
          <a:xfrm>
            <a:off x="1791970" y="5367020"/>
            <a:ext cx="5486400" cy="8051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r>
              <a:t>Click to edit Master text styles</a:t>
            </a:r>
          </a:p>
        </p:txBody>
      </p:sp>
      <p:sp>
        <p:nvSpPr>
          <p:cNvPr id="5" name="DateTime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5E0F2F84-CAB3-5AD9-FDB7-3C8C61F90B69}" type="datetime1">
              <a:t/>
            </a:fld>
          </a:p>
        </p:txBody>
      </p:sp>
      <p:sp>
        <p:nvSpPr>
          <p:cNvPr id="6" name="Foot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7" name="SlideNumb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5E0F2792-DCB3-5AD1-FDB7-2A8469F90B7F}" type="slidenum">
              <a:t/>
            </a:fld>
          </a:p>
        </p:txBody>
      </p:sp>
    </p:spTree>
  </p:cSld>
  <p:clrMapOvr>
    <a:masterClrMapping/>
  </p:clrMapOvr>
</p:sldLayout>
</file>

<file path=ppt/slideMasters/_rels/slideMaster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p="http://schemas.openxmlformats.org/presentationml/2006/main" xmlns:p14="http://schemas.microsoft.com/office/powerpoint/2010/main" xmlns:r="http://schemas.openxmlformats.org/officeDocument/2006/relationships" xmlns:a="http://schemas.openxmlformats.org/drawingml/2006/main">
  <p:cSld name="Default design">
    <p:bg>
      <p:bgPr>
        <a:solidFill>
          <a:schemeClr val="bg1"/>
        </a:solid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AAAAACYAAAAIAAAA//////////8="/>
              </a:ext>
            </a:extLst>
          </p:cNvSpPr>
          <p:nvPr>
            <p:ph type="title"/>
          </p:nvPr>
        </p:nvSpPr>
        <p:spPr>
          <a:xfrm>
            <a:off x="457200" y="274320"/>
            <a:ext cx="8229600" cy="1143000"/>
          </a:xfrm>
          <a:prstGeom prst="rect">
            <a:avLst/>
          </a:prstGeom>
          <a:noFill/>
          <a:ln>
            <a:noFill/>
          </a:ln>
          <a:effectLst/>
        </p:spPr>
        <p:txBody>
          <a:bodyPr vert="horz" wrap="square" numCol="1" spcCol="215900" anchor="ctr">
            <a:prstTxWarp prst="textNoShape">
              <a:avLst/>
            </a:prstTxWarp>
          </a:bodyPr>
          <a:lstStyle/>
          <a:p>
            <a:pPr/>
            <a:r>
              <a:t>Click to edit Master title style</a:t>
            </a:r>
          </a:p>
        </p:txBody>
      </p:sp>
      <p:sp>
        <p:nvSpPr>
          <p:cNvPr id="3" name="SlideText1"/>
          <p:cNvSpPr>
            <a:spLocks noGrp="1" noChangeArrowheads="1"/>
            <a:extLst>
              <a:ext uri="smNativeData">
                <pr:smNativeData xmlns:pr="smNativeData" val="SMDATA_13_9cQ8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HA1AACwJQAAAAAAACYAAAAIAAAA//////////8="/>
              </a:ext>
            </a:extLst>
          </p:cNvSpPr>
          <p:nvPr>
            <p:ph type="body" idx="1"/>
          </p:nvPr>
        </p:nvSpPr>
        <p:spPr>
          <a:xfrm>
            <a:off x="457200" y="1600200"/>
            <a:ext cx="8229600" cy="4526280"/>
          </a:xfrm>
          <a:prstGeom prst="rect">
            <a:avLst/>
          </a:prstGeom>
          <a:noFill/>
          <a:ln>
            <a:noFill/>
          </a:ln>
          <a:effectLst/>
        </p:spPr>
        <p:txBody>
          <a:bodyPr vert="horz" wrap="square"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8="/>
              </a:ext>
            </a:extLst>
          </p:cNvSpPr>
          <p:nvPr>
            <p:ph type="dt" sz="quarter" idx="2"/>
          </p:nvPr>
        </p:nvSpPr>
        <p:spPr>
          <a:xfrm>
            <a:off x="457200" y="6356985"/>
            <a:ext cx="2133600" cy="364490"/>
          </a:xfrm>
          <a:prstGeom prst="rect">
            <a:avLst/>
          </a:prstGeom>
          <a:noFill/>
          <a:ln>
            <a:noFill/>
          </a:ln>
          <a:effectLst/>
        </p:spPr>
        <p:txBody>
          <a:bodyPr vert="horz" wrap="square" numCol="1" spcCol="215900" anchor="ctr">
            <a:prstTxWarp prst="textNoShape">
              <a:avLst/>
            </a:prstTxWarp>
          </a:bodyPr>
          <a:lstStyle>
            <a:lvl1pPr algn="l">
              <a:defRPr sz="1200"/>
            </a:lvl1pPr>
          </a:lstStyle>
          <a:p>
            <a:pPr/>
            <a:fld id="{5E0F21B5-FBB3-5AD7-FDB7-0D826FF90B58}" type="datetime1">
              <a:t/>
            </a:fld>
          </a:p>
        </p:txBody>
      </p:sp>
      <p:sp>
        <p:nvSpPr>
          <p:cNvPr id="5" name="Foot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8="/>
              </a:ext>
            </a:extLst>
          </p:cNvSpPr>
          <p:nvPr>
            <p:ph type="ftr" sz="quarter" idx="3"/>
          </p:nvPr>
        </p:nvSpPr>
        <p:spPr>
          <a:xfrm>
            <a:off x="3124200" y="6356985"/>
            <a:ext cx="2895600" cy="364490"/>
          </a:xfrm>
          <a:prstGeom prst="rect">
            <a:avLst/>
          </a:prstGeom>
          <a:noFill/>
          <a:ln>
            <a:noFill/>
          </a:ln>
          <a:effectLst/>
        </p:spPr>
        <p:txBody>
          <a:bodyPr vert="horz" wrap="square" numCol="1" spcCol="215900" anchor="ctr">
            <a:prstTxWarp prst="textNoShape">
              <a:avLst/>
            </a:prstTxWarp>
          </a:bodyPr>
          <a:lstStyle>
            <a:lvl1pPr algn="ctr">
              <a:defRPr sz="1200"/>
            </a:lvl1pPr>
          </a:lstStyle>
          <a:p>
            <a:pPr/>
            <a:r>
              <a:t> 10.1901/jaba.2010.43-195</a:t>
            </a:r>
          </a:p>
        </p:txBody>
      </p:sp>
      <p:sp>
        <p:nvSpPr>
          <p:cNvPr id="6" name="SlideNumb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8="/>
              </a:ext>
            </a:extLst>
          </p:cNvSpPr>
          <p:nvPr>
            <p:ph type="sldNum" sz="quarter" idx="4"/>
          </p:nvPr>
        </p:nvSpPr>
        <p:spPr>
          <a:xfrm>
            <a:off x="6553200" y="6356985"/>
            <a:ext cx="2133600" cy="364490"/>
          </a:xfrm>
          <a:prstGeom prst="rect">
            <a:avLst/>
          </a:prstGeom>
          <a:noFill/>
          <a:ln>
            <a:noFill/>
          </a:ln>
          <a:effectLst/>
        </p:spPr>
        <p:txBody>
          <a:bodyPr vert="horz" wrap="square" numCol="1" spcCol="215900" anchor="ctr">
            <a:prstTxWarp prst="textNoShape">
              <a:avLst/>
            </a:prstTxWarp>
          </a:bodyPr>
          <a:lstStyle>
            <a:lvl1pPr algn="r">
              <a:defRPr sz="1200"/>
            </a:lvl1pPr>
          </a:lstStyle>
          <a:p>
            <a:pPr/>
            <a:fld id="{5E0F638D-C3B3-5A95-FDB7-35C02DF90B60}" type="slidenum">
              <a:t/>
            </a:fl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marR="0" indent="0" algn="ctr" defTabSz="457200">
        <a:lnSpc>
          <a:spcPct val="100000"/>
        </a:lnSpc>
        <a:spcBef>
          <a:spcPts val="0"/>
        </a:spcBef>
        <a:spcAft>
          <a:spcPts val="0"/>
        </a:spcAft>
        <a:buNone/>
        <a:tabLst/>
        <a:defRPr sz="4400" b="0" i="0" u="none" strike="noStrike" kern="1" spc="0" baseline="0">
          <a:solidFill>
            <a:schemeClr val="tx2"/>
          </a:solidFill>
          <a:effectLst/>
          <a:latin typeface="Calibri" pitchFamily="2" charset="0"/>
          <a:ea typeface="SimSun" pitchFamily="0" charset="0"/>
          <a:cs typeface="Times New Roman" pitchFamily="1" charset="0"/>
        </a:defRPr>
      </a:lvl1pPr>
    </p:titleStyle>
    <p:bodyStyle>
      <a:lvl1pPr marL="342900" marR="0" indent="-342900" algn="l" defTabSz="457200">
        <a:lnSpc>
          <a:spcPct val="100000"/>
        </a:lnSpc>
        <a:spcBef>
          <a:spcPts val="0"/>
        </a:spcBef>
        <a:spcAft>
          <a:spcPts val="0"/>
        </a:spcAft>
        <a:buClrTx/>
        <a:buSzTx/>
        <a:buFontTx/>
        <a:buChar char="•"/>
        <a:tabLst/>
        <a:defRPr sz="3200" b="0" i="0" u="none" strike="noStrike" kern="1" spc="0" baseline="0">
          <a:solidFill>
            <a:schemeClr val="tx1"/>
          </a:solidFill>
          <a:effectLst/>
          <a:latin typeface="Calibri" pitchFamily="2" charset="0"/>
          <a:ea typeface="SimSun" pitchFamily="0" charset="0"/>
          <a:cs typeface="Times New Roman" pitchFamily="1" charset="0"/>
        </a:defRPr>
      </a:lvl1pPr>
      <a:lvl2pPr marL="742950" marR="0" indent="-285750" algn="l" defTabSz="457200">
        <a:lnSpc>
          <a:spcPct val="100000"/>
        </a:lnSpc>
        <a:spcBef>
          <a:spcPts val="0"/>
        </a:spcBef>
        <a:spcAft>
          <a:spcPts val="0"/>
        </a:spcAft>
        <a:buClrTx/>
        <a:buSzTx/>
        <a:buFontTx/>
        <a:buChar char="–"/>
        <a:tabLst/>
        <a:defRPr sz="2800" b="0" i="0" u="none" strike="noStrike" kern="1" spc="0" baseline="0">
          <a:solidFill>
            <a:schemeClr val="tx1"/>
          </a:solidFill>
          <a:effectLst/>
          <a:latin typeface="Calibri" pitchFamily="2" charset="0"/>
          <a:ea typeface="SimSun" pitchFamily="0" charset="0"/>
          <a:cs typeface="Times New Roman" pitchFamily="1" charset="0"/>
        </a:defRPr>
      </a:lvl2pPr>
      <a:lvl3pPr marL="1143000" marR="0" indent="-228600" algn="l" defTabSz="457200">
        <a:lnSpc>
          <a:spcPct val="100000"/>
        </a:lnSpc>
        <a:spcBef>
          <a:spcPts val="0"/>
        </a:spcBef>
        <a:spcAft>
          <a:spcPts val="0"/>
        </a:spcAft>
        <a:buClrTx/>
        <a:buSzTx/>
        <a:buFontTx/>
        <a:buChar char="•"/>
        <a:tabLst/>
        <a:defRPr sz="2400" b="0" i="0" u="none" strike="noStrike" kern="1" spc="0" baseline="0">
          <a:solidFill>
            <a:schemeClr val="tx1"/>
          </a:solidFill>
          <a:effectLst/>
          <a:latin typeface="Calibri" pitchFamily="2" charset="0"/>
          <a:ea typeface="SimSun" pitchFamily="0" charset="0"/>
          <a:cs typeface="Times New Roman" pitchFamily="1" charset="0"/>
        </a:defRPr>
      </a:lvl3pPr>
      <a:lvl4pPr marL="1600200" marR="0" indent="-228600" algn="l" defTabSz="45720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pitchFamily="0" charset="0"/>
          <a:cs typeface="Times New Roman" pitchFamily="1" charset="0"/>
        </a:defRPr>
      </a:lvl4pPr>
      <a:lvl5pPr marL="2057400" marR="0" indent="-228600" algn="l" defTabSz="45720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pitchFamily="0" charset="0"/>
          <a:cs typeface="Times New Roman" pitchFamily="1" charset="0"/>
        </a:defRPr>
      </a:lvl5pPr>
      <a:lvl6pPr marL="2514600" marR="0" indent="-228600" algn="l" defTabSz="45720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pitchFamily="0" charset="0"/>
          <a:cs typeface="Times New Roman" pitchFamily="1" charset="0"/>
        </a:defRPr>
      </a:lvl6pPr>
      <a:lvl7pPr marL="2971800" marR="0" indent="-228600" algn="l" defTabSz="45720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pitchFamily="0" charset="0"/>
          <a:cs typeface="Times New Roman" pitchFamily="1" charset="0"/>
        </a:defRPr>
      </a:lvl7pPr>
      <a:lvl8pPr marL="3429000" marR="0" indent="-228600" algn="l" defTabSz="45720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pitchFamily="0" charset="0"/>
          <a:cs typeface="Times New Roman" pitchFamily="1" charset="0"/>
        </a:defRPr>
      </a:lvl8pPr>
      <a:lvl9pPr marL="3886200" marR="0" indent="-228600" algn="l" defTabSz="45720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pitchFamily="0" charset="0"/>
          <a:cs typeface="Times New Roman" pitchFamily="1" charset="0"/>
        </a:defRPr>
      </a:lvl9pPr>
    </p:bodyStyle>
    <p:otherStyle>
      <a:lvl1pPr marL="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1pPr>
      <a:lvl2pPr marL="4572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2pPr>
      <a:lvl3pPr marL="9144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3pPr>
      <a:lvl4pPr marL="13716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4pPr>
      <a:lvl5pPr marL="18288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5pPr>
      <a:lvl6pPr marL="22860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9pPr>
    </p:otherStyle>
  </p:txStyles>
</p:sldMaster>
</file>

<file path=ppt/slides/_rels/slide1.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solidFill>
          <a:schemeClr val="accent2">
            <a:tint val="12500"/>
          </a:schemeClr>
        </a:solid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pBAAA4gAAADQzAACfBgAAAAAAACYAAAAIAAAAAQAAAAAAAAA="/>
              </a:ext>
            </a:extLst>
          </p:cNvSpPr>
          <p:nvPr>
            <p:ph type="ctrTitle"/>
          </p:nvPr>
        </p:nvSpPr>
        <p:spPr>
          <a:xfrm>
            <a:off x="716915" y="143510"/>
            <a:ext cx="7606665" cy="932815"/>
          </a:xfrm>
        </p:spPr>
        <p:txBody>
          <a:bodyPr/>
          <a:lstStyle/>
          <a:p>
            <a:pPr>
              <a:defRPr sz="1800">
                <a:latin typeface="Arial" pitchFamily="2" charset="0"/>
                <a:ea typeface="Arial" pitchFamily="2" charset="0"/>
                <a:cs typeface="Arial" pitchFamily="2" charset="0"/>
              </a:defRPr>
            </a:pPr>
          </a:p>
          <a:p>
            <a:pPr>
              <a:defRPr sz="1800">
                <a:latin typeface="Arial" pitchFamily="2" charset="0"/>
                <a:ea typeface="Arial" pitchFamily="2" charset="0"/>
                <a:cs typeface="Arial" pitchFamily="2" charset="0"/>
              </a:defRPr>
            </a:pPr>
          </a:p>
          <a:p>
            <a:pPr>
              <a:defRPr sz="1800">
                <a:latin typeface="Arial" pitchFamily="2" charset="0"/>
                <a:ea typeface="Arial" pitchFamily="2" charset="0"/>
                <a:cs typeface="Arial" pitchFamily="2" charset="0"/>
              </a:defRPr>
            </a:pPr>
          </a:p>
          <a:p>
            <a:pPr>
              <a:defRPr sz="1800">
                <a:latin typeface="Arial" pitchFamily="2" charset="0"/>
                <a:ea typeface="Arial" pitchFamily="2" charset="0"/>
                <a:cs typeface="Arial" pitchFamily="2" charset="0"/>
              </a:defRPr>
            </a:pPr>
          </a:p>
          <a:p>
            <a:pPr>
              <a:defRPr sz="1800">
                <a:latin typeface="Arial" pitchFamily="2" charset="0"/>
                <a:ea typeface="Arial" pitchFamily="2" charset="0"/>
                <a:cs typeface="Arial" pitchFamily="2" charset="0"/>
              </a:defRPr>
            </a:pPr>
          </a:p>
          <a:p>
            <a:pPr>
              <a:defRPr sz="1800">
                <a:latin typeface="Arial" pitchFamily="2" charset="0"/>
                <a:ea typeface="Arial" pitchFamily="2" charset="0"/>
                <a:cs typeface="Arial" pitchFamily="2" charset="0"/>
              </a:defRPr>
            </a:pPr>
          </a:p>
          <a:p>
            <a:pPr>
              <a:defRPr sz="1800">
                <a:latin typeface="Arial" pitchFamily="2" charset="0"/>
                <a:ea typeface="Arial" pitchFamily="2" charset="0"/>
                <a:cs typeface="Arial" pitchFamily="2" charset="0"/>
              </a:defRPr>
            </a:pPr>
          </a:p>
          <a:p>
            <a:pPr>
              <a:defRPr sz="1800">
                <a:latin typeface="Arial" pitchFamily="2" charset="0"/>
                <a:ea typeface="Arial" pitchFamily="2" charset="0"/>
                <a:cs typeface="Arial" pitchFamily="2" charset="0"/>
              </a:defRPr>
            </a:pPr>
          </a:p>
          <a:p>
            <a:pPr>
              <a:defRPr sz="1800">
                <a:latin typeface="Arial" pitchFamily="2" charset="0"/>
                <a:ea typeface="Arial" pitchFamily="2" charset="0"/>
                <a:cs typeface="Arial" pitchFamily="2" charset="0"/>
              </a:defRPr>
            </a:pPr>
            <a:r>
              <a:t>Investigating Specific Operational Definitions in Observer Bias utilizing Signal Detection Theory(SDT)</a:t>
            </a:r>
          </a:p>
          <a:p>
            <a:pPr>
              <a:defRPr sz="1400">
                <a:latin typeface="Arial" pitchFamily="2" charset="0"/>
                <a:ea typeface="Arial" pitchFamily="2" charset="0"/>
                <a:cs typeface="Arial" pitchFamily="2" charset="0"/>
              </a:defRPr>
            </a:pPr>
            <a:r>
              <a:t>KOΝΙΑΡΗΣ ΣΤΑΜΑΤΗΣ</a:t>
            </a:r>
          </a:p>
          <a:p>
            <a:pPr/>
          </a:p>
          <a:p>
            <a:pPr/>
          </a:p>
        </p:txBody>
      </p:sp>
      <p:sp>
        <p:nvSpPr>
          <p:cNvPr id="3" name="SlideSubtitle1"/>
          <p:cNvSpPr>
            <a:spLocks noGrp="1" noChangeArrowheads="1"/>
            <a:extLst>
              <a:ext uri="smNativeData">
                <pr:smNativeData xmlns:pr="smNativeData" val="SMDATA_13_9cQ8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qBAAAUAoAAMouAABuIgAAAAAAACYAAAAIAAAAAQAAAAAAAAA="/>
              </a:ext>
            </a:extLst>
          </p:cNvSpPr>
          <p:nvPr>
            <p:ph type="subTitle" idx="1"/>
          </p:nvPr>
        </p:nvSpPr>
        <p:spPr>
          <a:xfrm>
            <a:off x="717550" y="1676400"/>
            <a:ext cx="6888480" cy="3920490"/>
          </a:xfrm>
        </p:spPr>
        <p:txBody>
          <a:bodyPr/>
          <a:lstStyle/>
          <a:p>
            <a:pPr algn="l">
              <a:buFont typeface="Wingdings" pitchFamily="2" charset="2"/>
              <a:buChar char=""/>
              <a:defRPr sz="1400"/>
            </a:pPr>
          </a:p>
          <a:p>
            <a:pPr algn="l">
              <a:buFont typeface="Wingdings" pitchFamily="2" charset="2"/>
              <a:buChar char=""/>
              <a:defRPr sz="1400"/>
            </a:pPr>
          </a:p>
          <a:p>
            <a:pPr algn="l">
              <a:buFont typeface="Wingdings" pitchFamily="2" charset="2"/>
              <a:buChar char=""/>
              <a:defRPr sz="1400"/>
            </a:pPr>
            <a:r>
              <a:t>Experiment  utilized SDT as a framework to analyze observer behavior in the presence of ambiguous stimuli, akin to detecting signals in noise</a:t>
            </a:r>
          </a:p>
          <a:p>
            <a:pPr algn="l">
              <a:buFont typeface="Wingdings" pitchFamily="2" charset="2"/>
              <a:buChar char=""/>
              <a:defRPr sz="1400"/>
            </a:pPr>
          </a:p>
          <a:p>
            <a:pPr algn="l">
              <a:buFont typeface="Wingdings" pitchFamily="2" charset="2"/>
              <a:buChar char=""/>
              <a:defRPr sz="1400"/>
            </a:pPr>
          </a:p>
          <a:p>
            <a:pPr algn="l">
              <a:buFont typeface="Wingdings" pitchFamily="2" charset="2"/>
              <a:buChar char=""/>
              <a:defRPr sz="1400"/>
            </a:pPr>
            <a:r>
              <a:t>The study aimed to determine if observers could be reliably biased in a laboratory setting by scoring videotaped segments of simulated child-teacher interactions containing clear and ambiguous samples of designated behaviors.</a:t>
            </a:r>
          </a:p>
          <a:p>
            <a:pPr algn="l">
              <a:buFont typeface="Wingdings" pitchFamily="2" charset="2"/>
              <a:buChar char=""/>
              <a:defRPr sz="1400"/>
            </a:pPr>
          </a:p>
          <a:p>
            <a:pPr algn="l">
              <a:buFont typeface="Wingdings" pitchFamily="2" charset="2"/>
              <a:buChar char=""/>
              <a:defRPr sz="1400"/>
            </a:pPr>
          </a:p>
          <a:p>
            <a:pPr algn="l">
              <a:buFont typeface="Wingdings" pitchFamily="2" charset="2"/>
              <a:buChar char=""/>
              <a:defRPr sz="1400"/>
            </a:pPr>
            <a:r>
              <a:t>Building on Signal Detection Theory (SDT), the hypothesis was that hits and false alarms would increase when observers were provided brief feedback and contingencies, potentially altering their response bias without affecting sensitivity..</a:t>
            </a:r>
          </a:p>
          <a:p>
            <a:pPr algn="l">
              <a:buFont typeface="Wingdings" pitchFamily="2" charset="2"/>
              <a:buChar char=""/>
              <a:defRPr sz="1400"/>
            </a:pPr>
          </a:p>
        </p:txBody>
      </p:sp>
      <p:sp>
        <p:nvSpPr>
          <p:cNvPr id="4" name="FooterArea1"/>
          <p:cNvSpPr>
            <a:spLocks noGrp="1" noChangeArrowheads="1"/>
            <a:extLst>
              <a:ext uri="smNativeData">
                <pr:smNativeData xmlns:pr="smNativeData" val="SMDATA_13_9cQ8Z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0FgAAQCcAAEs2AAB+KQAAAAAAACYAAAAIAAAAAQAAAAAAAAA="/>
              </a:ext>
            </a:extLst>
          </p:cNvSpPr>
          <p:nvPr>
            <p:ph type="ftr" sz="quarter" idx="11"/>
          </p:nvPr>
        </p:nvSpPr>
        <p:spPr>
          <a:xfrm>
            <a:off x="3731260" y="6380480"/>
            <a:ext cx="5094605" cy="364490"/>
          </a:xfrm>
        </p:spPr>
        <p:txBody>
          <a:bodyPr/>
          <a:lstStyle/>
          <a:p>
            <a:pPr>
              <a:defRPr i="1"/>
            </a:pPr>
            <a:r>
              <a:t>APPLYING SIGNAL-DETECTION THEORY TO THE STUDY OF OBSERVER ACCURACY AND BIAS IN BEHAVIORAL ASSESSMENT</a:t>
            </a:r>
            <a:r>
              <a:t> 10.1901/jaba.2010.43-195</a:t>
            </a:r>
          </a:p>
        </p:txBody>
      </p:sp>
    </p:spTree>
  </p:cSld>
  <p:clrMapOvr>
    <a:masterClrMapping/>
  </p:clrMapOvr>
  <p:timing>
    <p:tnLst>
      <p:par>
        <p:cTn id="1" dur="indefinite" restart="never" nodeType="tmRoot"/>
      </p:par>
    </p:tnLst>
  </p:timing>
</p:sld>
</file>

<file path=ppt/slides/slide2.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solidFill>
          <a:schemeClr val="accent2">
            <a:tint val="12500"/>
          </a:schemeClr>
        </a:solidFill>
        <a:effectLst/>
      </p:bgPr>
    </p:bg>
    <p:spTree>
      <p:nvGrpSpPr>
        <p:cNvPr id="1" name=""/>
        <p:cNvGrpSpPr/>
        <p:nvPr/>
      </p:nvGrpSpPr>
      <p:grpSpPr>
        <a:xfrm>
          <a:off x="0" y="0"/>
          <a:ext cx="0" cy="0"/>
          <a:chOff x="0" y="0"/>
          <a:chExt cx="0" cy="0"/>
        </a:xfrm>
      </p:grpSpPr>
      <p:sp>
        <p:nvSpPr>
          <p:cNvPr id="2" name="SlideText1"/>
          <p:cNvSpPr>
            <a:spLocks noGrp="1" noChangeArrowheads="1"/>
            <a:extLst>
              <a:ext uri="smNativeData">
                <pr:smNativeData xmlns:pr="smNativeData" val="SMDATA_13_9cQ8Z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JAO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AAAAADgMAAKAyAADmHgAAAAAAACYAAAAIAAAAg48AAAAAAAA="/>
              </a:ext>
            </a:extLst>
          </p:cNvSpPr>
          <p:nvPr>
            <p:ph type="body" idx="4294967295"/>
          </p:nvPr>
        </p:nvSpPr>
        <p:spPr>
          <a:xfrm>
            <a:off x="0" y="496570"/>
            <a:ext cx="8229600" cy="4526280"/>
          </a:xfrm>
          <a:prstGeom prst="rect">
            <a:avLst/>
          </a:prstGeom>
        </p:spPr>
        <p:txBody>
          <a:bodyPr vert="horz" wrap="square" numCol="1" spcCol="215900" anchor="t">
            <a:prstTxWarp prst="textNoShape">
              <a:avLst/>
            </a:prstTxWarp>
          </a:bodyPr>
          <a:lstStyle/>
          <a:p>
            <a:pPr>
              <a:defRPr sz="1600"/>
            </a:pPr>
            <a:r>
              <a:t>Objective: The primary goal of Experiment 1 was to develop and test a procedure to assess factors influencing observer accuracy and bias in behavioral assessment, specifically focusing on the impact of feedback and contingencies on observer scoring behavior.</a:t>
            </a:r>
          </a:p>
          <a:p>
            <a:pPr>
              <a:defRPr sz="1600"/>
            </a:pPr>
          </a:p>
          <a:p>
            <a:pPr>
              <a:defRPr sz="1600"/>
            </a:pPr>
            <a:r>
              <a:t>Significance: By investigating how feedback and contingencies influence observer bias in scoring behaviors, Experiment 1 sought to enhance understanding of the factors affecting observer accuracy and consistency in behavioral measurement.</a:t>
            </a:r>
          </a:p>
        </p:txBody>
      </p:sp>
      <p:pic>
        <p:nvPicPr>
          <p:cNvPr id="3" name="Picture1"/>
          <p:cNvPicPr>
            <a:picLocks noChangeAspect="1"/>
            <a:extLst>
              <a:ext uri="smNativeData">
                <pr:smNativeData xmlns:pr="smNativeData" val="SMDATA_15_9cQ8Zh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LPTWzDAAAABAAAAAAAAAAAAAAAAAAAAAAAAAAHgAAAGgAAAAAAAAAAAAAAAAAAAAAAAAAAAAAABAnAAAQJwAAAAAAAAAAAAAAAAAAAAAAAAAAAAAAAAAAAAAAAAAAAAAUAAAAAAAAAMDA/wAAAAAAZAAAADIAAAAAAAAAZAAAAAAAAAB/f38ACgAAAB8AAABUAAAAu+DjBf///wEAAAAAAAAAAAAAAAAAAAAAAAAAAAAAAAAAAAAAAAAAAAAAAAJ/f38AgICAA8zMzADAwP8Af39/AAAAAAAAAAAAAAAAAP///wAAAAAAIQAAABgAAAAUAAAAygYAAHoVAAAdMAAA2CYAAAAAAAAmAAAACAAAAP//////////"/>
              </a:ext>
            </a:extLst>
          </p:cNvPicPr>
          <p:nvPr/>
        </p:nvPicPr>
        <p:blipFill>
          <a:blip r:embed="rId2"/>
          <a:stretch>
            <a:fillRect/>
          </a:stretch>
        </p:blipFill>
        <p:spPr>
          <a:xfrm>
            <a:off x="1103630" y="3491230"/>
            <a:ext cx="6717665" cy="2823210"/>
          </a:xfrm>
          <a:prstGeom prst="rect">
            <a:avLst/>
          </a:prstGeom>
          <a:noFill/>
          <a:ln>
            <a:noFill/>
          </a:ln>
          <a:effectLst/>
        </p:spPr>
      </p:pic>
    </p:spTree>
  </p:cSld>
  <p:clrMapOvr>
    <a:masterClrMapping/>
  </p:clrMapOvr>
  <p:timing>
    <p:tnLst>
      <p:par>
        <p:cTn id="1" dur="indefinite" restart="never" nodeType="tmRoot"/>
      </p:par>
    </p:tnLst>
  </p:timing>
</p:sld>
</file>

<file path=ppt/slides/slide3.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solidFill>
          <a:schemeClr val="accent2">
            <a:tint val="12500"/>
          </a:schemeClr>
        </a:solidFill>
        <a:effectLst/>
      </p:bgPr>
    </p:bg>
    <p:spTree>
      <p:nvGrpSpPr>
        <p:cNvPr id="1" name=""/>
        <p:cNvGrpSpPr/>
        <p:nvPr/>
      </p:nvGrpSpPr>
      <p:grpSpPr>
        <a:xfrm>
          <a:off x="0" y="0"/>
          <a:ext cx="0" cy="0"/>
          <a:chOff x="0" y="0"/>
          <a:chExt cx="0" cy="0"/>
        </a:xfrm>
      </p:grpSpPr>
      <p:sp>
        <p:nvSpPr>
          <p:cNvPr id="2" name="Textbox1"/>
          <p:cNvSpPr txBox="1">
            <a:extLst>
              <a:ext uri="smNativeData">
                <pr:smNativeData xmlns:pr="smNativeData" val="SMDATA_13_9cQ8Zh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BkS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IAwAApgIAAP8wAAD2JQAAAAAAACYAAAAIAAAA//////////8="/>
              </a:ext>
            </a:extLst>
          </p:cNvSpPr>
          <p:nvPr/>
        </p:nvSpPr>
        <p:spPr>
          <a:xfrm>
            <a:off x="574040" y="430530"/>
            <a:ext cx="7390765" cy="5740400"/>
          </a:xfrm>
          <a:prstGeom prst="rect">
            <a:avLst/>
          </a:prstGeom>
          <a:noFill/>
          <a:ln>
            <a:noFill/>
          </a:ln>
          <a:effectLst/>
        </p:spPr>
        <p:txBody>
          <a:bodyPr vert="horz" wrap="square" numCol="1" spcCol="215900" anchor="t"/>
          <a:lstStyle/>
          <a:p>
            <a:pPr algn="ctr">
              <a:buNone/>
              <a:defRPr sz="2400"/>
            </a:pPr>
            <a:r>
              <a:t>Results of Experiment 1 Analyzed Using Signal Detection Theory (SDT)</a:t>
            </a:r>
          </a:p>
          <a:p>
            <a:pPr>
              <a:buFont typeface="Wingdings" pitchFamily="2" charset="2"/>
              <a:buChar char=""/>
            </a:pPr>
          </a:p>
          <a:p>
            <a:pPr>
              <a:buFont typeface="Wingdings" pitchFamily="2" charset="2"/>
              <a:buChar char=""/>
            </a:pPr>
          </a:p>
          <a:p>
            <a:pPr>
              <a:buFont typeface="Wingdings" pitchFamily="2" charset="2"/>
              <a:buChar char=""/>
            </a:pPr>
          </a:p>
          <a:p>
            <a:pPr>
              <a:buFont typeface="Wingdings" pitchFamily="2" charset="2"/>
              <a:buChar char=""/>
            </a:pPr>
            <a:r>
              <a:t>SDT Perspective: Sensitivity in SDT refers to the ability to discriminate signals (aggressive behaviors) from noise (non-aggressive behaviors).</a:t>
            </a:r>
          </a:p>
          <a:p>
            <a:pPr>
              <a:buFont typeface="Wingdings" pitchFamily="2" charset="2"/>
              <a:buChar char=""/>
            </a:pPr>
          </a:p>
          <a:p>
            <a:pPr>
              <a:buFont typeface="Wingdings" pitchFamily="2" charset="2"/>
              <a:buChar char=""/>
            </a:pPr>
          </a:p>
          <a:p>
            <a:pPr>
              <a:buFont typeface="Wingdings" pitchFamily="2" charset="2"/>
              <a:buChar char=""/>
            </a:pPr>
            <a:r>
              <a:t>Interpretation: By examining the patterns of hits and false alarms in Experiment , researchers can infer how feedback and contingencies influenced observers' decision-making processes.</a:t>
            </a:r>
          </a:p>
          <a:p>
            <a:pPr>
              <a:buFont typeface="Wingdings" pitchFamily="2" charset="2"/>
              <a:buChar char=""/>
            </a:pPr>
          </a:p>
          <a:p>
            <a:pPr>
              <a:buFont typeface="Wingdings" pitchFamily="2" charset="2"/>
              <a:buChar char=""/>
            </a:pPr>
          </a:p>
          <a:p>
            <a:pPr>
              <a:buFont typeface="Wingdings" pitchFamily="2" charset="2"/>
              <a:buChar char=""/>
            </a:pPr>
            <a:r>
              <a:t>Separating Sensitivity and Bias: Applying SDT allows researchers to disentangle the effects of sensitivity and response bias on observer behavior, providing a more nuanced understanding of how feedback and contingencies shape scoring accuracy.</a:t>
            </a:r>
          </a:p>
          <a:p>
            <a:pPr>
              <a:buFont typeface="Wingdings" pitchFamily="2" charset="2"/>
              <a:buChar char=""/>
            </a:p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Presentation 12">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fontScheme name="Presentation">
      <a:majorFont>
        <a:latin typeface="Calibri"/>
        <a:ea typeface="SimSun"/>
        <a:cs typeface="Times New Roman"/>
      </a:majorFont>
      <a:minorFont>
        <a:latin typeface="Calibri"/>
        <a:ea typeface="SimSun"/>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000000"/>
        </a:dk2>
        <a:lt2>
          <a:srgbClr val="969696"/>
        </a:lt2>
        <a:accent1>
          <a:srgbClr val="FBDF53"/>
        </a:accent1>
        <a:accent2>
          <a:srgbClr val="FF9966"/>
        </a:accent2>
        <a:accent3>
          <a:srgbClr val="DF7986"/>
        </a:accent3>
        <a:accent4>
          <a:srgbClr val="BF59A6"/>
        </a:accent4>
        <a:accent5>
          <a:srgbClr val="9F39C6"/>
        </a:accent5>
        <a:accent6>
          <a:srgbClr val="7F19E6"/>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2">
        <a:dk1>
          <a:srgbClr val="000000"/>
        </a:dk1>
        <a:lt1>
          <a:srgbClr val="FFFFFF"/>
        </a:lt1>
        <a:dk2>
          <a:srgbClr val="000000"/>
        </a:dk2>
        <a:lt2>
          <a:srgbClr val="808080"/>
        </a:lt2>
        <a:accent1>
          <a:srgbClr val="99CCFF"/>
        </a:accent1>
        <a:accent2>
          <a:srgbClr val="CCCCFF"/>
        </a:accent2>
        <a:accent3>
          <a:srgbClr val="ACACDF"/>
        </a:accent3>
        <a:accent4>
          <a:srgbClr val="9C9CBF"/>
        </a:accent4>
        <a:accent5>
          <a:srgbClr val="7C7C9F"/>
        </a:accent5>
        <a:accent6>
          <a:srgbClr val="5C5C7F"/>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DEF6F1"/>
        </a:lt1>
        <a:dk2>
          <a:srgbClr val="000000"/>
        </a:dk2>
        <a:lt2>
          <a:srgbClr val="969696"/>
        </a:lt2>
        <a:accent1>
          <a:srgbClr val="FFFFFF"/>
        </a:accent1>
        <a:accent2>
          <a:srgbClr val="8DC6FF"/>
        </a:accent2>
        <a:accent3>
          <a:srgbClr val="6DA6DF"/>
        </a:accent3>
        <a:accent4>
          <a:srgbClr val="4D86BF"/>
        </a:accent4>
        <a:accent5>
          <a:srgbClr val="2D669F"/>
        </a:accent5>
        <a:accent6>
          <a:srgbClr val="0D467F"/>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4">
        <a:dk1>
          <a:srgbClr val="000000"/>
        </a:dk1>
        <a:lt1>
          <a:srgbClr val="FFFFD9"/>
        </a:lt1>
        <a:dk2>
          <a:srgbClr val="000000"/>
        </a:dk2>
        <a:lt2>
          <a:srgbClr val="777777"/>
        </a:lt2>
        <a:accent1>
          <a:srgbClr val="FFFFF7"/>
        </a:accent1>
        <a:accent2>
          <a:srgbClr val="33CCCC"/>
        </a:accent2>
        <a:accent3>
          <a:srgbClr val="53ACAC"/>
        </a:accent3>
        <a:accent4>
          <a:srgbClr val="738C8C"/>
        </a:accent4>
        <a:accent5>
          <a:srgbClr val="936C6C"/>
        </a:accent5>
        <a:accent6>
          <a:srgbClr val="B34C4C"/>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5">
        <a:dk1>
          <a:srgbClr val="FFFFFF"/>
        </a:dk1>
        <a:lt1>
          <a:srgbClr val="008080"/>
        </a:lt1>
        <a:dk2>
          <a:srgbClr val="FFFF99"/>
        </a:dk2>
        <a:lt2>
          <a:srgbClr val="005A58"/>
        </a:lt2>
        <a:accent1>
          <a:srgbClr val="006462"/>
        </a:accent1>
        <a:accent2>
          <a:srgbClr val="6D6FC7"/>
        </a:accent2>
        <a:accent3>
          <a:srgbClr val="6D8FA7"/>
        </a:accent3>
        <a:accent4>
          <a:srgbClr val="8DAF87"/>
        </a:accent4>
        <a:accent5>
          <a:srgbClr val="ADCF67"/>
        </a:accent5>
        <a:accent6>
          <a:srgbClr val="CDEF47"/>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Presentation 6">
        <a:dk1>
          <a:srgbClr val="FFFFFF"/>
        </a:dk1>
        <a:lt1>
          <a:srgbClr val="800000"/>
        </a:lt1>
        <a:dk2>
          <a:srgbClr val="DFD293"/>
        </a:dk2>
        <a:lt2>
          <a:srgbClr val="5C1F00"/>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7">
        <a:dk1>
          <a:srgbClr val="FFFFFF"/>
        </a:dk1>
        <a:lt1>
          <a:srgbClr val="000099"/>
        </a:lt1>
        <a:dk2>
          <a:srgbClr val="CCFFFF"/>
        </a:dk2>
        <a:lt2>
          <a:srgbClr val="003366"/>
        </a:lt2>
        <a:accent1>
          <a:srgbClr val="3366CC"/>
        </a:accent1>
        <a:accent2>
          <a:srgbClr val="00B000"/>
        </a:accent2>
        <a:accent3>
          <a:srgbClr val="209020"/>
        </a:accent3>
        <a:accent4>
          <a:srgbClr val="407040"/>
        </a:accent4>
        <a:accent5>
          <a:srgbClr val="605060"/>
        </a:accent5>
        <a:accent6>
          <a:srgbClr val="80308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Presentation 8">
        <a:dk1>
          <a:srgbClr val="FFFFFF"/>
        </a:dk1>
        <a:lt1>
          <a:srgbClr val="000000"/>
        </a:lt1>
        <a:dk2>
          <a:srgbClr val="E3EBF1"/>
        </a:dk2>
        <a:lt2>
          <a:srgbClr val="336699"/>
        </a:lt2>
        <a:accent1>
          <a:srgbClr val="003399"/>
        </a:accent1>
        <a:accent2>
          <a:srgbClr val="468A4B"/>
        </a:accent2>
        <a:accent3>
          <a:srgbClr val="666A6B"/>
        </a:accent3>
        <a:accent4>
          <a:srgbClr val="864A8B"/>
        </a:accent4>
        <a:accent5>
          <a:srgbClr val="A62AAB"/>
        </a:accent5>
        <a:accent6>
          <a:srgbClr val="C60ACB"/>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Presentation 9">
        <a:dk1>
          <a:srgbClr val="FFFFFF"/>
        </a:dk1>
        <a:lt1>
          <a:srgbClr val="686B5D"/>
        </a:lt1>
        <a:dk2>
          <a:srgbClr val="D1D1CB"/>
        </a:dk2>
        <a:lt2>
          <a:srgbClr val="777777"/>
        </a:lt2>
        <a:accent1>
          <a:srgbClr val="909082"/>
        </a:accent1>
        <a:accent2>
          <a:srgbClr val="809EA8"/>
        </a:accent2>
        <a:accent3>
          <a:srgbClr val="A07E88"/>
        </a:accent3>
        <a:accent4>
          <a:srgbClr val="C05E68"/>
        </a:accent4>
        <a:accent5>
          <a:srgbClr val="E03E48"/>
        </a:accent5>
        <a:accent6>
          <a:srgbClr val="FF1E2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Presentation 10">
        <a:dk1>
          <a:srgbClr val="FFFFFF"/>
        </a:dk1>
        <a:lt1>
          <a:srgbClr val="666699"/>
        </a:lt1>
        <a:dk2>
          <a:srgbClr val="FFFFFF"/>
        </a:dk2>
        <a:lt2>
          <a:srgbClr val="3E3E5C"/>
        </a:lt2>
        <a:accent1>
          <a:srgbClr val="60597B"/>
        </a:accent1>
        <a:accent2>
          <a:srgbClr val="6666FF"/>
        </a:accent2>
        <a:accent3>
          <a:srgbClr val="8686DF"/>
        </a:accent3>
        <a:accent4>
          <a:srgbClr val="A6A6BF"/>
        </a:accent4>
        <a:accent5>
          <a:srgbClr val="C6C69F"/>
        </a:accent5>
        <a:accent6>
          <a:srgbClr val="E6E67F"/>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Presentation 11">
        <a:dk1>
          <a:srgbClr val="FFFFFF"/>
        </a:dk1>
        <a:lt1>
          <a:srgbClr val="523E26"/>
        </a:lt1>
        <a:dk2>
          <a:srgbClr val="DFC08D"/>
        </a:dk2>
        <a:lt2>
          <a:srgbClr val="2D2015"/>
        </a:lt2>
        <a:accent1>
          <a:srgbClr val="8C7B70"/>
        </a:accent1>
        <a:accent2>
          <a:srgbClr val="8F5F2F"/>
        </a:accent2>
        <a:accent3>
          <a:srgbClr val="8F7F4F"/>
        </a:accent3>
        <a:accent4>
          <a:srgbClr val="6F9F6F"/>
        </a:accent4>
        <a:accent5>
          <a:srgbClr val="4FBF8F"/>
        </a:accent5>
        <a:accent6>
          <a:srgbClr val="2FDFAF"/>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Presentation 12">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Stam</cp:lastModifiedBy>
  <cp:revision>0</cp:revision>
  <dcterms:created xsi:type="dcterms:W3CDTF">2024-05-09T11:41:14Z</dcterms:created>
  <dcterms:modified xsi:type="dcterms:W3CDTF">2024-05-09T12:43:33Z</dcterms:modified>
</cp:coreProperties>
</file>