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89" r:id="rId3"/>
    <p:sldId id="290" r:id="rId4"/>
    <p:sldId id="31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28B9F-467A-4A09-A9E3-510C66519F8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71DC-8AD5-4EE9-AD58-53E34F424E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930B40-A824-4405-885A-4A57239FE51C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930B40-A824-4405-885A-4A57239FE51C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930B40-A824-4405-885A-4A57239FE51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3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6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8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8FFA-21AA-4508-B2F0-5563EE7A5DED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5925" y="188640"/>
            <a:ext cx="8308975" cy="5760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Exercises (strings)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916832"/>
            <a:ext cx="8308975" cy="4941168"/>
          </a:xfrm>
        </p:spPr>
        <p:txBody>
          <a:bodyPr>
            <a:noAutofit/>
          </a:bodyPr>
          <a:lstStyle/>
          <a:p>
            <a:r>
              <a:rPr lang="en-GB" sz="2000" dirty="0"/>
              <a:t>Clear the workspace and define:</a:t>
            </a:r>
          </a:p>
          <a:p>
            <a:r>
              <a:rPr lang="en-GB" sz="2000" dirty="0"/>
              <a:t>&gt;&gt; s1 = </a:t>
            </a:r>
            <a:r>
              <a:rPr lang="en-GB" sz="2000" dirty="0" smtClean="0"/>
              <a:t>'</a:t>
            </a:r>
            <a:r>
              <a:rPr lang="en-GB" sz="2000" dirty="0" err="1" smtClean="0"/>
              <a:t>Matlab</a:t>
            </a:r>
            <a:r>
              <a:rPr lang="en-GB" sz="2000" dirty="0"/>
              <a:t> </a:t>
            </a:r>
            <a:r>
              <a:rPr lang="en-GB" sz="2000" dirty="0" smtClean="0"/>
              <a:t>'</a:t>
            </a:r>
            <a:endParaRPr lang="en-GB" sz="2000" dirty="0"/>
          </a:p>
          <a:p>
            <a:r>
              <a:rPr lang="en-GB" sz="2000" dirty="0"/>
              <a:t>&gt;&gt; s2 = 'I '</a:t>
            </a:r>
          </a:p>
          <a:p>
            <a:r>
              <a:rPr lang="en-GB" sz="2000" dirty="0"/>
              <a:t>&gt;&gt; s3 = 'love '</a:t>
            </a:r>
          </a:p>
          <a:p>
            <a:r>
              <a:rPr lang="en-GB" sz="2000" dirty="0" smtClean="0"/>
              <a:t>Use </a:t>
            </a:r>
            <a:r>
              <a:rPr lang="en-GB" sz="2000" dirty="0"/>
              <a:t>strings s1, s2 and s3 to create a new string (1d </a:t>
            </a:r>
            <a:r>
              <a:rPr lang="en-GB" sz="2000" dirty="0" smtClean="0"/>
              <a:t>array of </a:t>
            </a:r>
            <a:r>
              <a:rPr lang="en-GB" sz="2000" dirty="0"/>
              <a:t>type char) s4 that contains the phrase 'I love </a:t>
            </a:r>
            <a:r>
              <a:rPr lang="en-GB" sz="2000" dirty="0" err="1" smtClean="0"/>
              <a:t>Matlab</a:t>
            </a:r>
            <a:r>
              <a:rPr lang="en-GB" sz="2000" dirty="0" smtClean="0"/>
              <a:t>‘</a:t>
            </a:r>
          </a:p>
          <a:p>
            <a:r>
              <a:rPr lang="en-GB" sz="2000" dirty="0" smtClean="0"/>
              <a:t>What is s4’?</a:t>
            </a:r>
            <a:endParaRPr lang="en-GB" sz="2000" dirty="0"/>
          </a:p>
          <a:p>
            <a:r>
              <a:rPr lang="en-GB" sz="2000" dirty="0" smtClean="0"/>
              <a:t>Combine </a:t>
            </a:r>
            <a:r>
              <a:rPr lang="en-GB" sz="2000" dirty="0"/>
              <a:t>the strings s1,s2 and s3 into a new 2d matrix </a:t>
            </a:r>
            <a:r>
              <a:rPr lang="en-GB" sz="2000" dirty="0" smtClean="0"/>
              <a:t>of strings </a:t>
            </a:r>
            <a:r>
              <a:rPr lang="en-GB" sz="2000" dirty="0"/>
              <a:t>called </a:t>
            </a:r>
            <a:r>
              <a:rPr lang="en-GB" sz="2000" dirty="0" smtClean="0"/>
              <a:t>s5</a:t>
            </a:r>
          </a:p>
          <a:p>
            <a:r>
              <a:rPr lang="en-GB" sz="2000"/>
              <a:t>What </a:t>
            </a:r>
            <a:r>
              <a:rPr lang="en-GB" sz="2000"/>
              <a:t>is </a:t>
            </a:r>
            <a:r>
              <a:rPr lang="en-GB" sz="2000" smtClean="0"/>
              <a:t>s5’?</a:t>
            </a:r>
            <a:endParaRPr lang="en-GB" sz="2000"/>
          </a:p>
          <a:p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source: HKA &amp; AB slides</a:t>
            </a:r>
          </a:p>
        </p:txBody>
      </p:sp>
    </p:spTree>
    <p:extLst>
      <p:ext uri="{BB962C8B-B14F-4D97-AF65-F5344CB8AC3E}">
        <p14:creationId xmlns:p14="http://schemas.microsoft.com/office/powerpoint/2010/main" val="178826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5925" y="188640"/>
            <a:ext cx="8308975" cy="5760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Exercises (strings)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628800"/>
            <a:ext cx="8308975" cy="5229200"/>
          </a:xfrm>
        </p:spPr>
        <p:txBody>
          <a:bodyPr>
            <a:noAutofit/>
          </a:bodyPr>
          <a:lstStyle/>
          <a:p>
            <a:r>
              <a:rPr lang="en-GB" sz="2000" dirty="0"/>
              <a:t>Clear the workspace and create a new string s1 containing</a:t>
            </a:r>
          </a:p>
          <a:p>
            <a:r>
              <a:rPr lang="en-GB" sz="2000" dirty="0"/>
              <a:t>the phrase 'I really love </a:t>
            </a:r>
            <a:r>
              <a:rPr lang="en-GB" sz="2000" dirty="0" err="1"/>
              <a:t>Matlab</a:t>
            </a:r>
            <a:r>
              <a:rPr lang="en-GB" sz="2000" dirty="0"/>
              <a:t>'</a:t>
            </a:r>
          </a:p>
          <a:p>
            <a:r>
              <a:rPr lang="en-GB" sz="2000" dirty="0"/>
              <a:t>Transform s1 into s2 by replacing 'love' with 'hate' so that</a:t>
            </a:r>
          </a:p>
          <a:p>
            <a:r>
              <a:rPr lang="en-GB" sz="2000" dirty="0"/>
              <a:t>s2 contains the phrase 'I really hate </a:t>
            </a:r>
            <a:r>
              <a:rPr lang="en-GB" sz="2000" dirty="0" err="1"/>
              <a:t>Matlab</a:t>
            </a:r>
            <a:r>
              <a:rPr lang="en-GB" sz="2000" dirty="0"/>
              <a:t>'</a:t>
            </a:r>
          </a:p>
          <a:p>
            <a:r>
              <a:rPr lang="en-GB" sz="2000" dirty="0"/>
              <a:t>Transform s1 into s3 by replacing 'really' with 'totally' so</a:t>
            </a:r>
          </a:p>
          <a:p>
            <a:r>
              <a:rPr lang="en-GB" sz="2000" dirty="0"/>
              <a:t>that s3 contains the phrase 'I totally love </a:t>
            </a:r>
            <a:r>
              <a:rPr lang="en-GB" sz="2000" dirty="0" err="1"/>
              <a:t>Matlab</a:t>
            </a:r>
            <a:r>
              <a:rPr lang="en-GB" sz="2000" dirty="0"/>
              <a:t>'</a:t>
            </a:r>
          </a:p>
          <a:p>
            <a:r>
              <a:rPr lang="en-GB" sz="2000" dirty="0"/>
              <a:t>Create an uppercase version of s1, called s4, by replacing all letters in s1 with their uppercase equivalents. Hint: </a:t>
            </a:r>
            <a:r>
              <a:rPr lang="en-GB" sz="2000" b="1" dirty="0" err="1"/>
              <a:t>lookfor</a:t>
            </a:r>
            <a:r>
              <a:rPr lang="en-GB" sz="2000" b="1" dirty="0"/>
              <a:t> </a:t>
            </a:r>
            <a:r>
              <a:rPr lang="en-GB" sz="2000" dirty="0"/>
              <a:t>a function that might do this.</a:t>
            </a:r>
          </a:p>
          <a:p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source: HKA &amp; AB slides</a:t>
            </a:r>
          </a:p>
        </p:txBody>
      </p:sp>
    </p:spTree>
    <p:extLst>
      <p:ext uri="{BB962C8B-B14F-4D97-AF65-F5344CB8AC3E}">
        <p14:creationId xmlns:p14="http://schemas.microsoft.com/office/powerpoint/2010/main" val="294307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5925" y="188640"/>
            <a:ext cx="8308975" cy="5760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Exercises (strings)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700808"/>
            <a:ext cx="8308975" cy="5157192"/>
          </a:xfrm>
        </p:spPr>
        <p:txBody>
          <a:bodyPr>
            <a:noAutofit/>
          </a:bodyPr>
          <a:lstStyle/>
          <a:p>
            <a:r>
              <a:rPr lang="en-GB" sz="2000" i="1" dirty="0" smtClean="0"/>
              <a:t> </a:t>
            </a:r>
            <a:r>
              <a:rPr lang="en-GB" sz="2000" dirty="0"/>
              <a:t>Define:</a:t>
            </a:r>
          </a:p>
          <a:p>
            <a:r>
              <a:rPr lang="en-GB" sz="2000" dirty="0"/>
              <a:t>s = 'How much wood would Woody Woodchuck chuck?';</a:t>
            </a:r>
          </a:p>
          <a:p>
            <a:r>
              <a:rPr lang="en-GB" sz="2000" dirty="0" smtClean="0"/>
              <a:t> </a:t>
            </a:r>
            <a:r>
              <a:rPr lang="en-GB" sz="2000" dirty="0"/>
              <a:t>Find all the occurrences in s where the char 'w' or </a:t>
            </a:r>
            <a:r>
              <a:rPr lang="en-GB" sz="2000" dirty="0" smtClean="0"/>
              <a:t>the char </a:t>
            </a:r>
            <a:r>
              <a:rPr lang="en-GB" sz="2000" dirty="0"/>
              <a:t>'W' occurs</a:t>
            </a:r>
          </a:p>
          <a:p>
            <a:r>
              <a:rPr lang="en-GB" sz="2000" dirty="0" smtClean="0"/>
              <a:t>Using </a:t>
            </a:r>
            <a:r>
              <a:rPr lang="en-GB" sz="2000" dirty="0"/>
              <a:t>this result, calculate the no of times that 'w' or </a:t>
            </a:r>
            <a:r>
              <a:rPr lang="en-GB" sz="2000" dirty="0" smtClean="0"/>
              <a:t>'W‘ occurs </a:t>
            </a:r>
            <a:r>
              <a:rPr lang="en-GB" sz="2000" dirty="0"/>
              <a:t>in the string s</a:t>
            </a:r>
          </a:p>
          <a:p>
            <a:r>
              <a:rPr lang="en-GB" sz="2000" dirty="0" smtClean="0"/>
              <a:t>Calculate </a:t>
            </a:r>
            <a:r>
              <a:rPr lang="en-GB" sz="2000" dirty="0"/>
              <a:t>the mean distance between occurrences of </a:t>
            </a:r>
            <a:r>
              <a:rPr lang="en-GB" sz="2000" dirty="0" smtClean="0"/>
              <a:t>'w‘ or </a:t>
            </a:r>
            <a:r>
              <a:rPr lang="en-GB" sz="2000" dirty="0"/>
              <a:t>'W' in the string. Hint: use the </a:t>
            </a:r>
            <a:r>
              <a:rPr lang="en-GB" sz="2000" b="1" dirty="0" smtClean="0"/>
              <a:t>diff </a:t>
            </a:r>
            <a:r>
              <a:rPr lang="en-GB" sz="2000" dirty="0"/>
              <a:t>function. If </a:t>
            </a:r>
            <a:r>
              <a:rPr lang="en-GB" sz="2000" dirty="0" smtClean="0"/>
              <a:t>you don't </a:t>
            </a:r>
            <a:r>
              <a:rPr lang="en-GB" sz="2000" dirty="0"/>
              <a:t>know what this function does, look up the help on it</a:t>
            </a:r>
            <a:r>
              <a:rPr lang="en-GB" sz="2000" dirty="0" smtClean="0"/>
              <a:t>.</a:t>
            </a:r>
          </a:p>
          <a:p>
            <a:endParaRPr lang="en-US" sz="2000" dirty="0"/>
          </a:p>
          <a:p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source: HKA &amp; AB slides</a:t>
            </a:r>
          </a:p>
        </p:txBody>
      </p:sp>
    </p:spTree>
    <p:extLst>
      <p:ext uri="{BB962C8B-B14F-4D97-AF65-F5344CB8AC3E}">
        <p14:creationId xmlns:p14="http://schemas.microsoft.com/office/powerpoint/2010/main" val="294307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Exercises (strings)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Define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 = 'Hello Peter'; B = 'The year is: '; C = 2010; D = 1.3333</a:t>
            </a:r>
            <a:r>
              <a:rPr lang="en-GB" dirty="0" smtClean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Using </a:t>
            </a:r>
            <a:r>
              <a:rPr lang="en-GB" dirty="0"/>
              <a:t>only the variables A-D and the </a:t>
            </a:r>
            <a:r>
              <a:rPr lang="en-US" b="1" dirty="0" err="1" smtClean="0"/>
              <a:t>f</a:t>
            </a:r>
            <a:r>
              <a:rPr lang="en-GB" b="1" dirty="0" err="1" smtClean="0"/>
              <a:t>printf</a:t>
            </a:r>
            <a:r>
              <a:rPr lang="en-GB" b="1" dirty="0" smtClean="0"/>
              <a:t> </a:t>
            </a:r>
            <a:r>
              <a:rPr lang="en-GB" dirty="0"/>
              <a:t>function </a:t>
            </a:r>
            <a:r>
              <a:rPr lang="en-GB" dirty="0" smtClean="0"/>
              <a:t>make the </a:t>
            </a:r>
            <a:r>
              <a:rPr lang="en-GB" dirty="0"/>
              <a:t>following text display on the screen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Hello Peter</a:t>
            </a:r>
          </a:p>
          <a:p>
            <a:pPr marL="0" indent="0">
              <a:buNone/>
            </a:pPr>
            <a:r>
              <a:rPr lang="en-GB" dirty="0"/>
              <a:t>The year is: 2011</a:t>
            </a:r>
          </a:p>
          <a:p>
            <a:pPr marL="0" indent="0">
              <a:buNone/>
            </a:pPr>
            <a:r>
              <a:rPr lang="en-GB" dirty="0"/>
              <a:t>1.33%</a:t>
            </a:r>
          </a:p>
          <a:p>
            <a:pPr marL="0" indent="0">
              <a:buNone/>
            </a:pPr>
            <a:r>
              <a:rPr lang="en-GB" dirty="0"/>
              <a:t>001.3</a:t>
            </a:r>
          </a:p>
        </p:txBody>
      </p:sp>
    </p:spTree>
    <p:extLst>
      <p:ext uri="{BB962C8B-B14F-4D97-AF65-F5344CB8AC3E}">
        <p14:creationId xmlns:p14="http://schemas.microsoft.com/office/powerpoint/2010/main" val="1759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341</Words>
  <Application>Microsoft Office PowerPoint</Application>
  <PresentationFormat>On-screen Show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Theme</vt:lpstr>
      <vt:lpstr>Exercises (strings)</vt:lpstr>
      <vt:lpstr>Exercises (strings)</vt:lpstr>
      <vt:lpstr>Exercises (strings)</vt:lpstr>
      <vt:lpstr>Exercises (strings)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strings</dc:title>
  <dc:creator>Kostantinos</dc:creator>
  <cp:lastModifiedBy>Mithe</cp:lastModifiedBy>
  <cp:revision>91</cp:revision>
  <dcterms:created xsi:type="dcterms:W3CDTF">2016-03-08T07:09:19Z</dcterms:created>
  <dcterms:modified xsi:type="dcterms:W3CDTF">2023-11-10T13:33:22Z</dcterms:modified>
</cp:coreProperties>
</file>