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1"/>
  </p:notesMasterIdLst>
  <p:sldIdLst>
    <p:sldId id="278" r:id="rId3"/>
    <p:sldId id="279" r:id="rId4"/>
    <p:sldId id="307" r:id="rId5"/>
    <p:sldId id="282" r:id="rId6"/>
    <p:sldId id="283" r:id="rId7"/>
    <p:sldId id="297" r:id="rId8"/>
    <p:sldId id="262" r:id="rId9"/>
    <p:sldId id="263" r:id="rId10"/>
    <p:sldId id="306" r:id="rId11"/>
    <p:sldId id="266" r:id="rId12"/>
    <p:sldId id="267" r:id="rId13"/>
    <p:sldId id="294" r:id="rId14"/>
    <p:sldId id="270" r:id="rId15"/>
    <p:sldId id="271" r:id="rId16"/>
    <p:sldId id="299" r:id="rId17"/>
    <p:sldId id="274" r:id="rId18"/>
    <p:sldId id="275" r:id="rId19"/>
    <p:sldId id="309"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Do2bMlZJxU1JJHW+Wh9W8Plyz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B70E78-F8F9-4B13-9FCE-6A67C2AB931C}" v="10" dt="2024-01-09T10:08:04.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5507" autoAdjust="0"/>
  </p:normalViewPr>
  <p:slideViewPr>
    <p:cSldViewPr snapToGrid="0">
      <p:cViewPr varScale="1">
        <p:scale>
          <a:sx n="79" d="100"/>
          <a:sy n="79" d="100"/>
        </p:scale>
        <p:origin x="1454"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5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Mylon" userId="2e16d37e575f3fd9" providerId="LiveId" clId="{DFB70E78-F8F9-4B13-9FCE-6A67C2AB931C}"/>
    <pc:docChg chg="undo custSel addSld delSld modSld sldOrd addMainMaster delMainMaster modMainMaster">
      <pc:chgData name="Harry Mylon" userId="2e16d37e575f3fd9" providerId="LiveId" clId="{DFB70E78-F8F9-4B13-9FCE-6A67C2AB931C}" dt="2024-01-10T13:37:14.153" v="5152" actId="20577"/>
      <pc:docMkLst>
        <pc:docMk/>
      </pc:docMkLst>
      <pc:sldChg chg="modSp del mod">
        <pc:chgData name="Harry Mylon" userId="2e16d37e575f3fd9" providerId="LiveId" clId="{DFB70E78-F8F9-4B13-9FCE-6A67C2AB931C}" dt="2024-01-09T07:41:51.033" v="79" actId="47"/>
        <pc:sldMkLst>
          <pc:docMk/>
          <pc:sldMk cId="0" sldId="256"/>
        </pc:sldMkLst>
        <pc:spChg chg="mod">
          <ac:chgData name="Harry Mylon" userId="2e16d37e575f3fd9" providerId="LiveId" clId="{DFB70E78-F8F9-4B13-9FCE-6A67C2AB931C}" dt="2024-01-09T07:36:47.321" v="76" actId="6549"/>
          <ac:spMkLst>
            <pc:docMk/>
            <pc:sldMk cId="0" sldId="256"/>
            <ac:spMk id="240" creationId="{00000000-0000-0000-0000-000000000000}"/>
          </ac:spMkLst>
        </pc:spChg>
      </pc:sldChg>
      <pc:sldChg chg="del">
        <pc:chgData name="Harry Mylon" userId="2e16d37e575f3fd9" providerId="LiveId" clId="{DFB70E78-F8F9-4B13-9FCE-6A67C2AB931C}" dt="2024-01-09T07:41:52.166" v="80" actId="47"/>
        <pc:sldMkLst>
          <pc:docMk/>
          <pc:sldMk cId="0" sldId="257"/>
        </pc:sldMkLst>
      </pc:sldChg>
      <pc:sldChg chg="del">
        <pc:chgData name="Harry Mylon" userId="2e16d37e575f3fd9" providerId="LiveId" clId="{DFB70E78-F8F9-4B13-9FCE-6A67C2AB931C}" dt="2024-01-09T07:41:36.993" v="78" actId="47"/>
        <pc:sldMkLst>
          <pc:docMk/>
          <pc:sldMk cId="0" sldId="258"/>
        </pc:sldMkLst>
      </pc:sldChg>
      <pc:sldChg chg="del">
        <pc:chgData name="Harry Mylon" userId="2e16d37e575f3fd9" providerId="LiveId" clId="{DFB70E78-F8F9-4B13-9FCE-6A67C2AB931C}" dt="2024-01-09T07:41:35.563" v="77" actId="47"/>
        <pc:sldMkLst>
          <pc:docMk/>
          <pc:sldMk cId="0" sldId="261"/>
        </pc:sldMkLst>
      </pc:sldChg>
      <pc:sldChg chg="addSp delSp modSp mod">
        <pc:chgData name="Harry Mylon" userId="2e16d37e575f3fd9" providerId="LiveId" clId="{DFB70E78-F8F9-4B13-9FCE-6A67C2AB931C}" dt="2024-01-09T10:07:16.668" v="4700" actId="20577"/>
        <pc:sldMkLst>
          <pc:docMk/>
          <pc:sldMk cId="0" sldId="262"/>
        </pc:sldMkLst>
        <pc:spChg chg="mod">
          <ac:chgData name="Harry Mylon" userId="2e16d37e575f3fd9" providerId="LiveId" clId="{DFB70E78-F8F9-4B13-9FCE-6A67C2AB931C}" dt="2024-01-09T10:07:16.668" v="4700" actId="20577"/>
          <ac:spMkLst>
            <pc:docMk/>
            <pc:sldMk cId="0" sldId="262"/>
            <ac:spMk id="286" creationId="{00000000-0000-0000-0000-000000000000}"/>
          </ac:spMkLst>
        </pc:spChg>
        <pc:spChg chg="mod">
          <ac:chgData name="Harry Mylon" userId="2e16d37e575f3fd9" providerId="LiveId" clId="{DFB70E78-F8F9-4B13-9FCE-6A67C2AB931C}" dt="2024-01-09T07:42:13.406" v="109" actId="313"/>
          <ac:spMkLst>
            <pc:docMk/>
            <pc:sldMk cId="0" sldId="262"/>
            <ac:spMk id="287" creationId="{00000000-0000-0000-0000-000000000000}"/>
          </ac:spMkLst>
        </pc:spChg>
        <pc:picChg chg="add mod">
          <ac:chgData name="Harry Mylon" userId="2e16d37e575f3fd9" providerId="LiveId" clId="{DFB70E78-F8F9-4B13-9FCE-6A67C2AB931C}" dt="2024-01-09T07:44:42.589" v="200" actId="1076"/>
          <ac:picMkLst>
            <pc:docMk/>
            <pc:sldMk cId="0" sldId="262"/>
            <ac:picMk id="3" creationId="{0A6FA84D-FA79-881C-0F3D-05F5660BFB77}"/>
          </ac:picMkLst>
        </pc:picChg>
        <pc:picChg chg="del">
          <ac:chgData name="Harry Mylon" userId="2e16d37e575f3fd9" providerId="LiveId" clId="{DFB70E78-F8F9-4B13-9FCE-6A67C2AB931C}" dt="2024-01-09T07:43:34.222" v="197" actId="478"/>
          <ac:picMkLst>
            <pc:docMk/>
            <pc:sldMk cId="0" sldId="262"/>
            <ac:picMk id="4" creationId="{63B1D2B7-4DEB-3B91-FD13-26E2E21E7DCE}"/>
          </ac:picMkLst>
        </pc:picChg>
      </pc:sldChg>
      <pc:sldChg chg="addSp delSp modSp mod">
        <pc:chgData name="Harry Mylon" userId="2e16d37e575f3fd9" providerId="LiveId" clId="{DFB70E78-F8F9-4B13-9FCE-6A67C2AB931C}" dt="2024-01-09T10:07:21.914" v="4704" actId="20577"/>
        <pc:sldMkLst>
          <pc:docMk/>
          <pc:sldMk cId="0" sldId="263"/>
        </pc:sldMkLst>
        <pc:spChg chg="add mod">
          <ac:chgData name="Harry Mylon" userId="2e16d37e575f3fd9" providerId="LiveId" clId="{DFB70E78-F8F9-4B13-9FCE-6A67C2AB931C}" dt="2024-01-09T08:40:59.258" v="1256" actId="1035"/>
          <ac:spMkLst>
            <pc:docMk/>
            <pc:sldMk cId="0" sldId="263"/>
            <ac:spMk id="7" creationId="{109934F5-DAAD-745F-DE92-BFA2CD1CA745}"/>
          </ac:spMkLst>
        </pc:spChg>
        <pc:spChg chg="mod">
          <ac:chgData name="Harry Mylon" userId="2e16d37e575f3fd9" providerId="LiveId" clId="{DFB70E78-F8F9-4B13-9FCE-6A67C2AB931C}" dt="2024-01-09T10:07:21.914" v="4704" actId="20577"/>
          <ac:spMkLst>
            <pc:docMk/>
            <pc:sldMk cId="0" sldId="263"/>
            <ac:spMk id="293" creationId="{00000000-0000-0000-0000-000000000000}"/>
          </ac:spMkLst>
        </pc:spChg>
        <pc:spChg chg="mod">
          <ac:chgData name="Harry Mylon" userId="2e16d37e575f3fd9" providerId="LiveId" clId="{DFB70E78-F8F9-4B13-9FCE-6A67C2AB931C}" dt="2024-01-09T10:07:20.122" v="4702" actId="1036"/>
          <ac:spMkLst>
            <pc:docMk/>
            <pc:sldMk cId="0" sldId="263"/>
            <ac:spMk id="294" creationId="{00000000-0000-0000-0000-000000000000}"/>
          </ac:spMkLst>
        </pc:spChg>
        <pc:picChg chg="del">
          <ac:chgData name="Harry Mylon" userId="2e16d37e575f3fd9" providerId="LiveId" clId="{DFB70E78-F8F9-4B13-9FCE-6A67C2AB931C}" dt="2024-01-09T08:19:50.081" v="876" actId="478"/>
          <ac:picMkLst>
            <pc:docMk/>
            <pc:sldMk cId="0" sldId="263"/>
            <ac:picMk id="3" creationId="{119B8BCF-A5C2-EDAD-CD4C-80DB7B37E3A7}"/>
          </ac:picMkLst>
        </pc:picChg>
        <pc:picChg chg="add mod">
          <ac:chgData name="Harry Mylon" userId="2e16d37e575f3fd9" providerId="LiveId" clId="{DFB70E78-F8F9-4B13-9FCE-6A67C2AB931C}" dt="2024-01-09T08:40:55.897" v="1251" actId="1035"/>
          <ac:picMkLst>
            <pc:docMk/>
            <pc:sldMk cId="0" sldId="263"/>
            <ac:picMk id="4" creationId="{68BDAD6B-B293-3FA3-62C9-51FEA8E6D204}"/>
          </ac:picMkLst>
        </pc:picChg>
        <pc:picChg chg="add mod">
          <ac:chgData name="Harry Mylon" userId="2e16d37e575f3fd9" providerId="LiveId" clId="{DFB70E78-F8F9-4B13-9FCE-6A67C2AB931C}" dt="2024-01-09T08:40:56.397" v="1253" actId="1035"/>
          <ac:picMkLst>
            <pc:docMk/>
            <pc:sldMk cId="0" sldId="263"/>
            <ac:picMk id="6" creationId="{75815CC8-1282-E64F-D4D6-BF9841642864}"/>
          </ac:picMkLst>
        </pc:picChg>
      </pc:sldChg>
      <pc:sldChg chg="del">
        <pc:chgData name="Harry Mylon" userId="2e16d37e575f3fd9" providerId="LiveId" clId="{DFB70E78-F8F9-4B13-9FCE-6A67C2AB931C}" dt="2024-01-09T08:41:17.537" v="1257" actId="47"/>
        <pc:sldMkLst>
          <pc:docMk/>
          <pc:sldMk cId="0" sldId="264"/>
        </pc:sldMkLst>
      </pc:sldChg>
      <pc:sldChg chg="modSp mod">
        <pc:chgData name="Harry Mylon" userId="2e16d37e575f3fd9" providerId="LiveId" clId="{DFB70E78-F8F9-4B13-9FCE-6A67C2AB931C}" dt="2024-01-09T08:48:54.388" v="1585" actId="6549"/>
        <pc:sldMkLst>
          <pc:docMk/>
          <pc:sldMk cId="0" sldId="266"/>
        </pc:sldMkLst>
        <pc:spChg chg="mod">
          <ac:chgData name="Harry Mylon" userId="2e16d37e575f3fd9" providerId="LiveId" clId="{DFB70E78-F8F9-4B13-9FCE-6A67C2AB931C}" dt="2024-01-09T08:48:54.388" v="1585" actId="6549"/>
          <ac:spMkLst>
            <pc:docMk/>
            <pc:sldMk cId="0" sldId="266"/>
            <ac:spMk id="323" creationId="{00000000-0000-0000-0000-000000000000}"/>
          </ac:spMkLst>
        </pc:spChg>
      </pc:sldChg>
      <pc:sldChg chg="delSp modSp mod">
        <pc:chgData name="Harry Mylon" userId="2e16d37e575f3fd9" providerId="LiveId" clId="{DFB70E78-F8F9-4B13-9FCE-6A67C2AB931C}" dt="2024-01-10T13:37:07.466" v="5151" actId="20577"/>
        <pc:sldMkLst>
          <pc:docMk/>
          <pc:sldMk cId="0" sldId="267"/>
        </pc:sldMkLst>
        <pc:spChg chg="mod">
          <ac:chgData name="Harry Mylon" userId="2e16d37e575f3fd9" providerId="LiveId" clId="{DFB70E78-F8F9-4B13-9FCE-6A67C2AB931C}" dt="2024-01-09T09:05:23.776" v="2617" actId="20577"/>
          <ac:spMkLst>
            <pc:docMk/>
            <pc:sldMk cId="0" sldId="267"/>
            <ac:spMk id="329" creationId="{00000000-0000-0000-0000-000000000000}"/>
          </ac:spMkLst>
        </pc:spChg>
        <pc:spChg chg="mod">
          <ac:chgData name="Harry Mylon" userId="2e16d37e575f3fd9" providerId="LiveId" clId="{DFB70E78-F8F9-4B13-9FCE-6A67C2AB931C}" dt="2024-01-10T13:37:07.466" v="5151" actId="20577"/>
          <ac:spMkLst>
            <pc:docMk/>
            <pc:sldMk cId="0" sldId="267"/>
            <ac:spMk id="330" creationId="{00000000-0000-0000-0000-000000000000}"/>
          </ac:spMkLst>
        </pc:spChg>
        <pc:picChg chg="del">
          <ac:chgData name="Harry Mylon" userId="2e16d37e575f3fd9" providerId="LiveId" clId="{DFB70E78-F8F9-4B13-9FCE-6A67C2AB931C}" dt="2024-01-09T08:49:00.257" v="1586" actId="478"/>
          <ac:picMkLst>
            <pc:docMk/>
            <pc:sldMk cId="0" sldId="267"/>
            <ac:picMk id="3" creationId="{B2DC958D-A461-B15D-2ABF-4D9536CE38F4}"/>
          </ac:picMkLst>
        </pc:picChg>
      </pc:sldChg>
      <pc:sldChg chg="del">
        <pc:chgData name="Harry Mylon" userId="2e16d37e575f3fd9" providerId="LiveId" clId="{DFB70E78-F8F9-4B13-9FCE-6A67C2AB931C}" dt="2024-01-09T09:05:15.994" v="2599" actId="47"/>
        <pc:sldMkLst>
          <pc:docMk/>
          <pc:sldMk cId="0" sldId="268"/>
        </pc:sldMkLst>
      </pc:sldChg>
      <pc:sldChg chg="addSp delSp modSp mod">
        <pc:chgData name="Harry Mylon" userId="2e16d37e575f3fd9" providerId="LiveId" clId="{DFB70E78-F8F9-4B13-9FCE-6A67C2AB931C}" dt="2024-01-09T10:07:28.434" v="4706" actId="20577"/>
        <pc:sldMkLst>
          <pc:docMk/>
          <pc:sldMk cId="0" sldId="270"/>
        </pc:sldMkLst>
        <pc:spChg chg="mod">
          <ac:chgData name="Harry Mylon" userId="2e16d37e575f3fd9" providerId="LiveId" clId="{DFB70E78-F8F9-4B13-9FCE-6A67C2AB931C}" dt="2024-01-09T10:07:28.434" v="4706" actId="20577"/>
          <ac:spMkLst>
            <pc:docMk/>
            <pc:sldMk cId="0" sldId="270"/>
            <ac:spMk id="353" creationId="{00000000-0000-0000-0000-000000000000}"/>
          </ac:spMkLst>
        </pc:spChg>
        <pc:spChg chg="mod">
          <ac:chgData name="Harry Mylon" userId="2e16d37e575f3fd9" providerId="LiveId" clId="{DFB70E78-F8F9-4B13-9FCE-6A67C2AB931C}" dt="2024-01-09T07:42:41.622" v="138" actId="313"/>
          <ac:spMkLst>
            <pc:docMk/>
            <pc:sldMk cId="0" sldId="270"/>
            <ac:spMk id="354" creationId="{00000000-0000-0000-0000-000000000000}"/>
          </ac:spMkLst>
        </pc:spChg>
        <pc:picChg chg="add mod">
          <ac:chgData name="Harry Mylon" userId="2e16d37e575f3fd9" providerId="LiveId" clId="{DFB70E78-F8F9-4B13-9FCE-6A67C2AB931C}" dt="2024-01-09T07:44:51.680" v="203" actId="1076"/>
          <ac:picMkLst>
            <pc:docMk/>
            <pc:sldMk cId="0" sldId="270"/>
            <ac:picMk id="3" creationId="{177B3EBD-3A57-08C2-0CBE-8809C858E6A8}"/>
          </ac:picMkLst>
        </pc:picChg>
        <pc:picChg chg="del">
          <ac:chgData name="Harry Mylon" userId="2e16d37e575f3fd9" providerId="LiveId" clId="{DFB70E78-F8F9-4B13-9FCE-6A67C2AB931C}" dt="2024-01-09T07:43:31.063" v="196" actId="478"/>
          <ac:picMkLst>
            <pc:docMk/>
            <pc:sldMk cId="0" sldId="270"/>
            <ac:picMk id="4" creationId="{7C6B63FF-E7C3-7477-5D16-13CE83D402A4}"/>
          </ac:picMkLst>
        </pc:picChg>
      </pc:sldChg>
      <pc:sldChg chg="addSp delSp modSp mod">
        <pc:chgData name="Harry Mylon" userId="2e16d37e575f3fd9" providerId="LiveId" clId="{DFB70E78-F8F9-4B13-9FCE-6A67C2AB931C}" dt="2024-01-09T10:07:33.136" v="4708" actId="6549"/>
        <pc:sldMkLst>
          <pc:docMk/>
          <pc:sldMk cId="0" sldId="271"/>
        </pc:sldMkLst>
        <pc:spChg chg="mod">
          <ac:chgData name="Harry Mylon" userId="2e16d37e575f3fd9" providerId="LiveId" clId="{DFB70E78-F8F9-4B13-9FCE-6A67C2AB931C}" dt="2024-01-09T10:07:33.136" v="4708" actId="6549"/>
          <ac:spMkLst>
            <pc:docMk/>
            <pc:sldMk cId="0" sldId="271"/>
            <ac:spMk id="360" creationId="{00000000-0000-0000-0000-000000000000}"/>
          </ac:spMkLst>
        </pc:spChg>
        <pc:spChg chg="mod">
          <ac:chgData name="Harry Mylon" userId="2e16d37e575f3fd9" providerId="LiveId" clId="{DFB70E78-F8F9-4B13-9FCE-6A67C2AB931C}" dt="2024-01-09T09:15:26.910" v="3152" actId="20577"/>
          <ac:spMkLst>
            <pc:docMk/>
            <pc:sldMk cId="0" sldId="271"/>
            <ac:spMk id="361" creationId="{00000000-0000-0000-0000-000000000000}"/>
          </ac:spMkLst>
        </pc:spChg>
        <pc:picChg chg="del">
          <ac:chgData name="Harry Mylon" userId="2e16d37e575f3fd9" providerId="LiveId" clId="{DFB70E78-F8F9-4B13-9FCE-6A67C2AB931C}" dt="2024-01-09T09:06:36.533" v="2757" actId="478"/>
          <ac:picMkLst>
            <pc:docMk/>
            <pc:sldMk cId="0" sldId="271"/>
            <ac:picMk id="3" creationId="{7F619434-6445-2F14-6EB5-E21C13932D97}"/>
          </ac:picMkLst>
        </pc:picChg>
        <pc:picChg chg="add del mod">
          <ac:chgData name="Harry Mylon" userId="2e16d37e575f3fd9" providerId="LiveId" clId="{DFB70E78-F8F9-4B13-9FCE-6A67C2AB931C}" dt="2024-01-09T09:14:40.516" v="3106" actId="478"/>
          <ac:picMkLst>
            <pc:docMk/>
            <pc:sldMk cId="0" sldId="271"/>
            <ac:picMk id="4" creationId="{17035E48-0E88-BD34-9EB1-DFAFD5F08371}"/>
          </ac:picMkLst>
        </pc:picChg>
        <pc:picChg chg="add mod">
          <ac:chgData name="Harry Mylon" userId="2e16d37e575f3fd9" providerId="LiveId" clId="{DFB70E78-F8F9-4B13-9FCE-6A67C2AB931C}" dt="2024-01-09T09:15:04.022" v="3111" actId="1076"/>
          <ac:picMkLst>
            <pc:docMk/>
            <pc:sldMk cId="0" sldId="271"/>
            <ac:picMk id="6" creationId="{17BD4DBE-9B7E-6672-7BAC-F4803D8EFFF6}"/>
          </ac:picMkLst>
        </pc:picChg>
      </pc:sldChg>
      <pc:sldChg chg="del">
        <pc:chgData name="Harry Mylon" userId="2e16d37e575f3fd9" providerId="LiveId" clId="{DFB70E78-F8F9-4B13-9FCE-6A67C2AB931C}" dt="2024-01-09T09:15:37.141" v="3153" actId="47"/>
        <pc:sldMkLst>
          <pc:docMk/>
          <pc:sldMk cId="0" sldId="272"/>
        </pc:sldMkLst>
      </pc:sldChg>
      <pc:sldChg chg="modSp mod">
        <pc:chgData name="Harry Mylon" userId="2e16d37e575f3fd9" providerId="LiveId" clId="{DFB70E78-F8F9-4B13-9FCE-6A67C2AB931C}" dt="2024-01-09T09:22:03.965" v="3239" actId="20577"/>
        <pc:sldMkLst>
          <pc:docMk/>
          <pc:sldMk cId="0" sldId="274"/>
        </pc:sldMkLst>
        <pc:spChg chg="mod">
          <ac:chgData name="Harry Mylon" userId="2e16d37e575f3fd9" providerId="LiveId" clId="{DFB70E78-F8F9-4B13-9FCE-6A67C2AB931C}" dt="2024-01-09T09:22:03.965" v="3239" actId="20577"/>
          <ac:spMkLst>
            <pc:docMk/>
            <pc:sldMk cId="0" sldId="274"/>
            <ac:spMk id="391" creationId="{00000000-0000-0000-0000-000000000000}"/>
          </ac:spMkLst>
        </pc:spChg>
      </pc:sldChg>
      <pc:sldChg chg="addSp delSp modSp mod">
        <pc:chgData name="Harry Mylon" userId="2e16d37e575f3fd9" providerId="LiveId" clId="{DFB70E78-F8F9-4B13-9FCE-6A67C2AB931C}" dt="2024-01-10T13:27:30.724" v="5150" actId="20577"/>
        <pc:sldMkLst>
          <pc:docMk/>
          <pc:sldMk cId="0" sldId="275"/>
        </pc:sldMkLst>
        <pc:spChg chg="mod">
          <ac:chgData name="Harry Mylon" userId="2e16d37e575f3fd9" providerId="LiveId" clId="{DFB70E78-F8F9-4B13-9FCE-6A67C2AB931C}" dt="2024-01-09T09:23:53.303" v="3454" actId="1076"/>
          <ac:spMkLst>
            <pc:docMk/>
            <pc:sldMk cId="0" sldId="275"/>
            <ac:spMk id="397" creationId="{00000000-0000-0000-0000-000000000000}"/>
          </ac:spMkLst>
        </pc:spChg>
        <pc:spChg chg="mod">
          <ac:chgData name="Harry Mylon" userId="2e16d37e575f3fd9" providerId="LiveId" clId="{DFB70E78-F8F9-4B13-9FCE-6A67C2AB931C}" dt="2024-01-10T13:27:30.724" v="5150" actId="20577"/>
          <ac:spMkLst>
            <pc:docMk/>
            <pc:sldMk cId="0" sldId="275"/>
            <ac:spMk id="398" creationId="{00000000-0000-0000-0000-000000000000}"/>
          </ac:spMkLst>
        </pc:spChg>
        <pc:picChg chg="add mod">
          <ac:chgData name="Harry Mylon" userId="2e16d37e575f3fd9" providerId="LiveId" clId="{DFB70E78-F8F9-4B13-9FCE-6A67C2AB931C}" dt="2024-01-09T09:25:15.113" v="3461" actId="1076"/>
          <ac:picMkLst>
            <pc:docMk/>
            <pc:sldMk cId="0" sldId="275"/>
            <ac:picMk id="3" creationId="{FAE81984-629A-2D1E-85AE-34EBF58514D3}"/>
          </ac:picMkLst>
        </pc:picChg>
        <pc:picChg chg="del">
          <ac:chgData name="Harry Mylon" userId="2e16d37e575f3fd9" providerId="LiveId" clId="{DFB70E78-F8F9-4B13-9FCE-6A67C2AB931C}" dt="2024-01-09T09:22:13.349" v="3246" actId="478"/>
          <ac:picMkLst>
            <pc:docMk/>
            <pc:sldMk cId="0" sldId="275"/>
            <ac:picMk id="5" creationId="{3C9F437A-850E-E603-E3D6-66E025361871}"/>
          </ac:picMkLst>
        </pc:picChg>
        <pc:picChg chg="del">
          <ac:chgData name="Harry Mylon" userId="2e16d37e575f3fd9" providerId="LiveId" clId="{DFB70E78-F8F9-4B13-9FCE-6A67C2AB931C}" dt="2024-01-09T09:22:13.883" v="3247" actId="478"/>
          <ac:picMkLst>
            <pc:docMk/>
            <pc:sldMk cId="0" sldId="275"/>
            <ac:picMk id="6" creationId="{F38BF7B8-3AF0-E15F-0B8F-33FC8F7DFCBF}"/>
          </ac:picMkLst>
        </pc:picChg>
      </pc:sldChg>
      <pc:sldChg chg="addSp delSp modSp add del mod">
        <pc:chgData name="Harry Mylon" userId="2e16d37e575f3fd9" providerId="LiveId" clId="{DFB70E78-F8F9-4B13-9FCE-6A67C2AB931C}" dt="2024-01-09T10:08:00.620" v="4709" actId="2696"/>
        <pc:sldMkLst>
          <pc:docMk/>
          <pc:sldMk cId="323012088" sldId="278"/>
        </pc:sldMkLst>
        <pc:spChg chg="mod">
          <ac:chgData name="Harry Mylon" userId="2e16d37e575f3fd9" providerId="LiveId" clId="{DFB70E78-F8F9-4B13-9FCE-6A67C2AB931C}" dt="2024-01-09T10:07:07.758" v="4698" actId="20577"/>
          <ac:spMkLst>
            <pc:docMk/>
            <pc:sldMk cId="323012088" sldId="278"/>
            <ac:spMk id="421" creationId="{00000000-0000-0000-0000-000000000000}"/>
          </ac:spMkLst>
        </pc:spChg>
        <pc:spChg chg="mod">
          <ac:chgData name="Harry Mylon" userId="2e16d37e575f3fd9" providerId="LiveId" clId="{DFB70E78-F8F9-4B13-9FCE-6A67C2AB931C}" dt="2024-01-09T07:43:17.602" v="194" actId="20577"/>
          <ac:spMkLst>
            <pc:docMk/>
            <pc:sldMk cId="323012088" sldId="278"/>
            <ac:spMk id="422" creationId="{00000000-0000-0000-0000-000000000000}"/>
          </ac:spMkLst>
        </pc:spChg>
        <pc:picChg chg="add mod">
          <ac:chgData name="Harry Mylon" userId="2e16d37e575f3fd9" providerId="LiveId" clId="{DFB70E78-F8F9-4B13-9FCE-6A67C2AB931C}" dt="2024-01-09T07:45:03.902" v="208" actId="1076"/>
          <ac:picMkLst>
            <pc:docMk/>
            <pc:sldMk cId="323012088" sldId="278"/>
            <ac:picMk id="3" creationId="{870C7535-2746-1E12-F2C2-B52F7BC64FAD}"/>
          </ac:picMkLst>
        </pc:picChg>
        <pc:picChg chg="del">
          <ac:chgData name="Harry Mylon" userId="2e16d37e575f3fd9" providerId="LiveId" clId="{DFB70E78-F8F9-4B13-9FCE-6A67C2AB931C}" dt="2024-01-09T07:43:26.802" v="195" actId="478"/>
          <ac:picMkLst>
            <pc:docMk/>
            <pc:sldMk cId="323012088" sldId="278"/>
            <ac:picMk id="4" creationId="{7FBFA1ED-2C96-B7FB-6214-C59945B2774F}"/>
          </ac:picMkLst>
        </pc:picChg>
      </pc:sldChg>
      <pc:sldChg chg="addSp delSp modSp add del mod">
        <pc:chgData name="Harry Mylon" userId="2e16d37e575f3fd9" providerId="LiveId" clId="{DFB70E78-F8F9-4B13-9FCE-6A67C2AB931C}" dt="2024-01-09T10:08:00.620" v="4709" actId="2696"/>
        <pc:sldMkLst>
          <pc:docMk/>
          <pc:sldMk cId="580461767" sldId="279"/>
        </pc:sldMkLst>
        <pc:spChg chg="mod">
          <ac:chgData name="Harry Mylon" userId="2e16d37e575f3fd9" providerId="LiveId" clId="{DFB70E78-F8F9-4B13-9FCE-6A67C2AB931C}" dt="2024-01-09T10:07:01.876" v="4696" actId="6549"/>
          <ac:spMkLst>
            <pc:docMk/>
            <pc:sldMk cId="580461767" sldId="279"/>
            <ac:spMk id="428" creationId="{00000000-0000-0000-0000-000000000000}"/>
          </ac:spMkLst>
        </pc:spChg>
        <pc:spChg chg="mod">
          <ac:chgData name="Harry Mylon" userId="2e16d37e575f3fd9" providerId="LiveId" clId="{DFB70E78-F8F9-4B13-9FCE-6A67C2AB931C}" dt="2024-01-09T09:59:51.917" v="4043" actId="20577"/>
          <ac:spMkLst>
            <pc:docMk/>
            <pc:sldMk cId="580461767" sldId="279"/>
            <ac:spMk id="429" creationId="{00000000-0000-0000-0000-000000000000}"/>
          </ac:spMkLst>
        </pc:spChg>
        <pc:picChg chg="del">
          <ac:chgData name="Harry Mylon" userId="2e16d37e575f3fd9" providerId="LiveId" clId="{DFB70E78-F8F9-4B13-9FCE-6A67C2AB931C}" dt="2024-01-09T09:56:17.538" v="3685" actId="478"/>
          <ac:picMkLst>
            <pc:docMk/>
            <pc:sldMk cId="580461767" sldId="279"/>
            <ac:picMk id="3" creationId="{487769D1-F4A3-3ACF-D071-DC19A364743A}"/>
          </ac:picMkLst>
        </pc:picChg>
        <pc:picChg chg="add mod">
          <ac:chgData name="Harry Mylon" userId="2e16d37e575f3fd9" providerId="LiveId" clId="{DFB70E78-F8F9-4B13-9FCE-6A67C2AB931C}" dt="2024-01-09T09:56:21.667" v="3688" actId="14100"/>
          <ac:picMkLst>
            <pc:docMk/>
            <pc:sldMk cId="580461767" sldId="279"/>
            <ac:picMk id="4" creationId="{E32C0EA1-2DCC-8DAD-F53A-D7D0EC2B639A}"/>
          </ac:picMkLst>
        </pc:picChg>
      </pc:sldChg>
      <pc:sldChg chg="add del">
        <pc:chgData name="Harry Mylon" userId="2e16d37e575f3fd9" providerId="LiveId" clId="{DFB70E78-F8F9-4B13-9FCE-6A67C2AB931C}" dt="2024-01-09T09:49:43.785" v="3608" actId="47"/>
        <pc:sldMkLst>
          <pc:docMk/>
          <pc:sldMk cId="0" sldId="280"/>
        </pc:sldMkLst>
      </pc:sldChg>
      <pc:sldChg chg="modSp add del mod">
        <pc:chgData name="Harry Mylon" userId="2e16d37e575f3fd9" providerId="LiveId" clId="{DFB70E78-F8F9-4B13-9FCE-6A67C2AB931C}" dt="2024-01-09T10:08:00.620" v="4709" actId="2696"/>
        <pc:sldMkLst>
          <pc:docMk/>
          <pc:sldMk cId="3299339122" sldId="282"/>
        </pc:sldMkLst>
        <pc:spChg chg="mod">
          <ac:chgData name="Harry Mylon" userId="2e16d37e575f3fd9" providerId="LiveId" clId="{DFB70E78-F8F9-4B13-9FCE-6A67C2AB931C}" dt="2024-01-09T10:00:49.708" v="4249" actId="1076"/>
          <ac:spMkLst>
            <pc:docMk/>
            <pc:sldMk cId="3299339122" sldId="282"/>
            <ac:spMk id="455" creationId="{00000000-0000-0000-0000-000000000000}"/>
          </ac:spMkLst>
        </pc:spChg>
        <pc:spChg chg="mod">
          <ac:chgData name="Harry Mylon" userId="2e16d37e575f3fd9" providerId="LiveId" clId="{DFB70E78-F8F9-4B13-9FCE-6A67C2AB931C}" dt="2024-01-09T10:01:21.956" v="4268" actId="255"/>
          <ac:spMkLst>
            <pc:docMk/>
            <pc:sldMk cId="3299339122" sldId="282"/>
            <ac:spMk id="456" creationId="{00000000-0000-0000-0000-000000000000}"/>
          </ac:spMkLst>
        </pc:spChg>
        <pc:picChg chg="mod">
          <ac:chgData name="Harry Mylon" userId="2e16d37e575f3fd9" providerId="LiveId" clId="{DFB70E78-F8F9-4B13-9FCE-6A67C2AB931C}" dt="2024-01-09T10:01:23.955" v="4273" actId="1036"/>
          <ac:picMkLst>
            <pc:docMk/>
            <pc:sldMk cId="3299339122" sldId="282"/>
            <ac:picMk id="457" creationId="{00000000-0000-0000-0000-000000000000}"/>
          </ac:picMkLst>
        </pc:picChg>
      </pc:sldChg>
      <pc:sldChg chg="delSp modSp add del mod">
        <pc:chgData name="Harry Mylon" userId="2e16d37e575f3fd9" providerId="LiveId" clId="{DFB70E78-F8F9-4B13-9FCE-6A67C2AB931C}" dt="2024-01-10T13:37:14.153" v="5152" actId="20577"/>
        <pc:sldMkLst>
          <pc:docMk/>
          <pc:sldMk cId="206734733" sldId="283"/>
        </pc:sldMkLst>
        <pc:spChg chg="mod">
          <ac:chgData name="Harry Mylon" userId="2e16d37e575f3fd9" providerId="LiveId" clId="{DFB70E78-F8F9-4B13-9FCE-6A67C2AB931C}" dt="2024-01-10T13:37:14.153" v="5152" actId="20577"/>
          <ac:spMkLst>
            <pc:docMk/>
            <pc:sldMk cId="206734733" sldId="283"/>
            <ac:spMk id="463" creationId="{00000000-0000-0000-0000-000000000000}"/>
          </ac:spMkLst>
        </pc:spChg>
        <pc:picChg chg="del">
          <ac:chgData name="Harry Mylon" userId="2e16d37e575f3fd9" providerId="LiveId" clId="{DFB70E78-F8F9-4B13-9FCE-6A67C2AB931C}" dt="2024-01-09T10:02:18.971" v="4414" actId="478"/>
          <ac:picMkLst>
            <pc:docMk/>
            <pc:sldMk cId="206734733" sldId="283"/>
            <ac:picMk id="5" creationId="{21A88F9C-3C8A-F66C-0A55-AA26B01542DE}"/>
          </ac:picMkLst>
        </pc:picChg>
      </pc:sldChg>
      <pc:sldChg chg="del">
        <pc:chgData name="Harry Mylon" userId="2e16d37e575f3fd9" providerId="LiveId" clId="{DFB70E78-F8F9-4B13-9FCE-6A67C2AB931C}" dt="2024-01-08T20:53:05.260" v="0" actId="47"/>
        <pc:sldMkLst>
          <pc:docMk/>
          <pc:sldMk cId="0" sldId="286"/>
        </pc:sldMkLst>
      </pc:sldChg>
      <pc:sldChg chg="del">
        <pc:chgData name="Harry Mylon" userId="2e16d37e575f3fd9" providerId="LiveId" clId="{DFB70E78-F8F9-4B13-9FCE-6A67C2AB931C}" dt="2024-01-08T20:53:06.666" v="1" actId="47"/>
        <pc:sldMkLst>
          <pc:docMk/>
          <pc:sldMk cId="0" sldId="287"/>
        </pc:sldMkLst>
      </pc:sldChg>
      <pc:sldChg chg="del">
        <pc:chgData name="Harry Mylon" userId="2e16d37e575f3fd9" providerId="LiveId" clId="{DFB70E78-F8F9-4B13-9FCE-6A67C2AB931C}" dt="2024-01-08T20:53:07.244" v="2" actId="47"/>
        <pc:sldMkLst>
          <pc:docMk/>
          <pc:sldMk cId="0" sldId="288"/>
        </pc:sldMkLst>
      </pc:sldChg>
      <pc:sldChg chg="del">
        <pc:chgData name="Harry Mylon" userId="2e16d37e575f3fd9" providerId="LiveId" clId="{DFB70E78-F8F9-4B13-9FCE-6A67C2AB931C}" dt="2024-01-08T20:53:07.775" v="4" actId="47"/>
        <pc:sldMkLst>
          <pc:docMk/>
          <pc:sldMk cId="0" sldId="290"/>
        </pc:sldMkLst>
      </pc:sldChg>
      <pc:sldChg chg="del">
        <pc:chgData name="Harry Mylon" userId="2e16d37e575f3fd9" providerId="LiveId" clId="{DFB70E78-F8F9-4B13-9FCE-6A67C2AB931C}" dt="2024-01-08T20:53:08.072" v="5" actId="47"/>
        <pc:sldMkLst>
          <pc:docMk/>
          <pc:sldMk cId="0" sldId="291"/>
        </pc:sldMkLst>
      </pc:sldChg>
      <pc:sldChg chg="delSp modSp mod delAnim">
        <pc:chgData name="Harry Mylon" userId="2e16d37e575f3fd9" providerId="LiveId" clId="{DFB70E78-F8F9-4B13-9FCE-6A67C2AB931C}" dt="2024-01-09T08:56:35.337" v="2381" actId="1076"/>
        <pc:sldMkLst>
          <pc:docMk/>
          <pc:sldMk cId="1807289522" sldId="294"/>
        </pc:sldMkLst>
        <pc:spChg chg="mod">
          <ac:chgData name="Harry Mylon" userId="2e16d37e575f3fd9" providerId="LiveId" clId="{DFB70E78-F8F9-4B13-9FCE-6A67C2AB931C}" dt="2024-01-09T08:56:35.337" v="2381" actId="1076"/>
          <ac:spMkLst>
            <pc:docMk/>
            <pc:sldMk cId="1807289522" sldId="294"/>
            <ac:spMk id="2" creationId="{6A159090-4049-D22C-993D-C800BF0A8489}"/>
          </ac:spMkLst>
        </pc:spChg>
        <pc:spChg chg="del">
          <ac:chgData name="Harry Mylon" userId="2e16d37e575f3fd9" providerId="LiveId" clId="{DFB70E78-F8F9-4B13-9FCE-6A67C2AB931C}" dt="2024-01-09T08:56:31.857" v="2379" actId="478"/>
          <ac:spMkLst>
            <pc:docMk/>
            <pc:sldMk cId="1807289522" sldId="294"/>
            <ac:spMk id="4" creationId="{00000000-0000-0000-0000-000000000000}"/>
          </ac:spMkLst>
        </pc:spChg>
        <pc:spChg chg="del">
          <ac:chgData name="Harry Mylon" userId="2e16d37e575f3fd9" providerId="LiveId" clId="{DFB70E78-F8F9-4B13-9FCE-6A67C2AB931C}" dt="2024-01-09T08:56:30.549" v="2378" actId="478"/>
          <ac:spMkLst>
            <pc:docMk/>
            <pc:sldMk cId="1807289522" sldId="294"/>
            <ac:spMk id="7" creationId="{00000000-0000-0000-0000-000000000000}"/>
          </ac:spMkLst>
        </pc:spChg>
        <pc:picChg chg="del">
          <ac:chgData name="Harry Mylon" userId="2e16d37e575f3fd9" providerId="LiveId" clId="{DFB70E78-F8F9-4B13-9FCE-6A67C2AB931C}" dt="2024-01-09T08:56:28.327" v="2375" actId="478"/>
          <ac:picMkLst>
            <pc:docMk/>
            <pc:sldMk cId="1807289522" sldId="294"/>
            <ac:picMk id="3" creationId="{1A818B6C-DAAB-FB07-2546-F3FD4BA73E8D}"/>
          </ac:picMkLst>
        </pc:picChg>
        <pc:picChg chg="del">
          <ac:chgData name="Harry Mylon" userId="2e16d37e575f3fd9" providerId="LiveId" clId="{DFB70E78-F8F9-4B13-9FCE-6A67C2AB931C}" dt="2024-01-09T08:56:28.857" v="2376" actId="478"/>
          <ac:picMkLst>
            <pc:docMk/>
            <pc:sldMk cId="1807289522" sldId="294"/>
            <ac:picMk id="2050" creationId="{00000000-0000-0000-0000-000000000000}"/>
          </ac:picMkLst>
        </pc:picChg>
        <pc:picChg chg="del">
          <ac:chgData name="Harry Mylon" userId="2e16d37e575f3fd9" providerId="LiveId" clId="{DFB70E78-F8F9-4B13-9FCE-6A67C2AB931C}" dt="2024-01-09T08:56:29.247" v="2377" actId="478"/>
          <ac:picMkLst>
            <pc:docMk/>
            <pc:sldMk cId="1807289522" sldId="294"/>
            <ac:picMk id="2051" creationId="{00000000-0000-0000-0000-000000000000}"/>
          </ac:picMkLst>
        </pc:picChg>
      </pc:sldChg>
      <pc:sldChg chg="add del">
        <pc:chgData name="Harry Mylon" userId="2e16d37e575f3fd9" providerId="LiveId" clId="{DFB70E78-F8F9-4B13-9FCE-6A67C2AB931C}" dt="2024-01-09T09:25:50.096" v="3462" actId="47"/>
        <pc:sldMkLst>
          <pc:docMk/>
          <pc:sldMk cId="3230282717" sldId="295"/>
        </pc:sldMkLst>
      </pc:sldChg>
      <pc:sldChg chg="del">
        <pc:chgData name="Harry Mylon" userId="2e16d37e575f3fd9" providerId="LiveId" clId="{DFB70E78-F8F9-4B13-9FCE-6A67C2AB931C}" dt="2024-01-08T20:53:08.244" v="6" actId="47"/>
        <pc:sldMkLst>
          <pc:docMk/>
          <pc:sldMk cId="141367695" sldId="296"/>
        </pc:sldMkLst>
      </pc:sldChg>
      <pc:sldChg chg="addSp delSp modSp add del mod delAnim">
        <pc:chgData name="Harry Mylon" userId="2e16d37e575f3fd9" providerId="LiveId" clId="{DFB70E78-F8F9-4B13-9FCE-6A67C2AB931C}" dt="2024-01-09T10:08:00.620" v="4709" actId="2696"/>
        <pc:sldMkLst>
          <pc:docMk/>
          <pc:sldMk cId="3235697360" sldId="297"/>
        </pc:sldMkLst>
        <pc:spChg chg="add del mod">
          <ac:chgData name="Harry Mylon" userId="2e16d37e575f3fd9" providerId="LiveId" clId="{DFB70E78-F8F9-4B13-9FCE-6A67C2AB931C}" dt="2024-01-09T10:03:45.882" v="4634" actId="478"/>
          <ac:spMkLst>
            <pc:docMk/>
            <pc:sldMk cId="3235697360" sldId="297"/>
            <ac:spMk id="4" creationId="{C4B78700-D1D8-3488-52EA-05E58697B4BF}"/>
          </ac:spMkLst>
        </pc:spChg>
        <pc:spChg chg="del">
          <ac:chgData name="Harry Mylon" userId="2e16d37e575f3fd9" providerId="LiveId" clId="{DFB70E78-F8F9-4B13-9FCE-6A67C2AB931C}" dt="2024-01-09T10:03:43.858" v="4633" actId="478"/>
          <ac:spMkLst>
            <pc:docMk/>
            <pc:sldMk cId="3235697360" sldId="297"/>
            <ac:spMk id="5" creationId="{22329411-2853-A8C1-01AD-DF10E8BFF08E}"/>
          </ac:spMkLst>
        </pc:spChg>
        <pc:spChg chg="del">
          <ac:chgData name="Harry Mylon" userId="2e16d37e575f3fd9" providerId="LiveId" clId="{DFB70E78-F8F9-4B13-9FCE-6A67C2AB931C}" dt="2024-01-09T10:03:40.369" v="4631" actId="478"/>
          <ac:spMkLst>
            <pc:docMk/>
            <pc:sldMk cId="3235697360" sldId="297"/>
            <ac:spMk id="6" creationId="{00000000-0000-0000-0000-000000000000}"/>
          </ac:spMkLst>
        </pc:spChg>
        <pc:spChg chg="del">
          <ac:chgData name="Harry Mylon" userId="2e16d37e575f3fd9" providerId="LiveId" clId="{DFB70E78-F8F9-4B13-9FCE-6A67C2AB931C}" dt="2024-01-09T10:03:42.578" v="4632" actId="478"/>
          <ac:spMkLst>
            <pc:docMk/>
            <pc:sldMk cId="3235697360" sldId="297"/>
            <ac:spMk id="7" creationId="{00000000-0000-0000-0000-000000000000}"/>
          </ac:spMkLst>
        </pc:spChg>
        <pc:picChg chg="del">
          <ac:chgData name="Harry Mylon" userId="2e16d37e575f3fd9" providerId="LiveId" clId="{DFB70E78-F8F9-4B13-9FCE-6A67C2AB931C}" dt="2024-01-09T10:03:38.336" v="4629" actId="478"/>
          <ac:picMkLst>
            <pc:docMk/>
            <pc:sldMk cId="3235697360" sldId="297"/>
            <ac:picMk id="6146" creationId="{00000000-0000-0000-0000-000000000000}"/>
          </ac:picMkLst>
        </pc:picChg>
        <pc:picChg chg="del">
          <ac:chgData name="Harry Mylon" userId="2e16d37e575f3fd9" providerId="LiveId" clId="{DFB70E78-F8F9-4B13-9FCE-6A67C2AB931C}" dt="2024-01-09T10:03:39.012" v="4630" actId="478"/>
          <ac:picMkLst>
            <pc:docMk/>
            <pc:sldMk cId="3235697360" sldId="297"/>
            <ac:picMk id="6147" creationId="{00000000-0000-0000-0000-000000000000}"/>
          </ac:picMkLst>
        </pc:picChg>
      </pc:sldChg>
      <pc:sldChg chg="addSp delSp modSp mod modNotesTx">
        <pc:chgData name="Harry Mylon" userId="2e16d37e575f3fd9" providerId="LiveId" clId="{DFB70E78-F8F9-4B13-9FCE-6A67C2AB931C}" dt="2024-01-09T09:21:43.810" v="3173" actId="1076"/>
        <pc:sldMkLst>
          <pc:docMk/>
          <pc:sldMk cId="3076589182" sldId="299"/>
        </pc:sldMkLst>
        <pc:spChg chg="mod">
          <ac:chgData name="Harry Mylon" userId="2e16d37e575f3fd9" providerId="LiveId" clId="{DFB70E78-F8F9-4B13-9FCE-6A67C2AB931C}" dt="2024-01-09T09:20:27.143" v="3167" actId="1076"/>
          <ac:spMkLst>
            <pc:docMk/>
            <pc:sldMk cId="3076589182" sldId="299"/>
            <ac:spMk id="2" creationId="{D20372E7-72A4-DEAF-7B93-4B94752E1F6A}"/>
          </ac:spMkLst>
        </pc:spChg>
        <pc:picChg chg="add mod">
          <ac:chgData name="Harry Mylon" userId="2e16d37e575f3fd9" providerId="LiveId" clId="{DFB70E78-F8F9-4B13-9FCE-6A67C2AB931C}" dt="2024-01-09T09:16:20.510" v="3163" actId="1076"/>
          <ac:picMkLst>
            <pc:docMk/>
            <pc:sldMk cId="3076589182" sldId="299"/>
            <ac:picMk id="4" creationId="{D09A684A-9E73-51A3-9CF4-35F58885CD2E}"/>
          </ac:picMkLst>
        </pc:picChg>
        <pc:picChg chg="del">
          <ac:chgData name="Harry Mylon" userId="2e16d37e575f3fd9" providerId="LiveId" clId="{DFB70E78-F8F9-4B13-9FCE-6A67C2AB931C}" dt="2024-01-09T09:15:40.396" v="3156" actId="478"/>
          <ac:picMkLst>
            <pc:docMk/>
            <pc:sldMk cId="3076589182" sldId="299"/>
            <ac:picMk id="5" creationId="{AC4A8C63-3EA7-FB25-94CE-B689EE99A39D}"/>
          </ac:picMkLst>
        </pc:picChg>
        <pc:picChg chg="del">
          <ac:chgData name="Harry Mylon" userId="2e16d37e575f3fd9" providerId="LiveId" clId="{DFB70E78-F8F9-4B13-9FCE-6A67C2AB931C}" dt="2024-01-09T09:15:39.457" v="3154" actId="478"/>
          <ac:picMkLst>
            <pc:docMk/>
            <pc:sldMk cId="3076589182" sldId="299"/>
            <ac:picMk id="7" creationId="{86D94568-4575-77F6-E31E-C0ACF82545CB}"/>
          </ac:picMkLst>
        </pc:picChg>
        <pc:picChg chg="mod">
          <ac:chgData name="Harry Mylon" userId="2e16d37e575f3fd9" providerId="LiveId" clId="{DFB70E78-F8F9-4B13-9FCE-6A67C2AB931C}" dt="2024-01-09T09:15:48.343" v="3160" actId="1076"/>
          <ac:picMkLst>
            <pc:docMk/>
            <pc:sldMk cId="3076589182" sldId="299"/>
            <ac:picMk id="8" creationId="{2274BADE-7DFC-9E7F-623F-757156266F75}"/>
          </ac:picMkLst>
        </pc:picChg>
        <pc:picChg chg="add mod">
          <ac:chgData name="Harry Mylon" userId="2e16d37e575f3fd9" providerId="LiveId" clId="{DFB70E78-F8F9-4B13-9FCE-6A67C2AB931C}" dt="2024-01-09T09:20:29.392" v="3168" actId="1076"/>
          <ac:picMkLst>
            <pc:docMk/>
            <pc:sldMk cId="3076589182" sldId="299"/>
            <ac:picMk id="9" creationId="{A3903F0C-D6CA-3FBA-AECD-7FCEFF06B3D4}"/>
          </ac:picMkLst>
        </pc:picChg>
        <pc:picChg chg="add del mod">
          <ac:chgData name="Harry Mylon" userId="2e16d37e575f3fd9" providerId="LiveId" clId="{DFB70E78-F8F9-4B13-9FCE-6A67C2AB931C}" dt="2024-01-09T09:21:24.366" v="3171" actId="478"/>
          <ac:picMkLst>
            <pc:docMk/>
            <pc:sldMk cId="3076589182" sldId="299"/>
            <ac:picMk id="11" creationId="{505681B6-704B-00F6-1D97-CAD02D8E06FA}"/>
          </ac:picMkLst>
        </pc:picChg>
        <pc:picChg chg="add mod">
          <ac:chgData name="Harry Mylon" userId="2e16d37e575f3fd9" providerId="LiveId" clId="{DFB70E78-F8F9-4B13-9FCE-6A67C2AB931C}" dt="2024-01-09T09:21:43.810" v="3173" actId="1076"/>
          <ac:picMkLst>
            <pc:docMk/>
            <pc:sldMk cId="3076589182" sldId="299"/>
            <ac:picMk id="13" creationId="{FB5AF047-DB13-81A5-BD24-B4342A478B61}"/>
          </ac:picMkLst>
        </pc:picChg>
        <pc:picChg chg="del">
          <ac:chgData name="Harry Mylon" userId="2e16d37e575f3fd9" providerId="LiveId" clId="{DFB70E78-F8F9-4B13-9FCE-6A67C2AB931C}" dt="2024-01-09T09:15:39.813" v="3155" actId="478"/>
          <ac:picMkLst>
            <pc:docMk/>
            <pc:sldMk cId="3076589182" sldId="299"/>
            <ac:picMk id="3074" creationId="{00000000-0000-0000-0000-000000000000}"/>
          </ac:picMkLst>
        </pc:picChg>
      </pc:sldChg>
      <pc:sldChg chg="del">
        <pc:chgData name="Harry Mylon" userId="2e16d37e575f3fd9" providerId="LiveId" clId="{DFB70E78-F8F9-4B13-9FCE-6A67C2AB931C}" dt="2024-01-08T20:53:07.619" v="3" actId="47"/>
        <pc:sldMkLst>
          <pc:docMk/>
          <pc:sldMk cId="1702760034" sldId="300"/>
        </pc:sldMkLst>
      </pc:sldChg>
      <pc:sldChg chg="add del">
        <pc:chgData name="Harry Mylon" userId="2e16d37e575f3fd9" providerId="LiveId" clId="{DFB70E78-F8F9-4B13-9FCE-6A67C2AB931C}" dt="2024-01-08T20:53:48.671" v="41" actId="47"/>
        <pc:sldMkLst>
          <pc:docMk/>
          <pc:sldMk cId="2957498245" sldId="302"/>
        </pc:sldMkLst>
      </pc:sldChg>
      <pc:sldChg chg="add del">
        <pc:chgData name="Harry Mylon" userId="2e16d37e575f3fd9" providerId="LiveId" clId="{DFB70E78-F8F9-4B13-9FCE-6A67C2AB931C}" dt="2024-01-08T20:53:56.533" v="46" actId="47"/>
        <pc:sldMkLst>
          <pc:docMk/>
          <pc:sldMk cId="2929720950" sldId="303"/>
        </pc:sldMkLst>
      </pc:sldChg>
      <pc:sldChg chg="add del">
        <pc:chgData name="Harry Mylon" userId="2e16d37e575f3fd9" providerId="LiveId" clId="{DFB70E78-F8F9-4B13-9FCE-6A67C2AB931C}" dt="2024-01-08T20:53:57.955" v="47" actId="47"/>
        <pc:sldMkLst>
          <pc:docMk/>
          <pc:sldMk cId="2952388118" sldId="304"/>
        </pc:sldMkLst>
      </pc:sldChg>
      <pc:sldChg chg="addSp delSp modSp mod modNotesTx">
        <pc:chgData name="Harry Mylon" userId="2e16d37e575f3fd9" providerId="LiveId" clId="{DFB70E78-F8F9-4B13-9FCE-6A67C2AB931C}" dt="2024-01-09T08:47:47.508" v="1336" actId="1076"/>
        <pc:sldMkLst>
          <pc:docMk/>
          <pc:sldMk cId="1420928696" sldId="306"/>
        </pc:sldMkLst>
        <pc:spChg chg="mod">
          <ac:chgData name="Harry Mylon" userId="2e16d37e575f3fd9" providerId="LiveId" clId="{DFB70E78-F8F9-4B13-9FCE-6A67C2AB931C}" dt="2024-01-09T08:42:14.259" v="1328" actId="20577"/>
          <ac:spMkLst>
            <pc:docMk/>
            <pc:sldMk cId="1420928696" sldId="306"/>
            <ac:spMk id="2" creationId="{DD34D662-B28A-09FD-F847-4D226D393A0B}"/>
          </ac:spMkLst>
        </pc:spChg>
        <pc:picChg chg="add mod">
          <ac:chgData name="Harry Mylon" userId="2e16d37e575f3fd9" providerId="LiveId" clId="{DFB70E78-F8F9-4B13-9FCE-6A67C2AB931C}" dt="2024-01-09T08:42:59.576" v="1332" actId="1076"/>
          <ac:picMkLst>
            <pc:docMk/>
            <pc:sldMk cId="1420928696" sldId="306"/>
            <ac:picMk id="4" creationId="{FBCDD28E-648A-2ECE-FB10-2F62B8B63EF3}"/>
          </ac:picMkLst>
        </pc:picChg>
        <pc:picChg chg="del">
          <ac:chgData name="Harry Mylon" userId="2e16d37e575f3fd9" providerId="LiveId" clId="{DFB70E78-F8F9-4B13-9FCE-6A67C2AB931C}" dt="2024-01-09T08:41:36.372" v="1262" actId="478"/>
          <ac:picMkLst>
            <pc:docMk/>
            <pc:sldMk cId="1420928696" sldId="306"/>
            <ac:picMk id="5" creationId="{386F9E47-9C5A-3B44-E52C-F4AF58D6FD80}"/>
          </ac:picMkLst>
        </pc:picChg>
        <pc:picChg chg="mod">
          <ac:chgData name="Harry Mylon" userId="2e16d37e575f3fd9" providerId="LiveId" clId="{DFB70E78-F8F9-4B13-9FCE-6A67C2AB931C}" dt="2024-01-09T08:42:21.787" v="1330" actId="1076"/>
          <ac:picMkLst>
            <pc:docMk/>
            <pc:sldMk cId="1420928696" sldId="306"/>
            <ac:picMk id="6" creationId="{5FE79B7E-80F5-12CA-BA27-116D188EF2CD}"/>
          </ac:picMkLst>
        </pc:picChg>
        <pc:picChg chg="del">
          <ac:chgData name="Harry Mylon" userId="2e16d37e575f3fd9" providerId="LiveId" clId="{DFB70E78-F8F9-4B13-9FCE-6A67C2AB931C}" dt="2024-01-09T08:41:34.987" v="1259" actId="478"/>
          <ac:picMkLst>
            <pc:docMk/>
            <pc:sldMk cId="1420928696" sldId="306"/>
            <ac:picMk id="8" creationId="{AED5CAB9-CD0A-D95B-1392-8EBD7FE6CF68}"/>
          </ac:picMkLst>
        </pc:picChg>
        <pc:picChg chg="add mod">
          <ac:chgData name="Harry Mylon" userId="2e16d37e575f3fd9" providerId="LiveId" clId="{DFB70E78-F8F9-4B13-9FCE-6A67C2AB931C}" dt="2024-01-09T08:47:47.508" v="1336" actId="1076"/>
          <ac:picMkLst>
            <pc:docMk/>
            <pc:sldMk cId="1420928696" sldId="306"/>
            <ac:picMk id="9" creationId="{05AB409A-4656-48A9-C306-3E3E07EC848E}"/>
          </ac:picMkLst>
        </pc:picChg>
        <pc:picChg chg="del">
          <ac:chgData name="Harry Mylon" userId="2e16d37e575f3fd9" providerId="LiveId" clId="{DFB70E78-F8F9-4B13-9FCE-6A67C2AB931C}" dt="2024-01-09T08:41:34.489" v="1258" actId="478"/>
          <ac:picMkLst>
            <pc:docMk/>
            <pc:sldMk cId="1420928696" sldId="306"/>
            <ac:picMk id="10" creationId="{E3F6089B-1299-803A-F0C3-B26AB4C6BF57}"/>
          </ac:picMkLst>
        </pc:picChg>
        <pc:picChg chg="del">
          <ac:chgData name="Harry Mylon" userId="2e16d37e575f3fd9" providerId="LiveId" clId="{DFB70E78-F8F9-4B13-9FCE-6A67C2AB931C}" dt="2024-01-09T08:41:35.477" v="1260" actId="478"/>
          <ac:picMkLst>
            <pc:docMk/>
            <pc:sldMk cId="1420928696" sldId="306"/>
            <ac:picMk id="1026" creationId="{00000000-0000-0000-0000-000000000000}"/>
          </ac:picMkLst>
        </pc:picChg>
        <pc:picChg chg="del">
          <ac:chgData name="Harry Mylon" userId="2e16d37e575f3fd9" providerId="LiveId" clId="{DFB70E78-F8F9-4B13-9FCE-6A67C2AB931C}" dt="2024-01-09T08:41:35.897" v="1261" actId="478"/>
          <ac:picMkLst>
            <pc:docMk/>
            <pc:sldMk cId="1420928696" sldId="306"/>
            <ac:picMk id="1027" creationId="{00000000-0000-0000-0000-000000000000}"/>
          </ac:picMkLst>
        </pc:picChg>
      </pc:sldChg>
      <pc:sldChg chg="addSp delSp modSp add del mod">
        <pc:chgData name="Harry Mylon" userId="2e16d37e575f3fd9" providerId="LiveId" clId="{DFB70E78-F8F9-4B13-9FCE-6A67C2AB931C}" dt="2024-01-09T10:08:00.620" v="4709" actId="2696"/>
        <pc:sldMkLst>
          <pc:docMk/>
          <pc:sldMk cId="379605363" sldId="307"/>
        </pc:sldMkLst>
        <pc:spChg chg="mod">
          <ac:chgData name="Harry Mylon" userId="2e16d37e575f3fd9" providerId="LiveId" clId="{DFB70E78-F8F9-4B13-9FCE-6A67C2AB931C}" dt="2024-01-09T10:02:54.578" v="4468" actId="1076"/>
          <ac:spMkLst>
            <pc:docMk/>
            <pc:sldMk cId="379605363" sldId="307"/>
            <ac:spMk id="2" creationId="{B53F6333-4C0C-60F2-153E-FCEA9656142E}"/>
          </ac:spMkLst>
        </pc:spChg>
        <pc:spChg chg="mod">
          <ac:chgData name="Harry Mylon" userId="2e16d37e575f3fd9" providerId="LiveId" clId="{DFB70E78-F8F9-4B13-9FCE-6A67C2AB931C}" dt="2024-01-09T09:43:07.713" v="3591" actId="1076"/>
          <ac:spMkLst>
            <pc:docMk/>
            <pc:sldMk cId="379605363" sldId="307"/>
            <ac:spMk id="10" creationId="{47680A99-42E0-0220-16A6-A3DC4FF61D0F}"/>
          </ac:spMkLst>
        </pc:spChg>
        <pc:picChg chg="add del mod">
          <ac:chgData name="Harry Mylon" userId="2e16d37e575f3fd9" providerId="LiveId" clId="{DFB70E78-F8F9-4B13-9FCE-6A67C2AB931C}" dt="2024-01-09T09:43:17.345" v="3595" actId="478"/>
          <ac:picMkLst>
            <pc:docMk/>
            <pc:sldMk cId="379605363" sldId="307"/>
            <ac:picMk id="4" creationId="{EFC6F309-83EC-F9E6-BBC3-C4C5CC28F2E7}"/>
          </ac:picMkLst>
        </pc:picChg>
        <pc:picChg chg="add mod">
          <ac:chgData name="Harry Mylon" userId="2e16d37e575f3fd9" providerId="LiveId" clId="{DFB70E78-F8F9-4B13-9FCE-6A67C2AB931C}" dt="2024-01-09T10:02:49.478" v="4465" actId="1076"/>
          <ac:picMkLst>
            <pc:docMk/>
            <pc:sldMk cId="379605363" sldId="307"/>
            <ac:picMk id="6" creationId="{F561823B-798F-94A6-140B-674B79943249}"/>
          </ac:picMkLst>
        </pc:picChg>
        <pc:picChg chg="del">
          <ac:chgData name="Harry Mylon" userId="2e16d37e575f3fd9" providerId="LiveId" clId="{DFB70E78-F8F9-4B13-9FCE-6A67C2AB931C}" dt="2024-01-09T09:43:02.119" v="3588" actId="478"/>
          <ac:picMkLst>
            <pc:docMk/>
            <pc:sldMk cId="379605363" sldId="307"/>
            <ac:picMk id="7" creationId="{4069E473-12B9-6F85-CB1A-7446268A91BD}"/>
          </ac:picMkLst>
        </pc:picChg>
        <pc:picChg chg="del">
          <ac:chgData name="Harry Mylon" userId="2e16d37e575f3fd9" providerId="LiveId" clId="{DFB70E78-F8F9-4B13-9FCE-6A67C2AB931C}" dt="2024-01-09T09:43:02.764" v="3589" actId="478"/>
          <ac:picMkLst>
            <pc:docMk/>
            <pc:sldMk cId="379605363" sldId="307"/>
            <ac:picMk id="9" creationId="{1317239F-4557-6266-C80B-A1B983C50DDE}"/>
          </ac:picMkLst>
        </pc:picChg>
        <pc:picChg chg="add mod">
          <ac:chgData name="Harry Mylon" userId="2e16d37e575f3fd9" providerId="LiveId" clId="{DFB70E78-F8F9-4B13-9FCE-6A67C2AB931C}" dt="2024-01-09T09:54:47.868" v="3614" actId="1076"/>
          <ac:picMkLst>
            <pc:docMk/>
            <pc:sldMk cId="379605363" sldId="307"/>
            <ac:picMk id="11" creationId="{69B74710-E445-20A6-A9E7-31E98619EBF7}"/>
          </ac:picMkLst>
        </pc:picChg>
        <pc:picChg chg="add mod">
          <ac:chgData name="Harry Mylon" userId="2e16d37e575f3fd9" providerId="LiveId" clId="{DFB70E78-F8F9-4B13-9FCE-6A67C2AB931C}" dt="2024-01-09T10:02:52.176" v="4467" actId="1076"/>
          <ac:picMkLst>
            <pc:docMk/>
            <pc:sldMk cId="379605363" sldId="307"/>
            <ac:picMk id="13" creationId="{32E83854-1851-28CE-D27B-18BD383AC33C}"/>
          </ac:picMkLst>
        </pc:picChg>
        <pc:picChg chg="del">
          <ac:chgData name="Harry Mylon" userId="2e16d37e575f3fd9" providerId="LiveId" clId="{DFB70E78-F8F9-4B13-9FCE-6A67C2AB931C}" dt="2024-01-09T09:43:01.631" v="3587" actId="478"/>
          <ac:picMkLst>
            <pc:docMk/>
            <pc:sldMk cId="379605363" sldId="307"/>
            <ac:picMk id="1026" creationId="{00000000-0000-0000-0000-000000000000}"/>
          </ac:picMkLst>
        </pc:picChg>
      </pc:sldChg>
      <pc:sldChg chg="add del">
        <pc:chgData name="Harry Mylon" userId="2e16d37e575f3fd9" providerId="LiveId" clId="{DFB70E78-F8F9-4B13-9FCE-6A67C2AB931C}" dt="2024-01-09T10:03:36.121" v="4628" actId="47"/>
        <pc:sldMkLst>
          <pc:docMk/>
          <pc:sldMk cId="725434093" sldId="308"/>
        </pc:sldMkLst>
      </pc:sldChg>
      <pc:sldChg chg="delSp modSp new mod">
        <pc:chgData name="Harry Mylon" userId="2e16d37e575f3fd9" providerId="LiveId" clId="{DFB70E78-F8F9-4B13-9FCE-6A67C2AB931C}" dt="2024-01-09T09:26:02.806" v="3498" actId="478"/>
        <pc:sldMkLst>
          <pc:docMk/>
          <pc:sldMk cId="767052246" sldId="309"/>
        </pc:sldMkLst>
        <pc:spChg chg="mod">
          <ac:chgData name="Harry Mylon" userId="2e16d37e575f3fd9" providerId="LiveId" clId="{DFB70E78-F8F9-4B13-9FCE-6A67C2AB931C}" dt="2024-01-09T09:26:00.756" v="3497" actId="20577"/>
          <ac:spMkLst>
            <pc:docMk/>
            <pc:sldMk cId="767052246" sldId="309"/>
            <ac:spMk id="2" creationId="{598012FB-3622-68E1-B8F0-7A81266A34A4}"/>
          </ac:spMkLst>
        </pc:spChg>
        <pc:spChg chg="del">
          <ac:chgData name="Harry Mylon" userId="2e16d37e575f3fd9" providerId="LiveId" clId="{DFB70E78-F8F9-4B13-9FCE-6A67C2AB931C}" dt="2024-01-09T09:26:02.806" v="3498" actId="478"/>
          <ac:spMkLst>
            <pc:docMk/>
            <pc:sldMk cId="767052246" sldId="309"/>
            <ac:spMk id="3" creationId="{634A5B03-3D6B-B7B7-9E4C-4ED054E7BF16}"/>
          </ac:spMkLst>
        </pc:spChg>
      </pc:sldChg>
      <pc:sldChg chg="add del">
        <pc:chgData name="Harry Mylon" userId="2e16d37e575f3fd9" providerId="LiveId" clId="{DFB70E78-F8F9-4B13-9FCE-6A67C2AB931C}" dt="2024-01-08T20:53:58.972" v="48" actId="47"/>
        <pc:sldMkLst>
          <pc:docMk/>
          <pc:sldMk cId="941141234" sldId="309"/>
        </pc:sldMkLst>
      </pc:sldChg>
      <pc:sldChg chg="del ord setBg">
        <pc:chgData name="Harry Mylon" userId="2e16d37e575f3fd9" providerId="LiveId" clId="{DFB70E78-F8F9-4B13-9FCE-6A67C2AB931C}" dt="2024-01-09T07:36:35.290" v="54" actId="47"/>
        <pc:sldMkLst>
          <pc:docMk/>
          <pc:sldMk cId="3148677586" sldId="309"/>
        </pc:sldMkLst>
      </pc:sldChg>
      <pc:sldChg chg="add del">
        <pc:chgData name="Harry Mylon" userId="2e16d37e575f3fd9" providerId="LiveId" clId="{DFB70E78-F8F9-4B13-9FCE-6A67C2AB931C}" dt="2024-01-08T20:53:55.079" v="45" actId="47"/>
        <pc:sldMkLst>
          <pc:docMk/>
          <pc:sldMk cId="1293665999" sldId="310"/>
        </pc:sldMkLst>
      </pc:sldChg>
      <pc:sldChg chg="add del">
        <pc:chgData name="Harry Mylon" userId="2e16d37e575f3fd9" providerId="LiveId" clId="{DFB70E78-F8F9-4B13-9FCE-6A67C2AB931C}" dt="2024-01-08T20:53:53.829" v="44" actId="47"/>
        <pc:sldMkLst>
          <pc:docMk/>
          <pc:sldMk cId="2234536825" sldId="311"/>
        </pc:sldMkLst>
      </pc:sldChg>
      <pc:sldChg chg="add del">
        <pc:chgData name="Harry Mylon" userId="2e16d37e575f3fd9" providerId="LiveId" clId="{DFB70E78-F8F9-4B13-9FCE-6A67C2AB931C}" dt="2024-01-08T20:53:53.204" v="43" actId="47"/>
        <pc:sldMkLst>
          <pc:docMk/>
          <pc:sldMk cId="3242145623" sldId="312"/>
        </pc:sldMkLst>
      </pc:sldChg>
      <pc:sldChg chg="add del">
        <pc:chgData name="Harry Mylon" userId="2e16d37e575f3fd9" providerId="LiveId" clId="{DFB70E78-F8F9-4B13-9FCE-6A67C2AB931C}" dt="2024-01-08T20:53:52.251" v="42" actId="47"/>
        <pc:sldMkLst>
          <pc:docMk/>
          <pc:sldMk cId="2038264384" sldId="313"/>
        </pc:sldMkLst>
      </pc:sldChg>
      <pc:sldMasterChg chg="setBg modSldLayout">
        <pc:chgData name="Harry Mylon" userId="2e16d37e575f3fd9" providerId="LiveId" clId="{DFB70E78-F8F9-4B13-9FCE-6A67C2AB931C}" dt="2024-01-09T07:36:23.122" v="53"/>
        <pc:sldMasterMkLst>
          <pc:docMk/>
          <pc:sldMasterMk cId="0" sldId="2147483648"/>
        </pc:sldMasterMkLst>
        <pc:sldLayoutChg chg="setBg">
          <pc:chgData name="Harry Mylon" userId="2e16d37e575f3fd9" providerId="LiveId" clId="{DFB70E78-F8F9-4B13-9FCE-6A67C2AB931C}" dt="2024-01-09T07:36:23.122" v="53"/>
          <pc:sldLayoutMkLst>
            <pc:docMk/>
            <pc:sldMasterMk cId="0" sldId="2147483648"/>
            <pc:sldLayoutMk cId="0" sldId="2147483649"/>
          </pc:sldLayoutMkLst>
        </pc:sldLayoutChg>
        <pc:sldLayoutChg chg="setBg">
          <pc:chgData name="Harry Mylon" userId="2e16d37e575f3fd9" providerId="LiveId" clId="{DFB70E78-F8F9-4B13-9FCE-6A67C2AB931C}" dt="2024-01-09T07:36:23.122" v="53"/>
          <pc:sldLayoutMkLst>
            <pc:docMk/>
            <pc:sldMasterMk cId="0" sldId="2147483648"/>
            <pc:sldLayoutMk cId="0" sldId="2147483650"/>
          </pc:sldLayoutMkLst>
        </pc:sldLayoutChg>
        <pc:sldLayoutChg chg="setBg">
          <pc:chgData name="Harry Mylon" userId="2e16d37e575f3fd9" providerId="LiveId" clId="{DFB70E78-F8F9-4B13-9FCE-6A67C2AB931C}" dt="2024-01-09T07:36:23.122" v="53"/>
          <pc:sldLayoutMkLst>
            <pc:docMk/>
            <pc:sldMasterMk cId="0" sldId="2147483648"/>
            <pc:sldLayoutMk cId="0" sldId="2147483651"/>
          </pc:sldLayoutMkLst>
        </pc:sldLayoutChg>
        <pc:sldLayoutChg chg="setBg">
          <pc:chgData name="Harry Mylon" userId="2e16d37e575f3fd9" providerId="LiveId" clId="{DFB70E78-F8F9-4B13-9FCE-6A67C2AB931C}" dt="2024-01-09T07:36:23.122" v="53"/>
          <pc:sldLayoutMkLst>
            <pc:docMk/>
            <pc:sldMasterMk cId="0" sldId="2147483648"/>
            <pc:sldLayoutMk cId="0" sldId="2147483652"/>
          </pc:sldLayoutMkLst>
        </pc:sldLayoutChg>
        <pc:sldLayoutChg chg="setBg">
          <pc:chgData name="Harry Mylon" userId="2e16d37e575f3fd9" providerId="LiveId" clId="{DFB70E78-F8F9-4B13-9FCE-6A67C2AB931C}" dt="2024-01-09T07:36:23.122" v="53"/>
          <pc:sldLayoutMkLst>
            <pc:docMk/>
            <pc:sldMasterMk cId="0" sldId="2147483648"/>
            <pc:sldLayoutMk cId="0" sldId="2147483653"/>
          </pc:sldLayoutMkLst>
        </pc:sldLayoutChg>
        <pc:sldLayoutChg chg="setBg">
          <pc:chgData name="Harry Mylon" userId="2e16d37e575f3fd9" providerId="LiveId" clId="{DFB70E78-F8F9-4B13-9FCE-6A67C2AB931C}" dt="2024-01-09T07:36:23.122" v="53"/>
          <pc:sldLayoutMkLst>
            <pc:docMk/>
            <pc:sldMasterMk cId="0" sldId="2147483648"/>
            <pc:sldLayoutMk cId="0" sldId="2147483654"/>
          </pc:sldLayoutMkLst>
        </pc:sldLayoutChg>
        <pc:sldLayoutChg chg="setBg">
          <pc:chgData name="Harry Mylon" userId="2e16d37e575f3fd9" providerId="LiveId" clId="{DFB70E78-F8F9-4B13-9FCE-6A67C2AB931C}" dt="2024-01-09T07:36:23.122" v="53"/>
          <pc:sldLayoutMkLst>
            <pc:docMk/>
            <pc:sldMasterMk cId="0" sldId="2147483648"/>
            <pc:sldLayoutMk cId="0" sldId="2147483655"/>
          </pc:sldLayoutMkLst>
        </pc:sldLayoutChg>
        <pc:sldLayoutChg chg="setBg">
          <pc:chgData name="Harry Mylon" userId="2e16d37e575f3fd9" providerId="LiveId" clId="{DFB70E78-F8F9-4B13-9FCE-6A67C2AB931C}" dt="2024-01-09T07:36:23.122" v="53"/>
          <pc:sldLayoutMkLst>
            <pc:docMk/>
            <pc:sldMasterMk cId="0" sldId="2147483648"/>
            <pc:sldLayoutMk cId="0" sldId="2147483656"/>
          </pc:sldLayoutMkLst>
        </pc:sldLayoutChg>
        <pc:sldLayoutChg chg="setBg">
          <pc:chgData name="Harry Mylon" userId="2e16d37e575f3fd9" providerId="LiveId" clId="{DFB70E78-F8F9-4B13-9FCE-6A67C2AB931C}" dt="2024-01-09T07:36:23.122" v="53"/>
          <pc:sldLayoutMkLst>
            <pc:docMk/>
            <pc:sldMasterMk cId="0" sldId="2147483648"/>
            <pc:sldLayoutMk cId="0" sldId="2147483657"/>
          </pc:sldLayoutMkLst>
        </pc:sldLayoutChg>
        <pc:sldLayoutChg chg="setBg">
          <pc:chgData name="Harry Mylon" userId="2e16d37e575f3fd9" providerId="LiveId" clId="{DFB70E78-F8F9-4B13-9FCE-6A67C2AB931C}" dt="2024-01-09T07:36:23.122" v="53"/>
          <pc:sldLayoutMkLst>
            <pc:docMk/>
            <pc:sldMasterMk cId="0" sldId="2147483648"/>
            <pc:sldLayoutMk cId="0" sldId="2147483658"/>
          </pc:sldLayoutMkLst>
        </pc:sldLayoutChg>
        <pc:sldLayoutChg chg="setBg">
          <pc:chgData name="Harry Mylon" userId="2e16d37e575f3fd9" providerId="LiveId" clId="{DFB70E78-F8F9-4B13-9FCE-6A67C2AB931C}" dt="2024-01-09T07:36:23.122" v="53"/>
          <pc:sldLayoutMkLst>
            <pc:docMk/>
            <pc:sldMasterMk cId="0" sldId="2147483648"/>
            <pc:sldLayoutMk cId="0" sldId="2147483659"/>
          </pc:sldLayoutMkLst>
        </pc:sldLayoutChg>
      </pc:sldMasterChg>
      <pc:sldMasterChg chg="setBg modSldLayout">
        <pc:chgData name="Harry Mylon" userId="2e16d37e575f3fd9" providerId="LiveId" clId="{DFB70E78-F8F9-4B13-9FCE-6A67C2AB931C}" dt="2024-01-09T07:36:23.122" v="53"/>
        <pc:sldMasterMkLst>
          <pc:docMk/>
          <pc:sldMasterMk cId="0" sldId="2147483660"/>
        </pc:sldMasterMkLst>
        <pc:sldLayoutChg chg="setBg">
          <pc:chgData name="Harry Mylon" userId="2e16d37e575f3fd9" providerId="LiveId" clId="{DFB70E78-F8F9-4B13-9FCE-6A67C2AB931C}" dt="2024-01-09T07:36:23.122" v="53"/>
          <pc:sldLayoutMkLst>
            <pc:docMk/>
            <pc:sldMasterMk cId="0" sldId="2147483660"/>
            <pc:sldLayoutMk cId="0" sldId="2147483661"/>
          </pc:sldLayoutMkLst>
        </pc:sldLayoutChg>
        <pc:sldLayoutChg chg="setBg">
          <pc:chgData name="Harry Mylon" userId="2e16d37e575f3fd9" providerId="LiveId" clId="{DFB70E78-F8F9-4B13-9FCE-6A67C2AB931C}" dt="2024-01-09T07:36:23.122" v="53"/>
          <pc:sldLayoutMkLst>
            <pc:docMk/>
            <pc:sldMasterMk cId="0" sldId="2147483660"/>
            <pc:sldLayoutMk cId="0" sldId="2147483662"/>
          </pc:sldLayoutMkLst>
        </pc:sldLayoutChg>
        <pc:sldLayoutChg chg="setBg">
          <pc:chgData name="Harry Mylon" userId="2e16d37e575f3fd9" providerId="LiveId" clId="{DFB70E78-F8F9-4B13-9FCE-6A67C2AB931C}" dt="2024-01-09T07:36:23.122" v="53"/>
          <pc:sldLayoutMkLst>
            <pc:docMk/>
            <pc:sldMasterMk cId="0" sldId="2147483660"/>
            <pc:sldLayoutMk cId="0" sldId="2147483663"/>
          </pc:sldLayoutMkLst>
        </pc:sldLayoutChg>
        <pc:sldLayoutChg chg="setBg">
          <pc:chgData name="Harry Mylon" userId="2e16d37e575f3fd9" providerId="LiveId" clId="{DFB70E78-F8F9-4B13-9FCE-6A67C2AB931C}" dt="2024-01-09T07:36:23.122" v="53"/>
          <pc:sldLayoutMkLst>
            <pc:docMk/>
            <pc:sldMasterMk cId="0" sldId="2147483660"/>
            <pc:sldLayoutMk cId="0" sldId="2147483664"/>
          </pc:sldLayoutMkLst>
        </pc:sldLayoutChg>
        <pc:sldLayoutChg chg="setBg">
          <pc:chgData name="Harry Mylon" userId="2e16d37e575f3fd9" providerId="LiveId" clId="{DFB70E78-F8F9-4B13-9FCE-6A67C2AB931C}" dt="2024-01-09T07:36:23.122" v="53"/>
          <pc:sldLayoutMkLst>
            <pc:docMk/>
            <pc:sldMasterMk cId="0" sldId="2147483660"/>
            <pc:sldLayoutMk cId="0" sldId="2147483665"/>
          </pc:sldLayoutMkLst>
        </pc:sldLayoutChg>
        <pc:sldLayoutChg chg="setBg">
          <pc:chgData name="Harry Mylon" userId="2e16d37e575f3fd9" providerId="LiveId" clId="{DFB70E78-F8F9-4B13-9FCE-6A67C2AB931C}" dt="2024-01-09T07:36:23.122" v="53"/>
          <pc:sldLayoutMkLst>
            <pc:docMk/>
            <pc:sldMasterMk cId="0" sldId="2147483660"/>
            <pc:sldLayoutMk cId="0" sldId="2147483666"/>
          </pc:sldLayoutMkLst>
        </pc:sldLayoutChg>
        <pc:sldLayoutChg chg="setBg">
          <pc:chgData name="Harry Mylon" userId="2e16d37e575f3fd9" providerId="LiveId" clId="{DFB70E78-F8F9-4B13-9FCE-6A67C2AB931C}" dt="2024-01-09T07:36:23.122" v="53"/>
          <pc:sldLayoutMkLst>
            <pc:docMk/>
            <pc:sldMasterMk cId="0" sldId="2147483660"/>
            <pc:sldLayoutMk cId="0" sldId="2147483667"/>
          </pc:sldLayoutMkLst>
        </pc:sldLayoutChg>
        <pc:sldLayoutChg chg="setBg">
          <pc:chgData name="Harry Mylon" userId="2e16d37e575f3fd9" providerId="LiveId" clId="{DFB70E78-F8F9-4B13-9FCE-6A67C2AB931C}" dt="2024-01-09T07:36:23.122" v="53"/>
          <pc:sldLayoutMkLst>
            <pc:docMk/>
            <pc:sldMasterMk cId="0" sldId="2147483660"/>
            <pc:sldLayoutMk cId="0" sldId="2147483669"/>
          </pc:sldLayoutMkLst>
        </pc:sldLayoutChg>
        <pc:sldLayoutChg chg="setBg">
          <pc:chgData name="Harry Mylon" userId="2e16d37e575f3fd9" providerId="LiveId" clId="{DFB70E78-F8F9-4B13-9FCE-6A67C2AB931C}" dt="2024-01-09T07:36:23.122" v="53"/>
          <pc:sldLayoutMkLst>
            <pc:docMk/>
            <pc:sldMasterMk cId="0" sldId="2147483660"/>
            <pc:sldLayoutMk cId="0" sldId="2147483670"/>
          </pc:sldLayoutMkLst>
        </pc:sldLayoutChg>
        <pc:sldLayoutChg chg="setBg">
          <pc:chgData name="Harry Mylon" userId="2e16d37e575f3fd9" providerId="LiveId" clId="{DFB70E78-F8F9-4B13-9FCE-6A67C2AB931C}" dt="2024-01-09T07:36:23.122" v="53"/>
          <pc:sldLayoutMkLst>
            <pc:docMk/>
            <pc:sldMasterMk cId="0" sldId="2147483660"/>
            <pc:sldLayoutMk cId="0" sldId="2147483671"/>
          </pc:sldLayoutMkLst>
        </pc:sldLayoutChg>
      </pc:sldMasterChg>
      <pc:sldMasterChg chg="add del setBg addSldLayout delSldLayout modSldLayout">
        <pc:chgData name="Harry Mylon" userId="2e16d37e575f3fd9" providerId="LiveId" clId="{DFB70E78-F8F9-4B13-9FCE-6A67C2AB931C}" dt="2024-01-09T10:08:00.620" v="4709" actId="2696"/>
        <pc:sldMasterMkLst>
          <pc:docMk/>
          <pc:sldMasterMk cId="0" sldId="2147483672"/>
        </pc:sldMasterMkLst>
        <pc:sldLayoutChg chg="add del setBg">
          <pc:chgData name="Harry Mylon" userId="2e16d37e575f3fd9" providerId="LiveId" clId="{DFB70E78-F8F9-4B13-9FCE-6A67C2AB931C}" dt="2024-01-09T10:08:00.620" v="4709" actId="2696"/>
          <pc:sldLayoutMkLst>
            <pc:docMk/>
            <pc:sldMasterMk cId="0" sldId="2147483672"/>
            <pc:sldLayoutMk cId="0" sldId="2147483673"/>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74"/>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75"/>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76"/>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77"/>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78"/>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79"/>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80"/>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81"/>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82"/>
          </pc:sldLayoutMkLst>
        </pc:sldLayoutChg>
        <pc:sldLayoutChg chg="add del setBg">
          <pc:chgData name="Harry Mylon" userId="2e16d37e575f3fd9" providerId="LiveId" clId="{DFB70E78-F8F9-4B13-9FCE-6A67C2AB931C}" dt="2024-01-09T10:08:00.620" v="4709" actId="2696"/>
          <pc:sldLayoutMkLst>
            <pc:docMk/>
            <pc:sldMasterMk cId="0" sldId="2147483672"/>
            <pc:sldLayoutMk cId="0" sldId="2147483683"/>
          </pc:sldLayoutMkLst>
        </pc:sldLayoutChg>
      </pc:sldMasterChg>
      <pc:sldMasterChg chg="del setBg delSldLayout modSldLayout">
        <pc:chgData name="Harry Mylon" userId="2e16d37e575f3fd9" providerId="LiveId" clId="{DFB70E78-F8F9-4B13-9FCE-6A67C2AB931C}" dt="2024-01-09T07:36:35.290" v="54" actId="47"/>
        <pc:sldMasterMkLst>
          <pc:docMk/>
          <pc:sldMasterMk cId="2838742745" sldId="2147483684"/>
        </pc:sldMasterMkLst>
        <pc:sldLayoutChg chg="del setBg">
          <pc:chgData name="Harry Mylon" userId="2e16d37e575f3fd9" providerId="LiveId" clId="{DFB70E78-F8F9-4B13-9FCE-6A67C2AB931C}" dt="2024-01-09T07:36:35.290" v="54" actId="47"/>
          <pc:sldLayoutMkLst>
            <pc:docMk/>
            <pc:sldMasterMk cId="2838742745" sldId="2147483684"/>
            <pc:sldLayoutMk cId="2622012140" sldId="2147483685"/>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987405143" sldId="2147483686"/>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2384432225" sldId="2147483687"/>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2830829386" sldId="2147483688"/>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2825805352" sldId="2147483689"/>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618960987" sldId="2147483690"/>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1149683672" sldId="2147483691"/>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3180288600" sldId="2147483692"/>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3502026519" sldId="2147483693"/>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1739801968" sldId="2147483694"/>
          </pc:sldLayoutMkLst>
        </pc:sldLayoutChg>
        <pc:sldLayoutChg chg="del setBg">
          <pc:chgData name="Harry Mylon" userId="2e16d37e575f3fd9" providerId="LiveId" clId="{DFB70E78-F8F9-4B13-9FCE-6A67C2AB931C}" dt="2024-01-09T07:36:35.290" v="54" actId="47"/>
          <pc:sldLayoutMkLst>
            <pc:docMk/>
            <pc:sldMasterMk cId="2838742745" sldId="2147483684"/>
            <pc:sldLayoutMk cId="3201431176" sldId="2147483695"/>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4-03-17T07:59:21.6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2857 11130 0,'18'-18'156,"17"-17"-140,1 35-1,17 0 1,0-17 0,-18 17-1,-18 0 1,1-18 203,70-35-204,-35 53-15,-35 0 16,70 0 0,-17 0-1,-54 0-15,89 0 110,18 0-95,-54 0-15,-52 0 16,17 0-1,0 0 1,-17 0 0,17 0-1,-17 0 1,17 0-16,-17 0 16,52 0-1,-34 0 1,-1 0-1,-17 0 1,-1 0 0,1 18-1,17-1 63,-17-17-62,-142 36 218,-17-1-218,0 0 0,35 0-1,-17 1 1,105-36 0,-35 17-1,0-17 1,18 18-1,17-18 1,1 0-16,-1 18 47,0-18-16,1 0-15,-1 0-1,-70 17 1,0 1 0,35-18-1,35 0 1,1 0 437,-1 0-94,53 35-343,-17-35-16,-1 18 16,36-18-1,-17 17 1,-19 1-16,36 17 31,0-17-15,-53 0-1,18-18 314,-18 17-314,-18-17 1,0 18-1,-17 0 48,-35-1-47,-19 18 15,72-17-16,-54 17 1,-35 18 0,71-53-16,35 18 15,18 17 423,-1-17-423,36-1 1,36-17 0,34 18-1,-70-18 1,-18 0 0,-17 0 62,35 18-63,53-1-15,123 72 16,-123-89 0,-53 0 15,35 0 94,159 0-110,-36 0 1,-52 0 0,-88 0-1,-36 0 95,53 0-95,-17 0-15,-1 0 16,107 0 0,-89 0-1,-35 0 1,-18 0-1,-17 0 1,-1 0 0,54 0 62,-18 0-63,-35 0-15,34-18 16,19 18 0,-53 0-1,17 0 79,18 0-78,-36 0-1,36 0 1,-35 0 15,17 0 110,18-18-126,-53 1-15,18 17 16,-1 0 0,1 0 77,0 0-77,-1 0 0,1 0-1,0 0 17,-1 0-17,1-18 1,0 18-1,-1 0 17,1-53 186,-36 53-171,-17 0-31,17 0 15,-17 0-15,0 0-1,-53-18 1,-54 18 0,125 0-1,-1 0 1,1 0 0,-54 0-1,0 0 1,-17 0-1,0 0 1,53 0-16,17 0 16,-35 0-1,0 0 1,18 0-16,-88 0 31,17 0-15,-18 0-1,36 0 1,35 0 0,0 0 46,-106 0-46,71 0-16,0 0 15,-88 0 1,123 0 0,0 0-1,35 0 1,-52 0 78,-71 0-79,88 18-15,17-18 16,-34 0-16,17 0 16,0 0-1,18 0-15,-1 0 31,1 0 32,17 0-47,1 0-16,-36 0 15,35 0 16,-35 0-15,18 0 15,17 0 1,-34 18-1,-37-1-16,1 1 1,-159 17 0,212-35 15,53 0 94,34 0-94,-34 0-31,0 0 16,-1 0-1,19 0 1,69-53 0,-16 36 15,-72 17-31,36-36 0,0 1 31,-35 18 0,-1-1 141,-34 0-140,-1 18-17,-17-17 16,-18-36 1,-35 35-17,70 0 1,0 18 234,18-17-188,-52-1 220,52-35-220,0 18-31,0 0-15,17 17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4-03-17T07:59:25.9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7832 11130 0,'17'18'172,"1"-18"-156,0 0-16,-1 0 15,1 0 1,35 0 0,0 0-1,-18 0-15,-17 0 16,35 0 0,-1 0-1,-16 0 1,-1 0-1,0 0 1,-17 0 0,35 0 15,0 0-15,-36-18-1,19 18 1,-19 0 15,1 0-15,17 0-1,-17 0 1,17 0 0,18 0-1,-35 0 1,-1 0-1,1 0 1,0 0 0,-1 0-1,36 0 32,-35 0-16,-1 0 32,19 0-47,-19 0 30,1 0-14</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4-03-17T07:59:28.7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7885 12312 0,'35'0'140,"0"0"-108,36 18-17,-54-18-15,19 0 32,-19 0-17,1 0 1,17 0 15,0 0-15,1 0-16,-19 0 31,19 0 0,17 0-15,-36 0-1,1 0 1,35 0 0,-36 0 15,19 0-15,-19 0-1,1 0-15,0 0 31,-1 0 48,1 0-1,-1 0-47,1 0 453,0 0-421,-1 0-32,1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4-03-17T08:02:42.3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15346 11148 0,'35'-18'234,"18"18"-218,-18-18-1,1 1 1,-19 17-16,1 0 15,52-18 204,-17 18-203,0 0-1,-17 0 1,-19 0 62,160 0-62,-107 0-16,-17 0 15,35 0 1,0 0 0,-35 0 15,-35 0 0,0 0-15,17 0-1,18 0 1,-36 0-16,1 0 16,17 0-16,-17 0 15,0 0-15,35 0 16,-1 0 0,-34 0-16,0 0 15,70 0 1,-70 0-1,-1 0 1,19 0 0,-1 0 31,0 0-32,0 0 1,1 0-1,-19 0 1,1 0 0,0 0-16,-1 0 47,1 0-32,-1 0 1,1 18 171,0-1-171,-1 1 62,1 0-47,-18-1-15,0 19 0,0-19-1,0 1 220,-18-18-220,-17 18 1,0-18-1,17 0 1,-35 0 0,36 0 15,-19 0-15,19 0-1,-1 0 1,-17 0-1,17 0 1,1 0 0,-19 0 15,19 0-15,-1 0-1,0 0 16,1 0-15,-1 0-16,0 0 16,-52 0-1,17 0 1,35 0 0,-17 0-1,17 0 1,-17 17-1,17-17 1,18 18 0,-88-18 62,-71 0-63,107 0-15,34 0 16,-106 0 0,107 0-1,-1 0 126,1 0-125,-19 18 15,19-18 63,-1 0-79,0 17 1,1 1-1,-1-18 1,0 0 31,1 0-16,-18 0 0,17 0 16,0 0 0,1 0-31,-1 0-1,0 0 17,1 0-1,-1 0 31,0 0-46,1 0 15,-1 0 32,0 0-48,1 0 1,-1 0 78,1 0-16,-1 0-62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673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39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98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53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33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499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15"/>
        <p:cNvGrpSpPr/>
        <p:nvPr/>
      </p:nvGrpSpPr>
      <p:grpSpPr>
        <a:xfrm>
          <a:off x="0" y="0"/>
          <a:ext cx="0" cy="0"/>
          <a:chOff x="0" y="0"/>
          <a:chExt cx="0" cy="0"/>
        </a:xfrm>
      </p:grpSpPr>
      <p:sp>
        <p:nvSpPr>
          <p:cNvPr id="16" name="Google Shape;16;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4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1"/>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8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82"/>
          <p:cNvSpPr txBox="1">
            <a:spLocks noGrp="1"/>
          </p:cNvSpPr>
          <p:nvPr>
            <p:ph type="title"/>
          </p:nvPr>
        </p:nvSpPr>
        <p:spPr>
          <a:xfrm rot="5400000">
            <a:off x="4732338" y="2171703"/>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8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95"/>
        <p:cNvGrpSpPr/>
        <p:nvPr/>
      </p:nvGrpSpPr>
      <p:grpSpPr>
        <a:xfrm>
          <a:off x="0" y="0"/>
          <a:ext cx="0" cy="0"/>
          <a:chOff x="0" y="0"/>
          <a:chExt cx="0" cy="0"/>
        </a:xfrm>
      </p:grpSpPr>
      <p:sp>
        <p:nvSpPr>
          <p:cNvPr id="96" name="Google Shape;96;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01"/>
        <p:cNvGrpSpPr/>
        <p:nvPr/>
      </p:nvGrpSpPr>
      <p:grpSpPr>
        <a:xfrm>
          <a:off x="0" y="0"/>
          <a:ext cx="0" cy="0"/>
          <a:chOff x="0" y="0"/>
          <a:chExt cx="0" cy="0"/>
        </a:xfrm>
      </p:grpSpPr>
      <p:sp>
        <p:nvSpPr>
          <p:cNvPr id="102" name="Google Shape;102;p5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4" name="Google Shape;104;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07"/>
        <p:cNvGrpSpPr/>
        <p:nvPr/>
      </p:nvGrpSpPr>
      <p:grpSpPr>
        <a:xfrm>
          <a:off x="0" y="0"/>
          <a:ext cx="0" cy="0"/>
          <a:chOff x="0" y="0"/>
          <a:chExt cx="0" cy="0"/>
        </a:xfrm>
      </p:grpSpPr>
      <p:sp>
        <p:nvSpPr>
          <p:cNvPr id="108" name="Google Shape;108;p5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5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13"/>
        <p:cNvGrpSpPr/>
        <p:nvPr/>
      </p:nvGrpSpPr>
      <p:grpSpPr>
        <a:xfrm>
          <a:off x="0" y="0"/>
          <a:ext cx="0" cy="0"/>
          <a:chOff x="0" y="0"/>
          <a:chExt cx="0" cy="0"/>
        </a:xfrm>
      </p:grpSpPr>
      <p:sp>
        <p:nvSpPr>
          <p:cNvPr id="114" name="Google Shape;114;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5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20"/>
        <p:cNvGrpSpPr/>
        <p:nvPr/>
      </p:nvGrpSpPr>
      <p:grpSpPr>
        <a:xfrm>
          <a:off x="0" y="0"/>
          <a:ext cx="0" cy="0"/>
          <a:chOff x="0" y="0"/>
          <a:chExt cx="0" cy="0"/>
        </a:xfrm>
      </p:grpSpPr>
      <p:sp>
        <p:nvSpPr>
          <p:cNvPr id="121" name="Google Shape;121;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5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5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5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5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29"/>
        <p:cNvGrpSpPr/>
        <p:nvPr/>
      </p:nvGrpSpPr>
      <p:grpSpPr>
        <a:xfrm>
          <a:off x="0" y="0"/>
          <a:ext cx="0" cy="0"/>
          <a:chOff x="0" y="0"/>
          <a:chExt cx="0" cy="0"/>
        </a:xfrm>
      </p:grpSpPr>
      <p:sp>
        <p:nvSpPr>
          <p:cNvPr id="130" name="Google Shape;130;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40"/>
        <p:cNvGrpSpPr/>
        <p:nvPr/>
      </p:nvGrpSpPr>
      <p:grpSpPr>
        <a:xfrm>
          <a:off x="0" y="0"/>
          <a:ext cx="0" cy="0"/>
          <a:chOff x="0" y="0"/>
          <a:chExt cx="0" cy="0"/>
        </a:xfrm>
      </p:grpSpPr>
      <p:sp>
        <p:nvSpPr>
          <p:cNvPr id="141" name="Google Shape;141;p6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1"/>
          <p:cNvSpPr>
            <a:spLocks noGrp="1"/>
          </p:cNvSpPr>
          <p:nvPr>
            <p:ph type="pic" idx="2"/>
          </p:nvPr>
        </p:nvSpPr>
        <p:spPr>
          <a:xfrm>
            <a:off x="1792288" y="612775"/>
            <a:ext cx="5486400" cy="4114800"/>
          </a:xfrm>
          <a:prstGeom prst="rect">
            <a:avLst/>
          </a:prstGeom>
          <a:noFill/>
          <a:ln>
            <a:noFill/>
          </a:ln>
        </p:spPr>
      </p:sp>
      <p:sp>
        <p:nvSpPr>
          <p:cNvPr id="143" name="Google Shape;143;p6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1"/>
        <p:cNvGrpSpPr/>
        <p:nvPr/>
      </p:nvGrpSpPr>
      <p:grpSpPr>
        <a:xfrm>
          <a:off x="0" y="0"/>
          <a:ext cx="0" cy="0"/>
          <a:chOff x="0" y="0"/>
          <a:chExt cx="0" cy="0"/>
        </a:xfrm>
      </p:grpSpPr>
      <p:sp>
        <p:nvSpPr>
          <p:cNvPr id="22" name="Google Shape;22;p73"/>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24" name="Google Shape;24;p7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47"/>
        <p:cNvGrpSpPr/>
        <p:nvPr/>
      </p:nvGrpSpPr>
      <p:grpSpPr>
        <a:xfrm>
          <a:off x="0" y="0"/>
          <a:ext cx="0" cy="0"/>
          <a:chOff x="0" y="0"/>
          <a:chExt cx="0" cy="0"/>
        </a:xfrm>
      </p:grpSpPr>
      <p:sp>
        <p:nvSpPr>
          <p:cNvPr id="148" name="Google Shape;148;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53"/>
        <p:cNvGrpSpPr/>
        <p:nvPr/>
      </p:nvGrpSpPr>
      <p:grpSpPr>
        <a:xfrm>
          <a:off x="0" y="0"/>
          <a:ext cx="0" cy="0"/>
          <a:chOff x="0" y="0"/>
          <a:chExt cx="0" cy="0"/>
        </a:xfrm>
      </p:grpSpPr>
      <p:sp>
        <p:nvSpPr>
          <p:cNvPr id="154" name="Google Shape;154;p6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6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74"/>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30" name="Google Shape;30;p7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6" name="Google Shape;36;p7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7" name="Google Shape;37;p7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3" name="Google Shape;43;p7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4" name="Google Shape;44;p76"/>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5" name="Google Shape;45;p76"/>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6" name="Google Shape;46;p7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7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7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61" name="Google Shape;61;p79"/>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2" name="Google Shape;62;p7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8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0"/>
          <p:cNvSpPr>
            <a:spLocks noGrp="1"/>
          </p:cNvSpPr>
          <p:nvPr>
            <p:ph type="pic" idx="2"/>
          </p:nvPr>
        </p:nvSpPr>
        <p:spPr>
          <a:xfrm>
            <a:off x="1792288" y="612775"/>
            <a:ext cx="5486400" cy="4114800"/>
          </a:xfrm>
          <a:prstGeom prst="rect">
            <a:avLst/>
          </a:prstGeom>
          <a:noFill/>
          <a:ln>
            <a:noFill/>
          </a:ln>
        </p:spPr>
      </p:sp>
      <p:sp>
        <p:nvSpPr>
          <p:cNvPr id="68" name="Google Shape;68;p8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9" name="Google Shape;69;p8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9966"/>
            </a:gs>
            <a:gs pos="49000">
              <a:schemeClr val="accent1">
                <a:tint val="44500"/>
                <a:satMod val="160000"/>
              </a:schemeClr>
            </a:gs>
            <a:gs pos="100000">
              <a:schemeClr val="accent1">
                <a:tint val="23500"/>
                <a:satMod val="160000"/>
              </a:schemeClr>
            </a:gs>
          </a:gsLst>
          <a:lin ang="2700000" scaled="1"/>
          <a:tileRect/>
        </a:gra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4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9966"/>
            </a:gs>
            <a:gs pos="49000">
              <a:schemeClr val="accent1">
                <a:tint val="44500"/>
                <a:satMod val="160000"/>
              </a:schemeClr>
            </a:gs>
            <a:gs pos="100000">
              <a:schemeClr val="accent1">
                <a:tint val="23500"/>
                <a:satMod val="160000"/>
              </a:schemeClr>
            </a:gs>
          </a:gsLst>
          <a:lin ang="2700000" scaled="1"/>
          <a:tileRect/>
        </a:gradFill>
        <a:effectLst/>
      </p:bgPr>
    </p:bg>
    <p:spTree>
      <p:nvGrpSpPr>
        <p:cNvPr id="1" name="Shape 84"/>
        <p:cNvGrpSpPr/>
        <p:nvPr/>
      </p:nvGrpSpPr>
      <p:grpSpPr>
        <a:xfrm>
          <a:off x="0" y="0"/>
          <a:ext cx="0" cy="0"/>
          <a:chOff x="0" y="0"/>
          <a:chExt cx="0" cy="0"/>
        </a:xfrm>
      </p:grpSpPr>
      <p:sp>
        <p:nvSpPr>
          <p:cNvPr id="85" name="Google Shape;85;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customXml" Target="../ink/ink2.xm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3"/>
          <p:cNvSpPr txBox="1">
            <a:spLocks noGrp="1"/>
          </p:cNvSpPr>
          <p:nvPr>
            <p:ph type="title"/>
          </p:nvPr>
        </p:nvSpPr>
        <p:spPr>
          <a:xfrm>
            <a:off x="0" y="0"/>
            <a:ext cx="9144000" cy="191683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b="1" dirty="0"/>
              <a:t>Φλεγμονή</a:t>
            </a:r>
            <a:br>
              <a:rPr lang="el-GR" dirty="0"/>
            </a:br>
            <a:r>
              <a:rPr lang="el-GR" sz="3600" dirty="0"/>
              <a:t>Βραχεία παρουσίαση 1</a:t>
            </a:r>
            <a:r>
              <a:rPr lang="el-GR" sz="3600" b="1" baseline="30000" dirty="0"/>
              <a:t>ου</a:t>
            </a:r>
            <a:r>
              <a:rPr lang="el-GR" sz="3600" dirty="0"/>
              <a:t> περιστατικού</a:t>
            </a:r>
            <a:endParaRPr sz="3600" dirty="0"/>
          </a:p>
        </p:txBody>
      </p:sp>
      <p:sp>
        <p:nvSpPr>
          <p:cNvPr id="422" name="Google Shape;422;p23"/>
          <p:cNvSpPr txBox="1">
            <a:spLocks noGrp="1"/>
          </p:cNvSpPr>
          <p:nvPr>
            <p:ph type="body" idx="1"/>
          </p:nvPr>
        </p:nvSpPr>
        <p:spPr>
          <a:xfrm>
            <a:off x="0" y="4941167"/>
            <a:ext cx="9144000" cy="1916833"/>
          </a:xfrm>
          <a:prstGeom prst="rect">
            <a:avLst/>
          </a:prstGeom>
          <a:noFill/>
          <a:ln>
            <a:noFill/>
          </a:ln>
        </p:spPr>
        <p:txBody>
          <a:bodyPr spcFirstLastPara="1" wrap="square" lIns="91425" tIns="45700" rIns="91425" bIns="45700" anchor="t" anchorCtr="0">
            <a:normAutofit/>
          </a:bodyPr>
          <a:lstStyle/>
          <a:p>
            <a:pPr marL="342900" lvl="0" indent="-154940" algn="l" rtl="0">
              <a:spcBef>
                <a:spcPts val="0"/>
              </a:spcBef>
              <a:spcAft>
                <a:spcPts val="0"/>
              </a:spcAft>
              <a:buClr>
                <a:schemeClr val="dk1"/>
              </a:buClr>
              <a:buSzPct val="100000"/>
              <a:buNone/>
            </a:pPr>
            <a:endParaRPr dirty="0"/>
          </a:p>
          <a:p>
            <a:pPr marL="342900" lvl="0" indent="-154940" algn="l" rtl="0">
              <a:spcBef>
                <a:spcPts val="592"/>
              </a:spcBef>
              <a:spcAft>
                <a:spcPts val="0"/>
              </a:spcAft>
              <a:buClr>
                <a:schemeClr val="dk1"/>
              </a:buClr>
              <a:buSzPct val="100000"/>
              <a:buNone/>
            </a:pPr>
            <a:endParaRPr dirty="0"/>
          </a:p>
          <a:p>
            <a:pPr marL="342900" lvl="0" indent="-342900" algn="l" rtl="0">
              <a:spcBef>
                <a:spcPts val="518"/>
              </a:spcBef>
              <a:spcAft>
                <a:spcPts val="0"/>
              </a:spcAft>
              <a:buClr>
                <a:schemeClr val="dk1"/>
              </a:buClr>
              <a:buSzPct val="100000"/>
              <a:buChar char="•"/>
            </a:pPr>
            <a:r>
              <a:rPr lang="el-GR" sz="2800" dirty="0"/>
              <a:t>Ανδρέας Χ. </a:t>
            </a:r>
            <a:r>
              <a:rPr lang="el-GR" sz="2800" dirty="0" err="1"/>
              <a:t>Λάζαρης</a:t>
            </a:r>
            <a:r>
              <a:rPr lang="el-GR" sz="2800" dirty="0"/>
              <a:t>, Ιατρός - </a:t>
            </a:r>
            <a:r>
              <a:rPr lang="el-GR" sz="2800" dirty="0" err="1"/>
              <a:t>Ιστοπαθολόγος</a:t>
            </a:r>
            <a:endParaRPr sz="2800" dirty="0"/>
          </a:p>
          <a:p>
            <a:pPr marL="342900" lvl="0" indent="-342900" algn="l" rtl="0">
              <a:spcBef>
                <a:spcPts val="518"/>
              </a:spcBef>
              <a:spcAft>
                <a:spcPts val="0"/>
              </a:spcAft>
              <a:buClr>
                <a:schemeClr val="dk1"/>
              </a:buClr>
              <a:buSzPct val="100000"/>
              <a:buChar char="•"/>
            </a:pPr>
            <a:r>
              <a:rPr lang="el-GR" sz="2800" dirty="0"/>
              <a:t>Χαράλαμπος Χ. Μυλωνάς, Ιατρός – Ειδικός Παθολόγος</a:t>
            </a:r>
            <a:endParaRPr sz="2800" dirty="0"/>
          </a:p>
        </p:txBody>
      </p:sp>
      <p:pic>
        <p:nvPicPr>
          <p:cNvPr id="3" name="Picture 2">
            <a:extLst>
              <a:ext uri="{FF2B5EF4-FFF2-40B4-BE49-F238E27FC236}">
                <a16:creationId xmlns:a16="http://schemas.microsoft.com/office/drawing/2014/main" id="{870C7535-2746-1E12-F2C2-B52F7BC64FAD}"/>
              </a:ext>
            </a:extLst>
          </p:cNvPr>
          <p:cNvPicPr>
            <a:picLocks noChangeAspect="1"/>
          </p:cNvPicPr>
          <p:nvPr/>
        </p:nvPicPr>
        <p:blipFill>
          <a:blip r:embed="rId3"/>
          <a:stretch>
            <a:fillRect/>
          </a:stretch>
        </p:blipFill>
        <p:spPr>
          <a:xfrm>
            <a:off x="1995068" y="1789099"/>
            <a:ext cx="5153864" cy="3738894"/>
          </a:xfrm>
          <a:prstGeom prst="rect">
            <a:avLst/>
          </a:prstGeom>
        </p:spPr>
      </p:pic>
    </p:spTree>
    <p:extLst>
      <p:ext uri="{BB962C8B-B14F-4D97-AF65-F5344CB8AC3E}">
        <p14:creationId xmlns:p14="http://schemas.microsoft.com/office/powerpoint/2010/main" val="32301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a:t>Ερώτηση</a:t>
            </a:r>
            <a:endParaRPr/>
          </a:p>
        </p:txBody>
      </p:sp>
      <p:sp>
        <p:nvSpPr>
          <p:cNvPr id="323" name="Google Shape;323;p11"/>
          <p:cNvSpPr txBox="1"/>
          <p:nvPr/>
        </p:nvSpPr>
        <p:spPr>
          <a:xfrm>
            <a:off x="0" y="1487106"/>
            <a:ext cx="91440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l-GR" sz="2800" b="0" i="0" u="none" strike="noStrike" cap="none" dirty="0">
                <a:solidFill>
                  <a:srgbClr val="000000"/>
                </a:solidFill>
                <a:latin typeface="Calibri"/>
                <a:ea typeface="Calibri"/>
                <a:cs typeface="Calibri"/>
                <a:sym typeface="Calibri"/>
              </a:rPr>
              <a:t>Ποια </a:t>
            </a:r>
            <a:r>
              <a:rPr lang="el-GR" sz="2800" dirty="0">
                <a:latin typeface="Calibri"/>
                <a:ea typeface="Calibri"/>
                <a:cs typeface="Calibri"/>
                <a:sym typeface="Calibri"/>
              </a:rPr>
              <a:t>χαρακτηριστικά </a:t>
            </a:r>
          </a:p>
          <a:p>
            <a:pPr marL="0" marR="0" lvl="0" indent="0" algn="ctr" rtl="0">
              <a:lnSpc>
                <a:spcPct val="100000"/>
              </a:lnSpc>
              <a:spcBef>
                <a:spcPts val="0"/>
              </a:spcBef>
              <a:spcAft>
                <a:spcPts val="0"/>
              </a:spcAft>
              <a:buClr>
                <a:srgbClr val="000000"/>
              </a:buClr>
              <a:buSzPts val="2800"/>
              <a:buFont typeface="Calibri"/>
              <a:buNone/>
            </a:pPr>
            <a:r>
              <a:rPr lang="el-GR" sz="2800" dirty="0">
                <a:latin typeface="Calibri"/>
                <a:ea typeface="Calibri"/>
                <a:cs typeface="Calibri"/>
                <a:sym typeface="Calibri"/>
              </a:rPr>
              <a:t>από τον </a:t>
            </a:r>
            <a:r>
              <a:rPr lang="el-GR" sz="2800" dirty="0">
                <a:effectLst>
                  <a:outerShdw blurRad="38100" dist="38100" dir="2700000" algn="tl">
                    <a:srgbClr val="000000">
                      <a:alpha val="43137"/>
                    </a:srgbClr>
                  </a:outerShdw>
                </a:effectLst>
                <a:latin typeface="Calibri"/>
                <a:ea typeface="Calibri"/>
                <a:cs typeface="Calibri"/>
                <a:sym typeface="Calibri"/>
              </a:rPr>
              <a:t>αιματολογικό έλεγχο </a:t>
            </a:r>
            <a:r>
              <a:rPr lang="el-GR" sz="2800" dirty="0">
                <a:latin typeface="Calibri"/>
                <a:ea typeface="Calibri"/>
                <a:cs typeface="Calibri"/>
                <a:sym typeface="Calibri"/>
              </a:rPr>
              <a:t>και τη </a:t>
            </a:r>
            <a:r>
              <a:rPr lang="el-GR" sz="2800" dirty="0">
                <a:effectLst>
                  <a:outerShdw blurRad="38100" dist="38100" dir="2700000" algn="tl">
                    <a:srgbClr val="000000">
                      <a:alpha val="43137"/>
                    </a:srgbClr>
                  </a:outerShdw>
                </a:effectLst>
                <a:latin typeface="Calibri"/>
                <a:ea typeface="Calibri"/>
                <a:cs typeface="Calibri"/>
                <a:sym typeface="Calibri"/>
              </a:rPr>
              <a:t>βιοψία</a:t>
            </a:r>
            <a:r>
              <a:rPr lang="el-GR" sz="2800" dirty="0">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2800"/>
              <a:buFont typeface="Calibri"/>
              <a:buNone/>
            </a:pPr>
            <a:r>
              <a:rPr lang="el-GR" sz="2800" dirty="0">
                <a:latin typeface="Calibri"/>
                <a:ea typeface="Calibri"/>
                <a:cs typeface="Calibri"/>
                <a:sym typeface="Calibri"/>
              </a:rPr>
              <a:t>συνηγορούν υπέρ </a:t>
            </a:r>
            <a:r>
              <a:rPr lang="el-GR" sz="2800" b="1" dirty="0">
                <a:latin typeface="Calibri"/>
                <a:ea typeface="Calibri"/>
                <a:cs typeface="Calibri"/>
                <a:sym typeface="Calibri"/>
              </a:rPr>
              <a:t>ιογενούς </a:t>
            </a:r>
            <a:r>
              <a:rPr lang="el-GR" sz="2800" i="1" dirty="0">
                <a:latin typeface="Calibri"/>
                <a:ea typeface="Calibri"/>
                <a:cs typeface="Calibri"/>
                <a:sym typeface="Calibri"/>
              </a:rPr>
              <a:t>έναντι </a:t>
            </a:r>
            <a:r>
              <a:rPr lang="el-GR" sz="2800" i="1" dirty="0" err="1">
                <a:latin typeface="Calibri"/>
                <a:ea typeface="Calibri"/>
                <a:cs typeface="Calibri"/>
                <a:sym typeface="Calibri"/>
              </a:rPr>
              <a:t>βακτηριακής</a:t>
            </a:r>
            <a:r>
              <a:rPr lang="el-GR" sz="2800" i="1" dirty="0">
                <a:latin typeface="Calibri"/>
                <a:ea typeface="Calibri"/>
                <a:cs typeface="Calibri"/>
                <a:sym typeface="Calibri"/>
              </a:rPr>
              <a:t> </a:t>
            </a:r>
            <a:r>
              <a:rPr lang="el-GR" sz="2800" b="1" dirty="0">
                <a:latin typeface="Calibri"/>
                <a:ea typeface="Calibri"/>
                <a:cs typeface="Calibri"/>
                <a:sym typeface="Calibri"/>
              </a:rPr>
              <a:t>πνευμονίας</a:t>
            </a:r>
            <a:r>
              <a:rPr lang="el-GR" sz="2800" dirty="0">
                <a:latin typeface="Calibri"/>
                <a:ea typeface="Calibri"/>
                <a:cs typeface="Calibri"/>
                <a:sym typeface="Calibri"/>
              </a:rPr>
              <a:t>;</a:t>
            </a:r>
            <a:r>
              <a:rPr lang="el-GR" sz="2800" b="0" i="0" u="none" strike="noStrike" cap="none" dirty="0">
                <a:solidFill>
                  <a:srgbClr val="000000"/>
                </a:solidFill>
                <a:latin typeface="Calibri"/>
                <a:ea typeface="Calibri"/>
                <a:cs typeface="Calibri"/>
                <a:sym typeface="Calibri"/>
              </a:rPr>
              <a:t> </a:t>
            </a:r>
            <a:endParaRPr dirty="0"/>
          </a:p>
        </p:txBody>
      </p:sp>
      <p:pic>
        <p:nvPicPr>
          <p:cNvPr id="324" name="Google Shape;324;p11"/>
          <p:cNvPicPr preferRelativeResize="0"/>
          <p:nvPr/>
        </p:nvPicPr>
        <p:blipFill rotWithShape="1">
          <a:blip r:embed="rId3">
            <a:alphaModFix/>
          </a:blip>
          <a:srcRect/>
          <a:stretch/>
        </p:blipFill>
        <p:spPr>
          <a:xfrm>
            <a:off x="2721836" y="3356992"/>
            <a:ext cx="3700327" cy="29213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2"/>
          <p:cNvSpPr txBox="1">
            <a:spLocks noGrp="1"/>
          </p:cNvSpPr>
          <p:nvPr>
            <p:ph type="title"/>
          </p:nvPr>
        </p:nvSpPr>
        <p:spPr>
          <a:xfrm>
            <a:off x="457200" y="94343"/>
            <a:ext cx="8229600" cy="660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l-GR" sz="3600" dirty="0"/>
              <a:t>Απάντηση – Κλινικό σκέλος</a:t>
            </a:r>
            <a:endParaRPr dirty="0"/>
          </a:p>
        </p:txBody>
      </p:sp>
      <p:sp>
        <p:nvSpPr>
          <p:cNvPr id="330" name="Google Shape;330;p12"/>
          <p:cNvSpPr txBox="1"/>
          <p:nvPr/>
        </p:nvSpPr>
        <p:spPr>
          <a:xfrm>
            <a:off x="0" y="754743"/>
            <a:ext cx="9143999" cy="7189818"/>
          </a:xfrm>
          <a:prstGeom prst="rect">
            <a:avLst/>
          </a:prstGeom>
          <a:noFill/>
          <a:ln>
            <a:noFill/>
          </a:ln>
        </p:spPr>
        <p:txBody>
          <a:bodyPr spcFirstLastPara="1" wrap="square" lIns="91425" tIns="45700" rIns="91425" bIns="45700" anchor="t" anchorCtr="0">
            <a:spAutoFit/>
          </a:bodyPr>
          <a:lstStyle/>
          <a:p>
            <a:pPr algn="ctr">
              <a:buSzPts val="2400"/>
            </a:pPr>
            <a:r>
              <a:rPr lang="el-GR" sz="2400" b="0" i="0" u="none" strike="noStrike" cap="none" dirty="0">
                <a:solidFill>
                  <a:srgbClr val="000000"/>
                </a:solidFill>
                <a:latin typeface="Calibri"/>
                <a:ea typeface="Calibri"/>
                <a:cs typeface="Calibri"/>
                <a:sym typeface="Calibri"/>
              </a:rPr>
              <a:t>Τα </a:t>
            </a:r>
            <a:r>
              <a:rPr lang="el-GR" sz="2400" b="0"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εργαστηριακά</a:t>
            </a:r>
            <a:r>
              <a:rPr lang="el-GR" sz="2400" b="0" i="0" u="none" strike="noStrike" cap="none" dirty="0">
                <a:solidFill>
                  <a:srgbClr val="000000"/>
                </a:solidFill>
                <a:latin typeface="Calibri"/>
                <a:ea typeface="Calibri"/>
                <a:cs typeface="Calibri"/>
                <a:sym typeface="Calibri"/>
              </a:rPr>
              <a:t> </a:t>
            </a:r>
            <a:r>
              <a:rPr lang="el-GR" sz="2400" dirty="0">
                <a:latin typeface="Calibri"/>
                <a:ea typeface="Calibri"/>
                <a:cs typeface="Calibri"/>
                <a:sym typeface="Calibri"/>
              </a:rPr>
              <a:t>ευρήματα</a:t>
            </a:r>
            <a:endParaRPr lang="el-GR" sz="2400" b="0" i="0" u="none" strike="noStrike" cap="none" dirty="0">
              <a:solidFill>
                <a:srgbClr val="000000"/>
              </a:solidFill>
              <a:latin typeface="Calibri"/>
              <a:ea typeface="Calibri"/>
              <a:cs typeface="Calibri"/>
              <a:sym typeface="Calibri"/>
            </a:endParaRPr>
          </a:p>
          <a:p>
            <a:pPr algn="ctr">
              <a:buSzPts val="2400"/>
            </a:pPr>
            <a:r>
              <a:rPr lang="el-GR" sz="2400" b="0" i="0" u="none" strike="noStrike" cap="none" dirty="0">
                <a:solidFill>
                  <a:srgbClr val="000000"/>
                </a:solidFill>
                <a:latin typeface="Calibri"/>
                <a:ea typeface="Calibri"/>
                <a:cs typeface="Calibri"/>
                <a:sym typeface="Calibri"/>
              </a:rPr>
              <a:t>που συνηγορούν υπέρ </a:t>
            </a:r>
            <a:r>
              <a:rPr lang="el-GR" sz="2400" b="1" i="0" u="sng" strike="noStrike" cap="none" dirty="0">
                <a:solidFill>
                  <a:srgbClr val="000000"/>
                </a:solidFill>
                <a:latin typeface="Calibri"/>
                <a:ea typeface="Calibri"/>
                <a:cs typeface="Calibri"/>
                <a:sym typeface="Calibri"/>
              </a:rPr>
              <a:t>ιογενούς</a:t>
            </a:r>
            <a:r>
              <a:rPr lang="el-GR" sz="2400" b="1" i="0" u="none" strike="noStrike" cap="none" dirty="0">
                <a:solidFill>
                  <a:srgbClr val="000000"/>
                </a:solidFill>
                <a:latin typeface="Calibri"/>
                <a:ea typeface="Calibri"/>
                <a:cs typeface="Calibri"/>
                <a:sym typeface="Calibri"/>
              </a:rPr>
              <a:t> λοίμωξης </a:t>
            </a:r>
            <a:r>
              <a:rPr lang="el-GR" sz="2400" b="0" i="0" u="none" strike="noStrike" cap="none" dirty="0">
                <a:solidFill>
                  <a:srgbClr val="000000"/>
                </a:solidFill>
                <a:latin typeface="Calibri"/>
                <a:ea typeface="Calibri"/>
                <a:cs typeface="Calibri"/>
                <a:sym typeface="Calibri"/>
              </a:rPr>
              <a:t>είναι:</a:t>
            </a:r>
          </a:p>
          <a:p>
            <a:pPr algn="ctr">
              <a:buSzPts val="2400"/>
            </a:pPr>
            <a:endParaRPr lang="el-GR" sz="2400" b="0" i="0" u="none" strike="noStrike" cap="none" dirty="0">
              <a:solidFill>
                <a:srgbClr val="000000"/>
              </a:solidFill>
              <a:latin typeface="Calibri"/>
              <a:ea typeface="Calibri"/>
              <a:cs typeface="Calibri"/>
              <a:sym typeface="Calibri"/>
            </a:endParaRPr>
          </a:p>
          <a:p>
            <a:pPr marL="342900" indent="-342900" algn="ctr">
              <a:buSzPts val="2400"/>
              <a:buFont typeface="Arial" panose="020B0604020202020204" pitchFamily="34" charset="0"/>
              <a:buChar char="•"/>
            </a:pPr>
            <a:r>
              <a:rPr lang="el-GR" sz="2400" b="0" i="0" u="none" strike="noStrike" cap="none" dirty="0">
                <a:solidFill>
                  <a:srgbClr val="000000"/>
                </a:solidFill>
                <a:latin typeface="Calibri"/>
                <a:ea typeface="Calibri"/>
                <a:cs typeface="Calibri"/>
                <a:sym typeface="Calibri"/>
              </a:rPr>
              <a:t> ο </a:t>
            </a:r>
            <a:r>
              <a:rPr lang="el-GR" sz="2400" b="1" i="0" u="none" strike="noStrike" cap="none" dirty="0">
                <a:solidFill>
                  <a:srgbClr val="000000"/>
                </a:solidFill>
                <a:latin typeface="Calibri"/>
                <a:ea typeface="Calibri"/>
                <a:cs typeface="Calibri"/>
                <a:sym typeface="Calibri"/>
              </a:rPr>
              <a:t>τύπος των λευκών αιμοσφαιρίων </a:t>
            </a:r>
          </a:p>
          <a:p>
            <a:pPr algn="ctr">
              <a:buSzPts val="2400"/>
            </a:pPr>
            <a:r>
              <a:rPr lang="el-GR" sz="2400" b="0" i="0" u="none" strike="noStrike" cap="none" dirty="0">
                <a:solidFill>
                  <a:srgbClr val="000000"/>
                </a:solidFill>
                <a:latin typeface="Calibri"/>
                <a:ea typeface="Calibri"/>
                <a:cs typeface="Calibri"/>
                <a:sym typeface="Calibri"/>
              </a:rPr>
              <a:t>(όχι μεγάλη αύξηση </a:t>
            </a:r>
            <a:r>
              <a:rPr lang="el-GR" sz="2400" b="0" i="0" u="none" strike="noStrike" cap="none" dirty="0" err="1">
                <a:solidFill>
                  <a:srgbClr val="000000"/>
                </a:solidFill>
                <a:latin typeface="Calibri"/>
                <a:ea typeface="Calibri"/>
                <a:cs typeface="Calibri"/>
                <a:sym typeface="Calibri"/>
              </a:rPr>
              <a:t>ουδετεροφίλων</a:t>
            </a:r>
            <a:r>
              <a:rPr lang="el-GR" sz="2400" b="0" i="0" u="none" strike="noStrike" cap="none" dirty="0">
                <a:solidFill>
                  <a:srgbClr val="000000"/>
                </a:solidFill>
                <a:latin typeface="Calibri"/>
                <a:ea typeface="Calibri"/>
                <a:cs typeface="Calibri"/>
                <a:sym typeface="Calibri"/>
              </a:rPr>
              <a:t> σε σχέση με λεμφοκύτταρα και μονοκύτταρα, παρότι είμαστε σχετικά σε αρχικό στάδιο της νόσου)</a:t>
            </a:r>
          </a:p>
          <a:p>
            <a:pPr marL="342900" indent="-342900" algn="ctr">
              <a:buSzPts val="2400"/>
              <a:buFont typeface="Arial" panose="020B0604020202020204" pitchFamily="34" charset="0"/>
              <a:buChar char="•"/>
            </a:pPr>
            <a:r>
              <a:rPr lang="el-GR" sz="2400" b="0" i="0" u="none" strike="noStrike" cap="none" dirty="0">
                <a:solidFill>
                  <a:srgbClr val="000000"/>
                </a:solidFill>
                <a:latin typeface="Calibri"/>
                <a:ea typeface="Calibri"/>
                <a:cs typeface="Calibri"/>
                <a:sym typeface="Calibri"/>
              </a:rPr>
              <a:t>η </a:t>
            </a:r>
            <a:r>
              <a:rPr lang="el-GR" sz="2400" b="0" i="1"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μικρή</a:t>
            </a:r>
            <a:r>
              <a:rPr lang="el-GR" sz="2400" b="0" i="0" u="none" strike="noStrike" cap="none" dirty="0">
                <a:solidFill>
                  <a:srgbClr val="000000"/>
                </a:solidFill>
                <a:latin typeface="Calibri"/>
                <a:ea typeface="Calibri"/>
                <a:cs typeface="Calibri"/>
                <a:sym typeface="Calibri"/>
              </a:rPr>
              <a:t> αύξηση της </a:t>
            </a:r>
            <a:r>
              <a:rPr lang="en-US" sz="2400" b="0"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CRP</a:t>
            </a:r>
            <a:endParaRPr lang="el-GR" sz="2400" b="0" i="0"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endParaRPr>
          </a:p>
          <a:p>
            <a:pPr marL="342900" indent="-342900" algn="ctr">
              <a:buSzPts val="2400"/>
              <a:buFont typeface="Arial" panose="020B0604020202020204" pitchFamily="34" charset="0"/>
              <a:buChar char="•"/>
            </a:pPr>
            <a:r>
              <a:rPr lang="el-GR" sz="2400" b="0" i="0" u="none" strike="noStrike" cap="none" dirty="0">
                <a:solidFill>
                  <a:srgbClr val="00000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 </a:t>
            </a:r>
            <a:r>
              <a:rPr lang="el-GR" sz="2400" b="0" i="0" u="none" strike="noStrike" cap="none" dirty="0">
                <a:solidFill>
                  <a:srgbClr val="000000"/>
                </a:solidFill>
                <a:latin typeface="Calibri"/>
                <a:ea typeface="Calibri"/>
                <a:cs typeface="Calibri"/>
                <a:sym typeface="Calibri"/>
              </a:rPr>
              <a:t>το </a:t>
            </a:r>
            <a:r>
              <a:rPr lang="el-GR" sz="2400" b="1" i="0" u="none" strike="noStrike" cap="none" dirty="0" err="1">
                <a:solidFill>
                  <a:srgbClr val="000000"/>
                </a:solidFill>
                <a:latin typeface="Calibri"/>
                <a:ea typeface="Calibri"/>
                <a:cs typeface="Calibri"/>
                <a:sym typeface="Calibri"/>
              </a:rPr>
              <a:t>μονοπυρηνικό</a:t>
            </a:r>
            <a:r>
              <a:rPr lang="el-GR" sz="2400" b="1" i="0" u="none" strike="noStrike" cap="none" dirty="0">
                <a:solidFill>
                  <a:srgbClr val="000000"/>
                </a:solidFill>
                <a:latin typeface="Calibri"/>
                <a:ea typeface="Calibri"/>
                <a:cs typeface="Calibri"/>
                <a:sym typeface="Calibri"/>
              </a:rPr>
              <a:t> εξίδρωμα </a:t>
            </a:r>
            <a:r>
              <a:rPr lang="el-GR" sz="2400" b="0" i="0" u="none" strike="noStrike" cap="none" dirty="0">
                <a:solidFill>
                  <a:srgbClr val="000000"/>
                </a:solidFill>
                <a:latin typeface="Calibri"/>
                <a:ea typeface="Calibri"/>
                <a:cs typeface="Calibri"/>
                <a:sym typeface="Calibri"/>
              </a:rPr>
              <a:t>στον </a:t>
            </a:r>
            <a:r>
              <a:rPr lang="el-GR" sz="2400" b="1" i="0" u="none" strike="noStrike" cap="none" dirty="0">
                <a:solidFill>
                  <a:srgbClr val="000000"/>
                </a:solidFill>
                <a:latin typeface="Calibri"/>
                <a:ea typeface="Calibri"/>
                <a:cs typeface="Calibri"/>
                <a:sym typeface="Calibri"/>
              </a:rPr>
              <a:t>διάμεσο ιστό </a:t>
            </a:r>
            <a:r>
              <a:rPr lang="el-GR" sz="2400" b="0" i="0" u="none" strike="noStrike" cap="none" dirty="0">
                <a:solidFill>
                  <a:srgbClr val="000000"/>
                </a:solidFill>
                <a:latin typeface="Calibri"/>
                <a:ea typeface="Calibri"/>
                <a:cs typeface="Calibri"/>
                <a:sym typeface="Calibri"/>
              </a:rPr>
              <a:t>του πνεύμονα. </a:t>
            </a:r>
          </a:p>
          <a:p>
            <a:pPr marL="342900" indent="-342900" algn="ctr">
              <a:buSzPts val="2400"/>
              <a:buFont typeface="Arial" panose="020B0604020202020204" pitchFamily="34" charset="0"/>
              <a:buChar char="•"/>
            </a:pPr>
            <a:endParaRPr lang="el-GR" sz="2400" dirty="0">
              <a:latin typeface="Calibri"/>
              <a:ea typeface="Calibri"/>
              <a:cs typeface="Calibri"/>
              <a:sym typeface="Calibri"/>
            </a:endParaRPr>
          </a:p>
          <a:p>
            <a:pPr algn="just">
              <a:buSzPts val="2400"/>
            </a:pPr>
            <a:r>
              <a:rPr lang="el-GR" sz="2400" b="0" i="0" u="none" strike="noStrike" cap="none" dirty="0">
                <a:solidFill>
                  <a:srgbClr val="000000"/>
                </a:solidFill>
                <a:latin typeface="Calibri"/>
                <a:ea typeface="Calibri"/>
                <a:cs typeface="Calibri"/>
                <a:sym typeface="Calibri"/>
              </a:rPr>
              <a:t>Είναι σημαντικό να αναφερθεί ότι πάντα μπορεί να υπάρχουν </a:t>
            </a:r>
            <a:r>
              <a:rPr lang="el-GR" sz="2400" b="0" i="1" u="none" strike="noStrike" cap="none" dirty="0">
                <a:solidFill>
                  <a:srgbClr val="000000"/>
                </a:solidFill>
                <a:effectLst>
                  <a:outerShdw blurRad="38100" dist="38100" dir="2700000" algn="tl">
                    <a:srgbClr val="000000">
                      <a:alpha val="43137"/>
                    </a:srgbClr>
                  </a:outerShdw>
                </a:effectLst>
                <a:latin typeface="Calibri"/>
                <a:ea typeface="Calibri"/>
                <a:cs typeface="Calibri"/>
                <a:sym typeface="Calibri"/>
              </a:rPr>
              <a:t>εξαιρέσεις</a:t>
            </a:r>
            <a:r>
              <a:rPr lang="el-GR" sz="2400" b="0" i="0" u="none" strike="noStrike" cap="none" dirty="0">
                <a:solidFill>
                  <a:srgbClr val="000000"/>
                </a:solidFill>
                <a:latin typeface="Calibri"/>
                <a:ea typeface="Calibri"/>
                <a:cs typeface="Calibri"/>
                <a:sym typeface="Calibri"/>
              </a:rPr>
              <a:t> π.χ. </a:t>
            </a:r>
            <a:r>
              <a:rPr lang="el-GR" sz="2400" b="0" i="0" u="none" strike="noStrike" cap="none" dirty="0" err="1">
                <a:solidFill>
                  <a:srgbClr val="000000"/>
                </a:solidFill>
                <a:latin typeface="Calibri"/>
                <a:ea typeface="Calibri"/>
                <a:cs typeface="Calibri"/>
                <a:sym typeface="Calibri"/>
              </a:rPr>
              <a:t>αδενοϊοί</a:t>
            </a:r>
            <a:r>
              <a:rPr lang="el-GR" sz="2400" b="0" i="0" u="none" strike="noStrike" cap="none" dirty="0">
                <a:solidFill>
                  <a:srgbClr val="000000"/>
                </a:solidFill>
                <a:latin typeface="Calibri"/>
                <a:ea typeface="Calibri"/>
                <a:cs typeface="Calibri"/>
                <a:sym typeface="Calibri"/>
              </a:rPr>
              <a:t> μπορεί να κάνουν μεγάλη αύξηση της </a:t>
            </a:r>
            <a:r>
              <a:rPr lang="en-US" sz="2400" b="0" i="0" u="none" strike="noStrike" cap="none" dirty="0">
                <a:solidFill>
                  <a:srgbClr val="000000"/>
                </a:solidFill>
                <a:latin typeface="Calibri"/>
                <a:ea typeface="Calibri"/>
                <a:cs typeface="Calibri"/>
                <a:sym typeface="Calibri"/>
              </a:rPr>
              <a:t>CRP</a:t>
            </a:r>
            <a:r>
              <a:rPr lang="el-GR" sz="2400" b="0" i="0" u="none" strike="noStrike" cap="none" dirty="0">
                <a:solidFill>
                  <a:srgbClr val="000000"/>
                </a:solidFill>
                <a:latin typeface="Calibri"/>
                <a:ea typeface="Calibri"/>
                <a:cs typeface="Calibri"/>
                <a:sym typeface="Calibri"/>
              </a:rPr>
              <a:t>, μια ιογενής λοίμωξη την πρώτη μέρα μπορεί να κάνει μεγάλη αύξηση </a:t>
            </a:r>
            <a:r>
              <a:rPr lang="el-GR" sz="2400" b="0" i="0" u="none" strike="noStrike" cap="none" dirty="0" err="1">
                <a:solidFill>
                  <a:srgbClr val="000000"/>
                </a:solidFill>
                <a:latin typeface="Calibri"/>
                <a:ea typeface="Calibri"/>
                <a:cs typeface="Calibri"/>
                <a:sym typeface="Calibri"/>
              </a:rPr>
              <a:t>πολυμορφοπ</a:t>
            </a:r>
            <a:r>
              <a:rPr lang="el-GR" sz="2400" dirty="0" err="1">
                <a:latin typeface="Calibri"/>
                <a:ea typeface="Calibri"/>
                <a:cs typeface="Calibri"/>
                <a:sym typeface="Calibri"/>
              </a:rPr>
              <a:t>υρήνων</a:t>
            </a:r>
            <a:r>
              <a:rPr lang="el-GR" sz="2400" dirty="0">
                <a:latin typeface="Calibri"/>
                <a:ea typeface="Calibri"/>
                <a:cs typeface="Calibri"/>
                <a:sym typeface="Calibri"/>
              </a:rPr>
              <a:t>, άλλες ιογενείς λοιμώξεις μπορεί να κάνουν χαμηλά λευκά αιμοσφαίρια π.χ. γρίπη, ενώ άλλες χαμηλά λεμφοκύτταρα π.χ. </a:t>
            </a:r>
            <a:r>
              <a:rPr lang="en-US" sz="2400" dirty="0">
                <a:latin typeface="Calibri"/>
                <a:ea typeface="Calibri"/>
                <a:cs typeface="Calibri"/>
                <a:sym typeface="Calibri"/>
              </a:rPr>
              <a:t>COVID-19</a:t>
            </a:r>
            <a:r>
              <a:rPr lang="el-GR" sz="2400" dirty="0">
                <a:latin typeface="Calibri"/>
                <a:ea typeface="Calibri"/>
                <a:cs typeface="Calibri"/>
                <a:sym typeface="Calibri"/>
              </a:rPr>
              <a:t>, κάποιες </a:t>
            </a:r>
            <a:r>
              <a:rPr lang="el-GR" sz="2400" i="1" dirty="0" err="1">
                <a:latin typeface="Calibri"/>
                <a:ea typeface="Calibri"/>
                <a:cs typeface="Calibri"/>
                <a:sym typeface="Calibri"/>
              </a:rPr>
              <a:t>βακτηριακές</a:t>
            </a:r>
            <a:r>
              <a:rPr lang="el-GR" sz="2400" dirty="0">
                <a:latin typeface="Calibri"/>
                <a:ea typeface="Calibri"/>
                <a:cs typeface="Calibri"/>
                <a:sym typeface="Calibri"/>
              </a:rPr>
              <a:t> λοιμώξεις επίσης κάνουν </a:t>
            </a:r>
            <a:r>
              <a:rPr lang="el-GR" sz="2400" dirty="0" err="1">
                <a:latin typeface="Calibri"/>
                <a:ea typeface="Calibri"/>
                <a:cs typeface="Calibri"/>
                <a:sym typeface="Calibri"/>
              </a:rPr>
              <a:t>εκσεσημασμένη</a:t>
            </a:r>
            <a:r>
              <a:rPr lang="el-GR" sz="2400" dirty="0">
                <a:latin typeface="Calibri"/>
                <a:ea typeface="Calibri"/>
                <a:cs typeface="Calibri"/>
                <a:sym typeface="Calibri"/>
              </a:rPr>
              <a:t> λεμφοκυττάρωση π.χ. </a:t>
            </a:r>
            <a:r>
              <a:rPr lang="el-GR" sz="2400" dirty="0" err="1">
                <a:latin typeface="Calibri"/>
                <a:ea typeface="Calibri"/>
                <a:cs typeface="Calibri"/>
                <a:sym typeface="Calibri"/>
              </a:rPr>
              <a:t>κοκκύτης</a:t>
            </a:r>
            <a:r>
              <a:rPr lang="el-GR" sz="2400" dirty="0">
                <a:latin typeface="Calibri"/>
                <a:ea typeface="Calibri"/>
                <a:cs typeface="Calibri"/>
                <a:sym typeface="Calibri"/>
              </a:rPr>
              <a:t>. </a:t>
            </a:r>
            <a:r>
              <a:rPr lang="el-GR" sz="2400" b="0" i="0" u="none" strike="noStrike" cap="none" dirty="0">
                <a:solidFill>
                  <a:srgbClr val="000000"/>
                </a:solidFill>
                <a:latin typeface="Calibri"/>
                <a:ea typeface="Calibri"/>
                <a:cs typeface="Calibri"/>
                <a:sym typeface="Calibri"/>
              </a:rPr>
              <a:t> </a:t>
            </a:r>
          </a:p>
          <a:p>
            <a:pPr algn="ctr">
              <a:buSzPts val="2400"/>
            </a:pPr>
            <a:endParaRPr lang="el-GR" sz="2000" dirty="0">
              <a:latin typeface="Calibri"/>
              <a:ea typeface="Calibri"/>
              <a:cs typeface="Calibri"/>
              <a:sym typeface="Calibri"/>
            </a:endParaRPr>
          </a:p>
          <a:p>
            <a:pPr algn="ctr">
              <a:buSzPts val="2400"/>
            </a:pPr>
            <a:endParaRPr lang="el-GR" sz="2000" dirty="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8" end="8"/>
                                            </p:txEl>
                                          </p:spTgt>
                                        </p:tgtEl>
                                        <p:attrNameLst>
                                          <p:attrName>style.visibility</p:attrName>
                                        </p:attrNameLst>
                                      </p:cBhvr>
                                      <p:to>
                                        <p:strVal val="visible"/>
                                      </p:to>
                                    </p:set>
                                    <p:animEffect transition="in" filter="fade">
                                      <p:cBhvr>
                                        <p:cTn id="7" dur="500"/>
                                        <p:tgtEl>
                                          <p:spTgt spid="3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9090-4049-D22C-993D-C800BF0A8489}"/>
              </a:ext>
            </a:extLst>
          </p:cNvPr>
          <p:cNvSpPr>
            <a:spLocks noGrp="1"/>
          </p:cNvSpPr>
          <p:nvPr>
            <p:ph type="title"/>
          </p:nvPr>
        </p:nvSpPr>
        <p:spPr>
          <a:xfrm>
            <a:off x="0" y="-141514"/>
            <a:ext cx="9143999" cy="892628"/>
          </a:xfrm>
        </p:spPr>
        <p:txBody>
          <a:bodyPr>
            <a:noAutofit/>
          </a:bodyPr>
          <a:lstStyle/>
          <a:p>
            <a:r>
              <a:rPr lang="el-GR" sz="2400" dirty="0" err="1"/>
              <a:t>Παθολογοανατομική</a:t>
            </a:r>
            <a:r>
              <a:rPr lang="el-GR" sz="2400" dirty="0"/>
              <a:t> θεώρηση </a:t>
            </a:r>
            <a:r>
              <a:rPr lang="el-GR" sz="2400" b="1" spc="600" dirty="0">
                <a:effectLst>
                  <a:outerShdw blurRad="38100" dist="38100" dir="2700000" algn="tl">
                    <a:srgbClr val="000000">
                      <a:alpha val="43137"/>
                    </a:srgbClr>
                  </a:outerShdw>
                </a:effectLst>
              </a:rPr>
              <a:t>ιογενούς</a:t>
            </a:r>
            <a:r>
              <a:rPr lang="el-GR" sz="2400" b="1" dirty="0"/>
              <a:t> πνευμονίας </a:t>
            </a:r>
          </a:p>
        </p:txBody>
      </p:sp>
      <p:sp>
        <p:nvSpPr>
          <p:cNvPr id="4" name="TextBox 3">
            <a:extLst>
              <a:ext uri="{FF2B5EF4-FFF2-40B4-BE49-F238E27FC236}">
                <a16:creationId xmlns:a16="http://schemas.microsoft.com/office/drawing/2014/main" id="{81A5F367-C37B-C2AB-AB40-8188E7A0FFAA}"/>
              </a:ext>
            </a:extLst>
          </p:cNvPr>
          <p:cNvSpPr txBox="1"/>
          <p:nvPr/>
        </p:nvSpPr>
        <p:spPr>
          <a:xfrm>
            <a:off x="0" y="555171"/>
            <a:ext cx="9002486" cy="3293209"/>
          </a:xfrm>
          <a:prstGeom prst="rect">
            <a:avLst/>
          </a:prstGeom>
          <a:noFill/>
        </p:spPr>
        <p:txBody>
          <a:bodyPr wrap="square">
            <a:spAutoFit/>
          </a:bodyPr>
          <a:lstStyle/>
          <a:p>
            <a:pPr algn="just"/>
            <a:r>
              <a:rPr lang="el-GR" sz="1600" dirty="0">
                <a:latin typeface="Calibri" panose="020F0502020204030204" pitchFamily="34" charset="0"/>
                <a:cs typeface="Calibri" panose="020F0502020204030204" pitchFamily="34" charset="0"/>
              </a:rPr>
              <a:t>Χαρακτηρίζεται από </a:t>
            </a:r>
            <a:r>
              <a:rPr lang="el-GR" sz="1600" b="1" spc="600" dirty="0">
                <a:latin typeface="Calibri" panose="020F0502020204030204" pitchFamily="34" charset="0"/>
                <a:cs typeface="Calibri" panose="020F0502020204030204" pitchFamily="34" charset="0"/>
              </a:rPr>
              <a:t>διάμεση</a:t>
            </a:r>
            <a:r>
              <a:rPr lang="el-GR" sz="1600" b="1" dirty="0">
                <a:latin typeface="Calibri" panose="020F0502020204030204" pitchFamily="34" charset="0"/>
                <a:cs typeface="Calibri" panose="020F0502020204030204" pitchFamily="34" charset="0"/>
              </a:rPr>
              <a:t> </a:t>
            </a:r>
            <a:r>
              <a:rPr lang="el-GR" sz="1600" b="1" dirty="0" err="1">
                <a:latin typeface="Calibri" panose="020F0502020204030204" pitchFamily="34" charset="0"/>
                <a:cs typeface="Calibri" panose="020F0502020204030204" pitchFamily="34" charset="0"/>
              </a:rPr>
              <a:t>μονοπυρηνική</a:t>
            </a:r>
            <a:r>
              <a:rPr lang="el-GR" sz="1600" b="1" dirty="0">
                <a:latin typeface="Calibri" panose="020F0502020204030204" pitchFamily="34" charset="0"/>
                <a:cs typeface="Calibri" panose="020F0502020204030204" pitchFamily="34" charset="0"/>
              </a:rPr>
              <a:t> φλεγμονώδη διήθηση</a:t>
            </a:r>
            <a:r>
              <a:rPr lang="el-GR" sz="1600" dirty="0">
                <a:latin typeface="Calibri" panose="020F0502020204030204" pitchFamily="34" charset="0"/>
                <a:cs typeface="Calibri" panose="020F0502020204030204" pitchFamily="34" charset="0"/>
              </a:rPr>
              <a:t>, συμπεριλαμβανομένων </a:t>
            </a:r>
            <a:r>
              <a:rPr lang="el-G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λεμφοκυττάρων</a:t>
            </a:r>
            <a:r>
              <a:rPr lang="el-GR"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μακροφάγων</a:t>
            </a:r>
            <a:r>
              <a:rPr lang="el-GR"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και περιστασιακών πλασματοκυττάρων. Δεν μπορεί να διαφοροποιηθεί με βάση κλινικά ευρήματα. Οι ιοί προκαλούν έως και το 20% των περιπτώσεων </a:t>
            </a:r>
            <a:r>
              <a:rPr lang="el-GR" sz="1600" dirty="0" err="1">
                <a:latin typeface="Calibri" panose="020F0502020204030204" pitchFamily="34" charset="0"/>
                <a:cs typeface="Calibri" panose="020F0502020204030204" pitchFamily="34" charset="0"/>
              </a:rPr>
              <a:t>ενδονοσοκομιακών</a:t>
            </a:r>
            <a:r>
              <a:rPr lang="el-GR" sz="1600" dirty="0">
                <a:latin typeface="Calibri" panose="020F0502020204030204" pitchFamily="34" charset="0"/>
                <a:cs typeface="Calibri" panose="020F0502020204030204" pitchFamily="34" charset="0"/>
              </a:rPr>
              <a:t> κρουσμάτων πνευμονίας και κρουσμάτων σε </a:t>
            </a:r>
            <a:r>
              <a:rPr lang="el-GR" sz="1600" dirty="0" err="1">
                <a:latin typeface="Calibri" panose="020F0502020204030204" pitchFamily="34" charset="0"/>
                <a:cs typeface="Calibri" panose="020F0502020204030204" pitchFamily="34" charset="0"/>
              </a:rPr>
              <a:t>διασωληνωμένους</a:t>
            </a:r>
            <a:r>
              <a:rPr lang="el-GR" sz="1600" dirty="0">
                <a:latin typeface="Calibri" panose="020F0502020204030204" pitchFamily="34" charset="0"/>
                <a:cs typeface="Calibri" panose="020F0502020204030204" pitchFamily="34" charset="0"/>
              </a:rPr>
              <a:t> ασθενείς.</a:t>
            </a:r>
          </a:p>
          <a:p>
            <a:pPr algn="just"/>
            <a:r>
              <a:rPr lang="el-GR" sz="1600" i="1" dirty="0" err="1">
                <a:latin typeface="Calibri" panose="020F0502020204030204" pitchFamily="34" charset="0"/>
                <a:cs typeface="Calibri" panose="020F0502020204030204" pitchFamily="34" charset="0"/>
              </a:rPr>
              <a:t>Βακτηριακή</a:t>
            </a:r>
            <a:r>
              <a:rPr lang="el-GR" sz="1600" dirty="0">
                <a:latin typeface="Calibri" panose="020F0502020204030204" pitchFamily="34" charset="0"/>
                <a:cs typeface="Calibri" panose="020F0502020204030204" pitchFamily="34" charset="0"/>
              </a:rPr>
              <a:t> πνευμονία μπορεί να εμφανιστεί </a:t>
            </a:r>
            <a:r>
              <a:rPr lang="el-GR"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ταυτόχρονα</a:t>
            </a:r>
            <a:r>
              <a:rPr lang="el-GR" sz="1600" dirty="0">
                <a:latin typeface="Calibri" panose="020F0502020204030204" pitchFamily="34" charset="0"/>
                <a:cs typeface="Calibri" panose="020F0502020204030204" pitchFamily="34" charset="0"/>
              </a:rPr>
              <a:t> με τη μόλυνση από τον ιό της γρίπης. </a:t>
            </a:r>
            <a:r>
              <a:rPr lang="el-GR" sz="1600" dirty="0" err="1">
                <a:latin typeface="Calibri" panose="020F0502020204030204" pitchFamily="34" charset="0"/>
                <a:cs typeface="Calibri" panose="020F0502020204030204" pitchFamily="34" charset="0"/>
              </a:rPr>
              <a:t>Βακτηριακή</a:t>
            </a:r>
            <a:r>
              <a:rPr lang="el-GR" sz="1600" dirty="0">
                <a:latin typeface="Calibri" panose="020F0502020204030204" pitchFamily="34" charset="0"/>
                <a:cs typeface="Calibri" panose="020F0502020204030204" pitchFamily="34" charset="0"/>
              </a:rPr>
              <a:t> λοίμωξη βρέθηκε στο 30% των θανάτων από την πανδημία γρίπης H1N1 του 2009. Πιο συχνά από S. </a:t>
            </a:r>
            <a:r>
              <a:rPr lang="el-GR" sz="1600" dirty="0" err="1">
                <a:latin typeface="Calibri" panose="020F0502020204030204" pitchFamily="34" charset="0"/>
                <a:cs typeface="Calibri" panose="020F0502020204030204" pitchFamily="34" charset="0"/>
              </a:rPr>
              <a:t>aureus</a:t>
            </a:r>
            <a:r>
              <a:rPr lang="el-GR" sz="1600" dirty="0">
                <a:latin typeface="Calibri" panose="020F0502020204030204" pitchFamily="34" charset="0"/>
                <a:cs typeface="Calibri" panose="020F0502020204030204" pitchFamily="34" charset="0"/>
              </a:rPr>
              <a:t>, ακολουθούμενου από S. </a:t>
            </a:r>
            <a:r>
              <a:rPr lang="el-GR" sz="1600" dirty="0" err="1">
                <a:latin typeface="Calibri" panose="020F0502020204030204" pitchFamily="34" charset="0"/>
                <a:cs typeface="Calibri" panose="020F0502020204030204" pitchFamily="34" charset="0"/>
              </a:rPr>
              <a:t>pneumoniae</a:t>
            </a:r>
            <a:r>
              <a:rPr lang="el-GR" sz="1600" dirty="0">
                <a:latin typeface="Calibri" panose="020F0502020204030204" pitchFamily="34" charset="0"/>
                <a:cs typeface="Calibri" panose="020F0502020204030204" pitchFamily="34" charset="0"/>
              </a:rPr>
              <a:t>, H. </a:t>
            </a:r>
            <a:r>
              <a:rPr lang="el-GR" sz="1600" dirty="0" err="1">
                <a:latin typeface="Calibri" panose="020F0502020204030204" pitchFamily="34" charset="0"/>
                <a:cs typeface="Calibri" panose="020F0502020204030204" pitchFamily="34" charset="0"/>
              </a:rPr>
              <a:t>influenzae</a:t>
            </a:r>
            <a:r>
              <a:rPr lang="el-GR" sz="1600" dirty="0">
                <a:latin typeface="Calibri" panose="020F0502020204030204" pitchFamily="34" charset="0"/>
                <a:cs typeface="Calibri" panose="020F0502020204030204" pitchFamily="34" charset="0"/>
              </a:rPr>
              <a:t> και ομάδας Α </a:t>
            </a:r>
            <a:r>
              <a:rPr lang="el-GR" sz="1600" dirty="0" err="1">
                <a:latin typeface="Calibri" panose="020F0502020204030204" pitchFamily="34" charset="0"/>
                <a:cs typeface="Calibri" panose="020F0502020204030204" pitchFamily="34" charset="0"/>
              </a:rPr>
              <a:t>Streptococcus</a:t>
            </a:r>
            <a:r>
              <a:rPr lang="el-GR"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Στην παρακάτω αριστερή μικροσκοπική </a:t>
            </a:r>
            <a:r>
              <a:rPr lang="el-GR" sz="1600" dirty="0" err="1">
                <a:latin typeface="Calibri" panose="020F0502020204030204" pitchFamily="34" charset="0"/>
                <a:cs typeface="Calibri" panose="020F0502020204030204" pitchFamily="34" charset="0"/>
              </a:rPr>
              <a:t>εικ</a:t>
            </a:r>
            <a:r>
              <a:rPr lang="el-GR" sz="1600" dirty="0">
                <a:latin typeface="Calibri" panose="020F0502020204030204" pitchFamily="34" charset="0"/>
                <a:cs typeface="Calibri" panose="020F0502020204030204" pitchFamily="34" charset="0"/>
              </a:rPr>
              <a:t>. παρατηρούμε χαρακτηριστικά </a:t>
            </a:r>
            <a:r>
              <a:rPr lang="el-GR" sz="1600" dirty="0" err="1">
                <a:latin typeface="Calibri" panose="020F0502020204030204" pitchFamily="34" charset="0"/>
                <a:cs typeface="Calibri" panose="020F0502020204030204" pitchFamily="34" charset="0"/>
              </a:rPr>
              <a:t>γιγαντοκύτταρα</a:t>
            </a:r>
            <a:r>
              <a:rPr lang="el-GR" sz="1600" dirty="0">
                <a:latin typeface="Calibri" panose="020F0502020204030204" pitchFamily="34" charset="0"/>
                <a:cs typeface="Calibri" panose="020F0502020204030204" pitchFamily="34" charset="0"/>
              </a:rPr>
              <a:t> με στρογγυλό ροζ </a:t>
            </a:r>
            <a:r>
              <a:rPr lang="el-GR" sz="1600" dirty="0" err="1">
                <a:latin typeface="Calibri" panose="020F0502020204030204" pitchFamily="34" charset="0"/>
                <a:cs typeface="Calibri" panose="020F0502020204030204" pitchFamily="34" charset="0"/>
              </a:rPr>
              <a:t>ενδοκυτταροπλασματικό</a:t>
            </a:r>
            <a:r>
              <a:rPr lang="el-GR" sz="1600" dirty="0">
                <a:latin typeface="Calibri" panose="020F0502020204030204" pitchFamily="34" charset="0"/>
                <a:cs typeface="Calibri" panose="020F0502020204030204" pitchFamily="34" charset="0"/>
              </a:rPr>
              <a:t> έγκλειστο </a:t>
            </a:r>
            <a:r>
              <a:rPr lang="el-GR"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αναπνευστικού </a:t>
            </a:r>
            <a:r>
              <a:rPr lang="el-GR"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συγκυτιακού</a:t>
            </a:r>
            <a:r>
              <a:rPr lang="el-GR"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ιού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(RSV)</a:t>
            </a:r>
            <a:r>
              <a:rPr lang="el-GR"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σε </a:t>
            </a:r>
            <a:r>
              <a:rPr lang="el-GR" sz="1600" dirty="0" err="1">
                <a:latin typeface="Calibri" panose="020F0502020204030204" pitchFamily="34" charset="0"/>
                <a:cs typeface="Calibri" panose="020F0502020204030204" pitchFamily="34" charset="0"/>
              </a:rPr>
              <a:t>νεκροτομικό</a:t>
            </a:r>
            <a:r>
              <a:rPr lang="el-GR" sz="1600" dirty="0">
                <a:latin typeface="Calibri" panose="020F0502020204030204" pitchFamily="34" charset="0"/>
                <a:cs typeface="Calibri" panose="020F0502020204030204" pitchFamily="34" charset="0"/>
              </a:rPr>
              <a:t> υλικό από πνεύμονα βρέφους που κατέληξε από την αντίστοιχη πνευμονία.  Στην δεξιά </a:t>
            </a:r>
            <a:r>
              <a:rPr lang="el-GR" sz="1600" dirty="0" err="1">
                <a:latin typeface="Calibri" panose="020F0502020204030204" pitchFamily="34" charset="0"/>
                <a:cs typeface="Calibri" panose="020F0502020204030204" pitchFamily="34" charset="0"/>
              </a:rPr>
              <a:t>εικ</a:t>
            </a:r>
            <a:r>
              <a:rPr lang="el-GR" sz="1600" dirty="0">
                <a:latin typeface="Calibri" panose="020F0502020204030204" pitchFamily="34" charset="0"/>
                <a:cs typeface="Calibri" panose="020F0502020204030204" pitchFamily="34" charset="0"/>
              </a:rPr>
              <a:t>. παρατηρούμε εντός διογκωμένου πυρήνα κυψελιδικού επιθηλιακού κυττάρου ένα μεγάλο </a:t>
            </a:r>
            <a:r>
              <a:rPr lang="el-GR" sz="1600" dirty="0" err="1">
                <a:latin typeface="Calibri" panose="020F0502020204030204" pitchFamily="34" charset="0"/>
                <a:cs typeface="Calibri" panose="020F0502020204030204" pitchFamily="34" charset="0"/>
              </a:rPr>
              <a:t>ηωσινόφιλο</a:t>
            </a:r>
            <a:r>
              <a:rPr lang="el-GR" sz="1600" dirty="0">
                <a:latin typeface="Calibri" panose="020F0502020204030204" pitchFamily="34" charset="0"/>
                <a:cs typeface="Calibri" panose="020F0502020204030204" pitchFamily="34" charset="0"/>
              </a:rPr>
              <a:t> έγκλειστο </a:t>
            </a:r>
            <a:r>
              <a:rPr lang="el-GR"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κυτταρομεγαλοϊού</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(CMV) </a:t>
            </a:r>
            <a:r>
              <a:rPr lang="el-GR" sz="1600" dirty="0">
                <a:latin typeface="Calibri" panose="020F0502020204030204" pitchFamily="34" charset="0"/>
                <a:cs typeface="Calibri" panose="020F0502020204030204" pitchFamily="34" charset="0"/>
              </a:rPr>
              <a:t>σε ασθενή με αντίστοιχη πνευμονία.</a:t>
            </a:r>
          </a:p>
        </p:txBody>
      </p:sp>
      <p:pic>
        <p:nvPicPr>
          <p:cNvPr id="6" name="Εικόνα 5">
            <a:extLst>
              <a:ext uri="{FF2B5EF4-FFF2-40B4-BE49-F238E27FC236}">
                <a16:creationId xmlns:a16="http://schemas.microsoft.com/office/drawing/2014/main" id="{1C85DA38-AE53-3ACF-7525-8D37D53DFB36}"/>
              </a:ext>
            </a:extLst>
          </p:cNvPr>
          <p:cNvPicPr>
            <a:picLocks noChangeAspect="1"/>
          </p:cNvPicPr>
          <p:nvPr/>
        </p:nvPicPr>
        <p:blipFill>
          <a:blip r:embed="rId2"/>
          <a:stretch>
            <a:fillRect/>
          </a:stretch>
        </p:blipFill>
        <p:spPr>
          <a:xfrm>
            <a:off x="159140" y="3848380"/>
            <a:ext cx="4412859" cy="2898127"/>
          </a:xfrm>
          <a:prstGeom prst="rect">
            <a:avLst/>
          </a:prstGeom>
        </p:spPr>
      </p:pic>
      <p:pic>
        <p:nvPicPr>
          <p:cNvPr id="8" name="Εικόνα 7">
            <a:extLst>
              <a:ext uri="{FF2B5EF4-FFF2-40B4-BE49-F238E27FC236}">
                <a16:creationId xmlns:a16="http://schemas.microsoft.com/office/drawing/2014/main" id="{12047C9C-2863-6CBA-3E02-F9A43100EBC0}"/>
              </a:ext>
            </a:extLst>
          </p:cNvPr>
          <p:cNvPicPr>
            <a:picLocks noChangeAspect="1"/>
          </p:cNvPicPr>
          <p:nvPr/>
        </p:nvPicPr>
        <p:blipFill>
          <a:blip r:embed="rId3"/>
          <a:stretch>
            <a:fillRect/>
          </a:stretch>
        </p:blipFill>
        <p:spPr>
          <a:xfrm>
            <a:off x="4978913" y="3848380"/>
            <a:ext cx="3903511" cy="2898127"/>
          </a:xfrm>
          <a:prstGeom prst="rect">
            <a:avLst/>
          </a:prstGeom>
        </p:spPr>
      </p:pic>
    </p:spTree>
    <p:extLst>
      <p:ext uri="{BB962C8B-B14F-4D97-AF65-F5344CB8AC3E}">
        <p14:creationId xmlns:p14="http://schemas.microsoft.com/office/powerpoint/2010/main" val="18072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5"/>
          <p:cNvSpPr txBox="1">
            <a:spLocks noGrp="1"/>
          </p:cNvSpPr>
          <p:nvPr>
            <p:ph type="title"/>
          </p:nvPr>
        </p:nvSpPr>
        <p:spPr>
          <a:xfrm>
            <a:off x="0" y="0"/>
            <a:ext cx="9144000" cy="191683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b="1" dirty="0"/>
              <a:t>Φλεγμονή</a:t>
            </a:r>
            <a:br>
              <a:rPr lang="el-GR" dirty="0"/>
            </a:br>
            <a:r>
              <a:rPr lang="el-GR" sz="3600" dirty="0"/>
              <a:t>Βραχεία παρουσίαση </a:t>
            </a:r>
            <a:r>
              <a:rPr lang="el-GR" sz="3600" b="1" dirty="0"/>
              <a:t>3</a:t>
            </a:r>
            <a:r>
              <a:rPr lang="el-GR" sz="3600" b="1" baseline="30000" dirty="0"/>
              <a:t>ου</a:t>
            </a:r>
            <a:r>
              <a:rPr lang="el-GR" sz="3600" dirty="0"/>
              <a:t> περιστατικού</a:t>
            </a:r>
            <a:endParaRPr sz="3600" dirty="0"/>
          </a:p>
        </p:txBody>
      </p:sp>
      <p:sp>
        <p:nvSpPr>
          <p:cNvPr id="354" name="Google Shape;354;p15"/>
          <p:cNvSpPr txBox="1">
            <a:spLocks noGrp="1"/>
          </p:cNvSpPr>
          <p:nvPr>
            <p:ph type="body" idx="1"/>
          </p:nvPr>
        </p:nvSpPr>
        <p:spPr>
          <a:xfrm>
            <a:off x="0" y="4941167"/>
            <a:ext cx="9144000" cy="1916833"/>
          </a:xfrm>
          <a:prstGeom prst="rect">
            <a:avLst/>
          </a:prstGeom>
          <a:noFill/>
          <a:ln>
            <a:noFill/>
          </a:ln>
        </p:spPr>
        <p:txBody>
          <a:bodyPr spcFirstLastPara="1" wrap="square" lIns="91425" tIns="45700" rIns="91425" bIns="45700" anchor="t" anchorCtr="0">
            <a:normAutofit fontScale="92500" lnSpcReduction="10000"/>
          </a:bodyPr>
          <a:lstStyle/>
          <a:p>
            <a:pPr marL="342900" lvl="0" indent="-154940" algn="l" rtl="0">
              <a:spcBef>
                <a:spcPts val="0"/>
              </a:spcBef>
              <a:spcAft>
                <a:spcPts val="0"/>
              </a:spcAft>
              <a:buClr>
                <a:schemeClr val="dk1"/>
              </a:buClr>
              <a:buSzPct val="100000"/>
              <a:buNone/>
            </a:pPr>
            <a:endParaRPr dirty="0"/>
          </a:p>
          <a:p>
            <a:pPr marL="342900" lvl="0" indent="-154940" algn="l" rtl="0">
              <a:spcBef>
                <a:spcPts val="592"/>
              </a:spcBef>
              <a:spcAft>
                <a:spcPts val="0"/>
              </a:spcAft>
              <a:buClr>
                <a:schemeClr val="dk1"/>
              </a:buClr>
              <a:buSzPct val="100000"/>
              <a:buNone/>
            </a:pPr>
            <a:endParaRPr dirty="0"/>
          </a:p>
          <a:p>
            <a:pPr marL="342900" lvl="0" indent="-342900" algn="l" rtl="0">
              <a:spcBef>
                <a:spcPts val="518"/>
              </a:spcBef>
              <a:spcAft>
                <a:spcPts val="0"/>
              </a:spcAft>
              <a:buClr>
                <a:schemeClr val="dk1"/>
              </a:buClr>
              <a:buSzPct val="100000"/>
              <a:buChar char="•"/>
            </a:pPr>
            <a:r>
              <a:rPr lang="el-GR" sz="2800" dirty="0"/>
              <a:t>Ανδρέας Χ. </a:t>
            </a:r>
            <a:r>
              <a:rPr lang="el-GR" sz="2800" dirty="0" err="1"/>
              <a:t>Λάζαρης</a:t>
            </a:r>
            <a:r>
              <a:rPr lang="el-GR" sz="2800" dirty="0"/>
              <a:t>, Ιατρός - </a:t>
            </a:r>
            <a:r>
              <a:rPr lang="el-GR" sz="2800" dirty="0" err="1"/>
              <a:t>Ιστοπαθολόγος</a:t>
            </a:r>
            <a:endParaRPr sz="2800" dirty="0"/>
          </a:p>
          <a:p>
            <a:pPr marL="342900" lvl="0" indent="-342900" algn="l" rtl="0">
              <a:spcBef>
                <a:spcPts val="518"/>
              </a:spcBef>
              <a:spcAft>
                <a:spcPts val="0"/>
              </a:spcAft>
              <a:buClr>
                <a:schemeClr val="dk1"/>
              </a:buClr>
              <a:buSzPct val="100000"/>
              <a:buChar char="•"/>
            </a:pPr>
            <a:r>
              <a:rPr lang="el-GR" sz="2800" dirty="0"/>
              <a:t>Χαράλαμπος Χ. Μυλωνάς, Ιατρός - Ειδικός Παθολόγος </a:t>
            </a:r>
            <a:endParaRPr sz="2800" dirty="0"/>
          </a:p>
        </p:txBody>
      </p:sp>
      <p:pic>
        <p:nvPicPr>
          <p:cNvPr id="3" name="Picture 2">
            <a:extLst>
              <a:ext uri="{FF2B5EF4-FFF2-40B4-BE49-F238E27FC236}">
                <a16:creationId xmlns:a16="http://schemas.microsoft.com/office/drawing/2014/main" id="{177B3EBD-3A57-08C2-0CBE-8809C858E6A8}"/>
              </a:ext>
            </a:extLst>
          </p:cNvPr>
          <p:cNvPicPr>
            <a:picLocks noChangeAspect="1"/>
          </p:cNvPicPr>
          <p:nvPr/>
        </p:nvPicPr>
        <p:blipFill>
          <a:blip r:embed="rId3"/>
          <a:stretch>
            <a:fillRect/>
          </a:stretch>
        </p:blipFill>
        <p:spPr>
          <a:xfrm>
            <a:off x="1989773" y="1916832"/>
            <a:ext cx="5164453" cy="37465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6"/>
          <p:cNvSpPr txBox="1">
            <a:spLocks noGrp="1"/>
          </p:cNvSpPr>
          <p:nvPr>
            <p:ph type="title"/>
          </p:nvPr>
        </p:nvSpPr>
        <p:spPr>
          <a:xfrm>
            <a:off x="323528" y="-1714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l-GR" sz="4000" dirty="0"/>
              <a:t>3</a:t>
            </a:r>
            <a:r>
              <a:rPr lang="el-GR" sz="4000" baseline="30000" dirty="0"/>
              <a:t>ο</a:t>
            </a:r>
            <a:r>
              <a:rPr lang="el-GR" sz="4000" dirty="0"/>
              <a:t> Περιστατικό</a:t>
            </a:r>
            <a:endParaRPr sz="4000" dirty="0"/>
          </a:p>
        </p:txBody>
      </p:sp>
      <p:sp>
        <p:nvSpPr>
          <p:cNvPr id="361" name="Google Shape;361;p16"/>
          <p:cNvSpPr txBox="1"/>
          <p:nvPr/>
        </p:nvSpPr>
        <p:spPr>
          <a:xfrm>
            <a:off x="87086" y="971600"/>
            <a:ext cx="9056913" cy="43703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Calibri"/>
              <a:buNone/>
            </a:pPr>
            <a:r>
              <a:rPr lang="el-GR" sz="1800" b="1" i="0" u="sng" strike="noStrike" cap="none" dirty="0">
                <a:solidFill>
                  <a:srgbClr val="000000"/>
                </a:solidFill>
                <a:latin typeface="Calibri" pitchFamily="34" charset="0"/>
                <a:ea typeface="Calibri"/>
                <a:cs typeface="Calibri" pitchFamily="34" charset="0"/>
                <a:sym typeface="Calibri"/>
              </a:rPr>
              <a:t>Ιστορικό:</a:t>
            </a:r>
            <a:r>
              <a:rPr lang="el-GR" sz="1800" b="0" i="0" u="none" strike="noStrike" cap="none" dirty="0">
                <a:solidFill>
                  <a:srgbClr val="000000"/>
                </a:solidFill>
                <a:latin typeface="Calibri" pitchFamily="34" charset="0"/>
                <a:ea typeface="Calibri"/>
                <a:cs typeface="Calibri" pitchFamily="34" charset="0"/>
                <a:sym typeface="Calibri"/>
              </a:rPr>
              <a:t> </a:t>
            </a:r>
            <a:endParaRPr sz="1800" dirty="0">
              <a:latin typeface="Calibri" pitchFamily="34" charset="0"/>
              <a:cs typeface="Calibri" pitchFamily="34" charset="0"/>
            </a:endParaRPr>
          </a:p>
          <a:p>
            <a:pPr lvl="0" algn="just">
              <a:buSzPts val="2200"/>
            </a:pPr>
            <a:r>
              <a:rPr lang="el-GR" sz="1800" dirty="0">
                <a:latin typeface="Calibri" pitchFamily="34" charset="0"/>
                <a:ea typeface="Calibri"/>
                <a:cs typeface="Calibri" pitchFamily="34" charset="0"/>
                <a:sym typeface="Calibri"/>
              </a:rPr>
              <a:t>Άνδρας</a:t>
            </a:r>
            <a:r>
              <a:rPr lang="el-GR" sz="1800" dirty="0">
                <a:solidFill>
                  <a:srgbClr val="000000"/>
                </a:solidFill>
                <a:latin typeface="Calibri" pitchFamily="34" charset="0"/>
                <a:ea typeface="Calibri"/>
                <a:cs typeface="Calibri" pitchFamily="34" charset="0"/>
                <a:sym typeface="Calibri"/>
              </a:rPr>
              <a:t> </a:t>
            </a:r>
            <a:r>
              <a:rPr lang="en-US" sz="1800" dirty="0">
                <a:latin typeface="Calibri" pitchFamily="34" charset="0"/>
                <a:ea typeface="Calibri"/>
                <a:cs typeface="Calibri" pitchFamily="34" charset="0"/>
                <a:sym typeface="Calibri"/>
              </a:rPr>
              <a:t>40</a:t>
            </a:r>
            <a:r>
              <a:rPr lang="el-GR" sz="1800" dirty="0">
                <a:latin typeface="Calibri" pitchFamily="34" charset="0"/>
                <a:ea typeface="Calibri"/>
                <a:cs typeface="Calibri" pitchFamily="34" charset="0"/>
                <a:sym typeface="Calibri"/>
              </a:rPr>
              <a:t> ε</a:t>
            </a:r>
            <a:r>
              <a:rPr lang="el-GR" sz="1800" dirty="0">
                <a:solidFill>
                  <a:srgbClr val="000000"/>
                </a:solidFill>
                <a:latin typeface="Calibri" pitchFamily="34" charset="0"/>
                <a:ea typeface="Calibri"/>
                <a:cs typeface="Calibri" pitchFamily="34" charset="0"/>
                <a:sym typeface="Calibri"/>
              </a:rPr>
              <a:t>τών, με ελεύθερο ατομικό αναμνηστικό, προσέρχεται </a:t>
            </a:r>
            <a:r>
              <a:rPr lang="el-GR" sz="1800" b="0" i="0" u="none" strike="noStrike" cap="none" dirty="0">
                <a:solidFill>
                  <a:srgbClr val="000000"/>
                </a:solidFill>
                <a:latin typeface="Calibri" pitchFamily="34" charset="0"/>
                <a:ea typeface="Calibri"/>
                <a:cs typeface="Calibri" pitchFamily="34" charset="0"/>
                <a:sym typeface="Calibri"/>
              </a:rPr>
              <a:t>λόγω εμφάνισης βλαβών στη ρ</a:t>
            </a:r>
            <a:r>
              <a:rPr lang="el-GR" sz="1800" dirty="0">
                <a:latin typeface="Calibri" pitchFamily="34" charset="0"/>
                <a:ea typeface="Calibri"/>
                <a:cs typeface="Calibri" pitchFamily="34" charset="0"/>
                <a:sym typeface="Calibri"/>
              </a:rPr>
              <a:t>αχιαία επιφάνεια</a:t>
            </a:r>
            <a:r>
              <a:rPr lang="el-GR" sz="1800" b="0" i="0" u="none" strike="noStrike" cap="none" dirty="0">
                <a:solidFill>
                  <a:srgbClr val="000000"/>
                </a:solidFill>
                <a:latin typeface="Calibri" pitchFamily="34" charset="0"/>
                <a:ea typeface="Calibri"/>
                <a:cs typeface="Calibri" pitchFamily="34" charset="0"/>
                <a:sym typeface="Calibri"/>
              </a:rPr>
              <a:t> των άκρων χειρών του. </a:t>
            </a:r>
            <a:r>
              <a:rPr lang="el-GR" sz="1800" dirty="0">
                <a:latin typeface="Calibri" pitchFamily="34" charset="0"/>
                <a:ea typeface="Calibri"/>
                <a:cs typeface="Calibri" pitchFamily="34" charset="0"/>
                <a:sym typeface="Calibri"/>
              </a:rPr>
              <a:t>Εργάζεται ως ψαράς και αναφέρει </a:t>
            </a:r>
            <a:r>
              <a:rPr lang="el-GR" sz="1800" dirty="0">
                <a:effectLst>
                  <a:outerShdw blurRad="38100" dist="38100" dir="2700000" algn="tl">
                    <a:srgbClr val="000000">
                      <a:alpha val="43137"/>
                    </a:srgbClr>
                  </a:outerShdw>
                </a:effectLst>
                <a:latin typeface="Calibri" pitchFamily="34" charset="0"/>
                <a:ea typeface="Calibri"/>
                <a:cs typeface="Calibri" pitchFamily="34" charset="0"/>
                <a:sym typeface="Calibri"/>
              </a:rPr>
              <a:t>πολλαπλούς τραυματισμούς</a:t>
            </a:r>
            <a:r>
              <a:rPr lang="el-GR" sz="1800" dirty="0">
                <a:latin typeface="Calibri" pitchFamily="34" charset="0"/>
                <a:ea typeface="Calibri"/>
                <a:cs typeface="Calibri" pitchFamily="34" charset="0"/>
                <a:sym typeface="Calibri"/>
              </a:rPr>
              <a:t> από αχινούς, τοπικά. </a:t>
            </a:r>
            <a:r>
              <a:rPr lang="el-GR" sz="1800" b="0" i="0" u="none" strike="noStrike" cap="none" dirty="0">
                <a:solidFill>
                  <a:srgbClr val="000000"/>
                </a:solidFill>
                <a:latin typeface="Calibri" pitchFamily="34" charset="0"/>
                <a:ea typeface="Calibri"/>
                <a:cs typeface="Calibri" pitchFamily="34" charset="0"/>
                <a:sym typeface="Calibri"/>
              </a:rPr>
              <a:t> </a:t>
            </a:r>
          </a:p>
          <a:p>
            <a:pPr marL="0" marR="0" lvl="0" indent="0" algn="just" rtl="0">
              <a:lnSpc>
                <a:spcPct val="100000"/>
              </a:lnSpc>
              <a:spcBef>
                <a:spcPts val="0"/>
              </a:spcBef>
              <a:spcAft>
                <a:spcPts val="0"/>
              </a:spcAft>
              <a:buClr>
                <a:srgbClr val="000000"/>
              </a:buClr>
              <a:buSzPts val="2200"/>
              <a:buFont typeface="Calibri"/>
              <a:buNone/>
            </a:pPr>
            <a:endParaRPr lang="el-GR" sz="1800" b="0" i="0" u="none" strike="noStrike" cap="none" dirty="0">
              <a:solidFill>
                <a:srgbClr val="000000"/>
              </a:solidFill>
              <a:latin typeface="Calibri" pitchFamily="34" charset="0"/>
              <a:ea typeface="Calibri"/>
              <a:cs typeface="Calibri" pitchFamily="34" charset="0"/>
              <a:sym typeface="Calibri"/>
            </a:endParaRPr>
          </a:p>
          <a:p>
            <a:pPr marL="0" marR="0" lvl="0" indent="0" algn="just" rtl="0">
              <a:lnSpc>
                <a:spcPct val="100000"/>
              </a:lnSpc>
              <a:spcBef>
                <a:spcPts val="0"/>
              </a:spcBef>
              <a:spcAft>
                <a:spcPts val="0"/>
              </a:spcAft>
              <a:buClr>
                <a:srgbClr val="000000"/>
              </a:buClr>
              <a:buSzPts val="2200"/>
              <a:buFont typeface="Calibri"/>
              <a:buNone/>
            </a:pPr>
            <a:endParaRPr sz="1800" b="0" i="0" u="none" strike="noStrike" cap="none" dirty="0">
              <a:solidFill>
                <a:srgbClr val="000000"/>
              </a:solidFill>
              <a:latin typeface="Calibri" pitchFamily="34" charset="0"/>
              <a:ea typeface="Calibri"/>
              <a:cs typeface="Calibri" pitchFamily="34" charset="0"/>
              <a:sym typeface="Calibri"/>
            </a:endParaRPr>
          </a:p>
          <a:p>
            <a:pPr marL="0" marR="0" lvl="0" indent="0" algn="just" rtl="0">
              <a:lnSpc>
                <a:spcPct val="100000"/>
              </a:lnSpc>
              <a:spcBef>
                <a:spcPts val="0"/>
              </a:spcBef>
              <a:spcAft>
                <a:spcPts val="0"/>
              </a:spcAft>
              <a:buClr>
                <a:srgbClr val="000000"/>
              </a:buClr>
              <a:buSzPts val="2200"/>
              <a:buFont typeface="Calibri"/>
              <a:buNone/>
            </a:pPr>
            <a:r>
              <a:rPr lang="el-GR" sz="1800" b="1" i="0" u="sng" strike="noStrike" cap="none" dirty="0">
                <a:solidFill>
                  <a:srgbClr val="000000"/>
                </a:solidFill>
                <a:latin typeface="Calibri" pitchFamily="34" charset="0"/>
                <a:ea typeface="Calibri"/>
                <a:cs typeface="Calibri" pitchFamily="34" charset="0"/>
                <a:sym typeface="Calibri"/>
              </a:rPr>
              <a:t>Κλινική εξέταση: </a:t>
            </a:r>
            <a:endParaRPr sz="1800" dirty="0">
              <a:latin typeface="Calibri" pitchFamily="34" charset="0"/>
              <a:cs typeface="Calibri" pitchFamily="34" charset="0"/>
            </a:endParaRPr>
          </a:p>
          <a:p>
            <a:pPr marL="0" marR="0" lvl="0" indent="0" algn="just" rtl="0">
              <a:lnSpc>
                <a:spcPct val="100000"/>
              </a:lnSpc>
              <a:spcBef>
                <a:spcPts val="0"/>
              </a:spcBef>
              <a:spcAft>
                <a:spcPts val="0"/>
              </a:spcAft>
              <a:buClr>
                <a:srgbClr val="000000"/>
              </a:buClr>
              <a:buSzPts val="2200"/>
              <a:buFont typeface="Calibri"/>
              <a:buNone/>
            </a:pPr>
            <a:r>
              <a:rPr lang="el-GR" sz="1800" dirty="0">
                <a:latin typeface="Calibri" pitchFamily="34" charset="0"/>
                <a:ea typeface="Calibri"/>
                <a:cs typeface="Calibri" pitchFamily="34" charset="0"/>
                <a:sym typeface="Calibri"/>
              </a:rPr>
              <a:t>Απύρετος. Στις άκρες χείρες παρατηρούνται </a:t>
            </a:r>
            <a:r>
              <a:rPr lang="el-GR" sz="1800" dirty="0">
                <a:effectLst>
                  <a:outerShdw blurRad="38100" dist="38100" dir="2700000" algn="tl">
                    <a:srgbClr val="000000">
                      <a:alpha val="43137"/>
                    </a:srgbClr>
                  </a:outerShdw>
                </a:effectLst>
                <a:latin typeface="Calibri" pitchFamily="34" charset="0"/>
                <a:ea typeface="Calibri"/>
                <a:cs typeface="Calibri" pitchFamily="34" charset="0"/>
                <a:sym typeface="Calibri"/>
              </a:rPr>
              <a:t>επηρμένες, υπόλευκες, σχετικά ανώδυνες βλατίδες. </a:t>
            </a:r>
            <a:endParaRPr lang="el-GR" sz="1800" b="1" dirty="0">
              <a:effectLst>
                <a:outerShdw blurRad="38100" dist="38100" dir="2700000" algn="tl">
                  <a:srgbClr val="000000">
                    <a:alpha val="43137"/>
                  </a:srgbClr>
                </a:outerShdw>
              </a:effectLst>
              <a:latin typeface="Calibri" pitchFamily="34" charset="0"/>
              <a:ea typeface="Calibri"/>
              <a:cs typeface="Calibri" pitchFamily="34" charset="0"/>
              <a:sym typeface="Calibri"/>
            </a:endParaRPr>
          </a:p>
          <a:p>
            <a:pPr marL="0" marR="0" lvl="0" indent="0" algn="just" rtl="0">
              <a:lnSpc>
                <a:spcPct val="100000"/>
              </a:lnSpc>
              <a:spcBef>
                <a:spcPts val="0"/>
              </a:spcBef>
              <a:spcAft>
                <a:spcPts val="0"/>
              </a:spcAft>
              <a:buClr>
                <a:srgbClr val="000000"/>
              </a:buClr>
              <a:buSzPts val="2200"/>
              <a:buFont typeface="Calibri"/>
              <a:buNone/>
            </a:pPr>
            <a:r>
              <a:rPr lang="el-GR" sz="1800" b="0" i="0" u="none" strike="noStrike" cap="none" dirty="0">
                <a:solidFill>
                  <a:srgbClr val="000000"/>
                </a:solidFill>
                <a:latin typeface="Calibri" pitchFamily="34" charset="0"/>
                <a:ea typeface="Calibri"/>
                <a:cs typeface="Calibri" pitchFamily="34" charset="0"/>
                <a:sym typeface="Calibri"/>
              </a:rPr>
              <a:t>   </a:t>
            </a:r>
            <a:endParaRPr sz="1800" dirty="0">
              <a:latin typeface="Calibri" pitchFamily="34" charset="0"/>
              <a:cs typeface="Calibri" pitchFamily="34" charset="0"/>
            </a:endParaRPr>
          </a:p>
          <a:p>
            <a:pPr marL="0" marR="0" lvl="0" indent="0" algn="just" rtl="0">
              <a:lnSpc>
                <a:spcPct val="100000"/>
              </a:lnSpc>
              <a:spcBef>
                <a:spcPts val="0"/>
              </a:spcBef>
              <a:spcAft>
                <a:spcPts val="0"/>
              </a:spcAft>
              <a:buClr>
                <a:schemeClr val="dk1"/>
              </a:buClr>
              <a:buSzPts val="2200"/>
              <a:buFont typeface="Calibri"/>
              <a:buNone/>
            </a:pPr>
            <a:endParaRPr lang="el-GR" sz="1800" dirty="0">
              <a:latin typeface="Calibri" pitchFamily="34" charset="0"/>
              <a:ea typeface="Calibri"/>
              <a:cs typeface="Calibri" pitchFamily="34" charset="0"/>
              <a:sym typeface="Calibri"/>
            </a:endParaRPr>
          </a:p>
          <a:p>
            <a:pPr marL="0" marR="0" lvl="0" indent="0" algn="just" rtl="0">
              <a:lnSpc>
                <a:spcPct val="100000"/>
              </a:lnSpc>
              <a:spcBef>
                <a:spcPts val="0"/>
              </a:spcBef>
              <a:spcAft>
                <a:spcPts val="0"/>
              </a:spcAft>
              <a:buClr>
                <a:srgbClr val="000000"/>
              </a:buClr>
              <a:buSzPts val="2200"/>
              <a:buFont typeface="Calibri"/>
              <a:buNone/>
            </a:pPr>
            <a:r>
              <a:rPr lang="el-GR" sz="1800" b="1" i="0" u="sng" strike="noStrike" cap="none" dirty="0">
                <a:solidFill>
                  <a:srgbClr val="000000"/>
                </a:solidFill>
                <a:latin typeface="Calibri" pitchFamily="34" charset="0"/>
                <a:ea typeface="Calibri"/>
                <a:cs typeface="Calibri" pitchFamily="34" charset="0"/>
                <a:sym typeface="Calibri"/>
              </a:rPr>
              <a:t>Εργαστηριακός έλεγχος: </a:t>
            </a:r>
            <a:endParaRPr sz="1800" b="1" u="sng" dirty="0">
              <a:latin typeface="Calibri" pitchFamily="34" charset="0"/>
              <a:cs typeface="Calibri"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Χωρίς ιδιαίτερα ευρήματα.</a:t>
            </a:r>
            <a:endParaRPr kumimoji="0" lang="el-GR" sz="18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0" marR="0" lvl="0" indent="0" algn="just" rtl="0">
              <a:spcBef>
                <a:spcPts val="0"/>
              </a:spcBef>
              <a:spcAft>
                <a:spcPts val="0"/>
              </a:spcAft>
              <a:buNone/>
            </a:pPr>
            <a:endParaRPr sz="2000" dirty="0">
              <a:solidFill>
                <a:srgbClr val="000000"/>
              </a:solidFill>
              <a:latin typeface="Calibri" pitchFamily="34" charset="0"/>
              <a:ea typeface="Calibri"/>
              <a:cs typeface="Calibri" pitchFamily="34" charset="0"/>
              <a:sym typeface="Calibri"/>
            </a:endParaRPr>
          </a:p>
          <a:p>
            <a:pPr marL="0" marR="0" lvl="0" indent="0" algn="l" rtl="0">
              <a:spcBef>
                <a:spcPts val="0"/>
              </a:spcBef>
              <a:spcAft>
                <a:spcPts val="0"/>
              </a:spcAft>
              <a:buNone/>
            </a:pPr>
            <a:endParaRPr sz="2400" dirty="0">
              <a:solidFill>
                <a:srgbClr val="040C28"/>
              </a:solidFill>
              <a:latin typeface="Calibri" pitchFamily="34" charset="0"/>
              <a:cs typeface="Calibri" pitchFamily="34" charset="0"/>
              <a:sym typeface="Arial"/>
            </a:endParaRPr>
          </a:p>
        </p:txBody>
      </p:sp>
      <p:pic>
        <p:nvPicPr>
          <p:cNvPr id="6" name="Picture 5">
            <a:extLst>
              <a:ext uri="{FF2B5EF4-FFF2-40B4-BE49-F238E27FC236}">
                <a16:creationId xmlns:a16="http://schemas.microsoft.com/office/drawing/2014/main" id="{17BD4DBE-9B7E-6672-7BAC-F4803D8EFFF6}"/>
              </a:ext>
            </a:extLst>
          </p:cNvPr>
          <p:cNvPicPr>
            <a:picLocks noChangeAspect="1"/>
          </p:cNvPicPr>
          <p:nvPr/>
        </p:nvPicPr>
        <p:blipFill>
          <a:blip r:embed="rId3"/>
          <a:stretch>
            <a:fillRect/>
          </a:stretch>
        </p:blipFill>
        <p:spPr>
          <a:xfrm rot="16200000">
            <a:off x="4897869" y="2605359"/>
            <a:ext cx="3517492" cy="480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72E7-72A4-DEAF-7B93-4B94752E1F6A}"/>
              </a:ext>
            </a:extLst>
          </p:cNvPr>
          <p:cNvSpPr>
            <a:spLocks noGrp="1"/>
          </p:cNvSpPr>
          <p:nvPr>
            <p:ph type="title"/>
          </p:nvPr>
        </p:nvSpPr>
        <p:spPr>
          <a:xfrm>
            <a:off x="1524000" y="-108858"/>
            <a:ext cx="3548742" cy="3676465"/>
          </a:xfrm>
        </p:spPr>
        <p:txBody>
          <a:bodyPr>
            <a:normAutofit/>
          </a:bodyPr>
          <a:lstStyle/>
          <a:p>
            <a:r>
              <a:rPr lang="el-GR" dirty="0"/>
              <a:t>Βιοψία</a:t>
            </a:r>
            <a:br>
              <a:rPr lang="el-GR" dirty="0"/>
            </a:br>
            <a:r>
              <a:rPr lang="el-GR" dirty="0"/>
              <a:t>μιας εκ των αλλοιώσεων</a:t>
            </a:r>
            <a:br>
              <a:rPr lang="en-US" dirty="0"/>
            </a:br>
            <a:endParaRPr lang="el-GR" dirty="0"/>
          </a:p>
        </p:txBody>
      </p:sp>
      <p:pic>
        <p:nvPicPr>
          <p:cNvPr id="8" name="Picture 7">
            <a:extLst>
              <a:ext uri="{FF2B5EF4-FFF2-40B4-BE49-F238E27FC236}">
                <a16:creationId xmlns:a16="http://schemas.microsoft.com/office/drawing/2014/main" id="{2274BADE-7DFC-9E7F-623F-757156266F75}"/>
              </a:ext>
            </a:extLst>
          </p:cNvPr>
          <p:cNvPicPr>
            <a:picLocks noChangeAspect="1"/>
          </p:cNvPicPr>
          <p:nvPr/>
        </p:nvPicPr>
        <p:blipFill>
          <a:blip r:embed="rId3"/>
          <a:stretch>
            <a:fillRect/>
          </a:stretch>
        </p:blipFill>
        <p:spPr>
          <a:xfrm>
            <a:off x="932786" y="6498770"/>
            <a:ext cx="7779170" cy="359229"/>
          </a:xfrm>
          <a:prstGeom prst="rect">
            <a:avLst/>
          </a:prstGeom>
        </p:spPr>
      </p:pic>
      <p:pic>
        <p:nvPicPr>
          <p:cNvPr id="4" name="Picture 3">
            <a:extLst>
              <a:ext uri="{FF2B5EF4-FFF2-40B4-BE49-F238E27FC236}">
                <a16:creationId xmlns:a16="http://schemas.microsoft.com/office/drawing/2014/main" id="{D09A684A-9E73-51A3-9CF4-35F58885CD2E}"/>
              </a:ext>
            </a:extLst>
          </p:cNvPr>
          <p:cNvPicPr>
            <a:picLocks noChangeAspect="1"/>
          </p:cNvPicPr>
          <p:nvPr/>
        </p:nvPicPr>
        <p:blipFill>
          <a:blip r:embed="rId4"/>
          <a:stretch>
            <a:fillRect/>
          </a:stretch>
        </p:blipFill>
        <p:spPr>
          <a:xfrm>
            <a:off x="227589" y="3799881"/>
            <a:ext cx="4051508" cy="2698889"/>
          </a:xfrm>
          <a:prstGeom prst="rect">
            <a:avLst/>
          </a:prstGeom>
        </p:spPr>
      </p:pic>
      <p:pic>
        <p:nvPicPr>
          <p:cNvPr id="9" name="Picture 8">
            <a:extLst>
              <a:ext uri="{FF2B5EF4-FFF2-40B4-BE49-F238E27FC236}">
                <a16:creationId xmlns:a16="http://schemas.microsoft.com/office/drawing/2014/main" id="{A3903F0C-D6CA-3FBA-AECD-7FCEFF06B3D4}"/>
              </a:ext>
            </a:extLst>
          </p:cNvPr>
          <p:cNvPicPr>
            <a:picLocks noChangeAspect="1"/>
          </p:cNvPicPr>
          <p:nvPr/>
        </p:nvPicPr>
        <p:blipFill>
          <a:blip r:embed="rId5"/>
          <a:stretch>
            <a:fillRect/>
          </a:stretch>
        </p:blipFill>
        <p:spPr>
          <a:xfrm>
            <a:off x="4974771" y="137108"/>
            <a:ext cx="3856927" cy="3184532"/>
          </a:xfrm>
          <a:prstGeom prst="rect">
            <a:avLst/>
          </a:prstGeom>
        </p:spPr>
      </p:pic>
      <p:pic>
        <p:nvPicPr>
          <p:cNvPr id="13" name="Picture 12">
            <a:extLst>
              <a:ext uri="{FF2B5EF4-FFF2-40B4-BE49-F238E27FC236}">
                <a16:creationId xmlns:a16="http://schemas.microsoft.com/office/drawing/2014/main" id="{FB5AF047-DB13-81A5-BD24-B4342A478B61}"/>
              </a:ext>
            </a:extLst>
          </p:cNvPr>
          <p:cNvPicPr>
            <a:picLocks noChangeAspect="1"/>
          </p:cNvPicPr>
          <p:nvPr/>
        </p:nvPicPr>
        <p:blipFill>
          <a:blip r:embed="rId6"/>
          <a:stretch>
            <a:fillRect/>
          </a:stretch>
        </p:blipFill>
        <p:spPr>
          <a:xfrm>
            <a:off x="4974770" y="3566570"/>
            <a:ext cx="3856927" cy="2851744"/>
          </a:xfrm>
          <a:prstGeom prst="rect">
            <a:avLst/>
          </a:prstGeom>
        </p:spPr>
      </p:pic>
    </p:spTree>
    <p:extLst>
      <p:ext uri="{BB962C8B-B14F-4D97-AF65-F5344CB8AC3E}">
        <p14:creationId xmlns:p14="http://schemas.microsoft.com/office/powerpoint/2010/main" val="307658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l-GR"/>
              <a:t>Ερώτηση</a:t>
            </a:r>
            <a:endParaRPr/>
          </a:p>
        </p:txBody>
      </p:sp>
      <p:sp>
        <p:nvSpPr>
          <p:cNvPr id="391" name="Google Shape;391;p19"/>
          <p:cNvSpPr txBox="1"/>
          <p:nvPr/>
        </p:nvSpPr>
        <p:spPr>
          <a:xfrm>
            <a:off x="179512" y="1340768"/>
            <a:ext cx="8805664"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Calibri"/>
              <a:buNone/>
            </a:pPr>
            <a:r>
              <a:rPr lang="el-GR" sz="3200" dirty="0">
                <a:latin typeface="Calibri"/>
                <a:ea typeface="Calibri"/>
                <a:cs typeface="Calibri"/>
                <a:sym typeface="Calibri"/>
              </a:rPr>
              <a:t>Ποιο </a:t>
            </a:r>
            <a:r>
              <a:rPr lang="el-GR" sz="3200" b="1" dirty="0">
                <a:latin typeface="Calibri"/>
                <a:ea typeface="Calibri"/>
                <a:cs typeface="Calibri"/>
                <a:sym typeface="Calibri"/>
              </a:rPr>
              <a:t>πρότυπο</a:t>
            </a:r>
            <a:r>
              <a:rPr lang="el-GR" sz="3200" dirty="0">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2500"/>
              <a:buFont typeface="Calibri"/>
              <a:buNone/>
            </a:pPr>
            <a:r>
              <a:rPr lang="el-GR" sz="3200" spc="600" dirty="0">
                <a:effectLst>
                  <a:outerShdw blurRad="38100" dist="38100" dir="2700000" algn="tl">
                    <a:srgbClr val="000000">
                      <a:alpha val="43137"/>
                    </a:srgbClr>
                  </a:outerShdw>
                </a:effectLst>
                <a:latin typeface="Calibri"/>
                <a:ea typeface="Calibri"/>
                <a:cs typeface="Calibri"/>
                <a:sym typeface="Calibri"/>
              </a:rPr>
              <a:t>χρόνιας</a:t>
            </a:r>
            <a:r>
              <a:rPr lang="el-GR" sz="3200" dirty="0">
                <a:effectLst>
                  <a:outerShdw blurRad="38100" dist="38100" dir="2700000" algn="tl">
                    <a:srgbClr val="000000">
                      <a:alpha val="43137"/>
                    </a:srgbClr>
                  </a:outerShdw>
                </a:effectLst>
                <a:latin typeface="Calibri"/>
                <a:ea typeface="Calibri"/>
                <a:cs typeface="Calibri"/>
                <a:sym typeface="Calibri"/>
              </a:rPr>
              <a:t> φλεγμονώδους απόκρισης </a:t>
            </a:r>
          </a:p>
          <a:p>
            <a:pPr marL="0" marR="0" lvl="0" indent="0" algn="ctr" rtl="0">
              <a:lnSpc>
                <a:spcPct val="100000"/>
              </a:lnSpc>
              <a:spcBef>
                <a:spcPts val="0"/>
              </a:spcBef>
              <a:spcAft>
                <a:spcPts val="0"/>
              </a:spcAft>
              <a:buClr>
                <a:srgbClr val="000000"/>
              </a:buClr>
              <a:buSzPts val="2500"/>
              <a:buFont typeface="Calibri"/>
              <a:buNone/>
            </a:pPr>
            <a:r>
              <a:rPr lang="el-GR" sz="3200" dirty="0">
                <a:latin typeface="Calibri"/>
                <a:ea typeface="Calibri"/>
                <a:cs typeface="Calibri"/>
                <a:sym typeface="Calibri"/>
              </a:rPr>
              <a:t>παρατηρείτε;</a:t>
            </a:r>
            <a:endParaRPr sz="3200" b="0" i="0" u="none" strike="noStrike" cap="none" dirty="0">
              <a:solidFill>
                <a:srgbClr val="000000"/>
              </a:solidFill>
              <a:latin typeface="Calibri"/>
              <a:ea typeface="Calibri"/>
              <a:cs typeface="Calibri"/>
              <a:sym typeface="Calibri"/>
            </a:endParaRPr>
          </a:p>
        </p:txBody>
      </p:sp>
      <p:pic>
        <p:nvPicPr>
          <p:cNvPr id="392" name="Google Shape;392;p19"/>
          <p:cNvPicPr preferRelativeResize="0"/>
          <p:nvPr/>
        </p:nvPicPr>
        <p:blipFill rotWithShape="1">
          <a:blip r:embed="rId3">
            <a:alphaModFix/>
          </a:blip>
          <a:srcRect/>
          <a:stretch/>
        </p:blipFill>
        <p:spPr>
          <a:xfrm>
            <a:off x="2771800" y="3140968"/>
            <a:ext cx="3700327" cy="29213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0"/>
          <p:cNvSpPr txBox="1">
            <a:spLocks noGrp="1"/>
          </p:cNvSpPr>
          <p:nvPr>
            <p:ph type="title"/>
          </p:nvPr>
        </p:nvSpPr>
        <p:spPr>
          <a:xfrm>
            <a:off x="457200" y="0"/>
            <a:ext cx="8229600" cy="48152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l-GR" sz="3200" dirty="0"/>
              <a:t>Απάντηση</a:t>
            </a:r>
            <a:endParaRPr sz="3200" dirty="0"/>
          </a:p>
        </p:txBody>
      </p:sp>
      <p:sp>
        <p:nvSpPr>
          <p:cNvPr id="398" name="Google Shape;398;p20"/>
          <p:cNvSpPr txBox="1"/>
          <p:nvPr/>
        </p:nvSpPr>
        <p:spPr>
          <a:xfrm>
            <a:off x="-87086" y="359229"/>
            <a:ext cx="9231086" cy="20005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l-GR" sz="2000" dirty="0">
                <a:latin typeface="Calibri" pitchFamily="34" charset="0"/>
                <a:ea typeface="Calibri"/>
                <a:cs typeface="Calibri" pitchFamily="34" charset="0"/>
                <a:sym typeface="Calibri"/>
              </a:rPr>
              <a:t>Ο</a:t>
            </a:r>
            <a:r>
              <a:rPr lang="el-GR" sz="2000" b="0" i="0" u="none" strike="noStrike" cap="none" dirty="0">
                <a:solidFill>
                  <a:srgbClr val="000000"/>
                </a:solidFill>
                <a:latin typeface="Calibri" pitchFamily="34" charset="0"/>
                <a:ea typeface="Calibri"/>
                <a:cs typeface="Calibri" pitchFamily="34" charset="0"/>
                <a:sym typeface="Calibri"/>
              </a:rPr>
              <a:t> ασθενής εμφάνισε </a:t>
            </a:r>
            <a:r>
              <a:rPr lang="el-GR" sz="2000" b="1" i="0" u="none" strike="noStrike" cap="none" dirty="0">
                <a:solidFill>
                  <a:srgbClr val="000000"/>
                </a:solidFill>
                <a:effectLst>
                  <a:outerShdw blurRad="38100" dist="38100" dir="2700000" algn="tl">
                    <a:srgbClr val="000000">
                      <a:alpha val="43137"/>
                    </a:srgbClr>
                  </a:outerShdw>
                </a:effectLst>
                <a:latin typeface="Calibri" pitchFamily="34" charset="0"/>
                <a:ea typeface="Calibri"/>
                <a:cs typeface="Calibri" pitchFamily="34" charset="0"/>
                <a:sym typeface="Calibri"/>
              </a:rPr>
              <a:t>αντιδραστικά (</a:t>
            </a:r>
            <a:r>
              <a:rPr lang="el-GR" sz="2000" b="1" i="0" u="none" strike="noStrike" cap="none" dirty="0" err="1">
                <a:solidFill>
                  <a:srgbClr val="000000"/>
                </a:solidFill>
                <a:effectLst>
                  <a:outerShdw blurRad="38100" dist="38100" dir="2700000" algn="tl">
                    <a:srgbClr val="000000">
                      <a:alpha val="43137"/>
                    </a:srgbClr>
                  </a:outerShdw>
                </a:effectLst>
                <a:latin typeface="Calibri" pitchFamily="34" charset="0"/>
                <a:ea typeface="Calibri"/>
                <a:cs typeface="Calibri" pitchFamily="34" charset="0"/>
                <a:sym typeface="Calibri"/>
              </a:rPr>
              <a:t>φαγο</a:t>
            </a:r>
            <a:r>
              <a:rPr lang="el-GR" sz="2000" b="1" i="0" u="none" strike="noStrike" cap="none" dirty="0">
                <a:solidFill>
                  <a:srgbClr val="000000"/>
                </a:solidFill>
                <a:effectLst>
                  <a:outerShdw blurRad="38100" dist="38100" dir="2700000" algn="tl">
                    <a:srgbClr val="000000">
                      <a:alpha val="43137"/>
                    </a:srgbClr>
                  </a:outerShdw>
                </a:effectLst>
                <a:latin typeface="Calibri" pitchFamily="34" charset="0"/>
                <a:ea typeface="Calibri"/>
                <a:cs typeface="Calibri" pitchFamily="34" charset="0"/>
                <a:sym typeface="Calibri"/>
              </a:rPr>
              <a:t>)κοκκιώματα</a:t>
            </a:r>
            <a:r>
              <a:rPr lang="el-GR" sz="2000" b="0" i="0" u="none" strike="noStrike" cap="none" dirty="0">
                <a:solidFill>
                  <a:srgbClr val="000000"/>
                </a:solidFill>
                <a:latin typeface="Calibri" pitchFamily="34" charset="0"/>
                <a:ea typeface="Calibri"/>
                <a:cs typeface="Calibri" pitchFamily="34" charset="0"/>
                <a:sym typeface="Calibri"/>
              </a:rPr>
              <a:t>/</a:t>
            </a:r>
          </a:p>
          <a:p>
            <a:pPr marL="0" marR="0" lvl="0" indent="0" algn="ctr" rtl="0">
              <a:lnSpc>
                <a:spcPct val="100000"/>
              </a:lnSpc>
              <a:spcBef>
                <a:spcPts val="0"/>
              </a:spcBef>
              <a:spcAft>
                <a:spcPts val="0"/>
              </a:spcAft>
              <a:buClr>
                <a:srgbClr val="000000"/>
              </a:buClr>
              <a:buSzPts val="2400"/>
              <a:buFont typeface="Calibri"/>
              <a:buNone/>
            </a:pPr>
            <a:r>
              <a:rPr lang="el-GR" sz="2000" b="0" i="0" u="none" strike="noStrike" cap="none" dirty="0" err="1">
                <a:solidFill>
                  <a:srgbClr val="000000"/>
                </a:solidFill>
                <a:effectLst>
                  <a:outerShdw blurRad="38100" dist="38100" dir="2700000" algn="tl">
                    <a:srgbClr val="000000">
                      <a:alpha val="43137"/>
                    </a:srgbClr>
                  </a:outerShdw>
                </a:effectLst>
                <a:latin typeface="Calibri" pitchFamily="34" charset="0"/>
                <a:ea typeface="Calibri"/>
                <a:cs typeface="Calibri" pitchFamily="34" charset="0"/>
                <a:sym typeface="Calibri"/>
              </a:rPr>
              <a:t>κοκκιωματώδη</a:t>
            </a:r>
            <a:r>
              <a:rPr lang="el-GR" sz="2000" b="0" i="0" u="none" strike="noStrike" cap="none" dirty="0">
                <a:solidFill>
                  <a:srgbClr val="000000"/>
                </a:solidFill>
                <a:effectLst>
                  <a:outerShdw blurRad="38100" dist="38100" dir="2700000" algn="tl">
                    <a:srgbClr val="000000">
                      <a:alpha val="43137"/>
                    </a:srgbClr>
                  </a:outerShdw>
                </a:effectLst>
                <a:latin typeface="Calibri" pitchFamily="34" charset="0"/>
                <a:ea typeface="Calibri"/>
                <a:cs typeface="Calibri" pitchFamily="34" charset="0"/>
                <a:sym typeface="Calibri"/>
              </a:rPr>
              <a:t> φλεγμονή λόγω ξένων σωμάτων </a:t>
            </a:r>
          </a:p>
          <a:p>
            <a:pPr marL="0" marR="0" lvl="0" indent="0" algn="ctr" rtl="0">
              <a:lnSpc>
                <a:spcPct val="100000"/>
              </a:lnSpc>
              <a:spcBef>
                <a:spcPts val="0"/>
              </a:spcBef>
              <a:spcAft>
                <a:spcPts val="0"/>
              </a:spcAft>
              <a:buClr>
                <a:srgbClr val="000000"/>
              </a:buClr>
              <a:buSzPts val="2400"/>
              <a:buFont typeface="Calibri"/>
              <a:buNone/>
            </a:pPr>
            <a:r>
              <a:rPr lang="el-GR" sz="2000" b="0" i="0" u="none" strike="noStrike" cap="none" dirty="0">
                <a:solidFill>
                  <a:srgbClr val="000000"/>
                </a:solidFill>
                <a:latin typeface="Calibri" pitchFamily="34" charset="0"/>
                <a:ea typeface="Calibri"/>
                <a:cs typeface="Calibri" pitchFamily="34" charset="0"/>
                <a:sym typeface="Calibri"/>
              </a:rPr>
              <a:t>(εν προκειμένω θραύσματα από ακίδες αχινού) ενσφηνωμένων στο δέρμα του. </a:t>
            </a:r>
          </a:p>
          <a:p>
            <a:pPr marL="0" marR="0" lvl="0" indent="0" algn="ctr" rtl="0">
              <a:lnSpc>
                <a:spcPct val="100000"/>
              </a:lnSpc>
              <a:spcBef>
                <a:spcPts val="0"/>
              </a:spcBef>
              <a:spcAft>
                <a:spcPts val="0"/>
              </a:spcAft>
              <a:buClr>
                <a:srgbClr val="000000"/>
              </a:buClr>
              <a:buSzPts val="2400"/>
              <a:buFont typeface="Calibri"/>
              <a:buNone/>
            </a:pPr>
            <a:r>
              <a:rPr lang="el-GR" sz="2000" b="0" i="1" u="none" strike="noStrike" cap="none" dirty="0">
                <a:solidFill>
                  <a:srgbClr val="000000"/>
                </a:solidFill>
                <a:latin typeface="Calibri" pitchFamily="34" charset="0"/>
                <a:ea typeface="Calibri"/>
                <a:cs typeface="Calibri" pitchFamily="34" charset="0"/>
                <a:sym typeface="Calibri"/>
              </a:rPr>
              <a:t>Δεν </a:t>
            </a:r>
            <a:r>
              <a:rPr lang="el-GR" sz="2000" b="0" i="0" u="none" strike="noStrike" cap="none" dirty="0">
                <a:solidFill>
                  <a:srgbClr val="000000"/>
                </a:solidFill>
                <a:latin typeface="Calibri" pitchFamily="34" charset="0"/>
                <a:ea typeface="Calibri"/>
                <a:cs typeface="Calibri" pitchFamily="34" charset="0"/>
                <a:sym typeface="Calibri"/>
              </a:rPr>
              <a:t>εμφάνιζε </a:t>
            </a:r>
            <a:r>
              <a:rPr lang="el-GR" sz="2000" b="0" i="1" u="none" strike="noStrike" cap="none" dirty="0">
                <a:solidFill>
                  <a:srgbClr val="000000"/>
                </a:solidFill>
                <a:latin typeface="Calibri" pitchFamily="34" charset="0"/>
                <a:ea typeface="Calibri"/>
                <a:cs typeface="Calibri" pitchFamily="34" charset="0"/>
                <a:sym typeface="Calibri"/>
              </a:rPr>
              <a:t>συστηματική</a:t>
            </a:r>
            <a:r>
              <a:rPr lang="el-GR" sz="2000" b="0" i="0" u="none" strike="noStrike" cap="none" dirty="0">
                <a:solidFill>
                  <a:srgbClr val="000000"/>
                </a:solidFill>
                <a:latin typeface="Calibri" pitchFamily="34" charset="0"/>
                <a:ea typeface="Calibri"/>
                <a:cs typeface="Calibri" pitchFamily="34" charset="0"/>
                <a:sym typeface="Calibri"/>
              </a:rPr>
              <a:t> φλεγμονώδη απόκριση, </a:t>
            </a:r>
          </a:p>
          <a:p>
            <a:pPr marL="0" marR="0" lvl="0" indent="0" algn="ctr" rtl="0">
              <a:lnSpc>
                <a:spcPct val="100000"/>
              </a:lnSpc>
              <a:spcBef>
                <a:spcPts val="0"/>
              </a:spcBef>
              <a:spcAft>
                <a:spcPts val="0"/>
              </a:spcAft>
              <a:buClr>
                <a:srgbClr val="000000"/>
              </a:buClr>
              <a:buSzPts val="2400"/>
              <a:buFont typeface="Calibri"/>
              <a:buNone/>
            </a:pPr>
            <a:r>
              <a:rPr lang="el-GR" sz="2000" b="0" i="0" u="none" strike="noStrike" cap="none" dirty="0">
                <a:solidFill>
                  <a:srgbClr val="000000"/>
                </a:solidFill>
                <a:latin typeface="Calibri" pitchFamily="34" charset="0"/>
                <a:ea typeface="Calibri"/>
                <a:cs typeface="Calibri" pitchFamily="34" charset="0"/>
                <a:sym typeface="Calibri"/>
              </a:rPr>
              <a:t>πιθανώς λόγω της </a:t>
            </a:r>
            <a:r>
              <a:rPr lang="el-GR" sz="2000" b="0" i="1" u="none" strike="noStrike" cap="none" dirty="0">
                <a:solidFill>
                  <a:srgbClr val="000000"/>
                </a:solidFill>
                <a:latin typeface="Calibri" pitchFamily="34" charset="0"/>
                <a:ea typeface="Calibri"/>
                <a:cs typeface="Calibri" pitchFamily="34" charset="0"/>
                <a:sym typeface="Calibri"/>
              </a:rPr>
              <a:t>μικρής έκτασης </a:t>
            </a:r>
            <a:r>
              <a:rPr lang="el-GR" sz="2000" b="0" i="0" u="none" strike="noStrike" cap="none" dirty="0">
                <a:solidFill>
                  <a:srgbClr val="000000"/>
                </a:solidFill>
                <a:latin typeface="Calibri" pitchFamily="34" charset="0"/>
                <a:ea typeface="Calibri"/>
                <a:cs typeface="Calibri" pitchFamily="34" charset="0"/>
                <a:sym typeface="Calibri"/>
              </a:rPr>
              <a:t>των βλαβών. </a:t>
            </a:r>
            <a:endParaRPr sz="2000" dirty="0">
              <a:solidFill>
                <a:schemeClr val="tx1"/>
              </a:solidFill>
              <a:latin typeface="Calibri" pitchFamily="34" charset="0"/>
              <a:cs typeface="Calibri" pitchFamily="34" charset="0"/>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FAE81984-629A-2D1E-85AE-34EBF58514D3}"/>
              </a:ext>
            </a:extLst>
          </p:cNvPr>
          <p:cNvPicPr>
            <a:picLocks noChangeAspect="1"/>
          </p:cNvPicPr>
          <p:nvPr/>
        </p:nvPicPr>
        <p:blipFill>
          <a:blip r:embed="rId3"/>
          <a:stretch>
            <a:fillRect/>
          </a:stretch>
        </p:blipFill>
        <p:spPr>
          <a:xfrm>
            <a:off x="995236" y="2203085"/>
            <a:ext cx="7153527" cy="450251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Γραφή 1">
                <a:extLst>
                  <a:ext uri="{FF2B5EF4-FFF2-40B4-BE49-F238E27FC236}">
                    <a16:creationId xmlns:a16="http://schemas.microsoft.com/office/drawing/2014/main" id="{E3837432-5B5A-EC0C-38D5-E1A7939F3B82}"/>
                  </a:ext>
                </a:extLst>
              </p14:cNvPr>
              <p14:cNvContentPartPr/>
              <p14:nvPr/>
            </p14:nvContentPartPr>
            <p14:xfrm>
              <a:off x="933480" y="3956040"/>
              <a:ext cx="1232280" cy="324360"/>
            </p14:xfrm>
          </p:contentPart>
        </mc:Choice>
        <mc:Fallback xmlns="">
          <p:pic>
            <p:nvPicPr>
              <p:cNvPr id="2" name="Γραφή 1">
                <a:extLst>
                  <a:ext uri="{FF2B5EF4-FFF2-40B4-BE49-F238E27FC236}">
                    <a16:creationId xmlns:a16="http://schemas.microsoft.com/office/drawing/2014/main" id="{E3837432-5B5A-EC0C-38D5-E1A7939F3B82}"/>
                  </a:ext>
                </a:extLst>
              </p:cNvPr>
              <p:cNvPicPr/>
              <p:nvPr/>
            </p:nvPicPr>
            <p:blipFill>
              <a:blip r:embed="rId5"/>
              <a:stretch>
                <a:fillRect/>
              </a:stretch>
            </p:blipFill>
            <p:spPr>
              <a:xfrm>
                <a:off x="917640" y="3892680"/>
                <a:ext cx="126360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Γραφή 3">
                <a:extLst>
                  <a:ext uri="{FF2B5EF4-FFF2-40B4-BE49-F238E27FC236}">
                    <a16:creationId xmlns:a16="http://schemas.microsoft.com/office/drawing/2014/main" id="{255FDE87-30FE-8D7E-30AD-E6676CE133F1}"/>
                  </a:ext>
                </a:extLst>
              </p14:cNvPr>
              <p14:cNvContentPartPr/>
              <p14:nvPr/>
            </p14:nvContentPartPr>
            <p14:xfrm>
              <a:off x="2819520" y="4006800"/>
              <a:ext cx="381240" cy="6840"/>
            </p14:xfrm>
          </p:contentPart>
        </mc:Choice>
        <mc:Fallback xmlns="">
          <p:pic>
            <p:nvPicPr>
              <p:cNvPr id="4" name="Γραφή 3">
                <a:extLst>
                  <a:ext uri="{FF2B5EF4-FFF2-40B4-BE49-F238E27FC236}">
                    <a16:creationId xmlns:a16="http://schemas.microsoft.com/office/drawing/2014/main" id="{255FDE87-30FE-8D7E-30AD-E6676CE133F1}"/>
                  </a:ext>
                </a:extLst>
              </p:cNvPr>
              <p:cNvPicPr/>
              <p:nvPr/>
            </p:nvPicPr>
            <p:blipFill>
              <a:blip r:embed="rId7"/>
              <a:stretch>
                <a:fillRect/>
              </a:stretch>
            </p:blipFill>
            <p:spPr>
              <a:xfrm>
                <a:off x="2803680" y="3943440"/>
                <a:ext cx="412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Γραφή 4">
                <a:extLst>
                  <a:ext uri="{FF2B5EF4-FFF2-40B4-BE49-F238E27FC236}">
                    <a16:creationId xmlns:a16="http://schemas.microsoft.com/office/drawing/2014/main" id="{95D17741-1CCE-1456-2140-E469C4A38678}"/>
                  </a:ext>
                </a:extLst>
              </p14:cNvPr>
              <p14:cNvContentPartPr/>
              <p14:nvPr/>
            </p14:nvContentPartPr>
            <p14:xfrm>
              <a:off x="2838600" y="4432320"/>
              <a:ext cx="273240" cy="6840"/>
            </p14:xfrm>
          </p:contentPart>
        </mc:Choice>
        <mc:Fallback xmlns="">
          <p:pic>
            <p:nvPicPr>
              <p:cNvPr id="5" name="Γραφή 4">
                <a:extLst>
                  <a:ext uri="{FF2B5EF4-FFF2-40B4-BE49-F238E27FC236}">
                    <a16:creationId xmlns:a16="http://schemas.microsoft.com/office/drawing/2014/main" id="{95D17741-1CCE-1456-2140-E469C4A38678}"/>
                  </a:ext>
                </a:extLst>
              </p:cNvPr>
              <p:cNvPicPr/>
              <p:nvPr/>
            </p:nvPicPr>
            <p:blipFill>
              <a:blip r:embed="rId9"/>
              <a:stretch>
                <a:fillRect/>
              </a:stretch>
            </p:blipFill>
            <p:spPr>
              <a:xfrm>
                <a:off x="2822760" y="4368960"/>
                <a:ext cx="304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Γραφή 5">
                <a:extLst>
                  <a:ext uri="{FF2B5EF4-FFF2-40B4-BE49-F238E27FC236}">
                    <a16:creationId xmlns:a16="http://schemas.microsoft.com/office/drawing/2014/main" id="{C1E939E5-546F-CB40-2B74-D6D0B715D090}"/>
                  </a:ext>
                </a:extLst>
              </p14:cNvPr>
              <p14:cNvContentPartPr/>
              <p14:nvPr/>
            </p14:nvContentPartPr>
            <p14:xfrm>
              <a:off x="5524560" y="3987720"/>
              <a:ext cx="648000" cy="95760"/>
            </p14:xfrm>
          </p:contentPart>
        </mc:Choice>
        <mc:Fallback xmlns="">
          <p:pic>
            <p:nvPicPr>
              <p:cNvPr id="6" name="Γραφή 5">
                <a:extLst>
                  <a:ext uri="{FF2B5EF4-FFF2-40B4-BE49-F238E27FC236}">
                    <a16:creationId xmlns:a16="http://schemas.microsoft.com/office/drawing/2014/main" id="{C1E939E5-546F-CB40-2B74-D6D0B715D090}"/>
                  </a:ext>
                </a:extLst>
              </p:cNvPr>
              <p:cNvPicPr/>
              <p:nvPr/>
            </p:nvPicPr>
            <p:blipFill>
              <a:blip r:embed="rId11"/>
              <a:stretch>
                <a:fillRect/>
              </a:stretch>
            </p:blipFill>
            <p:spPr>
              <a:xfrm>
                <a:off x="5508720" y="3924360"/>
                <a:ext cx="679320" cy="22248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12FB-3622-68E1-B8F0-7A81266A34A4}"/>
              </a:ext>
            </a:extLst>
          </p:cNvPr>
          <p:cNvSpPr>
            <a:spLocks noGrp="1"/>
          </p:cNvSpPr>
          <p:nvPr>
            <p:ph type="title"/>
          </p:nvPr>
        </p:nvSpPr>
        <p:spPr>
          <a:xfrm>
            <a:off x="457200" y="0"/>
            <a:ext cx="8229600" cy="500743"/>
          </a:xfrm>
        </p:spPr>
        <p:txBody>
          <a:bodyPr>
            <a:normAutofit fontScale="90000"/>
          </a:bodyPr>
          <a:lstStyle/>
          <a:p>
            <a:r>
              <a:rPr lang="el-GR" sz="2800" dirty="0" err="1"/>
              <a:t>Παθολογοανατομικό</a:t>
            </a:r>
            <a:r>
              <a:rPr lang="el-GR" sz="2800" dirty="0"/>
              <a:t> σκέλος</a:t>
            </a:r>
          </a:p>
        </p:txBody>
      </p:sp>
      <p:sp>
        <p:nvSpPr>
          <p:cNvPr id="4" name="TextBox 3">
            <a:extLst>
              <a:ext uri="{FF2B5EF4-FFF2-40B4-BE49-F238E27FC236}">
                <a16:creationId xmlns:a16="http://schemas.microsoft.com/office/drawing/2014/main" id="{A7B5174B-BF99-984B-CAFF-97025A547747}"/>
              </a:ext>
            </a:extLst>
          </p:cNvPr>
          <p:cNvSpPr txBox="1"/>
          <p:nvPr/>
        </p:nvSpPr>
        <p:spPr>
          <a:xfrm>
            <a:off x="-76200" y="424543"/>
            <a:ext cx="9220200" cy="1477328"/>
          </a:xfrm>
          <a:prstGeom prst="rect">
            <a:avLst/>
          </a:prstGeom>
          <a:noFill/>
        </p:spPr>
        <p:txBody>
          <a:bodyPr wrap="square">
            <a:spAutoFit/>
          </a:bodyPr>
          <a:lstStyle/>
          <a:p>
            <a:pPr algn="just"/>
            <a:r>
              <a:rPr lang="el-GR" sz="1800" dirty="0">
                <a:latin typeface="Calibri" panose="020F0502020204030204" pitchFamily="34" charset="0"/>
                <a:cs typeface="Calibri" panose="020F0502020204030204" pitchFamily="34" charset="0"/>
              </a:rPr>
              <a:t>Το </a:t>
            </a:r>
            <a:r>
              <a:rPr lang="el-GR" sz="1800" b="1" dirty="0">
                <a:latin typeface="Calibri" panose="020F0502020204030204" pitchFamily="34" charset="0"/>
                <a:cs typeface="Calibri" panose="020F0502020204030204" pitchFamily="34" charset="0"/>
              </a:rPr>
              <a:t>κοκκίωμα ξένου σώματος </a:t>
            </a:r>
            <a:r>
              <a:rPr lang="el-GR" sz="1800" dirty="0">
                <a:latin typeface="Calibri" panose="020F0502020204030204" pitchFamily="34" charset="0"/>
                <a:cs typeface="Calibri" panose="020F0502020204030204" pitchFamily="34" charset="0"/>
              </a:rPr>
              <a:t>αναφέρεται σε αντίδραση του </a:t>
            </a:r>
            <a:r>
              <a:rPr lang="el-GR" sz="1800" dirty="0" err="1">
                <a:latin typeface="Calibri" panose="020F0502020204030204" pitchFamily="34" charset="0"/>
                <a:cs typeface="Calibri" panose="020F0502020204030204" pitchFamily="34" charset="0"/>
              </a:rPr>
              <a:t>ανοσιακού</a:t>
            </a:r>
            <a:r>
              <a:rPr lang="el-GR" sz="1800" dirty="0">
                <a:latin typeface="Calibri" panose="020F0502020204030204" pitchFamily="34" charset="0"/>
                <a:cs typeface="Calibri" panose="020F0502020204030204" pitchFamily="34" charset="0"/>
              </a:rPr>
              <a:t> συστήματος των ιστών, συχνότερα του δέρματος, έναντι ξένου σώματος με </a:t>
            </a:r>
            <a:r>
              <a:rPr lang="el-GR" sz="1800" i="1" dirty="0">
                <a:latin typeface="Calibri" panose="020F0502020204030204" pitchFamily="34" charset="0"/>
                <a:cs typeface="Calibri" panose="020F0502020204030204" pitchFamily="34" charset="0"/>
              </a:rPr>
              <a:t>σχετικά</a:t>
            </a:r>
            <a:r>
              <a:rPr lang="el-GR" sz="1800" dirty="0">
                <a:latin typeface="Calibri" panose="020F0502020204030204" pitchFamily="34" charset="0"/>
                <a:cs typeface="Calibri" panose="020F0502020204030204" pitchFamily="34" charset="0"/>
              </a:rPr>
              <a:t> σαφώς </a:t>
            </a:r>
            <a:r>
              <a:rPr lang="el-GR" sz="1800" dirty="0" err="1">
                <a:latin typeface="Calibri" panose="020F0502020204030204" pitchFamily="34" charset="0"/>
                <a:cs typeface="Calibri" panose="020F0502020204030204" pitchFamily="34" charset="0"/>
              </a:rPr>
              <a:t>αφοριζόμενη</a:t>
            </a:r>
            <a:r>
              <a:rPr lang="el-GR" sz="1800" dirty="0">
                <a:latin typeface="Calibri" panose="020F0502020204030204" pitchFamily="34" charset="0"/>
                <a:cs typeface="Calibri" panose="020F0502020204030204" pitchFamily="34" charset="0"/>
              </a:rPr>
              <a:t> </a:t>
            </a:r>
            <a:r>
              <a:rPr lang="el-GR" sz="1800" b="1" u="sng" dirty="0" err="1">
                <a:latin typeface="Calibri" panose="020F0502020204030204" pitchFamily="34" charset="0"/>
                <a:cs typeface="Calibri" panose="020F0502020204030204" pitchFamily="34" charset="0"/>
              </a:rPr>
              <a:t>κοκκιωματώδη</a:t>
            </a:r>
            <a:r>
              <a:rPr lang="el-GR" sz="1800" b="1" u="sng" dirty="0">
                <a:latin typeface="Calibri" panose="020F0502020204030204" pitchFamily="34" charset="0"/>
                <a:cs typeface="Calibri" panose="020F0502020204030204" pitchFamily="34" charset="0"/>
              </a:rPr>
              <a:t> φλεγμονή </a:t>
            </a:r>
            <a:r>
              <a:rPr lang="el-GR" sz="1800" dirty="0">
                <a:latin typeface="Calibri" panose="020F0502020204030204" pitchFamily="34" charset="0"/>
                <a:cs typeface="Calibri" panose="020F0502020204030204" pitchFamily="34" charset="0"/>
              </a:rPr>
              <a:t>[βλ. παρακάτω εικόνες </a:t>
            </a:r>
            <a:r>
              <a:rPr lang="el-GR" sz="1800" dirty="0" err="1">
                <a:latin typeface="Calibri" panose="020F0502020204030204" pitchFamily="34" charset="0"/>
                <a:cs typeface="Calibri" panose="020F0502020204030204" pitchFamily="34" charset="0"/>
              </a:rPr>
              <a:t>ραγείσης</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επιδερμιδικής</a:t>
            </a:r>
            <a:r>
              <a:rPr lang="el-GR" sz="1800" dirty="0">
                <a:latin typeface="Calibri" panose="020F0502020204030204" pitchFamily="34" charset="0"/>
                <a:cs typeface="Calibri" panose="020F0502020204030204" pitchFamily="34" charset="0"/>
              </a:rPr>
              <a:t> κύστης με συμμετοχή </a:t>
            </a:r>
            <a:r>
              <a:rPr lang="el-GR" sz="1800" dirty="0" err="1">
                <a:latin typeface="Calibri" panose="020F0502020204030204" pitchFamily="34" charset="0"/>
                <a:cs typeface="Calibri" panose="020F0502020204030204" pitchFamily="34" charset="0"/>
              </a:rPr>
              <a:t>πολυπυρήνων</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γιγαντοκυττάρων</a:t>
            </a:r>
            <a:r>
              <a:rPr lang="el-GR" sz="1800" dirty="0">
                <a:latin typeface="Calibri" panose="020F0502020204030204" pitchFamily="34" charset="0"/>
                <a:cs typeface="Calibri" panose="020F0502020204030204" pitchFamily="34" charset="0"/>
              </a:rPr>
              <a:t> του τύπου του ξένου σώματος (</a:t>
            </a:r>
            <a:r>
              <a:rPr lang="el-GR" sz="1800" dirty="0" err="1">
                <a:latin typeface="Calibri" panose="020F0502020204030204" pitchFamily="34" charset="0"/>
                <a:cs typeface="Calibri" panose="020F0502020204030204" pitchFamily="34" charset="0"/>
              </a:rPr>
              <a:t>αριστ</a:t>
            </a:r>
            <a:r>
              <a:rPr lang="el-GR" sz="1800" dirty="0">
                <a:latin typeface="Calibri" panose="020F0502020204030204" pitchFamily="34" charset="0"/>
                <a:cs typeface="Calibri" panose="020F0502020204030204" pitchFamily="34" charset="0"/>
              </a:rPr>
              <a:t>.) και σχηματισμού κοκκιώματος έναντι σκλήθρας (δεξιά)], που αποτελεί </a:t>
            </a:r>
            <a:r>
              <a:rPr lang="el-GR" sz="1800" b="1" u="sng" dirty="0">
                <a:latin typeface="Calibri" panose="020F0502020204030204" pitchFamily="34" charset="0"/>
                <a:cs typeface="Calibri" panose="020F0502020204030204" pitchFamily="34" charset="0"/>
              </a:rPr>
              <a:t>το πιο κοινό πρότυπο</a:t>
            </a:r>
            <a:r>
              <a:rPr lang="el-GR" sz="1800" dirty="0">
                <a:latin typeface="Calibri" panose="020F0502020204030204" pitchFamily="34" charset="0"/>
                <a:cs typeface="Calibri" panose="020F0502020204030204" pitchFamily="34" charset="0"/>
              </a:rPr>
              <a:t>.</a:t>
            </a:r>
          </a:p>
        </p:txBody>
      </p:sp>
      <p:pic>
        <p:nvPicPr>
          <p:cNvPr id="6" name="Εικόνα 5">
            <a:extLst>
              <a:ext uri="{FF2B5EF4-FFF2-40B4-BE49-F238E27FC236}">
                <a16:creationId xmlns:a16="http://schemas.microsoft.com/office/drawing/2014/main" id="{FDCC40DB-0431-7B38-A118-8D7900F43682}"/>
              </a:ext>
            </a:extLst>
          </p:cNvPr>
          <p:cNvPicPr>
            <a:picLocks noChangeAspect="1"/>
          </p:cNvPicPr>
          <p:nvPr/>
        </p:nvPicPr>
        <p:blipFill>
          <a:blip r:embed="rId2"/>
          <a:stretch>
            <a:fillRect/>
          </a:stretch>
        </p:blipFill>
        <p:spPr>
          <a:xfrm>
            <a:off x="213723" y="1816625"/>
            <a:ext cx="4189661" cy="2478651"/>
          </a:xfrm>
          <a:prstGeom prst="rect">
            <a:avLst/>
          </a:prstGeom>
        </p:spPr>
      </p:pic>
      <p:pic>
        <p:nvPicPr>
          <p:cNvPr id="10" name="Εικόνα 9">
            <a:extLst>
              <a:ext uri="{FF2B5EF4-FFF2-40B4-BE49-F238E27FC236}">
                <a16:creationId xmlns:a16="http://schemas.microsoft.com/office/drawing/2014/main" id="{F2AF0C56-23AE-77E0-D14D-F5EB3168141F}"/>
              </a:ext>
            </a:extLst>
          </p:cNvPr>
          <p:cNvPicPr>
            <a:picLocks noChangeAspect="1"/>
          </p:cNvPicPr>
          <p:nvPr/>
        </p:nvPicPr>
        <p:blipFill>
          <a:blip r:embed="rId3"/>
          <a:stretch>
            <a:fillRect/>
          </a:stretch>
        </p:blipFill>
        <p:spPr>
          <a:xfrm>
            <a:off x="4693307" y="1815040"/>
            <a:ext cx="4189662" cy="2481819"/>
          </a:xfrm>
          <a:prstGeom prst="rect">
            <a:avLst/>
          </a:prstGeom>
        </p:spPr>
      </p:pic>
      <p:sp>
        <p:nvSpPr>
          <p:cNvPr id="12" name="TextBox 11">
            <a:extLst>
              <a:ext uri="{FF2B5EF4-FFF2-40B4-BE49-F238E27FC236}">
                <a16:creationId xmlns:a16="http://schemas.microsoft.com/office/drawing/2014/main" id="{F3A02EB1-414F-9687-C017-3529EE433FFB}"/>
              </a:ext>
            </a:extLst>
          </p:cNvPr>
          <p:cNvSpPr txBox="1"/>
          <p:nvPr/>
        </p:nvSpPr>
        <p:spPr>
          <a:xfrm>
            <a:off x="0" y="4343400"/>
            <a:ext cx="9144000" cy="2585323"/>
          </a:xfrm>
          <a:prstGeom prst="rect">
            <a:avLst/>
          </a:prstGeom>
          <a:noFill/>
        </p:spPr>
        <p:txBody>
          <a:bodyPr wrap="square">
            <a:spAutoFit/>
          </a:bodyPr>
          <a:lstStyle/>
          <a:p>
            <a:pPr algn="ctr"/>
            <a:r>
              <a:rPr lang="el-GR" sz="1800" dirty="0">
                <a:latin typeface="Calibri" panose="020F0502020204030204" pitchFamily="34" charset="0"/>
                <a:cs typeface="Calibri" panose="020F0502020204030204" pitchFamily="34" charset="0"/>
              </a:rPr>
              <a:t>ΔΔ.</a:t>
            </a:r>
          </a:p>
          <a:p>
            <a:pPr algn="just"/>
            <a:r>
              <a:rPr lang="el-GR"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Σαρκοείδωση</a:t>
            </a:r>
            <a:r>
              <a:rPr lang="el-GR" sz="1800" dirty="0">
                <a:latin typeface="Calibri" panose="020F0502020204030204" pitchFamily="34" charset="0"/>
                <a:cs typeface="Calibri" panose="020F0502020204030204" pitchFamily="34" charset="0"/>
              </a:rPr>
              <a:t>: Υπό σκέψη κατόπιν αποκλεισμού ξένου υλικού και μόλυνσης (π.χ. με μικροσκοπική εξέταση με πολωμένο φως και ειδικές </a:t>
            </a:r>
            <a:r>
              <a:rPr lang="el-GR" sz="1800" dirty="0" err="1">
                <a:latin typeface="Calibri" panose="020F0502020204030204" pitchFamily="34" charset="0"/>
                <a:cs typeface="Calibri" panose="020F0502020204030204" pitchFamily="34" charset="0"/>
              </a:rPr>
              <a:t>ιστοχημικές</a:t>
            </a:r>
            <a:r>
              <a:rPr lang="el-GR" sz="1800" dirty="0">
                <a:latin typeface="Calibri" panose="020F0502020204030204" pitchFamily="34" charset="0"/>
                <a:cs typeface="Calibri" panose="020F0502020204030204" pitchFamily="34" charset="0"/>
              </a:rPr>
              <a:t> χρώσεις για μικροοργανισμούς, αντίστοιχα).</a:t>
            </a:r>
          </a:p>
          <a:p>
            <a:pPr algn="just"/>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Λοίμωξη (π.χ. απόστημα):  </a:t>
            </a:r>
            <a:r>
              <a:rPr lang="el-GR" sz="1800" dirty="0">
                <a:latin typeface="Calibri" panose="020F0502020204030204" pitchFamily="34" charset="0"/>
                <a:cs typeface="Calibri" panose="020F0502020204030204" pitchFamily="34" charset="0"/>
              </a:rPr>
              <a:t>Διάγνωση με καλλιέργειες ιστολογικού υλικού και  ειδικές </a:t>
            </a:r>
            <a:r>
              <a:rPr lang="el-GR" sz="1800" dirty="0" err="1">
                <a:latin typeface="Calibri" panose="020F0502020204030204" pitchFamily="34" charset="0"/>
                <a:cs typeface="Calibri" panose="020F0502020204030204" pitchFamily="34" charset="0"/>
              </a:rPr>
              <a:t>ιστοχημικές</a:t>
            </a:r>
            <a:r>
              <a:rPr lang="el-GR" sz="1800" dirty="0">
                <a:latin typeface="Calibri" panose="020F0502020204030204" pitchFamily="34" charset="0"/>
                <a:cs typeface="Calibri" panose="020F0502020204030204" pitchFamily="34" charset="0"/>
              </a:rPr>
              <a:t> χρώσεις για μικροοργανισμούς (π.χ. χρώση </a:t>
            </a:r>
            <a:r>
              <a:rPr lang="el-GR" sz="1800" dirty="0" err="1">
                <a:latin typeface="Calibri" panose="020F0502020204030204" pitchFamily="34" charset="0"/>
                <a:cs typeface="Calibri" panose="020F0502020204030204" pitchFamily="34" charset="0"/>
              </a:rPr>
              <a:t>Fite</a:t>
            </a:r>
            <a:r>
              <a:rPr lang="el-GR" sz="1800" dirty="0">
                <a:latin typeface="Calibri" panose="020F0502020204030204" pitchFamily="34" charset="0"/>
                <a:cs typeface="Calibri" panose="020F0502020204030204" pitchFamily="34" charset="0"/>
              </a:rPr>
              <a:t>, GMS, PAS, </a:t>
            </a:r>
            <a:r>
              <a:rPr lang="el-GR" sz="1800" dirty="0" err="1">
                <a:latin typeface="Calibri" panose="020F0502020204030204" pitchFamily="34" charset="0"/>
                <a:cs typeface="Calibri" panose="020F0502020204030204" pitchFamily="34" charset="0"/>
              </a:rPr>
              <a:t>Gram</a:t>
            </a:r>
            <a:r>
              <a:rPr lang="el-GR" sz="1800" dirty="0">
                <a:latin typeface="Calibri" panose="020F0502020204030204" pitchFamily="34" charset="0"/>
                <a:cs typeface="Calibri" panose="020F0502020204030204" pitchFamily="34" charset="0"/>
              </a:rPr>
              <a:t>).</a:t>
            </a:r>
          </a:p>
          <a:p>
            <a:pPr algn="just"/>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Πυογόνο κοκκίωμα: </a:t>
            </a:r>
            <a:r>
              <a:rPr lang="el-GR" sz="1800" dirty="0">
                <a:latin typeface="Calibri" panose="020F0502020204030204" pitchFamily="34" charset="0"/>
                <a:cs typeface="Calibri" panose="020F0502020204030204" pitchFamily="34" charset="0"/>
              </a:rPr>
              <a:t>Μπορεί να αναπτυχθεί σε έδαφος αντίδρασης ξένου σώματος. Αποκλεισμός μιας υποκείμενης αντίδραση ξένου σώματος (π.χ. με προσεκτικό ιστορικό και μικροσκοπική εξέταση με πολωμένο φως που αναδεικνύει την παρουσία του ξένου σώματος).</a:t>
            </a:r>
          </a:p>
        </p:txBody>
      </p:sp>
    </p:spTree>
    <p:extLst>
      <p:ext uri="{BB962C8B-B14F-4D97-AF65-F5344CB8AC3E}">
        <p14:creationId xmlns:p14="http://schemas.microsoft.com/office/powerpoint/2010/main" val="7670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a:spLocks noGrp="1"/>
          </p:cNvSpPr>
          <p:nvPr>
            <p:ph type="title"/>
          </p:nvPr>
        </p:nvSpPr>
        <p:spPr>
          <a:xfrm>
            <a:off x="1485900" y="0"/>
            <a:ext cx="6172200" cy="7393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300"/>
              <a:buFont typeface="Calibri"/>
              <a:buNone/>
            </a:pPr>
            <a:r>
              <a:rPr lang="el-GR" dirty="0"/>
              <a:t>1</a:t>
            </a:r>
            <a:r>
              <a:rPr lang="el-GR" baseline="30000" dirty="0"/>
              <a:t>ο</a:t>
            </a:r>
            <a:r>
              <a:rPr lang="el-GR" dirty="0"/>
              <a:t> Περιστατικό</a:t>
            </a:r>
            <a:endParaRPr dirty="0"/>
          </a:p>
        </p:txBody>
      </p:sp>
      <p:sp>
        <p:nvSpPr>
          <p:cNvPr id="429" name="Google Shape;429;p24"/>
          <p:cNvSpPr txBox="1"/>
          <p:nvPr/>
        </p:nvSpPr>
        <p:spPr>
          <a:xfrm>
            <a:off x="0" y="739302"/>
            <a:ext cx="9144000" cy="63089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200" b="1" u="sng" dirty="0">
                <a:solidFill>
                  <a:srgbClr val="000000"/>
                </a:solidFill>
                <a:latin typeface="Calibri" pitchFamily="34" charset="0"/>
                <a:ea typeface="Calibri"/>
                <a:cs typeface="Calibri" pitchFamily="34" charset="0"/>
                <a:sym typeface="Calibri"/>
              </a:rPr>
              <a:t>Ιστορικό:</a:t>
            </a:r>
            <a:r>
              <a:rPr lang="el-GR" sz="2200" dirty="0">
                <a:solidFill>
                  <a:srgbClr val="000000"/>
                </a:solidFill>
                <a:latin typeface="Calibri" pitchFamily="34" charset="0"/>
                <a:ea typeface="Calibri"/>
                <a:cs typeface="Calibri" pitchFamily="34" charset="0"/>
                <a:sym typeface="Calibri"/>
              </a:rPr>
              <a:t> </a:t>
            </a:r>
            <a:endParaRPr sz="2200" dirty="0">
              <a:latin typeface="Calibri" pitchFamily="34" charset="0"/>
              <a:cs typeface="Calibri" pitchFamily="34" charset="0"/>
            </a:endParaRPr>
          </a:p>
          <a:p>
            <a:pPr marL="0" marR="0" lvl="0" indent="0" algn="just" rtl="0">
              <a:spcBef>
                <a:spcPts val="0"/>
              </a:spcBef>
              <a:spcAft>
                <a:spcPts val="0"/>
              </a:spcAft>
              <a:buNone/>
            </a:pPr>
            <a:r>
              <a:rPr lang="el-GR" sz="2200" dirty="0">
                <a:solidFill>
                  <a:srgbClr val="000000"/>
                </a:solidFill>
                <a:latin typeface="Calibri" pitchFamily="34" charset="0"/>
                <a:ea typeface="Calibri"/>
                <a:cs typeface="Calibri" pitchFamily="34" charset="0"/>
                <a:sym typeface="Calibri"/>
              </a:rPr>
              <a:t> Άνδρας 65 ετών, προσέρχεται λόγω </a:t>
            </a:r>
            <a:r>
              <a:rPr lang="el-GR" sz="2200" b="1" dirty="0">
                <a:solidFill>
                  <a:srgbClr val="000000"/>
                </a:solidFill>
                <a:latin typeface="Calibri" pitchFamily="34" charset="0"/>
                <a:ea typeface="Calibri"/>
                <a:cs typeface="Calibri" pitchFamily="34" charset="0"/>
                <a:sym typeface="Calibri"/>
              </a:rPr>
              <a:t>πυρετού</a:t>
            </a:r>
            <a:r>
              <a:rPr lang="el-GR" sz="2200" b="1" dirty="0">
                <a:latin typeface="Calibri" pitchFamily="34" charset="0"/>
                <a:ea typeface="Calibri"/>
                <a:cs typeface="Calibri" pitchFamily="34" charset="0"/>
                <a:sym typeface="Calibri"/>
              </a:rPr>
              <a:t> </a:t>
            </a:r>
            <a:r>
              <a:rPr lang="el-GR" sz="2200" dirty="0">
                <a:latin typeface="Calibri" pitchFamily="34" charset="0"/>
                <a:ea typeface="Calibri"/>
                <a:cs typeface="Calibri" pitchFamily="34" charset="0"/>
                <a:sym typeface="Calibri"/>
              </a:rPr>
              <a:t>καθώς και</a:t>
            </a:r>
            <a:r>
              <a:rPr lang="el-GR" sz="2200" dirty="0">
                <a:solidFill>
                  <a:srgbClr val="000000"/>
                </a:solidFill>
                <a:latin typeface="Calibri" pitchFamily="34" charset="0"/>
                <a:ea typeface="Calibri"/>
                <a:cs typeface="Calibri" pitchFamily="34" charset="0"/>
                <a:sym typeface="Calibri"/>
              </a:rPr>
              <a:t> </a:t>
            </a:r>
            <a:r>
              <a:rPr lang="el-GR" sz="2200" b="1" dirty="0">
                <a:solidFill>
                  <a:srgbClr val="000000"/>
                </a:solidFill>
                <a:latin typeface="Calibri" pitchFamily="34" charset="0"/>
                <a:ea typeface="Calibri"/>
                <a:cs typeface="Calibri" pitchFamily="34" charset="0"/>
                <a:sym typeface="Calibri"/>
              </a:rPr>
              <a:t>ερυθρότητας</a:t>
            </a:r>
            <a:r>
              <a:rPr lang="el-GR" sz="2200" dirty="0">
                <a:solidFill>
                  <a:srgbClr val="000000"/>
                </a:solidFill>
                <a:latin typeface="Calibri" pitchFamily="34" charset="0"/>
                <a:ea typeface="Calibri"/>
                <a:cs typeface="Calibri" pitchFamily="34" charset="0"/>
                <a:sym typeface="Calibri"/>
              </a:rPr>
              <a:t> και </a:t>
            </a:r>
            <a:r>
              <a:rPr lang="el-GR" sz="2200" b="1" dirty="0">
                <a:solidFill>
                  <a:srgbClr val="000000"/>
                </a:solidFill>
                <a:latin typeface="Calibri" pitchFamily="34" charset="0"/>
                <a:ea typeface="Calibri"/>
                <a:cs typeface="Calibri" pitchFamily="34" charset="0"/>
                <a:sym typeface="Calibri"/>
              </a:rPr>
              <a:t>άλγους</a:t>
            </a:r>
            <a:r>
              <a:rPr lang="el-GR" sz="2200" dirty="0">
                <a:solidFill>
                  <a:srgbClr val="000000"/>
                </a:solidFill>
                <a:latin typeface="Calibri" pitchFamily="34" charset="0"/>
                <a:ea typeface="Calibri"/>
                <a:cs typeface="Calibri" pitchFamily="34" charset="0"/>
                <a:sym typeface="Calibri"/>
              </a:rPr>
              <a:t> στο </a:t>
            </a:r>
            <a:r>
              <a:rPr lang="el-GR" sz="2200" b="1" dirty="0">
                <a:solidFill>
                  <a:srgbClr val="000000"/>
                </a:solidFill>
                <a:latin typeface="Calibri" pitchFamily="34" charset="0"/>
                <a:ea typeface="Calibri"/>
                <a:cs typeface="Calibri" pitchFamily="34" charset="0"/>
                <a:sym typeface="Calibri"/>
              </a:rPr>
              <a:t>δέρμα</a:t>
            </a:r>
            <a:r>
              <a:rPr lang="el-GR" sz="2200" dirty="0">
                <a:solidFill>
                  <a:srgbClr val="000000"/>
                </a:solidFill>
                <a:latin typeface="Calibri" pitchFamily="34" charset="0"/>
                <a:ea typeface="Calibri"/>
                <a:cs typeface="Calibri" pitchFamily="34" charset="0"/>
                <a:sym typeface="Calibri"/>
              </a:rPr>
              <a:t> της </a:t>
            </a:r>
            <a:r>
              <a:rPr lang="el-GR" sz="2200" dirty="0">
                <a:latin typeface="Calibri" pitchFamily="34" charset="0"/>
                <a:ea typeface="Calibri"/>
                <a:cs typeface="Calibri" pitchFamily="34" charset="0"/>
                <a:sym typeface="Calibri"/>
              </a:rPr>
              <a:t>δεξιάς κνήμης από 48ώρου. Από το ατομικό αναμνηστικό, εμφανίζει </a:t>
            </a:r>
            <a:r>
              <a:rPr lang="el-GR" sz="2200" dirty="0">
                <a:effectLst>
                  <a:outerShdw blurRad="38100" dist="38100" dir="2700000" algn="tl">
                    <a:srgbClr val="000000">
                      <a:alpha val="43137"/>
                    </a:srgbClr>
                  </a:outerShdw>
                </a:effectLst>
                <a:latin typeface="Calibri" pitchFamily="34" charset="0"/>
                <a:ea typeface="Calibri"/>
                <a:cs typeface="Calibri" pitchFamily="34" charset="0"/>
                <a:sym typeface="Calibri"/>
              </a:rPr>
              <a:t>σακχαρώδη διαβήτη </a:t>
            </a:r>
            <a:r>
              <a:rPr lang="el-GR" sz="2200" dirty="0">
                <a:latin typeface="Calibri" pitchFamily="34" charset="0"/>
                <a:ea typeface="Calibri"/>
                <a:cs typeface="Calibri" pitchFamily="34" charset="0"/>
                <a:sym typeface="Calibri"/>
              </a:rPr>
              <a:t>και </a:t>
            </a:r>
            <a:r>
              <a:rPr lang="el-GR" sz="2200" u="sng" spc="600" dirty="0">
                <a:effectLst>
                  <a:outerShdw blurRad="38100" dist="38100" dir="2700000" algn="tl">
                    <a:srgbClr val="000000">
                      <a:alpha val="43137"/>
                    </a:srgbClr>
                  </a:outerShdw>
                </a:effectLst>
                <a:latin typeface="Calibri" pitchFamily="34" charset="0"/>
                <a:ea typeface="Calibri"/>
                <a:cs typeface="Calibri" pitchFamily="34" charset="0"/>
                <a:sym typeface="Calibri"/>
              </a:rPr>
              <a:t>φλεβική ανεπάρκεια κάτω άκρων. </a:t>
            </a:r>
            <a:endParaRPr lang="el-GR" sz="2200" b="1" u="sng" spc="600" dirty="0">
              <a:latin typeface="Calibri" pitchFamily="34" charset="0"/>
              <a:ea typeface="Calibri"/>
              <a:cs typeface="Calibri" pitchFamily="34" charset="0"/>
              <a:sym typeface="Calibri"/>
            </a:endParaRPr>
          </a:p>
          <a:p>
            <a:pPr marL="0" marR="0" lvl="0" indent="0" algn="just" rtl="0">
              <a:spcBef>
                <a:spcPts val="0"/>
              </a:spcBef>
              <a:spcAft>
                <a:spcPts val="0"/>
              </a:spcAft>
              <a:buNone/>
            </a:pPr>
            <a:endParaRPr lang="en-US" sz="2200" b="1" u="sng" dirty="0">
              <a:solidFill>
                <a:srgbClr val="000000"/>
              </a:solidFill>
              <a:latin typeface="Calibri" pitchFamily="34" charset="0"/>
              <a:ea typeface="Calibri"/>
              <a:cs typeface="Calibri" pitchFamily="34" charset="0"/>
              <a:sym typeface="Calibri"/>
            </a:endParaRPr>
          </a:p>
          <a:p>
            <a:pPr marL="0" marR="0" lvl="0" indent="0" algn="just" rtl="0">
              <a:spcBef>
                <a:spcPts val="0"/>
              </a:spcBef>
              <a:spcAft>
                <a:spcPts val="0"/>
              </a:spcAft>
              <a:buNone/>
            </a:pPr>
            <a:r>
              <a:rPr lang="el-GR" sz="2200" b="1" u="sng" dirty="0">
                <a:solidFill>
                  <a:srgbClr val="000000"/>
                </a:solidFill>
                <a:latin typeface="Calibri" pitchFamily="34" charset="0"/>
                <a:ea typeface="Calibri"/>
                <a:cs typeface="Calibri" pitchFamily="34" charset="0"/>
                <a:sym typeface="Calibri"/>
              </a:rPr>
              <a:t>Κλινική εξέταση:</a:t>
            </a:r>
            <a:r>
              <a:rPr lang="el-GR" sz="2200" b="1" dirty="0">
                <a:solidFill>
                  <a:srgbClr val="000000"/>
                </a:solidFill>
                <a:latin typeface="Calibri" pitchFamily="34" charset="0"/>
                <a:ea typeface="Calibri"/>
                <a:cs typeface="Calibri" pitchFamily="34" charset="0"/>
                <a:sym typeface="Calibri"/>
              </a:rPr>
              <a:t> </a:t>
            </a:r>
            <a:endParaRPr lang="en-US" sz="2200" b="1" dirty="0">
              <a:solidFill>
                <a:srgbClr val="000000"/>
              </a:solidFill>
              <a:latin typeface="Calibri" pitchFamily="34" charset="0"/>
              <a:ea typeface="Calibri"/>
              <a:cs typeface="Calibri" pitchFamily="34" charset="0"/>
              <a:sym typeface="Calibri"/>
            </a:endParaRPr>
          </a:p>
          <a:p>
            <a:pPr marL="0" marR="0" lvl="0" indent="0" algn="just" rtl="0">
              <a:spcBef>
                <a:spcPts val="0"/>
              </a:spcBef>
              <a:spcAft>
                <a:spcPts val="0"/>
              </a:spcAft>
              <a:buNone/>
            </a:pPr>
            <a:r>
              <a:rPr lang="el-GR" sz="2200" b="1" dirty="0">
                <a:solidFill>
                  <a:srgbClr val="000000"/>
                </a:solidFill>
                <a:latin typeface="Calibri" pitchFamily="34" charset="0"/>
                <a:ea typeface="Calibri"/>
                <a:cs typeface="Calibri" pitchFamily="34" charset="0"/>
                <a:sym typeface="Calibri"/>
              </a:rPr>
              <a:t>39</a:t>
            </a:r>
            <a:r>
              <a:rPr lang="el-GR" sz="2200" dirty="0">
                <a:solidFill>
                  <a:srgbClr val="000000"/>
                </a:solidFill>
                <a:latin typeface="Calibri" pitchFamily="34" charset="0"/>
                <a:ea typeface="Calibri"/>
                <a:cs typeface="Calibri" pitchFamily="34" charset="0"/>
                <a:sym typeface="Calibri"/>
              </a:rPr>
              <a:t> βαθμοί </a:t>
            </a:r>
            <a:r>
              <a:rPr lang="en-US" sz="2200" dirty="0">
                <a:solidFill>
                  <a:srgbClr val="000000"/>
                </a:solidFill>
                <a:latin typeface="Calibri" pitchFamily="34" charset="0"/>
                <a:ea typeface="Calibri"/>
                <a:cs typeface="Calibri" pitchFamily="34" charset="0"/>
                <a:sym typeface="Calibri"/>
              </a:rPr>
              <a:t>C</a:t>
            </a:r>
            <a:r>
              <a:rPr lang="en-US" sz="2200" dirty="0">
                <a:latin typeface="Calibri" pitchFamily="34" charset="0"/>
                <a:ea typeface="Calibri"/>
                <a:cs typeface="Calibri" pitchFamily="34" charset="0"/>
                <a:sym typeface="Calibri"/>
              </a:rPr>
              <a:t> </a:t>
            </a:r>
            <a:r>
              <a:rPr lang="el-GR" sz="2200" dirty="0">
                <a:latin typeface="Calibri" pitchFamily="34" charset="0"/>
                <a:ea typeface="Calibri"/>
                <a:cs typeface="Calibri" pitchFamily="34" charset="0"/>
                <a:sym typeface="Calibri"/>
              </a:rPr>
              <a:t>θερμοκρασία</a:t>
            </a:r>
            <a:r>
              <a:rPr lang="el-GR" sz="2200" i="1" dirty="0">
                <a:latin typeface="Calibri" pitchFamily="34" charset="0"/>
                <a:ea typeface="Calibri"/>
                <a:cs typeface="Calibri" pitchFamily="34" charset="0"/>
                <a:sym typeface="Calibri"/>
              </a:rPr>
              <a:t>, </a:t>
            </a:r>
            <a:endParaRPr lang="en-US" sz="2200" i="1" dirty="0">
              <a:latin typeface="Calibri" pitchFamily="34" charset="0"/>
              <a:ea typeface="Calibri"/>
              <a:cs typeface="Calibri" pitchFamily="34" charset="0"/>
              <a:sym typeface="Calibri"/>
            </a:endParaRPr>
          </a:p>
          <a:p>
            <a:pPr marL="0" marR="0" lvl="0" indent="0" algn="just" rtl="0">
              <a:spcBef>
                <a:spcPts val="0"/>
              </a:spcBef>
              <a:spcAft>
                <a:spcPts val="0"/>
              </a:spcAft>
              <a:buNone/>
            </a:pPr>
            <a:r>
              <a:rPr lang="el-GR" sz="2200" b="1" dirty="0">
                <a:latin typeface="Calibri" pitchFamily="34" charset="0"/>
                <a:ea typeface="Calibri"/>
                <a:cs typeface="Calibri" pitchFamily="34" charset="0"/>
                <a:sym typeface="Calibri"/>
              </a:rPr>
              <a:t>ερυθρότητα </a:t>
            </a:r>
            <a:r>
              <a:rPr lang="el-GR" sz="2200" b="1" dirty="0" err="1">
                <a:latin typeface="Calibri" pitchFamily="34" charset="0"/>
                <a:ea typeface="Calibri"/>
                <a:cs typeface="Calibri" pitchFamily="34" charset="0"/>
                <a:sym typeface="Calibri"/>
              </a:rPr>
              <a:t>περιγεγραμμένη</a:t>
            </a:r>
            <a:r>
              <a:rPr lang="el-GR" sz="2200" dirty="0">
                <a:latin typeface="Calibri" pitchFamily="34" charset="0"/>
                <a:ea typeface="Calibri"/>
                <a:cs typeface="Calibri" pitchFamily="34" charset="0"/>
                <a:sym typeface="Calibri"/>
              </a:rPr>
              <a:t>, </a:t>
            </a:r>
            <a:endParaRPr lang="en-US" sz="2200" dirty="0">
              <a:latin typeface="Calibri" pitchFamily="34" charset="0"/>
              <a:ea typeface="Calibri"/>
              <a:cs typeface="Calibri" pitchFamily="34" charset="0"/>
              <a:sym typeface="Calibri"/>
            </a:endParaRPr>
          </a:p>
          <a:p>
            <a:pPr marL="0" marR="0" lvl="0" indent="0" algn="just" rtl="0">
              <a:spcBef>
                <a:spcPts val="0"/>
              </a:spcBef>
              <a:spcAft>
                <a:spcPts val="0"/>
              </a:spcAft>
              <a:buNone/>
            </a:pPr>
            <a:r>
              <a:rPr lang="el-GR" sz="2200" b="1" dirty="0">
                <a:latin typeface="Calibri" pitchFamily="34" charset="0"/>
                <a:ea typeface="Calibri"/>
                <a:cs typeface="Calibri" pitchFamily="34" charset="0"/>
                <a:sym typeface="Calibri"/>
              </a:rPr>
              <a:t>θερμότητα </a:t>
            </a:r>
            <a:r>
              <a:rPr lang="el-GR" sz="2200" dirty="0">
                <a:latin typeface="Calibri" pitchFamily="34" charset="0"/>
                <a:ea typeface="Calibri"/>
                <a:cs typeface="Calibri" pitchFamily="34" charset="0"/>
                <a:sym typeface="Calibri"/>
              </a:rPr>
              <a:t>και </a:t>
            </a:r>
            <a:r>
              <a:rPr lang="el-GR" sz="2200" b="1" dirty="0">
                <a:latin typeface="Calibri" pitchFamily="34" charset="0"/>
                <a:ea typeface="Calibri"/>
                <a:cs typeface="Calibri" pitchFamily="34" charset="0"/>
                <a:sym typeface="Calibri"/>
              </a:rPr>
              <a:t>άλγος </a:t>
            </a:r>
            <a:r>
              <a:rPr lang="el-GR" sz="2200" dirty="0">
                <a:latin typeface="Calibri" pitchFamily="34" charset="0"/>
                <a:ea typeface="Calibri"/>
                <a:cs typeface="Calibri" pitchFamily="34" charset="0"/>
                <a:sym typeface="Calibri"/>
              </a:rPr>
              <a:t>στην ψηλάφηση </a:t>
            </a:r>
            <a:endParaRPr lang="en-US" sz="2200" dirty="0">
              <a:latin typeface="Calibri" pitchFamily="34" charset="0"/>
              <a:ea typeface="Calibri"/>
              <a:cs typeface="Calibri" pitchFamily="34" charset="0"/>
              <a:sym typeface="Calibri"/>
            </a:endParaRPr>
          </a:p>
          <a:p>
            <a:pPr marL="0" marR="0" lvl="0" indent="0" algn="just" rtl="0">
              <a:spcBef>
                <a:spcPts val="0"/>
              </a:spcBef>
              <a:spcAft>
                <a:spcPts val="0"/>
              </a:spcAft>
              <a:buNone/>
            </a:pPr>
            <a:r>
              <a:rPr lang="el-GR" sz="2200" dirty="0">
                <a:latin typeface="Calibri" pitchFamily="34" charset="0"/>
                <a:ea typeface="Calibri"/>
                <a:cs typeface="Calibri" pitchFamily="34" charset="0"/>
                <a:sym typeface="Calibri"/>
              </a:rPr>
              <a:t>της δεξιάς κνήμης. </a:t>
            </a:r>
            <a:r>
              <a:rPr lang="el-GR" sz="2200" dirty="0" err="1">
                <a:latin typeface="Calibri" pitchFamily="34" charset="0"/>
                <a:ea typeface="Calibri"/>
                <a:cs typeface="Calibri" pitchFamily="34" charset="0"/>
                <a:sym typeface="Calibri"/>
              </a:rPr>
              <a:t>Υπέρχρωση</a:t>
            </a:r>
            <a:r>
              <a:rPr lang="el-GR" sz="2200" dirty="0">
                <a:latin typeface="Calibri" pitchFamily="34" charset="0"/>
                <a:ea typeface="Calibri"/>
                <a:cs typeface="Calibri" pitchFamily="34" charset="0"/>
                <a:sym typeface="Calibri"/>
              </a:rPr>
              <a:t> κνημών </a:t>
            </a:r>
            <a:r>
              <a:rPr lang="el-GR" sz="2200" dirty="0" err="1">
                <a:latin typeface="Calibri" pitchFamily="34" charset="0"/>
                <a:ea typeface="Calibri"/>
                <a:cs typeface="Calibri" pitchFamily="34" charset="0"/>
                <a:sym typeface="Calibri"/>
              </a:rPr>
              <a:t>άμφω</a:t>
            </a:r>
            <a:r>
              <a:rPr lang="el-GR" sz="2200" dirty="0">
                <a:latin typeface="Calibri" pitchFamily="34" charset="0"/>
                <a:ea typeface="Calibri"/>
                <a:cs typeface="Calibri" pitchFamily="34" charset="0"/>
                <a:sym typeface="Calibri"/>
              </a:rPr>
              <a:t>. </a:t>
            </a:r>
            <a:endParaRPr lang="en-US" sz="2200" dirty="0">
              <a:latin typeface="Calibri" pitchFamily="34" charset="0"/>
              <a:ea typeface="Calibri"/>
              <a:cs typeface="Calibri" pitchFamily="34" charset="0"/>
              <a:sym typeface="Calibri"/>
            </a:endParaRPr>
          </a:p>
          <a:p>
            <a:pPr marL="0" marR="0" lvl="0" indent="0" algn="just" rtl="0">
              <a:spcBef>
                <a:spcPts val="0"/>
              </a:spcBef>
              <a:spcAft>
                <a:spcPts val="0"/>
              </a:spcAft>
              <a:buNone/>
            </a:pPr>
            <a:endParaRPr sz="2200" dirty="0">
              <a:solidFill>
                <a:srgbClr val="000000"/>
              </a:solidFill>
              <a:latin typeface="Calibri" pitchFamily="34" charset="0"/>
              <a:ea typeface="Calibri"/>
              <a:cs typeface="Calibri" pitchFamily="34" charset="0"/>
              <a:sym typeface="Calibri"/>
            </a:endParaRPr>
          </a:p>
          <a:p>
            <a:pPr marL="0" marR="0" lvl="0" indent="0" algn="l" rtl="0">
              <a:spcBef>
                <a:spcPts val="0"/>
              </a:spcBef>
              <a:spcAft>
                <a:spcPts val="0"/>
              </a:spcAft>
              <a:buNone/>
            </a:pPr>
            <a:r>
              <a:rPr lang="el-GR" sz="2200" b="1" u="sng" dirty="0" err="1">
                <a:solidFill>
                  <a:srgbClr val="000000"/>
                </a:solidFill>
                <a:latin typeface="Calibri" pitchFamily="34" charset="0"/>
                <a:ea typeface="Calibri"/>
                <a:cs typeface="Calibri" pitchFamily="34" charset="0"/>
                <a:sym typeface="Calibri"/>
              </a:rPr>
              <a:t>Bασικός</a:t>
            </a:r>
            <a:r>
              <a:rPr lang="el-GR" sz="2200" b="1" u="sng" dirty="0">
                <a:solidFill>
                  <a:srgbClr val="000000"/>
                </a:solidFill>
                <a:latin typeface="Calibri" pitchFamily="34" charset="0"/>
                <a:ea typeface="Calibri"/>
                <a:cs typeface="Calibri" pitchFamily="34" charset="0"/>
                <a:sym typeface="Calibri"/>
              </a:rPr>
              <a:t> εργαστηριακός έλεγχος</a:t>
            </a:r>
            <a:r>
              <a:rPr lang="el-GR" sz="2200" dirty="0">
                <a:solidFill>
                  <a:srgbClr val="000000"/>
                </a:solidFill>
                <a:latin typeface="Calibri" pitchFamily="34" charset="0"/>
                <a:ea typeface="Calibri"/>
                <a:cs typeface="Calibri" pitchFamily="34" charset="0"/>
                <a:sym typeface="Calibri"/>
              </a:rPr>
              <a:t>: </a:t>
            </a:r>
            <a:endParaRPr sz="2200" dirty="0">
              <a:latin typeface="Calibri" pitchFamily="34" charset="0"/>
              <a:cs typeface="Calibri" pitchFamily="34" charset="0"/>
            </a:endParaRPr>
          </a:p>
          <a:p>
            <a:r>
              <a:rPr lang="el-GR" sz="2200" b="1" dirty="0">
                <a:latin typeface="Calibri" panose="020F0502020204030204" pitchFamily="34" charset="0"/>
                <a:cs typeface="Calibri" panose="020F0502020204030204" pitchFamily="34" charset="0"/>
              </a:rPr>
              <a:t>16.000 λευκά/</a:t>
            </a:r>
            <a:r>
              <a:rPr lang="el-GR" sz="2200" b="1" dirty="0" err="1">
                <a:latin typeface="Calibri" panose="020F0502020204030204" pitchFamily="34" charset="0"/>
                <a:cs typeface="Calibri" panose="020F0502020204030204" pitchFamily="34" charset="0"/>
              </a:rPr>
              <a:t>κυβ.χιλ</a:t>
            </a:r>
            <a:r>
              <a:rPr lang="el-GR" sz="2200" b="1" dirty="0">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a:t>
            </a:r>
            <a:r>
              <a:rPr lang="el-GR" sz="2200" dirty="0" err="1">
                <a:latin typeface="Calibri" panose="020F0502020204030204" pitchFamily="34" charset="0"/>
                <a:cs typeface="Calibri" panose="020F0502020204030204" pitchFamily="34" charset="0"/>
              </a:rPr>
              <a:t>φ.τ</a:t>
            </a:r>
            <a:r>
              <a:rPr lang="el-GR" sz="2200" dirty="0">
                <a:latin typeface="Calibri" panose="020F0502020204030204" pitchFamily="34" charset="0"/>
                <a:cs typeface="Calibri" panose="020F0502020204030204" pitchFamily="34" charset="0"/>
              </a:rPr>
              <a:t>.: 4.000-10.000)</a:t>
            </a:r>
          </a:p>
          <a:p>
            <a:r>
              <a:rPr lang="el-GR" sz="2200" b="1" dirty="0">
                <a:latin typeface="Calibri" panose="020F0502020204030204" pitchFamily="34" charset="0"/>
                <a:cs typeface="Calibri" panose="020F0502020204030204" pitchFamily="34" charset="0"/>
              </a:rPr>
              <a:t>85% ουδετερόφιλα      </a:t>
            </a:r>
            <a:r>
              <a:rPr lang="el-GR" sz="2200" dirty="0">
                <a:latin typeface="Calibri" panose="020F0502020204030204" pitchFamily="34" charset="0"/>
                <a:cs typeface="Calibri" panose="020F0502020204030204" pitchFamily="34" charset="0"/>
              </a:rPr>
              <a:t>(φ</a:t>
            </a:r>
            <a:r>
              <a:rPr lang="en-US" sz="2200" dirty="0">
                <a:latin typeface="Calibri" panose="020F0502020204030204" pitchFamily="34" charset="0"/>
                <a:cs typeface="Calibri" panose="020F0502020204030204" pitchFamily="34" charset="0"/>
              </a:rPr>
              <a:t>.</a:t>
            </a:r>
            <a:r>
              <a:rPr lang="el-GR" sz="2200" dirty="0">
                <a:latin typeface="Calibri" panose="020F0502020204030204" pitchFamily="34" charset="0"/>
                <a:cs typeface="Calibri" panose="020F0502020204030204" pitchFamily="34" charset="0"/>
              </a:rPr>
              <a:t>τ.</a:t>
            </a:r>
            <a:r>
              <a:rPr lang="en-US" sz="2200" dirty="0">
                <a:latin typeface="Calibri" panose="020F0502020204030204" pitchFamily="34" charset="0"/>
                <a:cs typeface="Calibri" panose="020F0502020204030204" pitchFamily="34" charset="0"/>
              </a:rPr>
              <a:t>:</a:t>
            </a:r>
            <a:r>
              <a:rPr lang="el-GR" sz="2200" dirty="0">
                <a:latin typeface="Calibri" panose="020F0502020204030204" pitchFamily="34" charset="0"/>
                <a:cs typeface="Calibri" panose="020F0502020204030204" pitchFamily="34" charset="0"/>
              </a:rPr>
              <a:t>   40-60%)</a:t>
            </a:r>
          </a:p>
          <a:p>
            <a:r>
              <a:rPr lang="el-GR" sz="2200" dirty="0">
                <a:latin typeface="Calibri" panose="020F0502020204030204" pitchFamily="34" charset="0"/>
                <a:cs typeface="Calibri" panose="020F0502020204030204" pitchFamily="34" charset="0"/>
              </a:rPr>
              <a:t>10% λεμφοκύτταρα     (φ</a:t>
            </a:r>
            <a:r>
              <a:rPr lang="en-US" sz="2200" dirty="0">
                <a:latin typeface="Calibri" panose="020F0502020204030204" pitchFamily="34" charset="0"/>
                <a:cs typeface="Calibri" panose="020F0502020204030204" pitchFamily="34" charset="0"/>
              </a:rPr>
              <a:t>.</a:t>
            </a:r>
            <a:r>
              <a:rPr lang="el-GR" sz="2200" dirty="0">
                <a:latin typeface="Calibri" panose="020F0502020204030204" pitchFamily="34" charset="0"/>
                <a:cs typeface="Calibri" panose="020F0502020204030204" pitchFamily="34" charset="0"/>
              </a:rPr>
              <a:t>τ</a:t>
            </a:r>
            <a:r>
              <a:rPr lang="en-US" sz="2200" dirty="0">
                <a:latin typeface="Calibri" panose="020F0502020204030204" pitchFamily="34" charset="0"/>
                <a:cs typeface="Calibri" panose="020F0502020204030204" pitchFamily="34" charset="0"/>
              </a:rPr>
              <a:t>.:</a:t>
            </a:r>
            <a:r>
              <a:rPr lang="el-GR" sz="2200" dirty="0">
                <a:latin typeface="Calibri" panose="020F0502020204030204" pitchFamily="34" charset="0"/>
                <a:cs typeface="Calibri" panose="020F0502020204030204" pitchFamily="34" charset="0"/>
              </a:rPr>
              <a:t>    20-40%)</a:t>
            </a:r>
          </a:p>
          <a:p>
            <a:r>
              <a:rPr lang="el-GR" sz="2200" dirty="0">
                <a:latin typeface="Calibri" panose="020F0502020204030204" pitchFamily="34" charset="0"/>
                <a:cs typeface="Calibri" panose="020F0502020204030204" pitchFamily="34" charset="0"/>
              </a:rPr>
              <a:t>5% μονοκύτταρα         (φ</a:t>
            </a:r>
            <a:r>
              <a:rPr lang="en-US" sz="2200" dirty="0">
                <a:latin typeface="Calibri" panose="020F0502020204030204" pitchFamily="34" charset="0"/>
                <a:cs typeface="Calibri" panose="020F0502020204030204" pitchFamily="34" charset="0"/>
              </a:rPr>
              <a:t>.</a:t>
            </a:r>
            <a:r>
              <a:rPr lang="el-GR" sz="2200" dirty="0">
                <a:latin typeface="Calibri" panose="020F0502020204030204" pitchFamily="34" charset="0"/>
                <a:cs typeface="Calibri" panose="020F0502020204030204" pitchFamily="34" charset="0"/>
              </a:rPr>
              <a:t>τ</a:t>
            </a:r>
            <a:r>
              <a:rPr lang="en-US" sz="2200" dirty="0">
                <a:latin typeface="Calibri" panose="020F0502020204030204" pitchFamily="34" charset="0"/>
                <a:cs typeface="Calibri" panose="020F0502020204030204" pitchFamily="34" charset="0"/>
              </a:rPr>
              <a:t>.:</a:t>
            </a:r>
            <a:r>
              <a:rPr lang="el-GR" sz="2200" dirty="0">
                <a:latin typeface="Calibri" panose="020F0502020204030204" pitchFamily="34" charset="0"/>
                <a:cs typeface="Calibri" panose="020F0502020204030204" pitchFamily="34" charset="0"/>
              </a:rPr>
              <a:t>    2-8%)</a:t>
            </a:r>
          </a:p>
          <a:p>
            <a:r>
              <a:rPr lang="en-US" sz="2200" b="1" dirty="0">
                <a:latin typeface="Calibri" panose="020F0502020204030204" pitchFamily="34" charset="0"/>
                <a:cs typeface="Calibri" panose="020F0502020204030204" pitchFamily="34" charset="0"/>
              </a:rPr>
              <a:t>CRP= </a:t>
            </a:r>
            <a:r>
              <a:rPr lang="el-GR" sz="2200" b="1" dirty="0">
                <a:latin typeface="Calibri" panose="020F0502020204030204" pitchFamily="34" charset="0"/>
                <a:cs typeface="Calibri" panose="020F0502020204030204" pitchFamily="34" charset="0"/>
              </a:rPr>
              <a:t>2</a:t>
            </a:r>
            <a:r>
              <a:rPr lang="en-US" sz="2200" b="1" dirty="0">
                <a:latin typeface="Calibri" panose="020F0502020204030204" pitchFamily="34" charset="0"/>
                <a:cs typeface="Calibri" panose="020F0502020204030204" pitchFamily="34" charset="0"/>
              </a:rPr>
              <a:t>5</a:t>
            </a:r>
            <a:r>
              <a:rPr lang="el-GR" sz="2200" b="1" dirty="0">
                <a:latin typeface="Calibri" panose="020F0502020204030204" pitchFamily="34" charset="0"/>
                <a:cs typeface="Calibri" panose="020F0502020204030204" pitchFamily="34" charset="0"/>
              </a:rPr>
              <a:t>0</a:t>
            </a:r>
            <a:r>
              <a:rPr lang="en-US" sz="2200" b="1" dirty="0">
                <a:latin typeface="Calibri" panose="020F0502020204030204" pitchFamily="34" charset="0"/>
                <a:cs typeface="Calibri" panose="020F0502020204030204" pitchFamily="34" charset="0"/>
              </a:rPr>
              <a:t> mg/dl          </a:t>
            </a:r>
            <a:r>
              <a:rPr lang="en-US" sz="2200" dirty="0">
                <a:latin typeface="Calibri" panose="020F0502020204030204" pitchFamily="34" charset="0"/>
                <a:cs typeface="Calibri" panose="020F0502020204030204" pitchFamily="34" charset="0"/>
              </a:rPr>
              <a:t>(</a:t>
            </a:r>
            <a:r>
              <a:rPr lang="el-GR" sz="2200" dirty="0" err="1">
                <a:latin typeface="Calibri" panose="020F0502020204030204" pitchFamily="34" charset="0"/>
                <a:cs typeface="Calibri" panose="020F0502020204030204" pitchFamily="34" charset="0"/>
              </a:rPr>
              <a:t>φ.τ</a:t>
            </a:r>
            <a:r>
              <a:rPr lang="el-GR" sz="2200" dirty="0">
                <a:latin typeface="Calibri" pitchFamily="34" charset="0"/>
                <a:cs typeface="Calibri" pitchFamily="34" charset="0"/>
              </a:rPr>
              <a:t>.: &lt;5)</a:t>
            </a:r>
          </a:p>
        </p:txBody>
      </p:sp>
      <p:pic>
        <p:nvPicPr>
          <p:cNvPr id="4" name="Picture 3">
            <a:extLst>
              <a:ext uri="{FF2B5EF4-FFF2-40B4-BE49-F238E27FC236}">
                <a16:creationId xmlns:a16="http://schemas.microsoft.com/office/drawing/2014/main" id="{E32C0EA1-2DCC-8DAD-F53A-D7D0EC2B639A}"/>
              </a:ext>
            </a:extLst>
          </p:cNvPr>
          <p:cNvPicPr>
            <a:picLocks noChangeAspect="1"/>
          </p:cNvPicPr>
          <p:nvPr/>
        </p:nvPicPr>
        <p:blipFill>
          <a:blip r:embed="rId3"/>
          <a:stretch>
            <a:fillRect/>
          </a:stretch>
        </p:blipFill>
        <p:spPr>
          <a:xfrm rot="16200000">
            <a:off x="4874274" y="2977252"/>
            <a:ext cx="4534794" cy="3133800"/>
          </a:xfrm>
          <a:prstGeom prst="rect">
            <a:avLst/>
          </a:prstGeom>
        </p:spPr>
      </p:pic>
    </p:spTree>
    <p:extLst>
      <p:ext uri="{BB962C8B-B14F-4D97-AF65-F5344CB8AC3E}">
        <p14:creationId xmlns:p14="http://schemas.microsoft.com/office/powerpoint/2010/main" val="58046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6333-4C0C-60F2-153E-FCEA9656142E}"/>
              </a:ext>
            </a:extLst>
          </p:cNvPr>
          <p:cNvSpPr>
            <a:spLocks noGrp="1"/>
          </p:cNvSpPr>
          <p:nvPr>
            <p:ph type="title"/>
          </p:nvPr>
        </p:nvSpPr>
        <p:spPr>
          <a:xfrm>
            <a:off x="-990600" y="0"/>
            <a:ext cx="6324600" cy="1610899"/>
          </a:xfrm>
        </p:spPr>
        <p:txBody>
          <a:bodyPr>
            <a:normAutofit/>
          </a:bodyPr>
          <a:lstStyle/>
          <a:p>
            <a:r>
              <a:rPr lang="el-GR" sz="2400" dirty="0"/>
              <a:t>Βιοψία </a:t>
            </a:r>
            <a:br>
              <a:rPr lang="el-GR" sz="2400" dirty="0"/>
            </a:br>
            <a:r>
              <a:rPr lang="el-GR" sz="2400" dirty="0"/>
              <a:t>(για διδακτικούς λόγους)</a:t>
            </a:r>
          </a:p>
        </p:txBody>
      </p:sp>
      <p:sp>
        <p:nvSpPr>
          <p:cNvPr id="10" name="Google Shape;437;p25">
            <a:extLst>
              <a:ext uri="{FF2B5EF4-FFF2-40B4-BE49-F238E27FC236}">
                <a16:creationId xmlns:a16="http://schemas.microsoft.com/office/drawing/2014/main" id="{47680A99-42E0-0220-16A6-A3DC4FF61D0F}"/>
              </a:ext>
            </a:extLst>
          </p:cNvPr>
          <p:cNvSpPr txBox="1"/>
          <p:nvPr/>
        </p:nvSpPr>
        <p:spPr>
          <a:xfrm>
            <a:off x="0" y="6473320"/>
            <a:ext cx="8629896" cy="3846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900" dirty="0">
                <a:solidFill>
                  <a:srgbClr val="000000"/>
                </a:solidFill>
                <a:latin typeface="Calibri"/>
                <a:ea typeface="Calibri"/>
                <a:cs typeface="Calibri"/>
                <a:sym typeface="Calibri"/>
              </a:rPr>
              <a:t>     </a:t>
            </a:r>
            <a:r>
              <a:rPr lang="en-US" sz="1900" dirty="0">
                <a:solidFill>
                  <a:srgbClr val="000000"/>
                </a:solidFill>
                <a:latin typeface="Calibri"/>
                <a:ea typeface="Calibri"/>
                <a:cs typeface="Calibri"/>
                <a:sym typeface="Calibri"/>
              </a:rPr>
              <a:t>           </a:t>
            </a:r>
            <a:r>
              <a:rPr lang="el-GR" sz="1900" dirty="0">
                <a:solidFill>
                  <a:srgbClr val="000000"/>
                </a:solidFill>
                <a:latin typeface="Calibri"/>
                <a:ea typeface="Calibri"/>
                <a:cs typeface="Calibri"/>
                <a:sym typeface="Calibri"/>
              </a:rPr>
              <a:t> Φυσιολογικό δέρμα                                                      </a:t>
            </a:r>
            <a:r>
              <a:rPr lang="el-GR" sz="1900" dirty="0" err="1">
                <a:solidFill>
                  <a:srgbClr val="000000"/>
                </a:solidFill>
                <a:latin typeface="Calibri"/>
                <a:ea typeface="Calibri"/>
                <a:cs typeface="Calibri"/>
                <a:sym typeface="Calibri"/>
              </a:rPr>
              <a:t>Δέρμα</a:t>
            </a:r>
            <a:r>
              <a:rPr lang="el-GR" sz="1900" dirty="0">
                <a:solidFill>
                  <a:srgbClr val="000000"/>
                </a:solidFill>
                <a:latin typeface="Calibri"/>
                <a:ea typeface="Calibri"/>
                <a:cs typeface="Calibri"/>
                <a:sym typeface="Calibri"/>
              </a:rPr>
              <a:t> Ασθενούς</a:t>
            </a:r>
            <a:endParaRPr dirty="0"/>
          </a:p>
        </p:txBody>
      </p:sp>
      <p:pic>
        <p:nvPicPr>
          <p:cNvPr id="6" name="Picture 5">
            <a:extLst>
              <a:ext uri="{FF2B5EF4-FFF2-40B4-BE49-F238E27FC236}">
                <a16:creationId xmlns:a16="http://schemas.microsoft.com/office/drawing/2014/main" id="{F561823B-798F-94A6-140B-674B79943249}"/>
              </a:ext>
            </a:extLst>
          </p:cNvPr>
          <p:cNvPicPr>
            <a:picLocks noChangeAspect="1"/>
          </p:cNvPicPr>
          <p:nvPr/>
        </p:nvPicPr>
        <p:blipFill>
          <a:blip r:embed="rId2"/>
          <a:stretch>
            <a:fillRect/>
          </a:stretch>
        </p:blipFill>
        <p:spPr>
          <a:xfrm rot="16200000">
            <a:off x="5117985" y="-706863"/>
            <a:ext cx="2921116" cy="4635524"/>
          </a:xfrm>
          <a:prstGeom prst="rect">
            <a:avLst/>
          </a:prstGeom>
        </p:spPr>
      </p:pic>
      <p:pic>
        <p:nvPicPr>
          <p:cNvPr id="11" name="Picture 10">
            <a:extLst>
              <a:ext uri="{FF2B5EF4-FFF2-40B4-BE49-F238E27FC236}">
                <a16:creationId xmlns:a16="http://schemas.microsoft.com/office/drawing/2014/main" id="{69B74710-E445-20A6-A9E7-31E98619EBF7}"/>
              </a:ext>
            </a:extLst>
          </p:cNvPr>
          <p:cNvPicPr>
            <a:picLocks noChangeAspect="1"/>
          </p:cNvPicPr>
          <p:nvPr/>
        </p:nvPicPr>
        <p:blipFill>
          <a:blip r:embed="rId3"/>
          <a:stretch>
            <a:fillRect/>
          </a:stretch>
        </p:blipFill>
        <p:spPr>
          <a:xfrm rot="16200000">
            <a:off x="-278576" y="2631264"/>
            <a:ext cx="4607232" cy="3069179"/>
          </a:xfrm>
          <a:prstGeom prst="rect">
            <a:avLst/>
          </a:prstGeom>
        </p:spPr>
      </p:pic>
      <p:pic>
        <p:nvPicPr>
          <p:cNvPr id="13" name="Picture 12">
            <a:extLst>
              <a:ext uri="{FF2B5EF4-FFF2-40B4-BE49-F238E27FC236}">
                <a16:creationId xmlns:a16="http://schemas.microsoft.com/office/drawing/2014/main" id="{32E83854-1851-28CE-D27B-18BD383AC33C}"/>
              </a:ext>
            </a:extLst>
          </p:cNvPr>
          <p:cNvPicPr>
            <a:picLocks noChangeAspect="1"/>
          </p:cNvPicPr>
          <p:nvPr/>
        </p:nvPicPr>
        <p:blipFill>
          <a:blip r:embed="rId4"/>
          <a:stretch>
            <a:fillRect/>
          </a:stretch>
        </p:blipFill>
        <p:spPr>
          <a:xfrm>
            <a:off x="4160055" y="3186372"/>
            <a:ext cx="4836976" cy="3283098"/>
          </a:xfrm>
          <a:prstGeom prst="rect">
            <a:avLst/>
          </a:prstGeom>
        </p:spPr>
      </p:pic>
    </p:spTree>
    <p:extLst>
      <p:ext uri="{BB962C8B-B14F-4D97-AF65-F5344CB8AC3E}">
        <p14:creationId xmlns:p14="http://schemas.microsoft.com/office/powerpoint/2010/main" val="161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7"/>
          <p:cNvSpPr txBox="1">
            <a:spLocks noGrp="1"/>
          </p:cNvSpPr>
          <p:nvPr>
            <p:ph type="title"/>
          </p:nvPr>
        </p:nvSpPr>
        <p:spPr>
          <a:xfrm>
            <a:off x="500390" y="283028"/>
            <a:ext cx="8229600" cy="85997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300"/>
              <a:buFont typeface="Calibri"/>
              <a:buNone/>
            </a:pPr>
            <a:r>
              <a:rPr lang="el-GR" sz="3600" dirty="0"/>
              <a:t>Ερώτηση</a:t>
            </a:r>
            <a:endParaRPr sz="3600" dirty="0"/>
          </a:p>
        </p:txBody>
      </p:sp>
      <p:sp>
        <p:nvSpPr>
          <p:cNvPr id="456" name="Google Shape;456;p27"/>
          <p:cNvSpPr txBox="1"/>
          <p:nvPr/>
        </p:nvSpPr>
        <p:spPr>
          <a:xfrm>
            <a:off x="0" y="1125421"/>
            <a:ext cx="9144000"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800" dirty="0">
                <a:solidFill>
                  <a:srgbClr val="000000"/>
                </a:solidFill>
                <a:latin typeface="Calibri"/>
                <a:ea typeface="Calibri"/>
                <a:cs typeface="Calibri"/>
                <a:sym typeface="Calibri"/>
              </a:rPr>
              <a:t>Ποια χαρακτηριστικά </a:t>
            </a:r>
          </a:p>
          <a:p>
            <a:pPr marL="0" marR="0" lvl="0" indent="0" algn="ctr" rtl="0">
              <a:spcBef>
                <a:spcPts val="0"/>
              </a:spcBef>
              <a:spcAft>
                <a:spcPts val="0"/>
              </a:spcAft>
              <a:buNone/>
            </a:pPr>
            <a:r>
              <a:rPr lang="el-GR" sz="2800" dirty="0">
                <a:solidFill>
                  <a:srgbClr val="000000"/>
                </a:solidFill>
                <a:latin typeface="Calibri"/>
                <a:ea typeface="Calibri"/>
                <a:cs typeface="Calibri"/>
                <a:sym typeface="Calibri"/>
              </a:rPr>
              <a:t>του </a:t>
            </a:r>
            <a:r>
              <a:rPr lang="el-GR" sz="2800" b="1" dirty="0">
                <a:solidFill>
                  <a:srgbClr val="000000"/>
                </a:solidFill>
                <a:latin typeface="Calibri"/>
                <a:ea typeface="Calibri"/>
                <a:cs typeface="Calibri"/>
                <a:sym typeface="Calibri"/>
              </a:rPr>
              <a:t>αιματολογικού ελέγχο</a:t>
            </a:r>
            <a:r>
              <a:rPr lang="el-GR" sz="2800" b="1" dirty="0">
                <a:latin typeface="Calibri"/>
                <a:ea typeface="Calibri"/>
                <a:cs typeface="Calibri"/>
                <a:sym typeface="Calibri"/>
              </a:rPr>
              <a:t>υ </a:t>
            </a:r>
            <a:r>
              <a:rPr lang="el-GR" sz="2800" dirty="0">
                <a:latin typeface="Calibri"/>
                <a:ea typeface="Calibri"/>
                <a:cs typeface="Calibri"/>
                <a:sym typeface="Calibri"/>
              </a:rPr>
              <a:t>και της </a:t>
            </a:r>
            <a:r>
              <a:rPr lang="el-GR" sz="2800" b="1" dirty="0">
                <a:latin typeface="Calibri"/>
                <a:ea typeface="Calibri"/>
                <a:cs typeface="Calibri"/>
                <a:sym typeface="Calibri"/>
              </a:rPr>
              <a:t>βιοψίας</a:t>
            </a:r>
            <a:r>
              <a:rPr lang="el-GR" sz="2800" dirty="0">
                <a:latin typeface="Calibri"/>
                <a:ea typeface="Calibri"/>
                <a:cs typeface="Calibri"/>
                <a:sym typeface="Calibri"/>
              </a:rPr>
              <a:t> </a:t>
            </a:r>
          </a:p>
          <a:p>
            <a:pPr marL="0" marR="0" lvl="0" indent="0" algn="ctr" rtl="0">
              <a:spcBef>
                <a:spcPts val="0"/>
              </a:spcBef>
              <a:spcAft>
                <a:spcPts val="0"/>
              </a:spcAft>
              <a:buNone/>
            </a:pPr>
            <a:r>
              <a:rPr lang="el-GR" sz="2800" dirty="0">
                <a:latin typeface="Calibri"/>
                <a:ea typeface="Calibri"/>
                <a:cs typeface="Calibri"/>
                <a:sym typeface="Calibri"/>
              </a:rPr>
              <a:t>συνηγορούν υπέρ </a:t>
            </a:r>
            <a:r>
              <a:rPr lang="el-GR" sz="2800" b="1" spc="300" dirty="0" err="1">
                <a:latin typeface="Calibri"/>
                <a:ea typeface="Calibri"/>
                <a:cs typeface="Calibri"/>
                <a:sym typeface="Calibri"/>
              </a:rPr>
              <a:t>βακτηριακού</a:t>
            </a:r>
            <a:r>
              <a:rPr lang="el-GR" sz="2800" dirty="0">
                <a:latin typeface="Calibri"/>
                <a:ea typeface="Calibri"/>
                <a:cs typeface="Calibri"/>
                <a:sym typeface="Calibri"/>
              </a:rPr>
              <a:t> </a:t>
            </a:r>
          </a:p>
          <a:p>
            <a:pPr marL="0" marR="0" lvl="0" indent="0" algn="ctr" rtl="0">
              <a:spcBef>
                <a:spcPts val="0"/>
              </a:spcBef>
              <a:spcAft>
                <a:spcPts val="0"/>
              </a:spcAft>
              <a:buNone/>
            </a:pPr>
            <a:r>
              <a:rPr lang="el-GR" sz="2800" dirty="0">
                <a:latin typeface="Calibri"/>
                <a:ea typeface="Calibri"/>
                <a:cs typeface="Calibri"/>
                <a:sym typeface="Calibri"/>
              </a:rPr>
              <a:t>έναντι ιογενούς/</a:t>
            </a:r>
            <a:r>
              <a:rPr lang="el-GR" sz="2800" dirty="0" err="1">
                <a:latin typeface="Calibri"/>
                <a:ea typeface="Calibri"/>
                <a:cs typeface="Calibri"/>
                <a:sym typeface="Calibri"/>
              </a:rPr>
              <a:t>αυτοάνοσου</a:t>
            </a:r>
            <a:r>
              <a:rPr lang="el-GR" sz="2800" dirty="0">
                <a:latin typeface="Calibri"/>
                <a:ea typeface="Calibri"/>
                <a:cs typeface="Calibri"/>
                <a:sym typeface="Calibri"/>
              </a:rPr>
              <a:t>/άλλου </a:t>
            </a:r>
            <a:r>
              <a:rPr lang="el-GR" sz="2800" dirty="0">
                <a:effectLst>
                  <a:outerShdw blurRad="38100" dist="38100" dir="2700000" algn="tl">
                    <a:srgbClr val="000000">
                      <a:alpha val="43137"/>
                    </a:srgbClr>
                  </a:outerShdw>
                </a:effectLst>
                <a:latin typeface="Calibri"/>
                <a:ea typeface="Calibri"/>
                <a:cs typeface="Calibri"/>
                <a:sym typeface="Calibri"/>
              </a:rPr>
              <a:t>αιτίου φλεγμονής</a:t>
            </a:r>
            <a:r>
              <a:rPr lang="el-GR" sz="2800" dirty="0">
                <a:latin typeface="Calibri"/>
                <a:ea typeface="Calibri"/>
                <a:cs typeface="Calibri"/>
                <a:sym typeface="Calibri"/>
              </a:rPr>
              <a:t>;</a:t>
            </a:r>
            <a:endParaRPr sz="2800" dirty="0"/>
          </a:p>
        </p:txBody>
      </p:sp>
      <p:pic>
        <p:nvPicPr>
          <p:cNvPr id="457" name="Google Shape;457;p27"/>
          <p:cNvPicPr preferRelativeResize="0"/>
          <p:nvPr/>
        </p:nvPicPr>
        <p:blipFill rotWithShape="1">
          <a:blip r:embed="rId3">
            <a:alphaModFix/>
          </a:blip>
          <a:srcRect/>
          <a:stretch/>
        </p:blipFill>
        <p:spPr>
          <a:xfrm>
            <a:off x="2688905" y="3248136"/>
            <a:ext cx="4038466" cy="3326835"/>
          </a:xfrm>
          <a:prstGeom prst="rect">
            <a:avLst/>
          </a:prstGeom>
          <a:noFill/>
          <a:ln>
            <a:noFill/>
          </a:ln>
        </p:spPr>
      </p:pic>
    </p:spTree>
    <p:extLst>
      <p:ext uri="{BB962C8B-B14F-4D97-AF65-F5344CB8AC3E}">
        <p14:creationId xmlns:p14="http://schemas.microsoft.com/office/powerpoint/2010/main" val="329933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8"/>
          <p:cNvSpPr txBox="1">
            <a:spLocks noGrp="1"/>
          </p:cNvSpPr>
          <p:nvPr>
            <p:ph type="title"/>
          </p:nvPr>
        </p:nvSpPr>
        <p:spPr>
          <a:xfrm>
            <a:off x="1543785" y="115827"/>
            <a:ext cx="6172200" cy="327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ct val="100000"/>
              <a:buFont typeface="Calibri"/>
              <a:buNone/>
            </a:pPr>
            <a:r>
              <a:rPr lang="el-GR" sz="3200" dirty="0"/>
              <a:t>Απάντηση</a:t>
            </a:r>
            <a:endParaRPr sz="3200" dirty="0"/>
          </a:p>
        </p:txBody>
      </p:sp>
      <p:sp>
        <p:nvSpPr>
          <p:cNvPr id="463" name="Google Shape;463;p28"/>
          <p:cNvSpPr txBox="1"/>
          <p:nvPr/>
        </p:nvSpPr>
        <p:spPr>
          <a:xfrm>
            <a:off x="0" y="791610"/>
            <a:ext cx="9144000" cy="63401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3200" dirty="0">
                <a:solidFill>
                  <a:srgbClr val="000000"/>
                </a:solidFill>
                <a:latin typeface="Calibri" panose="020F0502020204030204" pitchFamily="34" charset="0"/>
                <a:ea typeface="Calibri"/>
                <a:cs typeface="Calibri" panose="020F0502020204030204" pitchFamily="34" charset="0"/>
                <a:sym typeface="Calibri"/>
              </a:rPr>
              <a:t>Ο ασθενής</a:t>
            </a:r>
            <a:r>
              <a:rPr lang="en-US" sz="3200" dirty="0">
                <a:solidFill>
                  <a:srgbClr val="000000"/>
                </a:solidFill>
                <a:latin typeface="Calibri" panose="020F0502020204030204" pitchFamily="34" charset="0"/>
                <a:ea typeface="Calibri"/>
                <a:cs typeface="Calibri" panose="020F0502020204030204" pitchFamily="34" charset="0"/>
                <a:sym typeface="Calibri"/>
              </a:rPr>
              <a:t> </a:t>
            </a:r>
            <a:r>
              <a:rPr lang="el-GR" sz="3200" dirty="0">
                <a:solidFill>
                  <a:srgbClr val="000000"/>
                </a:solidFill>
                <a:latin typeface="Calibri" panose="020F0502020204030204" pitchFamily="34" charset="0"/>
                <a:ea typeface="Calibri"/>
                <a:cs typeface="Calibri" panose="020F0502020204030204" pitchFamily="34" charset="0"/>
                <a:sym typeface="Calibri"/>
              </a:rPr>
              <a:t>εμφάνισε </a:t>
            </a:r>
            <a:r>
              <a:rPr lang="el-GR" sz="3200" b="1" dirty="0" err="1">
                <a:solidFill>
                  <a:srgbClr val="000000"/>
                </a:solidFill>
                <a:latin typeface="Calibri" panose="020F0502020204030204" pitchFamily="34" charset="0"/>
                <a:ea typeface="Calibri"/>
                <a:cs typeface="Calibri" panose="020F0502020204030204" pitchFamily="34" charset="0"/>
                <a:sym typeface="Calibri"/>
              </a:rPr>
              <a:t>ερυσίπελας</a:t>
            </a:r>
            <a:r>
              <a:rPr lang="el-GR" sz="3200" dirty="0">
                <a:solidFill>
                  <a:srgbClr val="000000"/>
                </a:solidFill>
                <a:latin typeface="Calibri" panose="020F0502020204030204" pitchFamily="34" charset="0"/>
                <a:ea typeface="Calibri"/>
                <a:cs typeface="Calibri" panose="020F0502020204030204" pitchFamily="34" charset="0"/>
                <a:sym typeface="Calibri"/>
              </a:rPr>
              <a:t>, μία </a:t>
            </a:r>
            <a:r>
              <a:rPr lang="el-GR" sz="3200" b="1" u="sng" dirty="0">
                <a:solidFill>
                  <a:srgbClr val="000000"/>
                </a:solidFill>
                <a:latin typeface="Calibri" panose="020F0502020204030204" pitchFamily="34" charset="0"/>
                <a:ea typeface="Calibri"/>
                <a:cs typeface="Calibri" panose="020F0502020204030204" pitchFamily="34" charset="0"/>
                <a:sym typeface="Calibri"/>
              </a:rPr>
              <a:t>οξεία </a:t>
            </a:r>
            <a:r>
              <a:rPr lang="el-GR" sz="3200" dirty="0" err="1">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βακτηριακή</a:t>
            </a:r>
            <a:r>
              <a:rPr lang="el-GR" sz="3200"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 λοίμωξη </a:t>
            </a:r>
            <a:r>
              <a:rPr lang="el-GR" sz="3200" dirty="0">
                <a:solidFill>
                  <a:srgbClr val="000000"/>
                </a:solidFill>
                <a:latin typeface="Calibri" panose="020F0502020204030204" pitchFamily="34" charset="0"/>
                <a:ea typeface="Calibri"/>
                <a:cs typeface="Calibri" panose="020F0502020204030204" pitchFamily="34" charset="0"/>
                <a:sym typeface="Calibri"/>
              </a:rPr>
              <a:t>του </a:t>
            </a:r>
            <a:r>
              <a:rPr lang="el-GR" sz="3200" b="1" dirty="0">
                <a:solidFill>
                  <a:srgbClr val="000000"/>
                </a:solidFill>
                <a:latin typeface="Calibri" panose="020F0502020204030204" pitchFamily="34" charset="0"/>
                <a:ea typeface="Calibri"/>
                <a:cs typeface="Calibri" panose="020F0502020204030204" pitchFamily="34" charset="0"/>
                <a:sym typeface="Calibri"/>
              </a:rPr>
              <a:t>χορίου</a:t>
            </a:r>
            <a:r>
              <a:rPr lang="el-GR" sz="3200" dirty="0">
                <a:solidFill>
                  <a:srgbClr val="000000"/>
                </a:solidFill>
                <a:latin typeface="Calibri" panose="020F0502020204030204" pitchFamily="34" charset="0"/>
                <a:ea typeface="Calibri"/>
                <a:cs typeface="Calibri" panose="020F0502020204030204" pitchFamily="34" charset="0"/>
                <a:sym typeface="Calibri"/>
              </a:rPr>
              <a:t> του δέρματος που οφείλεται συνήθως στον </a:t>
            </a:r>
            <a:r>
              <a:rPr lang="el-GR" sz="3200"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β αιμολυτικό στρεπτόκοκκο της </a:t>
            </a:r>
            <a:r>
              <a:rPr lang="el-GR" sz="3200" dirty="0" err="1">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ομάδος</a:t>
            </a:r>
            <a:r>
              <a:rPr lang="el-GR" sz="3200"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 Α</a:t>
            </a:r>
            <a:r>
              <a:rPr lang="en-US" sz="3200" dirty="0">
                <a:solidFill>
                  <a:srgbClr val="000000"/>
                </a:solidFill>
                <a:latin typeface="Calibri" panose="020F0502020204030204" pitchFamily="34" charset="0"/>
                <a:ea typeface="Calibri"/>
                <a:cs typeface="Calibri" panose="020F0502020204030204" pitchFamily="34" charset="0"/>
                <a:sym typeface="Calibri"/>
              </a:rPr>
              <a:t> (</a:t>
            </a:r>
            <a:r>
              <a:rPr lang="el-GR" sz="3200" dirty="0">
                <a:solidFill>
                  <a:srgbClr val="000000"/>
                </a:solidFill>
                <a:latin typeface="Calibri" panose="020F0502020204030204" pitchFamily="34" charset="0"/>
                <a:ea typeface="Calibri"/>
                <a:cs typeface="Calibri" panose="020F0502020204030204" pitchFamily="34" charset="0"/>
                <a:sym typeface="Calibri"/>
              </a:rPr>
              <a:t>συνήθως). Τα στοιχεία που συνηγορούν υπέρ αυτού είναι η </a:t>
            </a:r>
            <a:r>
              <a:rPr lang="el-GR" sz="3200" b="1" dirty="0" err="1">
                <a:solidFill>
                  <a:srgbClr val="000000"/>
                </a:solidFill>
                <a:latin typeface="Calibri" panose="020F0502020204030204" pitchFamily="34" charset="0"/>
                <a:ea typeface="Calibri"/>
                <a:cs typeface="Calibri" panose="020F0502020204030204" pitchFamily="34" charset="0"/>
                <a:sym typeface="Calibri"/>
              </a:rPr>
              <a:t>εκσεσημασμένη</a:t>
            </a:r>
            <a:r>
              <a:rPr lang="el-GR" sz="3200" b="1" dirty="0">
                <a:solidFill>
                  <a:srgbClr val="000000"/>
                </a:solidFill>
                <a:latin typeface="Calibri" panose="020F0502020204030204" pitchFamily="34" charset="0"/>
                <a:ea typeface="Calibri"/>
                <a:cs typeface="Calibri" panose="020F0502020204030204" pitchFamily="34" charset="0"/>
                <a:sym typeface="Calibri"/>
              </a:rPr>
              <a:t> </a:t>
            </a:r>
            <a:r>
              <a:rPr lang="el-GR" sz="3200" b="1" dirty="0" err="1">
                <a:solidFill>
                  <a:srgbClr val="000000"/>
                </a:solidFill>
                <a:latin typeface="Calibri" panose="020F0502020204030204" pitchFamily="34" charset="0"/>
                <a:ea typeface="Calibri"/>
                <a:cs typeface="Calibri" panose="020F0502020204030204" pitchFamily="34" charset="0"/>
                <a:sym typeface="Calibri"/>
              </a:rPr>
              <a:t>λευκοκυττάρωση</a:t>
            </a:r>
            <a:r>
              <a:rPr lang="el-GR" sz="3200" b="1" dirty="0">
                <a:solidFill>
                  <a:srgbClr val="000000"/>
                </a:solidFill>
                <a:latin typeface="Calibri" panose="020F0502020204030204" pitchFamily="34" charset="0"/>
                <a:ea typeface="Calibri"/>
                <a:cs typeface="Calibri" panose="020F0502020204030204" pitchFamily="34" charset="0"/>
                <a:sym typeface="Calibri"/>
              </a:rPr>
              <a:t> στη γενική αίματος με </a:t>
            </a:r>
            <a:r>
              <a:rPr lang="el-GR" sz="3200" b="1" spc="300" dirty="0" err="1">
                <a:solidFill>
                  <a:srgbClr val="000000"/>
                </a:solidFill>
                <a:latin typeface="Calibri" panose="020F0502020204030204" pitchFamily="34" charset="0"/>
                <a:ea typeface="Calibri"/>
                <a:cs typeface="Calibri" panose="020F0502020204030204" pitchFamily="34" charset="0"/>
                <a:sym typeface="Calibri"/>
              </a:rPr>
              <a:t>πολυμορφοπυρηνικό</a:t>
            </a:r>
            <a:r>
              <a:rPr lang="el-GR" sz="3200" b="1" dirty="0">
                <a:solidFill>
                  <a:srgbClr val="000000"/>
                </a:solidFill>
                <a:latin typeface="Calibri" panose="020F0502020204030204" pitchFamily="34" charset="0"/>
                <a:ea typeface="Calibri"/>
                <a:cs typeface="Calibri" panose="020F0502020204030204" pitchFamily="34" charset="0"/>
                <a:sym typeface="Calibri"/>
              </a:rPr>
              <a:t> τύπο</a:t>
            </a:r>
            <a:r>
              <a:rPr lang="el-GR" sz="3200" dirty="0">
                <a:solidFill>
                  <a:srgbClr val="000000"/>
                </a:solidFill>
                <a:latin typeface="Calibri" panose="020F0502020204030204" pitchFamily="34" charset="0"/>
                <a:ea typeface="Calibri"/>
                <a:cs typeface="Calibri" panose="020F0502020204030204" pitchFamily="34" charset="0"/>
                <a:sym typeface="Calibri"/>
              </a:rPr>
              <a:t> και, από τη βιοψία, το </a:t>
            </a:r>
            <a:r>
              <a:rPr lang="el-GR" sz="3200" b="1" dirty="0">
                <a:solidFill>
                  <a:srgbClr val="000000"/>
                </a:solidFill>
                <a:latin typeface="Calibri" panose="020F0502020204030204" pitchFamily="34" charset="0"/>
                <a:ea typeface="Calibri"/>
                <a:cs typeface="Calibri" panose="020F0502020204030204" pitchFamily="34" charset="0"/>
                <a:sym typeface="Calibri"/>
              </a:rPr>
              <a:t>εκτεταμένο </a:t>
            </a:r>
            <a:r>
              <a:rPr lang="el-GR" sz="3200" b="1" spc="300" dirty="0" err="1">
                <a:solidFill>
                  <a:srgbClr val="000000"/>
                </a:solidFill>
                <a:latin typeface="Calibri" panose="020F0502020204030204" pitchFamily="34" charset="0"/>
                <a:ea typeface="Calibri"/>
                <a:cs typeface="Calibri" panose="020F0502020204030204" pitchFamily="34" charset="0"/>
                <a:sym typeface="Calibri"/>
              </a:rPr>
              <a:t>ουδετεροφιλικό</a:t>
            </a:r>
            <a:r>
              <a:rPr lang="el-GR" sz="3200" b="1" dirty="0">
                <a:solidFill>
                  <a:srgbClr val="000000"/>
                </a:solidFill>
                <a:latin typeface="Calibri" panose="020F0502020204030204" pitchFamily="34" charset="0"/>
                <a:ea typeface="Calibri"/>
                <a:cs typeface="Calibri" panose="020F0502020204030204" pitchFamily="34" charset="0"/>
                <a:sym typeface="Calibri"/>
              </a:rPr>
              <a:t> (κυρίως) εξίδρωμα</a:t>
            </a:r>
            <a:r>
              <a:rPr lang="el-GR" sz="3200" dirty="0">
                <a:solidFill>
                  <a:srgbClr val="000000"/>
                </a:solidFill>
                <a:latin typeface="Calibri" panose="020F0502020204030204" pitchFamily="34" charset="0"/>
                <a:ea typeface="Calibri"/>
                <a:cs typeface="Calibri" panose="020F0502020204030204" pitchFamily="34" charset="0"/>
                <a:sym typeface="Calibri"/>
              </a:rPr>
              <a:t>. Σε αρκετές περιπτώσεις (όχι πάντα όμως), οι </a:t>
            </a:r>
            <a:r>
              <a:rPr lang="el-GR" sz="3200" dirty="0" err="1">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βακτηριακές</a:t>
            </a:r>
            <a:r>
              <a:rPr lang="el-GR" sz="3200"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 λοιμώξεις </a:t>
            </a:r>
            <a:r>
              <a:rPr lang="el-GR" sz="3200" dirty="0">
                <a:solidFill>
                  <a:srgbClr val="000000"/>
                </a:solidFill>
                <a:latin typeface="Calibri" panose="020F0502020204030204" pitchFamily="34" charset="0"/>
                <a:ea typeface="Calibri"/>
                <a:cs typeface="Calibri" panose="020F0502020204030204" pitchFamily="34" charset="0"/>
                <a:sym typeface="Calibri"/>
              </a:rPr>
              <a:t>προκαλούν μια </a:t>
            </a:r>
            <a:r>
              <a:rPr lang="el-GR" sz="3200" spc="300"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έντονη </a:t>
            </a:r>
            <a:r>
              <a:rPr lang="el-GR" sz="3200"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φλεγμονώδη απόκριση </a:t>
            </a:r>
            <a:r>
              <a:rPr lang="el-GR" sz="3200" u="sng"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ολόκληρου</a:t>
            </a:r>
            <a:r>
              <a:rPr lang="el-GR" sz="3200" dirty="0">
                <a:solidFill>
                  <a:srgbClr val="0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 </a:t>
            </a:r>
            <a:r>
              <a:rPr lang="el-GR" sz="3200" dirty="0">
                <a:solidFill>
                  <a:srgbClr val="000000"/>
                </a:solidFill>
                <a:latin typeface="Calibri" panose="020F0502020204030204" pitchFamily="34" charset="0"/>
                <a:ea typeface="Calibri"/>
                <a:cs typeface="Calibri" panose="020F0502020204030204" pitchFamily="34" charset="0"/>
                <a:sym typeface="Calibri"/>
              </a:rPr>
              <a:t>του οργανισμού, συγκριτικά με άλλα αίτια π.χ. τις ιογενείς λοιμώξεις.</a:t>
            </a:r>
          </a:p>
          <a:p>
            <a:pPr marL="0" marR="0" lvl="0" indent="0" algn="ctr" rtl="0">
              <a:spcBef>
                <a:spcPts val="0"/>
              </a:spcBef>
              <a:spcAft>
                <a:spcPts val="0"/>
              </a:spcAft>
              <a:buNone/>
            </a:pPr>
            <a:endParaRPr lang="el-GR" sz="2200" dirty="0">
              <a:solidFill>
                <a:srgbClr val="000000"/>
              </a:solidFill>
              <a:latin typeface="+mj-lt"/>
              <a:ea typeface="Calibri"/>
              <a:cs typeface="Calibri"/>
              <a:sym typeface="Calibri"/>
            </a:endParaRPr>
          </a:p>
        </p:txBody>
      </p:sp>
    </p:spTree>
    <p:extLst>
      <p:ext uri="{BB962C8B-B14F-4D97-AF65-F5344CB8AC3E}">
        <p14:creationId xmlns:p14="http://schemas.microsoft.com/office/powerpoint/2010/main" val="20673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FCDD-4CE1-DE68-4A54-6E4C88AB94A3}"/>
              </a:ext>
            </a:extLst>
          </p:cNvPr>
          <p:cNvSpPr>
            <a:spLocks noGrp="1"/>
          </p:cNvSpPr>
          <p:nvPr>
            <p:ph type="title"/>
          </p:nvPr>
        </p:nvSpPr>
        <p:spPr>
          <a:xfrm>
            <a:off x="457200" y="0"/>
            <a:ext cx="8229600" cy="772886"/>
          </a:xfrm>
        </p:spPr>
        <p:txBody>
          <a:bodyPr>
            <a:normAutofit fontScale="90000"/>
          </a:bodyPr>
          <a:lstStyle/>
          <a:p>
            <a:r>
              <a:rPr lang="el-GR" dirty="0" err="1"/>
              <a:t>Παθολογοανατομική</a:t>
            </a:r>
            <a:r>
              <a:rPr lang="el-GR" dirty="0"/>
              <a:t> θεώρηση </a:t>
            </a:r>
            <a:r>
              <a:rPr lang="el-GR" dirty="0" err="1"/>
              <a:t>ερυσιπέλατος</a:t>
            </a:r>
            <a:r>
              <a:rPr lang="el-GR" dirty="0"/>
              <a:t> </a:t>
            </a:r>
            <a:br>
              <a:rPr lang="el-GR" dirty="0"/>
            </a:br>
            <a:endParaRPr lang="el-GR" dirty="0"/>
          </a:p>
        </p:txBody>
      </p:sp>
      <p:sp>
        <p:nvSpPr>
          <p:cNvPr id="4" name="TextBox 3">
            <a:extLst>
              <a:ext uri="{FF2B5EF4-FFF2-40B4-BE49-F238E27FC236}">
                <a16:creationId xmlns:a16="http://schemas.microsoft.com/office/drawing/2014/main" id="{E20EFE92-D790-75F5-7DF1-EB2FA37DBABD}"/>
              </a:ext>
            </a:extLst>
          </p:cNvPr>
          <p:cNvSpPr txBox="1"/>
          <p:nvPr/>
        </p:nvSpPr>
        <p:spPr>
          <a:xfrm>
            <a:off x="0" y="293915"/>
            <a:ext cx="9143999" cy="7078861"/>
          </a:xfrm>
          <a:prstGeom prst="rect">
            <a:avLst/>
          </a:prstGeom>
          <a:noFill/>
        </p:spPr>
        <p:txBody>
          <a:bodyPr wrap="square">
            <a:spAutoFit/>
          </a:bodyPr>
          <a:lstStyle/>
          <a:p>
            <a:pPr algn="just"/>
            <a:r>
              <a:rPr lang="el-GR" sz="1800" dirty="0">
                <a:latin typeface="Calibri" panose="020F0502020204030204" pitchFamily="34" charset="0"/>
                <a:cs typeface="Calibri" panose="020F0502020204030204" pitchFamily="34" charset="0"/>
              </a:rPr>
              <a:t>Έντονο </a:t>
            </a:r>
            <a:r>
              <a:rPr lang="el-GR" sz="1800" b="1" dirty="0">
                <a:latin typeface="Calibri" panose="020F0502020204030204" pitchFamily="34" charset="0"/>
                <a:cs typeface="Calibri" panose="020F0502020204030204" pitchFamily="34" charset="0"/>
              </a:rPr>
              <a:t>οίδημα</a:t>
            </a:r>
            <a:r>
              <a:rPr lang="en-US"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του χορίου </a:t>
            </a:r>
            <a:r>
              <a:rPr lang="el-GR" sz="1800" dirty="0">
                <a:latin typeface="Calibri" panose="020F0502020204030204" pitchFamily="34" charset="0"/>
                <a:cs typeface="Calibri" panose="020F0502020204030204" pitchFamily="34" charset="0"/>
              </a:rPr>
              <a:t>του δέρματος, </a:t>
            </a:r>
            <a:r>
              <a:rPr lang="el-GR" sz="1800" b="1" dirty="0">
                <a:latin typeface="Calibri" panose="020F0502020204030204" pitchFamily="34" charset="0"/>
                <a:cs typeface="Calibri" panose="020F0502020204030204" pitchFamily="34" charset="0"/>
              </a:rPr>
              <a:t>αγγειακή διάταση </a:t>
            </a:r>
            <a:r>
              <a:rPr lang="el-GR" sz="1800" dirty="0">
                <a:latin typeface="Calibri" panose="020F0502020204030204" pitchFamily="34" charset="0"/>
                <a:cs typeface="Calibri" panose="020F0502020204030204" pitchFamily="34" charset="0"/>
              </a:rPr>
              <a:t>και στρεπτοκοκκική εισβολή σε λεμφαγγεία και ιστούς. Το φλεγμονώδες διήθημα του χορίου αποτελείται από </a:t>
            </a:r>
            <a:r>
              <a:rPr lang="el-GR" sz="1800" b="1" dirty="0">
                <a:latin typeface="Calibri" panose="020F0502020204030204" pitchFamily="34" charset="0"/>
                <a:cs typeface="Calibri" panose="020F0502020204030204" pitchFamily="34" charset="0"/>
              </a:rPr>
              <a:t>ουδετερόφιλα </a:t>
            </a:r>
            <a:r>
              <a:rPr lang="el-GR" sz="1800" dirty="0">
                <a:latin typeface="Calibri" panose="020F0502020204030204" pitchFamily="34" charset="0"/>
                <a:cs typeface="Calibri" panose="020F0502020204030204" pitchFamily="34" charset="0"/>
              </a:rPr>
              <a:t>και </a:t>
            </a:r>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μονοπύρηνα</a:t>
            </a:r>
            <a:r>
              <a:rPr lang="el-GR" sz="1800" dirty="0">
                <a:latin typeface="Calibri" panose="020F0502020204030204" pitchFamily="34" charset="0"/>
                <a:cs typeface="Calibri" panose="020F0502020204030204" pitchFamily="34" charset="0"/>
              </a:rPr>
              <a:t> κύτταρα.</a:t>
            </a:r>
          </a:p>
          <a:p>
            <a:pPr algn="ctr"/>
            <a:r>
              <a:rPr lang="el-GR" sz="1800" b="1" u="sng" spc="600" dirty="0">
                <a:latin typeface="Calibri" panose="020F0502020204030204" pitchFamily="34" charset="0"/>
                <a:cs typeface="Calibri" panose="020F0502020204030204" pitchFamily="34" charset="0"/>
              </a:rPr>
              <a:t>ΔΔ</a:t>
            </a:r>
          </a:p>
          <a:p>
            <a:r>
              <a:rPr lang="el-GR" sz="1600" b="1" dirty="0">
                <a:latin typeface="Calibri" panose="020F0502020204030204" pitchFamily="34" charset="0"/>
                <a:cs typeface="Calibri" panose="020F0502020204030204" pitchFamily="34" charset="0"/>
              </a:rPr>
              <a:t>1.Δακτυλιοειδές φυγόκεντρο ερύθημα</a:t>
            </a:r>
            <a:r>
              <a:rPr lang="en-US" sz="1600" b="1"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Παρατηρούμε στο μικροσκόπιο </a:t>
            </a:r>
            <a:endParaRPr lang="en-US"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μερικώς καλά οριοθετημένη </a:t>
            </a:r>
            <a:r>
              <a:rPr lang="el-GR" sz="1600" dirty="0" err="1">
                <a:latin typeface="Calibri" panose="020F0502020204030204" pitchFamily="34" charset="0"/>
                <a:cs typeface="Calibri" panose="020F0502020204030204" pitchFamily="34" charset="0"/>
              </a:rPr>
              <a:t>περιαγγειακή</a:t>
            </a:r>
            <a:r>
              <a:rPr lang="el-GR" sz="1600"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λεμφοκυτταρική</a:t>
            </a:r>
            <a:r>
              <a:rPr lang="el-GR" sz="1600" dirty="0">
                <a:latin typeface="Calibri" panose="020F0502020204030204" pitchFamily="34" charset="0"/>
                <a:cs typeface="Calibri" panose="020F0502020204030204" pitchFamily="34" charset="0"/>
              </a:rPr>
              <a:t> διήθηση.</a:t>
            </a:r>
          </a:p>
          <a:p>
            <a:pPr marL="342900" indent="-342900">
              <a:buAutoNum type="arabicPeriod"/>
            </a:pPr>
            <a:endParaRPr lang="el-GR" sz="1600" dirty="0">
              <a:latin typeface="Calibri" panose="020F0502020204030204" pitchFamily="34" charset="0"/>
              <a:cs typeface="Calibri" panose="020F0502020204030204" pitchFamily="34" charset="0"/>
            </a:endParaRPr>
          </a:p>
          <a:p>
            <a:pPr marL="342900" indent="-342900" algn="ctr">
              <a:buAutoNum type="arabicPeriod"/>
            </a:pPr>
            <a:endParaRPr lang="el-GR" sz="1800" dirty="0">
              <a:latin typeface="Calibri" panose="020F0502020204030204" pitchFamily="34" charset="0"/>
              <a:cs typeface="Calibri" panose="020F0502020204030204" pitchFamily="34" charset="0"/>
            </a:endParaRPr>
          </a:p>
          <a:p>
            <a:pPr marL="342900" indent="-342900" algn="ctr">
              <a:buAutoNum type="arabicPeriod"/>
            </a:pPr>
            <a:endParaRPr lang="el-GR" sz="1800" dirty="0">
              <a:latin typeface="Calibri" panose="020F0502020204030204" pitchFamily="34" charset="0"/>
              <a:cs typeface="Calibri" panose="020F0502020204030204" pitchFamily="34" charset="0"/>
            </a:endParaRPr>
          </a:p>
          <a:p>
            <a:pPr marL="342900" indent="-342900" algn="ctr">
              <a:buAutoNum type="arabicPeriod"/>
            </a:pPr>
            <a:endParaRPr lang="el-GR" sz="1800" dirty="0">
              <a:latin typeface="Calibri" panose="020F0502020204030204" pitchFamily="34" charset="0"/>
              <a:cs typeface="Calibri" panose="020F0502020204030204" pitchFamily="34" charset="0"/>
            </a:endParaRPr>
          </a:p>
          <a:p>
            <a:pPr marL="342900" indent="-342900" algn="ctr">
              <a:buAutoNum type="arabicPeriod"/>
            </a:pPr>
            <a:endParaRPr lang="el-GR" sz="1800" dirty="0">
              <a:latin typeface="Calibri" panose="020F0502020204030204" pitchFamily="34" charset="0"/>
              <a:cs typeface="Calibri" panose="020F0502020204030204" pitchFamily="34" charset="0"/>
            </a:endParaRPr>
          </a:p>
          <a:p>
            <a:pPr marL="342900" indent="-342900" algn="ctr">
              <a:buAutoNum type="arabicPeriod"/>
            </a:pPr>
            <a:endParaRPr lang="el-GR" sz="1800" dirty="0">
              <a:latin typeface="Calibri" panose="020F0502020204030204" pitchFamily="34" charset="0"/>
              <a:cs typeface="Calibri" panose="020F0502020204030204" pitchFamily="34" charset="0"/>
            </a:endParaRPr>
          </a:p>
          <a:p>
            <a:pPr marL="342900" indent="-342900" algn="ctr">
              <a:buAutoNum type="arabicPeriod"/>
            </a:pPr>
            <a:endParaRPr lang="el-GR" sz="1800" dirty="0">
              <a:latin typeface="Calibri" panose="020F0502020204030204" pitchFamily="34" charset="0"/>
              <a:cs typeface="Calibri" panose="020F0502020204030204" pitchFamily="34" charset="0"/>
            </a:endParaRPr>
          </a:p>
          <a:p>
            <a:r>
              <a:rPr lang="el-GR" sz="1600" b="1" dirty="0">
                <a:latin typeface="Calibri" panose="020F0502020204030204" pitchFamily="34" charset="0"/>
                <a:cs typeface="Calibri" panose="020F0502020204030204" pitchFamily="34" charset="0"/>
              </a:rPr>
              <a:t>2. Δερματίτιδα εκ στάσεως, </a:t>
            </a:r>
            <a:r>
              <a:rPr lang="el-GR" sz="1600" dirty="0">
                <a:latin typeface="Calibri" panose="020F0502020204030204" pitchFamily="34" charset="0"/>
                <a:cs typeface="Calibri" panose="020F0502020204030204" pitchFamily="34" charset="0"/>
              </a:rPr>
              <a:t>λόγω χρόνιας φλεβικής στάσης</a:t>
            </a: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με πιθανή δευτερογενή λοίμωξη και εξέλκωση</a:t>
            </a:r>
            <a:r>
              <a:rPr lang="en-US" sz="1600" b="1" dirty="0">
                <a:latin typeface="Calibri" panose="020F0502020204030204" pitchFamily="34" charset="0"/>
                <a:cs typeface="Calibri" panose="020F0502020204030204" pitchFamily="34" charset="0"/>
              </a:rPr>
              <a:t>: </a:t>
            </a:r>
          </a:p>
          <a:p>
            <a:r>
              <a:rPr lang="el-GR" sz="1600" dirty="0">
                <a:latin typeface="Calibri" panose="020F0502020204030204" pitchFamily="34" charset="0"/>
                <a:cs typeface="Calibri" panose="020F0502020204030204" pitchFamily="34" charset="0"/>
              </a:rPr>
              <a:t>Παρατηρούμε στο μικροσκόπιο </a:t>
            </a:r>
            <a:endParaRPr lang="en-US"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χαρακτηριστικά </a:t>
            </a:r>
            <a:r>
              <a:rPr lang="el-GR" sz="1600" b="1" dirty="0" err="1">
                <a:latin typeface="Calibri" panose="020F0502020204030204" pitchFamily="34" charset="0"/>
                <a:cs typeface="Calibri" panose="020F0502020204030204" pitchFamily="34" charset="0"/>
              </a:rPr>
              <a:t>λοβιώδες</a:t>
            </a:r>
            <a:r>
              <a:rPr lang="el-GR" sz="1600" b="1" dirty="0">
                <a:latin typeface="Calibri" panose="020F0502020204030204" pitchFamily="34" charset="0"/>
                <a:cs typeface="Calibri" panose="020F0502020204030204" pitchFamily="34" charset="0"/>
              </a:rPr>
              <a:t> πρότυπο </a:t>
            </a:r>
            <a:endParaRPr lang="en-US" sz="1600" b="1"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επιφανειακής και βαθιάς </a:t>
            </a:r>
            <a:r>
              <a:rPr lang="el-GR" sz="1600" b="1" dirty="0" err="1">
                <a:latin typeface="Calibri" panose="020F0502020204030204" pitchFamily="34" charset="0"/>
                <a:cs typeface="Calibri" panose="020F0502020204030204" pitchFamily="34" charset="0"/>
              </a:rPr>
              <a:t>νεοαγγείωσης</a:t>
            </a:r>
            <a:r>
              <a:rPr lang="el-GR" sz="1600" b="1" dirty="0">
                <a:latin typeface="Calibri" panose="020F0502020204030204" pitchFamily="34" charset="0"/>
                <a:cs typeface="Calibri" panose="020F0502020204030204" pitchFamily="34" charset="0"/>
              </a:rPr>
              <a:t> </a:t>
            </a:r>
            <a:endParaRPr lang="en-US" sz="1600" b="1" dirty="0">
              <a:latin typeface="Calibri" panose="020F0502020204030204" pitchFamily="34" charset="0"/>
              <a:cs typeface="Calibri" panose="020F0502020204030204" pitchFamily="34" charset="0"/>
            </a:endParaRPr>
          </a:p>
          <a:p>
            <a:r>
              <a:rPr lang="el-GR" sz="1600" b="1" dirty="0">
                <a:latin typeface="Calibri" panose="020F0502020204030204" pitchFamily="34" charset="0"/>
                <a:cs typeface="Calibri" panose="020F0502020204030204" pitchFamily="34" charset="0"/>
              </a:rPr>
              <a:t>στο χόριο </a:t>
            </a:r>
            <a:r>
              <a:rPr lang="el-GR" sz="1600" dirty="0">
                <a:latin typeface="Calibri" panose="020F0502020204030204" pitchFamily="34" charset="0"/>
                <a:cs typeface="Calibri" panose="020F0502020204030204" pitchFamily="34" charset="0"/>
              </a:rPr>
              <a:t>με </a:t>
            </a:r>
            <a:r>
              <a:rPr lang="el-GR" sz="1600" b="1" dirty="0" err="1">
                <a:latin typeface="Calibri" panose="020F0502020204030204" pitchFamily="34" charset="0"/>
                <a:cs typeface="Calibri" panose="020F0502020204030204" pitchFamily="34" charset="0"/>
              </a:rPr>
              <a:t>ίνωση</a:t>
            </a:r>
            <a:r>
              <a:rPr lang="el-GR" sz="1600" dirty="0">
                <a:latin typeface="Calibri" panose="020F0502020204030204" pitchFamily="34" charset="0"/>
                <a:cs typeface="Calibri" panose="020F0502020204030204" pitchFamily="34" charset="0"/>
              </a:rPr>
              <a:t> αυτού, </a:t>
            </a:r>
            <a:endParaRPr lang="en-US" sz="1600" dirty="0">
              <a:latin typeface="Calibri" panose="020F0502020204030204" pitchFamily="34" charset="0"/>
              <a:cs typeface="Calibri" panose="020F0502020204030204" pitchFamily="34" charset="0"/>
            </a:endParaRPr>
          </a:p>
          <a:p>
            <a:r>
              <a:rPr lang="el-GR" sz="1600" dirty="0" err="1">
                <a:latin typeface="Calibri" panose="020F0502020204030204" pitchFamily="34" charset="0"/>
                <a:cs typeface="Calibri" panose="020F0502020204030204" pitchFamily="34" charset="0"/>
              </a:rPr>
              <a:t>περιαγγειακά</a:t>
            </a:r>
            <a:r>
              <a:rPr lang="el-GR" sz="1600" dirty="0">
                <a:latin typeface="Calibri" panose="020F0502020204030204" pitchFamily="34" charset="0"/>
                <a:cs typeface="Calibri" panose="020F0502020204030204" pitchFamily="34" charset="0"/>
              </a:rPr>
              <a:t> λεμφοκυτταρικά διηθήματα, </a:t>
            </a:r>
            <a:endParaRPr lang="en-US" sz="1600" dirty="0">
              <a:latin typeface="Calibri" panose="020F0502020204030204" pitchFamily="34" charset="0"/>
              <a:cs typeface="Calibri" panose="020F0502020204030204" pitchFamily="34" charset="0"/>
            </a:endParaRPr>
          </a:p>
          <a:p>
            <a:r>
              <a:rPr lang="el-GR" sz="1600" dirty="0" err="1">
                <a:latin typeface="Calibri" panose="020F0502020204030204" pitchFamily="34" charset="0"/>
                <a:cs typeface="Calibri" panose="020F0502020204030204" pitchFamily="34" charset="0"/>
              </a:rPr>
              <a:t>ιστιοκύτταρα</a:t>
            </a:r>
            <a:r>
              <a:rPr lang="el-GR" sz="1600" dirty="0">
                <a:latin typeface="Calibri" panose="020F0502020204030204" pitchFamily="34" charset="0"/>
                <a:cs typeface="Calibri" panose="020F0502020204030204" pitchFamily="34" charset="0"/>
              </a:rPr>
              <a:t> και </a:t>
            </a:r>
            <a:endParaRPr lang="en-US"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μεταβλητό αριθμό πλασματοκυττάρων,</a:t>
            </a:r>
            <a:endParaRPr lang="en-US" sz="1600" dirty="0">
              <a:latin typeface="Calibri" panose="020F0502020204030204" pitchFamily="34" charset="0"/>
              <a:cs typeface="Calibri" panose="020F0502020204030204" pitchFamily="34" charset="0"/>
            </a:endParaRPr>
          </a:p>
          <a:p>
            <a:r>
              <a:rPr lang="el-GR" sz="1600" dirty="0" err="1">
                <a:latin typeface="Calibri" panose="020F0502020204030204" pitchFamily="34" charset="0"/>
                <a:cs typeface="Calibri" panose="020F0502020204030204" pitchFamily="34" charset="0"/>
              </a:rPr>
              <a:t>εξαγγειωμένα</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ερυθροκύτταρα</a:t>
            </a:r>
            <a:r>
              <a:rPr lang="el-GR"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και </a:t>
            </a:r>
            <a:r>
              <a:rPr lang="el-GR" sz="1600" dirty="0" err="1">
                <a:latin typeface="Calibri" panose="020F0502020204030204" pitchFamily="34" charset="0"/>
                <a:cs typeface="Calibri" panose="020F0502020204030204" pitchFamily="34" charset="0"/>
              </a:rPr>
              <a:t>μακροφάγα</a:t>
            </a:r>
            <a:r>
              <a:rPr lang="el-GR" sz="1600" dirty="0">
                <a:latin typeface="Calibri" panose="020F0502020204030204" pitchFamily="34" charset="0"/>
                <a:cs typeface="Calibri" panose="020F0502020204030204" pitchFamily="34" charset="0"/>
              </a:rPr>
              <a:t> φορτωμένα </a:t>
            </a:r>
            <a:endParaRPr lang="en-US"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με </a:t>
            </a:r>
            <a:r>
              <a:rPr lang="el-GR" sz="1600" dirty="0" err="1">
                <a:latin typeface="Calibri" panose="020F0502020204030204" pitchFamily="34" charset="0"/>
                <a:cs typeface="Calibri" panose="020F0502020204030204" pitchFamily="34" charset="0"/>
              </a:rPr>
              <a:t>αιμοσιδηρίνη</a:t>
            </a:r>
            <a:r>
              <a:rPr lang="el-G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Υπερπλασία ενδοθηλιακών κυττάρων</a:t>
            </a:r>
            <a:r>
              <a:rPr lang="en-US" sz="1600" dirty="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342900" indent="-342900" algn="ctr">
              <a:buAutoNum type="arabicPeriod"/>
            </a:pPr>
            <a:endParaRPr lang="el-GR" sz="1800"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a16="http://schemas.microsoft.com/office/drawing/2014/main" id="{DB99F098-D002-7E76-C41B-C19C1CB7C8F2}"/>
              </a:ext>
            </a:extLst>
          </p:cNvPr>
          <p:cNvPicPr>
            <a:picLocks noChangeAspect="1"/>
          </p:cNvPicPr>
          <p:nvPr/>
        </p:nvPicPr>
        <p:blipFill>
          <a:blip r:embed="rId2"/>
          <a:stretch>
            <a:fillRect/>
          </a:stretch>
        </p:blipFill>
        <p:spPr>
          <a:xfrm rot="10800000">
            <a:off x="457200" y="1947311"/>
            <a:ext cx="2610426" cy="1757960"/>
          </a:xfrm>
          <a:prstGeom prst="rect">
            <a:avLst/>
          </a:prstGeom>
        </p:spPr>
      </p:pic>
      <p:pic>
        <p:nvPicPr>
          <p:cNvPr id="8" name="Εικόνα 7">
            <a:extLst>
              <a:ext uri="{FF2B5EF4-FFF2-40B4-BE49-F238E27FC236}">
                <a16:creationId xmlns:a16="http://schemas.microsoft.com/office/drawing/2014/main" id="{7DA0C31B-6A30-EE74-5D74-D0F6FAD6E7CD}"/>
              </a:ext>
            </a:extLst>
          </p:cNvPr>
          <p:cNvPicPr>
            <a:picLocks noChangeAspect="1"/>
          </p:cNvPicPr>
          <p:nvPr/>
        </p:nvPicPr>
        <p:blipFill>
          <a:blip r:embed="rId3"/>
          <a:stretch>
            <a:fillRect/>
          </a:stretch>
        </p:blipFill>
        <p:spPr>
          <a:xfrm>
            <a:off x="3173156" y="1947311"/>
            <a:ext cx="2640883" cy="1757961"/>
          </a:xfrm>
          <a:prstGeom prst="rect">
            <a:avLst/>
          </a:prstGeom>
        </p:spPr>
      </p:pic>
      <p:pic>
        <p:nvPicPr>
          <p:cNvPr id="10" name="Εικόνα 9">
            <a:extLst>
              <a:ext uri="{FF2B5EF4-FFF2-40B4-BE49-F238E27FC236}">
                <a16:creationId xmlns:a16="http://schemas.microsoft.com/office/drawing/2014/main" id="{3061C1F8-3076-5EF1-3C46-44B7C65EB9E3}"/>
              </a:ext>
            </a:extLst>
          </p:cNvPr>
          <p:cNvPicPr>
            <a:picLocks noChangeAspect="1"/>
          </p:cNvPicPr>
          <p:nvPr/>
        </p:nvPicPr>
        <p:blipFill>
          <a:blip r:embed="rId4"/>
          <a:stretch>
            <a:fillRect/>
          </a:stretch>
        </p:blipFill>
        <p:spPr>
          <a:xfrm>
            <a:off x="3662934" y="4336443"/>
            <a:ext cx="5428461" cy="2020814"/>
          </a:xfrm>
          <a:prstGeom prst="rect">
            <a:avLst/>
          </a:prstGeom>
        </p:spPr>
      </p:pic>
      <p:pic>
        <p:nvPicPr>
          <p:cNvPr id="12" name="Εικόνα 11">
            <a:extLst>
              <a:ext uri="{FF2B5EF4-FFF2-40B4-BE49-F238E27FC236}">
                <a16:creationId xmlns:a16="http://schemas.microsoft.com/office/drawing/2014/main" id="{B46E6132-E001-9824-C25A-AE886F39B7DD}"/>
              </a:ext>
            </a:extLst>
          </p:cNvPr>
          <p:cNvPicPr>
            <a:picLocks noChangeAspect="1"/>
          </p:cNvPicPr>
          <p:nvPr/>
        </p:nvPicPr>
        <p:blipFill>
          <a:blip r:embed="rId5"/>
          <a:stretch>
            <a:fillRect/>
          </a:stretch>
        </p:blipFill>
        <p:spPr>
          <a:xfrm>
            <a:off x="7260771" y="1470637"/>
            <a:ext cx="1741716" cy="2835353"/>
          </a:xfrm>
          <a:prstGeom prst="rect">
            <a:avLst/>
          </a:prstGeom>
        </p:spPr>
      </p:pic>
    </p:spTree>
    <p:extLst>
      <p:ext uri="{BB962C8B-B14F-4D97-AF65-F5344CB8AC3E}">
        <p14:creationId xmlns:p14="http://schemas.microsoft.com/office/powerpoint/2010/main" val="171582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0" y="0"/>
            <a:ext cx="9144000" cy="191683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300"/>
              <a:buFont typeface="Calibri"/>
              <a:buNone/>
            </a:pPr>
            <a:r>
              <a:rPr lang="el-GR" b="1" dirty="0"/>
              <a:t>Φλεγμονή</a:t>
            </a:r>
            <a:br>
              <a:rPr lang="el-GR" dirty="0"/>
            </a:br>
            <a:r>
              <a:rPr lang="el-GR" sz="3600" dirty="0"/>
              <a:t>Βραχεία παρουσίαση </a:t>
            </a:r>
            <a:r>
              <a:rPr lang="el-GR" sz="3600" b="1" dirty="0"/>
              <a:t>2</a:t>
            </a:r>
            <a:r>
              <a:rPr lang="el-GR" sz="3600" b="1" baseline="30000" dirty="0"/>
              <a:t>ου</a:t>
            </a:r>
            <a:r>
              <a:rPr lang="el-GR" sz="3600" dirty="0"/>
              <a:t> περιστατικού</a:t>
            </a:r>
            <a:endParaRPr sz="3600" dirty="0"/>
          </a:p>
        </p:txBody>
      </p:sp>
      <p:sp>
        <p:nvSpPr>
          <p:cNvPr id="287" name="Google Shape;287;p7"/>
          <p:cNvSpPr txBox="1">
            <a:spLocks noGrp="1"/>
          </p:cNvSpPr>
          <p:nvPr>
            <p:ph type="body" idx="1"/>
          </p:nvPr>
        </p:nvSpPr>
        <p:spPr>
          <a:xfrm>
            <a:off x="0" y="4941167"/>
            <a:ext cx="9144000" cy="1916833"/>
          </a:xfrm>
          <a:prstGeom prst="rect">
            <a:avLst/>
          </a:prstGeom>
          <a:noFill/>
          <a:ln>
            <a:noFill/>
          </a:ln>
        </p:spPr>
        <p:txBody>
          <a:bodyPr spcFirstLastPara="1" wrap="square" lIns="91425" tIns="45700" rIns="91425" bIns="45700" anchor="t" anchorCtr="0">
            <a:normAutofit/>
          </a:bodyPr>
          <a:lstStyle/>
          <a:p>
            <a:pPr marL="257175" lvl="0" indent="-116204" algn="l" rtl="0">
              <a:spcBef>
                <a:spcPts val="0"/>
              </a:spcBef>
              <a:spcAft>
                <a:spcPts val="0"/>
              </a:spcAft>
              <a:buClr>
                <a:schemeClr val="dk1"/>
              </a:buClr>
              <a:buSzPct val="100000"/>
              <a:buNone/>
            </a:pPr>
            <a:endParaRPr dirty="0"/>
          </a:p>
          <a:p>
            <a:pPr marL="257175" lvl="0" indent="-116204" algn="l" rtl="0">
              <a:spcBef>
                <a:spcPts val="444"/>
              </a:spcBef>
              <a:spcAft>
                <a:spcPts val="0"/>
              </a:spcAft>
              <a:buClr>
                <a:schemeClr val="dk1"/>
              </a:buClr>
              <a:buSzPct val="100000"/>
              <a:buNone/>
            </a:pPr>
            <a:endParaRPr dirty="0"/>
          </a:p>
          <a:p>
            <a:pPr marL="257175" lvl="0" indent="-257175" algn="l" rtl="0">
              <a:spcBef>
                <a:spcPts val="518"/>
              </a:spcBef>
              <a:spcAft>
                <a:spcPts val="0"/>
              </a:spcAft>
              <a:buClr>
                <a:schemeClr val="dk1"/>
              </a:buClr>
              <a:buSzPct val="100000"/>
              <a:buChar char="•"/>
            </a:pPr>
            <a:r>
              <a:rPr lang="el-GR" sz="2800" dirty="0"/>
              <a:t>Ανδρέας Χ. </a:t>
            </a:r>
            <a:r>
              <a:rPr lang="el-GR" sz="2800" dirty="0" err="1"/>
              <a:t>Λάζαρης</a:t>
            </a:r>
            <a:r>
              <a:rPr lang="el-GR" sz="2800" dirty="0"/>
              <a:t>, Ιατρός - </a:t>
            </a:r>
            <a:r>
              <a:rPr lang="el-GR" sz="2800" dirty="0" err="1"/>
              <a:t>Ιστοπαθολόγος</a:t>
            </a:r>
            <a:endParaRPr sz="2800" dirty="0"/>
          </a:p>
          <a:p>
            <a:pPr marL="257175" lvl="0" indent="-257175" algn="l" rtl="0">
              <a:spcBef>
                <a:spcPts val="518"/>
              </a:spcBef>
              <a:spcAft>
                <a:spcPts val="0"/>
              </a:spcAft>
              <a:buClr>
                <a:schemeClr val="dk1"/>
              </a:buClr>
              <a:buSzPct val="100000"/>
              <a:buChar char="•"/>
            </a:pPr>
            <a:r>
              <a:rPr lang="el-GR" sz="2800" dirty="0"/>
              <a:t>Χαράλαμπος Χ. Μυλωνάς, Ιατρός - Ειδικός Παθολόγος</a:t>
            </a:r>
            <a:endParaRPr sz="2800" dirty="0"/>
          </a:p>
        </p:txBody>
      </p:sp>
      <p:pic>
        <p:nvPicPr>
          <p:cNvPr id="3" name="Picture 2">
            <a:extLst>
              <a:ext uri="{FF2B5EF4-FFF2-40B4-BE49-F238E27FC236}">
                <a16:creationId xmlns:a16="http://schemas.microsoft.com/office/drawing/2014/main" id="{0A6FA84D-FA79-881C-0F3D-05F5660BFB77}"/>
              </a:ext>
            </a:extLst>
          </p:cNvPr>
          <p:cNvPicPr>
            <a:picLocks noChangeAspect="1"/>
          </p:cNvPicPr>
          <p:nvPr/>
        </p:nvPicPr>
        <p:blipFill>
          <a:blip r:embed="rId3"/>
          <a:stretch>
            <a:fillRect/>
          </a:stretch>
        </p:blipFill>
        <p:spPr>
          <a:xfrm>
            <a:off x="2087745" y="1755490"/>
            <a:ext cx="4968510" cy="36044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title"/>
          </p:nvPr>
        </p:nvSpPr>
        <p:spPr>
          <a:xfrm>
            <a:off x="467544" y="13171"/>
            <a:ext cx="8229600" cy="6795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Calibri"/>
              <a:buNone/>
            </a:pPr>
            <a:r>
              <a:rPr lang="el-GR" sz="3600" dirty="0"/>
              <a:t>2o Περιστατικό</a:t>
            </a:r>
            <a:endParaRPr sz="3600" dirty="0"/>
          </a:p>
        </p:txBody>
      </p:sp>
      <p:sp>
        <p:nvSpPr>
          <p:cNvPr id="294" name="Google Shape;294;p8"/>
          <p:cNvSpPr txBox="1"/>
          <p:nvPr/>
        </p:nvSpPr>
        <p:spPr>
          <a:xfrm>
            <a:off x="0" y="593272"/>
            <a:ext cx="9237139" cy="46935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l-GR" sz="1900" b="1" i="0" u="sng" strike="noStrike" cap="none" dirty="0">
                <a:solidFill>
                  <a:srgbClr val="000000"/>
                </a:solidFill>
                <a:latin typeface="Calibri" pitchFamily="34" charset="0"/>
                <a:cs typeface="Calibri" pitchFamily="34" charset="0"/>
                <a:sym typeface="Arial"/>
              </a:rPr>
              <a:t>Ιστορικό:</a:t>
            </a:r>
            <a:r>
              <a:rPr lang="el-GR" sz="1900" b="0" i="0" u="none" strike="noStrike" cap="none" dirty="0">
                <a:solidFill>
                  <a:srgbClr val="000000"/>
                </a:solidFill>
                <a:latin typeface="Calibri" pitchFamily="34" charset="0"/>
                <a:cs typeface="Calibri" pitchFamily="34" charset="0"/>
                <a:sym typeface="Arial"/>
              </a:rPr>
              <a:t> </a:t>
            </a:r>
            <a:endParaRPr sz="1900" b="0" i="0" u="none" strike="noStrike" cap="none" dirty="0">
              <a:solidFill>
                <a:srgbClr val="000000"/>
              </a:solidFill>
              <a:latin typeface="Calibri" pitchFamily="34" charset="0"/>
              <a:cs typeface="Calibri" pitchFamily="34" charset="0"/>
              <a:sym typeface="Arial"/>
            </a:endParaRPr>
          </a:p>
          <a:p>
            <a:pPr marL="0" marR="0" lvl="0" indent="0" algn="just" rtl="0">
              <a:lnSpc>
                <a:spcPct val="100000"/>
              </a:lnSpc>
              <a:spcBef>
                <a:spcPts val="0"/>
              </a:spcBef>
              <a:spcAft>
                <a:spcPts val="0"/>
              </a:spcAft>
              <a:buClr>
                <a:srgbClr val="000000"/>
              </a:buClr>
              <a:buSzPts val="2200"/>
              <a:buFont typeface="Arial"/>
              <a:buNone/>
            </a:pPr>
            <a:r>
              <a:rPr lang="el-GR" sz="1900" dirty="0">
                <a:latin typeface="Calibri" pitchFamily="34" charset="0"/>
                <a:cs typeface="Calibri" pitchFamily="34" charset="0"/>
              </a:rPr>
              <a:t>Γυναίκα </a:t>
            </a:r>
            <a:r>
              <a:rPr lang="en-US" sz="1900" dirty="0">
                <a:latin typeface="Calibri" pitchFamily="34" charset="0"/>
                <a:cs typeface="Calibri" pitchFamily="34" charset="0"/>
              </a:rPr>
              <a:t>30</a:t>
            </a:r>
            <a:r>
              <a:rPr lang="el-GR" sz="1900" dirty="0">
                <a:latin typeface="Calibri" pitchFamily="34" charset="0"/>
                <a:cs typeface="Calibri" pitchFamily="34" charset="0"/>
              </a:rPr>
              <a:t> ετών</a:t>
            </a:r>
            <a:r>
              <a:rPr lang="el-GR" sz="1900" b="0" i="0" u="none" strike="noStrike" cap="none" dirty="0">
                <a:solidFill>
                  <a:srgbClr val="000000"/>
                </a:solidFill>
                <a:latin typeface="Calibri" pitchFamily="34" charset="0"/>
                <a:cs typeface="Calibri" pitchFamily="34" charset="0"/>
                <a:sym typeface="Arial"/>
              </a:rPr>
              <a:t>, καπνίστρια, με ελεύθερο ατομικό αναμνηστικό, προσέρχεται αιτιώμενη </a:t>
            </a:r>
            <a:r>
              <a:rPr lang="el-GR" sz="1900" b="1" i="0" u="none" strike="noStrike" cap="none" dirty="0">
                <a:solidFill>
                  <a:srgbClr val="000000"/>
                </a:solidFill>
                <a:latin typeface="Calibri" pitchFamily="34" charset="0"/>
                <a:cs typeface="Calibri" pitchFamily="34" charset="0"/>
                <a:sym typeface="Arial"/>
              </a:rPr>
              <a:t>πυρετό</a:t>
            </a:r>
            <a:r>
              <a:rPr lang="en-US" sz="1900" b="1" i="0" u="none" strike="noStrike" cap="none" dirty="0">
                <a:solidFill>
                  <a:srgbClr val="000000"/>
                </a:solidFill>
                <a:latin typeface="Calibri" pitchFamily="34" charset="0"/>
                <a:cs typeface="Calibri" pitchFamily="34" charset="0"/>
                <a:sym typeface="Arial"/>
              </a:rPr>
              <a:t> </a:t>
            </a:r>
            <a:r>
              <a:rPr lang="el-GR" sz="1900" b="1" i="0" u="none" strike="noStrike" cap="none" dirty="0">
                <a:solidFill>
                  <a:srgbClr val="000000"/>
                </a:solidFill>
                <a:latin typeface="Calibri" pitchFamily="34" charset="0"/>
                <a:cs typeface="Calibri" pitchFamily="34" charset="0"/>
                <a:sym typeface="Arial"/>
              </a:rPr>
              <a:t>από 3ημέρου</a:t>
            </a:r>
            <a:r>
              <a:rPr lang="el-GR" sz="1900" b="0" i="0" u="none" strike="noStrike" cap="none" dirty="0">
                <a:solidFill>
                  <a:srgbClr val="000000"/>
                </a:solidFill>
                <a:latin typeface="Calibri" pitchFamily="34" charset="0"/>
                <a:cs typeface="Calibri" pitchFamily="34" charset="0"/>
                <a:sym typeface="Arial"/>
              </a:rPr>
              <a:t>, </a:t>
            </a:r>
            <a:r>
              <a:rPr lang="el-GR" sz="1900" b="1" dirty="0">
                <a:effectLst>
                  <a:outerShdw blurRad="38100" dist="38100" dir="2700000" algn="tl">
                    <a:srgbClr val="000000">
                      <a:alpha val="43137"/>
                    </a:srgbClr>
                  </a:outerShdw>
                </a:effectLst>
                <a:latin typeface="Calibri" pitchFamily="34" charset="0"/>
                <a:cs typeface="Calibri" pitchFamily="34" charset="0"/>
              </a:rPr>
              <a:t>ξηρό</a:t>
            </a:r>
            <a:r>
              <a:rPr lang="el-GR" sz="1900" b="1" dirty="0">
                <a:latin typeface="Calibri" pitchFamily="34" charset="0"/>
                <a:cs typeface="Calibri" pitchFamily="34" charset="0"/>
              </a:rPr>
              <a:t> βήχα </a:t>
            </a:r>
            <a:r>
              <a:rPr lang="el-GR" sz="1900" dirty="0">
                <a:latin typeface="Calibri" pitchFamily="34" charset="0"/>
                <a:cs typeface="Calibri" pitchFamily="34" charset="0"/>
              </a:rPr>
              <a:t>και </a:t>
            </a:r>
            <a:r>
              <a:rPr lang="el-GR" sz="1900" dirty="0">
                <a:effectLst>
                  <a:outerShdw blurRad="38100" dist="38100" dir="2700000" algn="tl">
                    <a:srgbClr val="000000">
                      <a:alpha val="43137"/>
                    </a:srgbClr>
                  </a:outerShdw>
                </a:effectLst>
                <a:latin typeface="Calibri" pitchFamily="34" charset="0"/>
                <a:cs typeface="Calibri" pitchFamily="34" charset="0"/>
              </a:rPr>
              <a:t>διάχυτες μυαλγίες</a:t>
            </a:r>
            <a:r>
              <a:rPr lang="el-GR" sz="1900" dirty="0">
                <a:latin typeface="Calibri" pitchFamily="34" charset="0"/>
                <a:cs typeface="Calibri" pitchFamily="34" charset="0"/>
              </a:rPr>
              <a:t>. </a:t>
            </a:r>
            <a:r>
              <a:rPr lang="el-GR" sz="1900" b="0" i="0" u="none" strike="noStrike" cap="none" dirty="0">
                <a:solidFill>
                  <a:srgbClr val="000000"/>
                </a:solidFill>
                <a:latin typeface="Calibri" pitchFamily="34" charset="0"/>
                <a:cs typeface="Calibri" pitchFamily="34" charset="0"/>
                <a:sym typeface="Arial"/>
              </a:rPr>
              <a:t>Αναφέρει ότι </a:t>
            </a:r>
            <a:r>
              <a:rPr lang="el-GR" sz="1900" b="0" i="0" u="none" strike="noStrike" cap="none" dirty="0">
                <a:solidFill>
                  <a:srgbClr val="000000"/>
                </a:solidFill>
                <a:effectLst>
                  <a:outerShdw blurRad="38100" dist="38100" dir="2700000" algn="tl">
                    <a:srgbClr val="000000">
                      <a:alpha val="43137"/>
                    </a:srgbClr>
                  </a:outerShdw>
                </a:effectLst>
                <a:latin typeface="Calibri" pitchFamily="34" charset="0"/>
                <a:cs typeface="Calibri" pitchFamily="34" charset="0"/>
                <a:sym typeface="Arial"/>
              </a:rPr>
              <a:t>και άλλα μέλη της οικογένειάς της </a:t>
            </a:r>
            <a:r>
              <a:rPr lang="el-GR" sz="1900" dirty="0">
                <a:effectLst>
                  <a:outerShdw blurRad="38100" dist="38100" dir="2700000" algn="tl">
                    <a:srgbClr val="000000">
                      <a:alpha val="43137"/>
                    </a:srgbClr>
                  </a:outerShdw>
                </a:effectLst>
                <a:latin typeface="Calibri" pitchFamily="34" charset="0"/>
                <a:cs typeface="Calibri" pitchFamily="34" charset="0"/>
              </a:rPr>
              <a:t>νόσησαν </a:t>
            </a:r>
            <a:r>
              <a:rPr lang="el-GR" sz="1900" dirty="0">
                <a:latin typeface="Calibri" pitchFamily="34" charset="0"/>
                <a:cs typeface="Calibri" pitchFamily="34" charset="0"/>
              </a:rPr>
              <a:t>με παρόμοια συμπτώματα. </a:t>
            </a:r>
            <a:endParaRPr lang="el-GR" sz="1900" b="0" i="0" u="none" strike="noStrike" cap="none" dirty="0">
              <a:solidFill>
                <a:srgbClr val="000000"/>
              </a:solidFill>
              <a:latin typeface="Calibri" pitchFamily="34" charset="0"/>
              <a:cs typeface="Calibri" pitchFamily="34" charset="0"/>
              <a:sym typeface="Arial"/>
            </a:endParaRPr>
          </a:p>
          <a:p>
            <a:pPr marL="0" marR="0" lvl="0" indent="0" algn="just" rtl="0">
              <a:lnSpc>
                <a:spcPct val="100000"/>
              </a:lnSpc>
              <a:spcBef>
                <a:spcPts val="0"/>
              </a:spcBef>
              <a:spcAft>
                <a:spcPts val="0"/>
              </a:spcAft>
              <a:buClr>
                <a:schemeClr val="dk1"/>
              </a:buClr>
              <a:buSzPts val="2200"/>
              <a:buFont typeface="Calibri"/>
              <a:buNone/>
            </a:pPr>
            <a:endParaRPr sz="1900" b="0" i="0" u="none" strike="noStrike" cap="none" dirty="0">
              <a:solidFill>
                <a:srgbClr val="000000"/>
              </a:solidFill>
              <a:latin typeface="Calibri" pitchFamily="34" charset="0"/>
              <a:cs typeface="Calibri" pitchFamily="34" charset="0"/>
              <a:sym typeface="Arial"/>
            </a:endParaRPr>
          </a:p>
          <a:p>
            <a:pPr marL="0" marR="0" lvl="0" indent="0" algn="just" rtl="0">
              <a:lnSpc>
                <a:spcPct val="100000"/>
              </a:lnSpc>
              <a:spcBef>
                <a:spcPts val="0"/>
              </a:spcBef>
              <a:spcAft>
                <a:spcPts val="0"/>
              </a:spcAft>
              <a:buClr>
                <a:srgbClr val="000000"/>
              </a:buClr>
              <a:buSzPts val="2200"/>
              <a:buFont typeface="Arial"/>
              <a:buNone/>
            </a:pPr>
            <a:r>
              <a:rPr lang="el-GR" sz="1900" b="1" i="0" u="sng" strike="noStrike" cap="none" dirty="0">
                <a:solidFill>
                  <a:srgbClr val="000000"/>
                </a:solidFill>
                <a:latin typeface="Calibri" pitchFamily="34" charset="0"/>
                <a:cs typeface="Calibri" pitchFamily="34" charset="0"/>
                <a:sym typeface="Arial"/>
              </a:rPr>
              <a:t>Κλινική εξέταση: </a:t>
            </a:r>
            <a:endParaRPr sz="1900" dirty="0">
              <a:latin typeface="Calibri" pitchFamily="34" charset="0"/>
              <a:cs typeface="Calibri" pitchFamily="34" charset="0"/>
            </a:endParaRPr>
          </a:p>
          <a:p>
            <a:pPr marL="0" marR="0" lvl="0" indent="0" algn="just" rtl="0">
              <a:lnSpc>
                <a:spcPct val="100000"/>
              </a:lnSpc>
              <a:spcBef>
                <a:spcPts val="0"/>
              </a:spcBef>
              <a:spcAft>
                <a:spcPts val="0"/>
              </a:spcAft>
              <a:buClr>
                <a:srgbClr val="000000"/>
              </a:buClr>
              <a:buSzPts val="2200"/>
              <a:buFont typeface="Arial"/>
              <a:buNone/>
            </a:pPr>
            <a:r>
              <a:rPr lang="el-GR" sz="1900" b="0" i="0" u="none" strike="noStrike" cap="none" dirty="0">
                <a:solidFill>
                  <a:srgbClr val="000000"/>
                </a:solidFill>
                <a:latin typeface="Calibri" pitchFamily="34" charset="0"/>
                <a:cs typeface="Calibri" pitchFamily="34" charset="0"/>
                <a:sym typeface="Arial"/>
              </a:rPr>
              <a:t>38</a:t>
            </a:r>
            <a:r>
              <a:rPr lang="en-US" sz="1900" dirty="0">
                <a:latin typeface="Calibri" pitchFamily="34" charset="0"/>
                <a:cs typeface="Calibri" pitchFamily="34" charset="0"/>
              </a:rPr>
              <a:t> </a:t>
            </a:r>
            <a:r>
              <a:rPr lang="el-GR" sz="1900" dirty="0">
                <a:latin typeface="Calibri" pitchFamily="34" charset="0"/>
                <a:cs typeface="Calibri" pitchFamily="34" charset="0"/>
              </a:rPr>
              <a:t>βαθμοί </a:t>
            </a:r>
            <a:r>
              <a:rPr lang="en-US" sz="1900" dirty="0">
                <a:latin typeface="Calibri" pitchFamily="34" charset="0"/>
                <a:cs typeface="Calibri" pitchFamily="34" charset="0"/>
              </a:rPr>
              <a:t>C</a:t>
            </a:r>
            <a:r>
              <a:rPr lang="el-GR" sz="1900" b="0" i="0" u="none" strike="noStrike" cap="none" dirty="0">
                <a:solidFill>
                  <a:srgbClr val="000000"/>
                </a:solidFill>
                <a:latin typeface="Calibri" pitchFamily="34" charset="0"/>
                <a:cs typeface="Calibri" pitchFamily="34" charset="0"/>
                <a:sym typeface="Arial"/>
              </a:rPr>
              <a:t> </a:t>
            </a:r>
            <a:r>
              <a:rPr lang="el-GR" sz="1900" b="1" i="0" u="none" strike="noStrike" cap="none" dirty="0">
                <a:solidFill>
                  <a:srgbClr val="000000"/>
                </a:solidFill>
                <a:latin typeface="Calibri" pitchFamily="34" charset="0"/>
                <a:cs typeface="Calibri" pitchFamily="34" charset="0"/>
                <a:sym typeface="Arial"/>
              </a:rPr>
              <a:t>πυρετός</a:t>
            </a:r>
            <a:r>
              <a:rPr lang="el-GR" sz="1900" b="0" i="0" u="none" strike="noStrike" cap="none" dirty="0">
                <a:solidFill>
                  <a:srgbClr val="000000"/>
                </a:solidFill>
                <a:latin typeface="Calibri" pitchFamily="34" charset="0"/>
                <a:cs typeface="Calibri" pitchFamily="34" charset="0"/>
                <a:sym typeface="Arial"/>
              </a:rPr>
              <a:t>, 95% κορεσμός αιμοσφαιρίνης σε οξυγόνο </a:t>
            </a:r>
            <a:r>
              <a:rPr lang="el-GR" sz="1900" dirty="0">
                <a:latin typeface="Calibri" pitchFamily="34" charset="0"/>
                <a:cs typeface="Calibri" pitchFamily="34" charset="0"/>
              </a:rPr>
              <a:t>(φ</a:t>
            </a:r>
            <a:r>
              <a:rPr lang="en-US" sz="1900" dirty="0">
                <a:latin typeface="Calibri" pitchFamily="34" charset="0"/>
                <a:cs typeface="Calibri" pitchFamily="34" charset="0"/>
              </a:rPr>
              <a:t>.</a:t>
            </a:r>
            <a:r>
              <a:rPr lang="el-GR" sz="1900" dirty="0">
                <a:latin typeface="Calibri" pitchFamily="34" charset="0"/>
                <a:cs typeface="Calibri" pitchFamily="34" charset="0"/>
              </a:rPr>
              <a:t>τ</a:t>
            </a:r>
            <a:r>
              <a:rPr lang="en-US" sz="1900" dirty="0">
                <a:latin typeface="Calibri" pitchFamily="34" charset="0"/>
                <a:cs typeface="Calibri" pitchFamily="34" charset="0"/>
              </a:rPr>
              <a:t>.:</a:t>
            </a:r>
            <a:r>
              <a:rPr lang="el-GR" sz="1900" dirty="0">
                <a:latin typeface="Calibri" pitchFamily="34" charset="0"/>
                <a:cs typeface="Calibri" pitchFamily="34" charset="0"/>
              </a:rPr>
              <a:t> &gt;94), ήπια </a:t>
            </a:r>
            <a:r>
              <a:rPr lang="el-GR" sz="1900" dirty="0">
                <a:effectLst>
                  <a:outerShdw blurRad="38100" dist="38100" dir="2700000" algn="tl">
                    <a:srgbClr val="000000">
                      <a:alpha val="43137"/>
                    </a:srgbClr>
                  </a:outerShdw>
                </a:effectLst>
                <a:latin typeface="Calibri" pitchFamily="34" charset="0"/>
                <a:cs typeface="Calibri" pitchFamily="34" charset="0"/>
              </a:rPr>
              <a:t>ερυθρότητα φάρυγγα </a:t>
            </a:r>
            <a:r>
              <a:rPr lang="el-GR" sz="1900" dirty="0">
                <a:latin typeface="Calibri" pitchFamily="34" charset="0"/>
                <a:cs typeface="Calibri" pitchFamily="34" charset="0"/>
              </a:rPr>
              <a:t>στην επισκόπηση</a:t>
            </a:r>
            <a:r>
              <a:rPr lang="en-US" sz="1900" dirty="0">
                <a:latin typeface="Calibri" pitchFamily="34" charset="0"/>
                <a:cs typeface="Calibri" pitchFamily="34" charset="0"/>
              </a:rPr>
              <a:t>, </a:t>
            </a:r>
            <a:r>
              <a:rPr lang="el-GR" sz="1900" dirty="0">
                <a:latin typeface="Calibri" pitchFamily="34" charset="0"/>
                <a:cs typeface="Calibri" pitchFamily="34" charset="0"/>
              </a:rPr>
              <a:t>ήπιοι μη μουσικοί </a:t>
            </a:r>
            <a:r>
              <a:rPr lang="el-GR" sz="1900" dirty="0">
                <a:effectLst>
                  <a:outerShdw blurRad="38100" dist="38100" dir="2700000" algn="tl">
                    <a:srgbClr val="000000">
                      <a:alpha val="43137"/>
                    </a:srgbClr>
                  </a:outerShdw>
                </a:effectLst>
                <a:latin typeface="Calibri" pitchFamily="34" charset="0"/>
                <a:cs typeface="Calibri" pitchFamily="34" charset="0"/>
              </a:rPr>
              <a:t>ρόγχοι στις βάσεις</a:t>
            </a:r>
            <a:r>
              <a:rPr lang="en-US" sz="1900" dirty="0">
                <a:effectLst>
                  <a:outerShdw blurRad="38100" dist="38100" dir="2700000" algn="tl">
                    <a:srgbClr val="000000">
                      <a:alpha val="43137"/>
                    </a:srgbClr>
                  </a:outerShdw>
                </a:effectLst>
                <a:latin typeface="Calibri" pitchFamily="34" charset="0"/>
                <a:cs typeface="Calibri" pitchFamily="34" charset="0"/>
              </a:rPr>
              <a:t> </a:t>
            </a:r>
            <a:r>
              <a:rPr lang="el-GR" sz="1900" dirty="0">
                <a:latin typeface="Calibri" pitchFamily="34" charset="0"/>
                <a:cs typeface="Calibri" pitchFamily="34" charset="0"/>
              </a:rPr>
              <a:t>των πνευμονικών πεδίων.</a:t>
            </a:r>
            <a:r>
              <a:rPr lang="el-GR" sz="1900" b="0" i="0" u="none" strike="noStrike" cap="none" dirty="0">
                <a:solidFill>
                  <a:srgbClr val="000000"/>
                </a:solidFill>
                <a:latin typeface="Calibri" pitchFamily="34" charset="0"/>
                <a:cs typeface="Calibri" pitchFamily="34" charset="0"/>
                <a:sym typeface="Arial"/>
              </a:rPr>
              <a:t> </a:t>
            </a:r>
          </a:p>
          <a:p>
            <a:pPr marL="0" marR="0" lvl="0" indent="0" algn="just" rtl="0">
              <a:lnSpc>
                <a:spcPct val="100000"/>
              </a:lnSpc>
              <a:spcBef>
                <a:spcPts val="0"/>
              </a:spcBef>
              <a:spcAft>
                <a:spcPts val="0"/>
              </a:spcAft>
              <a:buClr>
                <a:srgbClr val="000000"/>
              </a:buClr>
              <a:buSzPts val="2200"/>
              <a:buFont typeface="Arial"/>
              <a:buNone/>
            </a:pPr>
            <a:endParaRPr sz="1900" b="0" i="0" u="none" strike="noStrike" cap="none" dirty="0">
              <a:solidFill>
                <a:srgbClr val="000000"/>
              </a:solidFill>
              <a:latin typeface="Calibri" pitchFamily="34" charset="0"/>
              <a:cs typeface="Calibri" pitchFamily="34" charset="0"/>
              <a:sym typeface="Arial"/>
            </a:endParaRPr>
          </a:p>
          <a:p>
            <a:pPr marL="0" marR="0" lvl="0" indent="0" algn="just" rtl="0">
              <a:lnSpc>
                <a:spcPct val="100000"/>
              </a:lnSpc>
              <a:spcBef>
                <a:spcPts val="0"/>
              </a:spcBef>
              <a:spcAft>
                <a:spcPts val="0"/>
              </a:spcAft>
              <a:buClr>
                <a:srgbClr val="000000"/>
              </a:buClr>
              <a:buSzPts val="2200"/>
              <a:buFont typeface="Arial"/>
              <a:buNone/>
            </a:pPr>
            <a:r>
              <a:rPr lang="el-GR" sz="1900" b="1" i="0" u="sng" strike="noStrike" cap="none" dirty="0">
                <a:solidFill>
                  <a:srgbClr val="000000"/>
                </a:solidFill>
                <a:latin typeface="Calibri" panose="020F0502020204030204" pitchFamily="34" charset="0"/>
                <a:cs typeface="Calibri" pitchFamily="34" charset="0"/>
                <a:sym typeface="Arial"/>
              </a:rPr>
              <a:t>Εργαστηριακός έλεγχος</a:t>
            </a:r>
            <a:r>
              <a:rPr lang="el-GR" sz="1900" b="0" i="0" u="none" strike="noStrike" cap="none" dirty="0">
                <a:solidFill>
                  <a:srgbClr val="000000"/>
                </a:solidFill>
                <a:latin typeface="Calibri" panose="020F0502020204030204" pitchFamily="34" charset="0"/>
                <a:cs typeface="Calibri" pitchFamily="34" charset="0"/>
                <a:sym typeface="Arial"/>
              </a:rPr>
              <a:t>: </a:t>
            </a:r>
            <a:endParaRPr lang="en-US" sz="1900" b="0" i="0" u="none" strike="noStrike" cap="none" dirty="0">
              <a:solidFill>
                <a:srgbClr val="000000"/>
              </a:solidFill>
              <a:latin typeface="Calibri" panose="020F0502020204030204" pitchFamily="34" charset="0"/>
              <a:cs typeface="Calibri" pitchFamily="34" charset="0"/>
              <a:sym typeface="Arial"/>
            </a:endParaRPr>
          </a:p>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11.000</a:t>
            </a:r>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λευκά/</a:t>
            </a:r>
            <a:r>
              <a:rPr lang="el-GR"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κυβ.χιλ</a:t>
            </a:r>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a:t>
            </a:r>
            <a:r>
              <a:rPr lang="el-GR" sz="1800" dirty="0" err="1">
                <a:latin typeface="Calibri" panose="020F0502020204030204" pitchFamily="34" charset="0"/>
                <a:cs typeface="Calibri" panose="020F0502020204030204" pitchFamily="34" charset="0"/>
              </a:rPr>
              <a:t>φ.τ</a:t>
            </a:r>
            <a:r>
              <a:rPr lang="el-GR"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4.000-10.000)</a:t>
            </a:r>
          </a:p>
          <a:p>
            <a:r>
              <a:rPr lang="en-US" sz="1800" dirty="0">
                <a:latin typeface="Calibri" panose="020F0502020204030204" pitchFamily="34" charset="0"/>
                <a:cs typeface="Calibri" panose="020F0502020204030204" pitchFamily="34" charset="0"/>
              </a:rPr>
              <a:t>35</a:t>
            </a:r>
            <a:r>
              <a:rPr lang="el-GR" sz="1800" dirty="0">
                <a:latin typeface="Calibri" panose="020F0502020204030204" pitchFamily="34" charset="0"/>
                <a:cs typeface="Calibri" panose="020F0502020204030204" pitchFamily="34" charset="0"/>
              </a:rPr>
              <a:t>% ουδετερόφιλα</a:t>
            </a:r>
            <a:r>
              <a:rPr lang="en-US" sz="1800" dirty="0">
                <a:latin typeface="Calibri" panose="020F0502020204030204" pitchFamily="34" charset="0"/>
                <a:cs typeface="Calibri" panose="020F0502020204030204" pitchFamily="34" charset="0"/>
              </a:rPr>
              <a:t>(</a:t>
            </a:r>
            <a:r>
              <a:rPr lang="el-GR" sz="1800" dirty="0" err="1">
                <a:latin typeface="Calibri" panose="020F0502020204030204" pitchFamily="34" charset="0"/>
                <a:cs typeface="Calibri" panose="020F0502020204030204" pitchFamily="34" charset="0"/>
              </a:rPr>
              <a:t>φ.τ</a:t>
            </a:r>
            <a:r>
              <a:rPr lang="el-GR"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40-60%)</a:t>
            </a:r>
          </a:p>
          <a:p>
            <a:r>
              <a:rPr lang="el-GR" sz="1800" b="1" dirty="0">
                <a:latin typeface="Calibri" panose="020F0502020204030204" pitchFamily="34" charset="0"/>
                <a:cs typeface="Calibri" panose="020F0502020204030204" pitchFamily="34" charset="0"/>
              </a:rPr>
              <a:t>5</a:t>
            </a:r>
            <a:r>
              <a:rPr lang="en-US" sz="1800" b="1" dirty="0">
                <a:latin typeface="Calibri" panose="020F0502020204030204" pitchFamily="34" charset="0"/>
                <a:cs typeface="Calibri" panose="020F0502020204030204" pitchFamily="34" charset="0"/>
              </a:rPr>
              <a:t>5% </a:t>
            </a:r>
            <a:r>
              <a:rPr lang="el-GR" sz="1800" b="1" dirty="0">
                <a:latin typeface="Calibri" panose="020F0502020204030204" pitchFamily="34" charset="0"/>
                <a:cs typeface="Calibri" panose="020F0502020204030204" pitchFamily="34" charset="0"/>
              </a:rPr>
              <a:t>λεμφοκύτταρα</a:t>
            </a:r>
            <a:r>
              <a:rPr lang="el-GR" sz="1800" dirty="0">
                <a:latin typeface="Calibri" panose="020F0502020204030204" pitchFamily="34" charset="0"/>
                <a:cs typeface="Calibri" panose="020F0502020204030204" pitchFamily="34" charset="0"/>
              </a:rPr>
              <a:t>(</a:t>
            </a:r>
            <a:r>
              <a:rPr lang="el-GR" sz="1800" dirty="0" err="1">
                <a:latin typeface="Calibri" panose="020F0502020204030204" pitchFamily="34" charset="0"/>
                <a:cs typeface="Calibri" panose="020F0502020204030204" pitchFamily="34" charset="0"/>
              </a:rPr>
              <a:t>φ.τ</a:t>
            </a:r>
            <a:r>
              <a:rPr lang="el-GR"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20-40%)</a:t>
            </a:r>
          </a:p>
          <a:p>
            <a:r>
              <a:rPr lang="el-GR" sz="1800" dirty="0">
                <a:latin typeface="Calibri" panose="020F0502020204030204" pitchFamily="34" charset="0"/>
                <a:cs typeface="Calibri" panose="020F0502020204030204" pitchFamily="34" charset="0"/>
              </a:rPr>
              <a:t>10% μονοκύτταρα</a:t>
            </a:r>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a:t>
            </a:r>
            <a:r>
              <a:rPr lang="el-GR" sz="1800" dirty="0" err="1">
                <a:latin typeface="Calibri" panose="020F0502020204030204" pitchFamily="34" charset="0"/>
                <a:cs typeface="Calibri" panose="020F0502020204030204" pitchFamily="34" charset="0"/>
              </a:rPr>
              <a:t>φ.τ</a:t>
            </a:r>
            <a:r>
              <a:rPr lang="el-GR"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2-8%)</a:t>
            </a:r>
            <a:endParaRPr lang="en-US" sz="1800" dirty="0">
              <a:latin typeface="Calibri" panose="020F0502020204030204" pitchFamily="34" charset="0"/>
              <a:cs typeface="Calibri" panose="020F0502020204030204" pitchFamily="34" charset="0"/>
            </a:endParaRPr>
          </a:p>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CRP= </a:t>
            </a:r>
            <a:r>
              <a:rPr lang="el-GR"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mg/dl</a:t>
            </a:r>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φ</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τ</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&lt;5)</a:t>
            </a:r>
            <a:endParaRPr sz="1900" dirty="0">
              <a:latin typeface="Calibri" panose="020F0502020204030204" pitchFamily="34" charset="0"/>
              <a:cs typeface="Calibri" pitchFamily="34" charset="0"/>
            </a:endParaRPr>
          </a:p>
        </p:txBody>
      </p:sp>
      <p:pic>
        <p:nvPicPr>
          <p:cNvPr id="4" name="Picture 3">
            <a:extLst>
              <a:ext uri="{FF2B5EF4-FFF2-40B4-BE49-F238E27FC236}">
                <a16:creationId xmlns:a16="http://schemas.microsoft.com/office/drawing/2014/main" id="{68BDAD6B-B293-3FA3-62C9-51FEA8E6D204}"/>
              </a:ext>
            </a:extLst>
          </p:cNvPr>
          <p:cNvPicPr>
            <a:picLocks noChangeAspect="1"/>
          </p:cNvPicPr>
          <p:nvPr/>
        </p:nvPicPr>
        <p:blipFill>
          <a:blip r:embed="rId3"/>
          <a:stretch>
            <a:fillRect/>
          </a:stretch>
        </p:blipFill>
        <p:spPr>
          <a:xfrm>
            <a:off x="6170591" y="4112643"/>
            <a:ext cx="2931714" cy="2348362"/>
          </a:xfrm>
          <a:prstGeom prst="rect">
            <a:avLst/>
          </a:prstGeom>
        </p:spPr>
      </p:pic>
      <p:pic>
        <p:nvPicPr>
          <p:cNvPr id="6" name="Picture 5">
            <a:extLst>
              <a:ext uri="{FF2B5EF4-FFF2-40B4-BE49-F238E27FC236}">
                <a16:creationId xmlns:a16="http://schemas.microsoft.com/office/drawing/2014/main" id="{75815CC8-1282-E64F-D4D6-BF9841642864}"/>
              </a:ext>
            </a:extLst>
          </p:cNvPr>
          <p:cNvPicPr>
            <a:picLocks noChangeAspect="1"/>
          </p:cNvPicPr>
          <p:nvPr/>
        </p:nvPicPr>
        <p:blipFill>
          <a:blip r:embed="rId4"/>
          <a:stretch>
            <a:fillRect/>
          </a:stretch>
        </p:blipFill>
        <p:spPr>
          <a:xfrm>
            <a:off x="3254680" y="4112642"/>
            <a:ext cx="2858877" cy="2348363"/>
          </a:xfrm>
          <a:prstGeom prst="rect">
            <a:avLst/>
          </a:prstGeom>
        </p:spPr>
      </p:pic>
      <p:sp>
        <p:nvSpPr>
          <p:cNvPr id="7" name="TextBox 6">
            <a:extLst>
              <a:ext uri="{FF2B5EF4-FFF2-40B4-BE49-F238E27FC236}">
                <a16:creationId xmlns:a16="http://schemas.microsoft.com/office/drawing/2014/main" id="{109934F5-DAAD-745F-DE92-BFA2CD1CA745}"/>
              </a:ext>
            </a:extLst>
          </p:cNvPr>
          <p:cNvSpPr txBox="1"/>
          <p:nvPr/>
        </p:nvSpPr>
        <p:spPr>
          <a:xfrm>
            <a:off x="3311714" y="6466115"/>
            <a:ext cx="5603686" cy="276999"/>
          </a:xfrm>
          <a:prstGeom prst="rect">
            <a:avLst/>
          </a:prstGeom>
          <a:noFill/>
        </p:spPr>
        <p:txBody>
          <a:bodyPr wrap="square" rtlCol="0">
            <a:spAutoFit/>
          </a:bodyPr>
          <a:lstStyle/>
          <a:p>
            <a:r>
              <a:rPr lang="en-US" sz="1200" dirty="0"/>
              <a:t>        </a:t>
            </a:r>
            <a:r>
              <a:rPr lang="el-GR" sz="1200" dirty="0"/>
              <a:t>             </a:t>
            </a:r>
            <a:r>
              <a:rPr lang="en-US" sz="1200" dirty="0"/>
              <a:t> </a:t>
            </a:r>
            <a:r>
              <a:rPr lang="el-GR" sz="1200" dirty="0"/>
              <a:t>Φυσιολογικό                                             Ασθενούς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D662-B28A-09FD-F847-4D226D393A0B}"/>
              </a:ext>
            </a:extLst>
          </p:cNvPr>
          <p:cNvSpPr>
            <a:spLocks noGrp="1"/>
          </p:cNvSpPr>
          <p:nvPr>
            <p:ph type="title"/>
          </p:nvPr>
        </p:nvSpPr>
        <p:spPr>
          <a:xfrm>
            <a:off x="0" y="380827"/>
            <a:ext cx="4613155" cy="1676574"/>
          </a:xfrm>
        </p:spPr>
        <p:txBody>
          <a:bodyPr>
            <a:normAutofit/>
          </a:bodyPr>
          <a:lstStyle/>
          <a:p>
            <a:pPr algn="just"/>
            <a:r>
              <a:rPr lang="el-GR" sz="2000" dirty="0"/>
              <a:t>Βιοψία </a:t>
            </a:r>
            <a:br>
              <a:rPr lang="el-GR" sz="2000" dirty="0"/>
            </a:br>
            <a:r>
              <a:rPr lang="el-GR" sz="2000" dirty="0"/>
              <a:t>(παρατίθεται εδώ για διδακτικούς λόγους, καθώς η εν λόγω νόσος μικροσκοπικά διαγιγνώσκεται κατά κύριο λόγο σε </a:t>
            </a:r>
            <a:r>
              <a:rPr lang="el-GR" sz="2000" dirty="0" err="1">
                <a:effectLst>
                  <a:outerShdw blurRad="38100" dist="38100" dir="2700000" algn="tl">
                    <a:srgbClr val="000000">
                      <a:alpha val="43137"/>
                    </a:srgbClr>
                  </a:outerShdw>
                </a:effectLst>
              </a:rPr>
              <a:t>νεκροτομικό</a:t>
            </a:r>
            <a:r>
              <a:rPr lang="el-GR" sz="2000" dirty="0"/>
              <a:t> υλικό πνευμόνων).</a:t>
            </a:r>
          </a:p>
        </p:txBody>
      </p:sp>
      <p:pic>
        <p:nvPicPr>
          <p:cNvPr id="6" name="Picture 5">
            <a:extLst>
              <a:ext uri="{FF2B5EF4-FFF2-40B4-BE49-F238E27FC236}">
                <a16:creationId xmlns:a16="http://schemas.microsoft.com/office/drawing/2014/main" id="{5FE79B7E-80F5-12CA-BA27-116D188EF2CD}"/>
              </a:ext>
            </a:extLst>
          </p:cNvPr>
          <p:cNvPicPr>
            <a:picLocks noChangeAspect="1"/>
          </p:cNvPicPr>
          <p:nvPr/>
        </p:nvPicPr>
        <p:blipFill>
          <a:blip r:embed="rId3"/>
          <a:stretch>
            <a:fillRect/>
          </a:stretch>
        </p:blipFill>
        <p:spPr>
          <a:xfrm>
            <a:off x="718456" y="6477174"/>
            <a:ext cx="8292011" cy="380826"/>
          </a:xfrm>
          <a:prstGeom prst="rect">
            <a:avLst/>
          </a:prstGeom>
        </p:spPr>
      </p:pic>
      <p:pic>
        <p:nvPicPr>
          <p:cNvPr id="4" name="Picture 3">
            <a:extLst>
              <a:ext uri="{FF2B5EF4-FFF2-40B4-BE49-F238E27FC236}">
                <a16:creationId xmlns:a16="http://schemas.microsoft.com/office/drawing/2014/main" id="{FBCDD28E-648A-2ECE-FB10-2F62B8B63EF3}"/>
              </a:ext>
            </a:extLst>
          </p:cNvPr>
          <p:cNvPicPr>
            <a:picLocks noChangeAspect="1"/>
          </p:cNvPicPr>
          <p:nvPr/>
        </p:nvPicPr>
        <p:blipFill>
          <a:blip r:embed="rId4"/>
          <a:stretch>
            <a:fillRect/>
          </a:stretch>
        </p:blipFill>
        <p:spPr>
          <a:xfrm>
            <a:off x="484240" y="2556317"/>
            <a:ext cx="3616127" cy="3920857"/>
          </a:xfrm>
          <a:prstGeom prst="rect">
            <a:avLst/>
          </a:prstGeom>
        </p:spPr>
      </p:pic>
      <p:pic>
        <p:nvPicPr>
          <p:cNvPr id="9" name="Picture 8">
            <a:extLst>
              <a:ext uri="{FF2B5EF4-FFF2-40B4-BE49-F238E27FC236}">
                <a16:creationId xmlns:a16="http://schemas.microsoft.com/office/drawing/2014/main" id="{05AB409A-4656-48A9-C306-3E3E07EC848E}"/>
              </a:ext>
            </a:extLst>
          </p:cNvPr>
          <p:cNvPicPr>
            <a:picLocks noChangeAspect="1"/>
          </p:cNvPicPr>
          <p:nvPr/>
        </p:nvPicPr>
        <p:blipFill>
          <a:blip r:embed="rId5"/>
          <a:stretch>
            <a:fillRect/>
          </a:stretch>
        </p:blipFill>
        <p:spPr>
          <a:xfrm rot="16200000">
            <a:off x="3487837" y="1277715"/>
            <a:ext cx="6324776" cy="4074142"/>
          </a:xfrm>
          <a:prstGeom prst="rect">
            <a:avLst/>
          </a:prstGeom>
        </p:spPr>
      </p:pic>
    </p:spTree>
    <p:extLst>
      <p:ext uri="{BB962C8B-B14F-4D97-AF65-F5344CB8AC3E}">
        <p14:creationId xmlns:p14="http://schemas.microsoft.com/office/powerpoint/2010/main" val="142092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TotalTime>
  <Words>1188</Words>
  <Application>Microsoft Office PowerPoint</Application>
  <PresentationFormat>Προβολή στην οθόνη (4:3)</PresentationFormat>
  <Paragraphs>129</Paragraphs>
  <Slides>18</Slides>
  <Notes>14</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2</vt:i4>
      </vt:variant>
      <vt:variant>
        <vt:lpstr>Τίτλοι διαφανειών</vt:lpstr>
      </vt:variant>
      <vt:variant>
        <vt:i4>18</vt:i4>
      </vt:variant>
    </vt:vector>
  </HeadingPairs>
  <TitlesOfParts>
    <vt:vector size="22" baseType="lpstr">
      <vt:lpstr>Arial</vt:lpstr>
      <vt:lpstr>Calibri</vt:lpstr>
      <vt:lpstr>2_Θέμα του Office</vt:lpstr>
      <vt:lpstr>Θέμα του Office</vt:lpstr>
      <vt:lpstr>Φλεγμονή Βραχεία παρουσίαση 1ου περιστατικού</vt:lpstr>
      <vt:lpstr>1ο Περιστατικό</vt:lpstr>
      <vt:lpstr>Βιοψία  (για διδακτικούς λόγους)</vt:lpstr>
      <vt:lpstr>Ερώτηση</vt:lpstr>
      <vt:lpstr>Απάντηση</vt:lpstr>
      <vt:lpstr>Παθολογοανατομική θεώρηση ερυσιπέλατος  </vt:lpstr>
      <vt:lpstr>Φλεγμονή Βραχεία παρουσίαση 2ου περιστατικού</vt:lpstr>
      <vt:lpstr>2o Περιστατικό</vt:lpstr>
      <vt:lpstr>Βιοψία  (παρατίθεται εδώ για διδακτικούς λόγους, καθώς η εν λόγω νόσος μικροσκοπικά διαγιγνώσκεται κατά κύριο λόγο σε νεκροτομικό υλικό πνευμόνων).</vt:lpstr>
      <vt:lpstr>Ερώτηση</vt:lpstr>
      <vt:lpstr>Απάντηση – Κλινικό σκέλος</vt:lpstr>
      <vt:lpstr>Παθολογοανατομική θεώρηση ιογενούς πνευμονίας </vt:lpstr>
      <vt:lpstr>Φλεγμονή Βραχεία παρουσίαση 3ου περιστατικού</vt:lpstr>
      <vt:lpstr>3ο Περιστατικό</vt:lpstr>
      <vt:lpstr>Βιοψία μιας εκ των αλλοιώσεων </vt:lpstr>
      <vt:lpstr>Ερώτηση</vt:lpstr>
      <vt:lpstr>Απάντηση</vt:lpstr>
      <vt:lpstr>Παθολογοανατομικό σκέλος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Κεφαλή - Τράχηλος  Μια σύντομη εισαγωγή</dc:title>
  <dc:creator>User</dc:creator>
  <cp:lastModifiedBy>user</cp:lastModifiedBy>
  <cp:revision>89</cp:revision>
  <dcterms:created xsi:type="dcterms:W3CDTF">2021-08-02T10:33:48Z</dcterms:created>
  <dcterms:modified xsi:type="dcterms:W3CDTF">2024-03-22T06:57:56Z</dcterms:modified>
</cp:coreProperties>
</file>