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</a:t>
            </a:r>
            <a:r>
              <a:rPr lang="en-GB" sz="1000" dirty="0" smtClean="0">
                <a:solidFill>
                  <a:srgbClr val="5075BC"/>
                </a:solidFill>
              </a:rPr>
              <a:t>Wiki»: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</a:t>
            </a:r>
            <a:r>
              <a:rPr lang="en-GB" sz="1000" dirty="0" smtClean="0">
                <a:solidFill>
                  <a:srgbClr val="5075BC"/>
                </a:solidFill>
              </a:rPr>
              <a:t>wiki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««</a:t>
            </a:r>
            <a:r>
              <a:rPr lang="en-GB" sz="1000" dirty="0" smtClean="0">
                <a:solidFill>
                  <a:srgbClr val="5075BC"/>
                </a:solidFill>
              </a:rPr>
              <a:t>Wiki»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n-US" dirty="0" smtClean="0"/>
              <a:t>Wiki</a:t>
            </a:r>
            <a:r>
              <a:rPr lang="el-GR" dirty="0"/>
              <a:t>»: </a:t>
            </a:r>
            <a:r>
              <a:rPr lang="el-GR" dirty="0" smtClean="0"/>
              <a:t>Δημιουργία </a:t>
            </a:r>
            <a:r>
              <a:rPr lang="en-GB" dirty="0"/>
              <a:t>wiki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</a:t>
            </a:r>
            <a:r>
              <a:rPr lang="en-GB" dirty="0"/>
              <a:t>w</a:t>
            </a:r>
            <a:r>
              <a:rPr lang="en-GB" dirty="0" smtClean="0"/>
              <a:t>iki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ένα νέο </a:t>
            </a:r>
            <a:r>
              <a:rPr lang="el-GR" dirty="0" err="1"/>
              <a:t>wiki</a:t>
            </a:r>
            <a:r>
              <a:rPr lang="el-GR" dirty="0"/>
              <a:t>, κάντε κλικ στο κουμπί με την ένδειξη «Δημιουργήστε ένα νέο </a:t>
            </a:r>
            <a:r>
              <a:rPr lang="el-GR" dirty="0" err="1"/>
              <a:t>wiki</a:t>
            </a:r>
            <a:r>
              <a:rPr lang="el-GR" dirty="0"/>
              <a:t>».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90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8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</a:t>
            </a:r>
            <a:r>
              <a:rPr lang="en-GB" dirty="0"/>
              <a:t>wiki </a:t>
            </a:r>
            <a:r>
              <a:rPr lang="en-GB" dirty="0" smtClean="0"/>
              <a:t>(2/3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φόρμα που θα εμφανιστεί, συμπληρώστε έναν τίτλο και μία σύντομη περιγραφή για το </a:t>
            </a:r>
            <a:r>
              <a:rPr lang="el-GR" dirty="0" err="1"/>
              <a:t>wiki</a:t>
            </a:r>
            <a:r>
              <a:rPr lang="el-GR" dirty="0"/>
              <a:t> σας. </a:t>
            </a:r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4038600" cy="15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8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</a:t>
            </a:r>
            <a:r>
              <a:rPr lang="en-GB" dirty="0"/>
              <a:t>wiki </a:t>
            </a:r>
            <a:r>
              <a:rPr lang="en-GB" dirty="0" smtClean="0"/>
              <a:t>(3/3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Το νέο αυτό </a:t>
            </a:r>
            <a:r>
              <a:rPr lang="el-GR" dirty="0" err="1"/>
              <a:t>wiki</a:t>
            </a:r>
            <a:r>
              <a:rPr lang="el-GR" dirty="0"/>
              <a:t> θα εμφανιστεί αυτόματα στη λίστα των </a:t>
            </a:r>
            <a:r>
              <a:rPr lang="el-GR" dirty="0" err="1"/>
              <a:t>wiki</a:t>
            </a:r>
            <a:r>
              <a:rPr lang="el-GR" dirty="0"/>
              <a:t> του μαθήματος.</a:t>
            </a:r>
          </a:p>
          <a:p>
            <a:endParaRPr lang="el-GR" dirty="0"/>
          </a:p>
        </p:txBody>
      </p:sp>
      <p:pic>
        <p:nvPicPr>
          <p:cNvPr id="307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44824"/>
            <a:ext cx="4542656" cy="63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88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</a:t>
            </a:r>
            <a:r>
              <a:rPr lang="el-GR" sz="2000" dirty="0" smtClean="0"/>
              <a:t>Συνεργασίας. </a:t>
            </a:r>
            <a:r>
              <a:rPr lang="el-GR" sz="2000" dirty="0"/>
              <a:t>Εργαλείο «</a:t>
            </a:r>
            <a:r>
              <a:rPr lang="en-US" sz="2000" dirty="0"/>
              <a:t>Wiki</a:t>
            </a:r>
            <a:r>
              <a:rPr lang="el-GR" sz="2000" dirty="0"/>
              <a:t>»: Δημιουργία </a:t>
            </a:r>
            <a:r>
              <a:rPr lang="en-GB" sz="2000" dirty="0" smtClean="0"/>
              <a:t>Wiki</a:t>
            </a:r>
            <a:r>
              <a:rPr lang="el-GR" sz="2000" smtClean="0"/>
              <a:t>». 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7:48:07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EC041DB-A194-4CE8-8883-47EAFD3AF51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236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Δημιουργία wiki (1/3)</vt:lpstr>
      <vt:lpstr>Δημιουργία wiki (2/3)</vt:lpstr>
      <vt:lpstr>Δημιουργία wiki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207</cp:revision>
  <dcterms:created xsi:type="dcterms:W3CDTF">2012-09-06T09:03:05Z</dcterms:created>
  <dcterms:modified xsi:type="dcterms:W3CDTF">2016-03-13T17:48:09Z</dcterms:modified>
</cp:coreProperties>
</file>