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6" r:id="rId4"/>
    <p:sldId id="309" r:id="rId5"/>
    <p:sldId id="307" r:id="rId6"/>
    <p:sldId id="308" r:id="rId7"/>
    <p:sldId id="305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9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Μεταφόρτωση/Ανέβασμα αρχείου πολυμέσων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Μεταφόρτωση/Ανέβασμα αρχείου πολυμέσων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Μεταφόρτωση/Ανέβασμα αρχείου πολυμέσων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Μεταφόρτωση/Ανέβασμα αρχείου πολυμέσων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Μεταφόρτωση/Ανέβασμα αρχείου πολυμέσων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Μεταφόρτωση/Ανέβασμα αρχείου πολυμέσων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Μεταφόρτωση/Ανέβασμα αρχείου πολυμέσων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sz="3000" dirty="0"/>
              <a:t>Εργαλείο </a:t>
            </a:r>
            <a:r>
              <a:rPr lang="el-GR" sz="3000" dirty="0" smtClean="0"/>
              <a:t>«Πολυμέσα»: </a:t>
            </a:r>
            <a:r>
              <a:rPr lang="el-GR" sz="3000" dirty="0"/>
              <a:t/>
            </a:r>
            <a:br>
              <a:rPr lang="el-GR" sz="3000" dirty="0"/>
            </a:br>
            <a:r>
              <a:rPr lang="el-GR" sz="3000" dirty="0" smtClean="0"/>
              <a:t>Μεταφόρτωση/Ανέβασμα αρχείου πολυμέσων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</a:t>
            </a:r>
            <a:r>
              <a:rPr lang="el-GR" dirty="0" smtClean="0"/>
              <a:t>πολυμέσων (1/4)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προσθέσετε ένα αρχείο </a:t>
            </a:r>
            <a:r>
              <a:rPr lang="el-GR" dirty="0" smtClean="0"/>
              <a:t>πολυμέσων, </a:t>
            </a:r>
            <a:r>
              <a:rPr lang="el-GR" dirty="0"/>
              <a:t>κάντε κλικ στον κουμπί με την ένδειξη «Προσθήκη αρχείου».</a:t>
            </a:r>
          </a:p>
        </p:txBody>
      </p:sp>
      <p:pic>
        <p:nvPicPr>
          <p:cNvPr id="102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3895238" cy="94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95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πολυμέσων </a:t>
            </a:r>
            <a:r>
              <a:rPr lang="el-GR" dirty="0" smtClean="0"/>
              <a:t>(2/4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φόρμα που θα εμφανιστεί, επιλέξτε </a:t>
            </a:r>
            <a:r>
              <a:rPr lang="el-GR" dirty="0" smtClean="0"/>
              <a:t>από τον υπολογιστή σας το </a:t>
            </a:r>
            <a:r>
              <a:rPr lang="el-GR" dirty="0"/>
              <a:t>αρχείο </a:t>
            </a:r>
            <a:r>
              <a:rPr lang="el-GR" dirty="0" smtClean="0"/>
              <a:t>πολυμέσων που </a:t>
            </a:r>
            <a:r>
              <a:rPr lang="el-GR" dirty="0"/>
              <a:t>επιθυμείτε να </a:t>
            </a:r>
            <a:r>
              <a:rPr lang="el-GR" dirty="0" smtClean="0"/>
              <a:t>μεταφορτώσετε/</a:t>
            </a:r>
            <a:br>
              <a:rPr lang="el-GR" dirty="0" smtClean="0"/>
            </a:br>
            <a:r>
              <a:rPr lang="el-GR" dirty="0" smtClean="0"/>
              <a:t>ανεβάσετε</a:t>
            </a:r>
            <a:r>
              <a:rPr lang="en-GB" dirty="0" smtClean="0"/>
              <a:t>.</a:t>
            </a:r>
            <a:endParaRPr lang="el-GR" dirty="0"/>
          </a:p>
        </p:txBody>
      </p:sp>
      <p:pic>
        <p:nvPicPr>
          <p:cNvPr id="20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59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80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πολυμέσων </a:t>
            </a:r>
            <a:r>
              <a:rPr lang="el-GR" dirty="0" smtClean="0"/>
              <a:t>(3/4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Συμπληρώστε </a:t>
            </a:r>
            <a:r>
              <a:rPr lang="el-GR" dirty="0"/>
              <a:t>στα αντίστοιχα πεδία τον τίτλο του βίντεο και προαιρετικά μια σύντομη περιγραφή του.</a:t>
            </a:r>
          </a:p>
        </p:txBody>
      </p:sp>
      <p:pic>
        <p:nvPicPr>
          <p:cNvPr id="307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4038600" cy="315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67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πολυμέσων </a:t>
            </a:r>
            <a:r>
              <a:rPr lang="el-GR" dirty="0" smtClean="0"/>
              <a:t>(4/4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συνέχεια κάντε κλικ στο κουμπί με την ένδειξη «Ανέβασμα</a:t>
            </a:r>
            <a:r>
              <a:rPr lang="el-GR" dirty="0" smtClean="0"/>
              <a:t>», </a:t>
            </a:r>
            <a:r>
              <a:rPr lang="el-GR" dirty="0"/>
              <a:t>για να πραγματοποιηθεί η </a:t>
            </a:r>
            <a:r>
              <a:rPr lang="el-GR" dirty="0" smtClean="0"/>
              <a:t>μεταφόρτωση/ανέβασμα του </a:t>
            </a:r>
            <a:r>
              <a:rPr lang="el-GR" dirty="0"/>
              <a:t>αρχείου στην πλατφόρμα.</a:t>
            </a:r>
            <a:endParaRPr lang="en-GB" dirty="0"/>
          </a:p>
          <a:p>
            <a:endParaRPr lang="el-GR" dirty="0"/>
          </a:p>
        </p:txBody>
      </p:sp>
      <p:pic>
        <p:nvPicPr>
          <p:cNvPr id="409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15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16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«Πολυμέσα»: Μεταφόρτωση/Ανέβασμα Α</a:t>
            </a:r>
            <a:r>
              <a:rPr lang="el-GR" sz="2000" dirty="0" smtClean="0"/>
              <a:t>ρχείου Πολυμέσων.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00:52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ED6ABE2-7B99-4644-8570-B6F5A6AE25BF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266</Words>
  <Application>Microsoft Office PowerPoint</Application>
  <PresentationFormat>On-screen Show (4:3)</PresentationFormat>
  <Paragraphs>27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Μεταφόρτωση/Ανέβασμα αρχείου πολυμέσων (1/4)</vt:lpstr>
      <vt:lpstr>Μεταφόρτωση/Ανέβασμα αρχείου πολυμέσων (2/4)</vt:lpstr>
      <vt:lpstr>Μεταφόρτωση/Ανέβασμα αρχείου πολυμέσων (3/4)</vt:lpstr>
      <vt:lpstr>Μεταφόρτωση/Ανέβασμα αρχείου πολυμέσων (4/4)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207</cp:revision>
  <dcterms:created xsi:type="dcterms:W3CDTF">2012-09-06T09:03:05Z</dcterms:created>
  <dcterms:modified xsi:type="dcterms:W3CDTF">2016-03-10T09:01:24Z</dcterms:modified>
</cp:coreProperties>
</file>