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18.xml" ContentType="application/inkml+xml"/>
  <Override PartName="/ppt/ink/ink19.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95" r:id="rId1"/>
  </p:sldMasterIdLst>
  <p:sldIdLst>
    <p:sldId id="256" r:id="rId2"/>
    <p:sldId id="257" r:id="rId3"/>
    <p:sldId id="283" r:id="rId4"/>
    <p:sldId id="263" r:id="rId5"/>
    <p:sldId id="258" r:id="rId6"/>
    <p:sldId id="260" r:id="rId7"/>
    <p:sldId id="264" r:id="rId8"/>
    <p:sldId id="278" r:id="rId9"/>
    <p:sldId id="266" r:id="rId10"/>
    <p:sldId id="267" r:id="rId11"/>
    <p:sldId id="265" r:id="rId12"/>
    <p:sldId id="268" r:id="rId13"/>
    <p:sldId id="273" r:id="rId14"/>
    <p:sldId id="277" r:id="rId15"/>
    <p:sldId id="275" r:id="rId16"/>
    <p:sldId id="269" r:id="rId17"/>
    <p:sldId id="272" r:id="rId18"/>
    <p:sldId id="282" r:id="rId19"/>
    <p:sldId id="279" r:id="rId20"/>
    <p:sldId id="28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6B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411FA6-984B-3AC1-8C8D-78BD8392AAC6}" v="86" dt="2023-11-20T19:52:53.800"/>
    <p1510:client id="{09D65706-DD2A-BB52-FC6C-858C10F1DA9C}" v="2" dt="2023-11-11T17:12:01.101"/>
    <p1510:client id="{0A1248FC-EBC1-2C75-E9BE-4ACEAEDB79DC}" v="138" dt="2023-11-16T16:10:38.596"/>
    <p1510:client id="{380A8330-D743-15B8-6F80-AFFA2A464988}" v="38" dt="2023-11-17T13:56:15.079"/>
    <p1510:client id="{3C117F07-FFF0-B765-E517-FDD88D3A15DA}" v="492" dt="2023-11-18T09:50:41.119"/>
    <p1510:client id="{423D8E8B-7094-8726-51D0-D030E0C13317}" v="148" dt="2023-11-20T18:47:18.233"/>
    <p1510:client id="{42EEDFA7-82C7-0B98-D39A-3179266393DB}" v="77" dt="2023-11-07T09:34:29.540"/>
    <p1510:client id="{469FDF1C-5B9C-8777-F7FC-06576B5CB6BB}" v="304" dt="2023-11-11T18:33:48.417"/>
    <p1510:client id="{4D834A32-08FA-6C1B-BE77-43C8D7711E9F}" v="716" dt="2023-11-16T18:04:35.469"/>
    <p1510:client id="{4DF2AB86-CD6D-0152-D72B-9C3B024A8478}" v="389" dt="2023-11-14T17:43:11.976"/>
    <p1510:client id="{52420D93-D7C7-CEFC-E1FC-927C24F0F3EF}" v="38" dt="2023-11-07T09:27:13.409"/>
    <p1510:client id="{52632BB5-1586-4A5F-D30B-01F456562C7B}" v="25" dt="2023-11-04T10:08:47.290"/>
    <p1510:client id="{73E99EC9-F96E-1261-823E-BE26B6C4E771}" v="1" dt="2023-11-04T14:47:20.461"/>
    <p1510:client id="{75BB4AD9-7D72-6478-77F2-90EDDCF4F86A}" v="42" dt="2023-11-07T18:49:50.342"/>
    <p1510:client id="{7D91498E-3234-AA37-C73B-57344C038CC5}" v="192" dt="2023-11-17T14:29:54.778"/>
    <p1510:client id="{804BBB11-D9AF-227F-E1B3-083CBB6B8E13}" v="718" dt="2023-11-04T14:42:42.604"/>
    <p1510:client id="{86B36BFE-0ECA-9F44-383A-17D60277BD69}" v="1037" dt="2023-11-11T17:45:27.892"/>
    <p1510:client id="{944A27EF-B192-416B-3FAF-988ED77B98BA}" v="103" dt="2023-11-06T16:41:26.555"/>
    <p1510:client id="{97318C67-CEF1-E670-9510-15EC8043F743}" v="2" dt="2023-11-08T16:58:48.246"/>
    <p1510:client id="{99997A56-2265-983C-CF5E-DEBE48443F06}" v="1433" dt="2023-11-10T19:25:59.576"/>
    <p1510:client id="{A01D9BA0-2FF7-793A-1D53-8A0308569D60}" v="1172" dt="2023-11-10T17:53:39.994"/>
    <p1510:client id="{A1F4B37C-7F05-C491-1DC4-AA7EF62D1407}" v="71" dt="2023-11-07T09:40:13.700"/>
    <p1510:client id="{B0FCA0B5-A188-CC84-CA5B-620809518AC6}" v="253" dt="2023-11-10T20:09:18.698"/>
    <p1510:client id="{B6BE70A3-3959-87E0-C63D-B5A327B79BD6}" v="383" dt="2023-11-12T20:04:18.536"/>
    <p1510:client id="{B98B89C9-351C-F2C9-FBEF-EB6D6ABAF2AC}" v="27" dt="2023-11-17T15:04:06.080"/>
    <p1510:client id="{BF4354BD-F8A9-A580-598B-B452A9444B18}" v="2" dt="2023-11-20T19:13:40.233"/>
    <p1510:client id="{C8C712A6-0BFC-FCF5-B310-FD983C0CCEBB}" v="1" dt="2023-11-20T19:10:31.451"/>
    <p1510:client id="{D9A7D68C-25C7-7D77-7262-235EED339C5C}" v="807" dt="2023-11-17T12:55:15.177"/>
    <p1510:client id="{DBD626AF-867B-18D4-D23D-81DD7E3B60BA}" v="12" dt="2023-11-20T19:17:04.644"/>
    <p1510:client id="{DCD59EC9-D11B-6C34-E134-79A8689898B9}" v="369" dt="2023-11-17T15:02:07.781"/>
    <p1510:client id="{E4839DA5-2605-E324-542F-129C02FD80D5}" v="239" dt="2023-11-20T19:30:34.058"/>
    <p1510:client id="{ED6CCA6B-8455-91D4-370F-BF048190B333}" v="1" dt="2023-11-02T20:17:26.386"/>
    <p1510:client id="{F7295958-BCAC-7368-7E68-B21317577B14}" v="786" dt="2023-11-06T15:55:51.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5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KIA - DIMITRA GKIONI" userId="S::s21017@unipi.gr::aa9f98b7-c670-456c-aeac-1c051446b12b" providerId="AD" clId="Web-{86B36BFE-0ECA-9F44-383A-17D60277BD69}"/>
    <pc:docChg chg="modSld">
      <pc:chgData name="LOUKIA - DIMITRA GKIONI" userId="S::s21017@unipi.gr::aa9f98b7-c670-456c-aeac-1c051446b12b" providerId="AD" clId="Web-{86B36BFE-0ECA-9F44-383A-17D60277BD69}" dt="2023-11-11T17:45:27.892" v="672" actId="1076"/>
      <pc:docMkLst>
        <pc:docMk/>
      </pc:docMkLst>
      <pc:sldChg chg="addSp delSp modSp">
        <pc:chgData name="LOUKIA - DIMITRA GKIONI" userId="S::s21017@unipi.gr::aa9f98b7-c670-456c-aeac-1c051446b12b" providerId="AD" clId="Web-{86B36BFE-0ECA-9F44-383A-17D60277BD69}" dt="2023-11-11T17:16:52.806" v="110" actId="20577"/>
        <pc:sldMkLst>
          <pc:docMk/>
          <pc:sldMk cId="2405706448" sldId="257"/>
        </pc:sldMkLst>
        <pc:spChg chg="mod">
          <ac:chgData name="LOUKIA - DIMITRA GKIONI" userId="S::s21017@unipi.gr::aa9f98b7-c670-456c-aeac-1c051446b12b" providerId="AD" clId="Web-{86B36BFE-0ECA-9F44-383A-17D60277BD69}" dt="2023-11-11T17:16:52.806" v="110" actId="20577"/>
          <ac:spMkLst>
            <pc:docMk/>
            <pc:sldMk cId="2405706448" sldId="257"/>
            <ac:spMk id="4" creationId="{FEB5CC7F-1889-1054-A2EE-27A8D526F106}"/>
          </ac:spMkLst>
        </pc:spChg>
        <pc:spChg chg="mod">
          <ac:chgData name="LOUKIA - DIMITRA GKIONI" userId="S::s21017@unipi.gr::aa9f98b7-c670-456c-aeac-1c051446b12b" providerId="AD" clId="Web-{86B36BFE-0ECA-9F44-383A-17D60277BD69}" dt="2023-11-11T17:14:48.197" v="100" actId="20577"/>
          <ac:spMkLst>
            <pc:docMk/>
            <pc:sldMk cId="2405706448" sldId="257"/>
            <ac:spMk id="19" creationId="{D0DBC27E-F552-CBBB-4545-062017C9D9CD}"/>
          </ac:spMkLst>
        </pc:spChg>
        <pc:picChg chg="del mod">
          <ac:chgData name="LOUKIA - DIMITRA GKIONI" userId="S::s21017@unipi.gr::aa9f98b7-c670-456c-aeac-1c051446b12b" providerId="AD" clId="Web-{86B36BFE-0ECA-9F44-383A-17D60277BD69}" dt="2023-11-11T17:16:05.790" v="104"/>
          <ac:picMkLst>
            <pc:docMk/>
            <pc:sldMk cId="2405706448" sldId="257"/>
            <ac:picMk id="2" creationId="{8258FC59-B911-A18B-F827-7AEAFD06ECF3}"/>
          </ac:picMkLst>
        </pc:picChg>
        <pc:picChg chg="add mod">
          <ac:chgData name="LOUKIA - DIMITRA GKIONI" userId="S::s21017@unipi.gr::aa9f98b7-c670-456c-aeac-1c051446b12b" providerId="AD" clId="Web-{86B36BFE-0ECA-9F44-383A-17D60277BD69}" dt="2023-11-11T17:16:13.071" v="106" actId="14100"/>
          <ac:picMkLst>
            <pc:docMk/>
            <pc:sldMk cId="2405706448" sldId="257"/>
            <ac:picMk id="3" creationId="{69C15522-5F2D-2D8C-2B49-9FDEEEB044F9}"/>
          </ac:picMkLst>
        </pc:picChg>
      </pc:sldChg>
      <pc:sldChg chg="modSp">
        <pc:chgData name="LOUKIA - DIMITRA GKIONI" userId="S::s21017@unipi.gr::aa9f98b7-c670-456c-aeac-1c051446b12b" providerId="AD" clId="Web-{86B36BFE-0ECA-9F44-383A-17D60277BD69}" dt="2023-11-11T17:18:49.481" v="195" actId="20577"/>
        <pc:sldMkLst>
          <pc:docMk/>
          <pc:sldMk cId="3103887231" sldId="263"/>
        </pc:sldMkLst>
        <pc:graphicFrameChg chg="modGraphic">
          <ac:chgData name="LOUKIA - DIMITRA GKIONI" userId="S::s21017@unipi.gr::aa9f98b7-c670-456c-aeac-1c051446b12b" providerId="AD" clId="Web-{86B36BFE-0ECA-9F44-383A-17D60277BD69}" dt="2023-11-11T17:18:49.481" v="195" actId="20577"/>
          <ac:graphicFrameMkLst>
            <pc:docMk/>
            <pc:sldMk cId="3103887231" sldId="263"/>
            <ac:graphicFrameMk id="63" creationId="{4B89A5F1-AEFC-1885-916E-BEE555D216BA}"/>
          </ac:graphicFrameMkLst>
        </pc:graphicFrameChg>
      </pc:sldChg>
      <pc:sldChg chg="modSp">
        <pc:chgData name="LOUKIA - DIMITRA GKIONI" userId="S::s21017@unipi.gr::aa9f98b7-c670-456c-aeac-1c051446b12b" providerId="AD" clId="Web-{86B36BFE-0ECA-9F44-383A-17D60277BD69}" dt="2023-11-11T17:20:39.640" v="223" actId="20577"/>
        <pc:sldMkLst>
          <pc:docMk/>
          <pc:sldMk cId="3528032496" sldId="269"/>
        </pc:sldMkLst>
        <pc:spChg chg="mod">
          <ac:chgData name="LOUKIA - DIMITRA GKIONI" userId="S::s21017@unipi.gr::aa9f98b7-c670-456c-aeac-1c051446b12b" providerId="AD" clId="Web-{86B36BFE-0ECA-9F44-383A-17D60277BD69}" dt="2023-11-11T17:20:39.640" v="223" actId="20577"/>
          <ac:spMkLst>
            <pc:docMk/>
            <pc:sldMk cId="3528032496" sldId="269"/>
            <ac:spMk id="8" creationId="{FD5544FD-96C3-E991-8A80-E4A3B0EE0745}"/>
          </ac:spMkLst>
        </pc:spChg>
      </pc:sldChg>
      <pc:sldChg chg="addSp modSp mod setBg">
        <pc:chgData name="LOUKIA - DIMITRA GKIONI" userId="S::s21017@unipi.gr::aa9f98b7-c670-456c-aeac-1c051446b12b" providerId="AD" clId="Web-{86B36BFE-0ECA-9F44-383A-17D60277BD69}" dt="2023-11-11T17:45:27.892" v="672" actId="1076"/>
        <pc:sldMkLst>
          <pc:docMk/>
          <pc:sldMk cId="614540560" sldId="272"/>
        </pc:sldMkLst>
        <pc:spChg chg="add mod">
          <ac:chgData name="LOUKIA - DIMITRA GKIONI" userId="S::s21017@unipi.gr::aa9f98b7-c670-456c-aeac-1c051446b12b" providerId="AD" clId="Web-{86B36BFE-0ECA-9F44-383A-17D60277BD69}" dt="2023-11-11T17:22:25.190" v="296" actId="1076"/>
          <ac:spMkLst>
            <pc:docMk/>
            <pc:sldMk cId="614540560" sldId="272"/>
            <ac:spMk id="3" creationId="{16A6227A-622A-4E5F-B185-79AC3363AEA0}"/>
          </ac:spMkLst>
        </pc:spChg>
        <pc:spChg chg="mod">
          <ac:chgData name="LOUKIA - DIMITRA GKIONI" userId="S::s21017@unipi.gr::aa9f98b7-c670-456c-aeac-1c051446b12b" providerId="AD" clId="Web-{86B36BFE-0ECA-9F44-383A-17D60277BD69}" dt="2023-11-11T17:45:27.877" v="671" actId="1076"/>
          <ac:spMkLst>
            <pc:docMk/>
            <pc:sldMk cId="614540560" sldId="272"/>
            <ac:spMk id="9" creationId="{4A7F4408-ECC8-8441-37E5-09E180280D8C}"/>
          </ac:spMkLst>
        </pc:spChg>
        <pc:spChg chg="mod">
          <ac:chgData name="LOUKIA - DIMITRA GKIONI" userId="S::s21017@unipi.gr::aa9f98b7-c670-456c-aeac-1c051446b12b" providerId="AD" clId="Web-{86B36BFE-0ECA-9F44-383A-17D60277BD69}" dt="2023-11-11T17:45:27.892" v="672" actId="1076"/>
          <ac:spMkLst>
            <pc:docMk/>
            <pc:sldMk cId="614540560" sldId="272"/>
            <ac:spMk id="10" creationId="{E0387B05-AB6C-9635-2174-9846C3CDD7CF}"/>
          </ac:spMkLst>
        </pc:spChg>
      </pc:sldChg>
    </pc:docChg>
  </pc:docChgLst>
  <pc:docChgLst>
    <pc:chgData name="LOUKIA - DIMITRA GKIONI" userId="S::s21017@unipi.gr::aa9f98b7-c670-456c-aeac-1c051446b12b" providerId="AD" clId="Web-{469FDF1C-5B9C-8777-F7FC-06576B5CB6BB}"/>
    <pc:docChg chg="modSld">
      <pc:chgData name="LOUKIA - DIMITRA GKIONI" userId="S::s21017@unipi.gr::aa9f98b7-c670-456c-aeac-1c051446b12b" providerId="AD" clId="Web-{469FDF1C-5B9C-8777-F7FC-06576B5CB6BB}" dt="2023-11-11T18:33:48.417" v="294" actId="1076"/>
      <pc:docMkLst>
        <pc:docMk/>
      </pc:docMkLst>
      <pc:sldChg chg="modSp">
        <pc:chgData name="LOUKIA - DIMITRA GKIONI" userId="S::s21017@unipi.gr::aa9f98b7-c670-456c-aeac-1c051446b12b" providerId="AD" clId="Web-{469FDF1C-5B9C-8777-F7FC-06576B5CB6BB}" dt="2023-11-11T18:33:48.417" v="294" actId="1076"/>
        <pc:sldMkLst>
          <pc:docMk/>
          <pc:sldMk cId="3362032212" sldId="258"/>
        </pc:sldMkLst>
        <pc:picChg chg="mod">
          <ac:chgData name="LOUKIA - DIMITRA GKIONI" userId="S::s21017@unipi.gr::aa9f98b7-c670-456c-aeac-1c051446b12b" providerId="AD" clId="Web-{469FDF1C-5B9C-8777-F7FC-06576B5CB6BB}" dt="2023-11-11T18:33:48.417" v="294" actId="1076"/>
          <ac:picMkLst>
            <pc:docMk/>
            <pc:sldMk cId="3362032212" sldId="258"/>
            <ac:picMk id="4" creationId="{30D56182-B4D0-B838-DBD3-F6BEAFFE8EA9}"/>
          </ac:picMkLst>
        </pc:picChg>
      </pc:sldChg>
      <pc:sldChg chg="addSp delSp modSp">
        <pc:chgData name="LOUKIA - DIMITRA GKIONI" userId="S::s21017@unipi.gr::aa9f98b7-c670-456c-aeac-1c051446b12b" providerId="AD" clId="Web-{469FDF1C-5B9C-8777-F7FC-06576B5CB6BB}" dt="2023-11-11T18:24:04.631" v="293"/>
        <pc:sldMkLst>
          <pc:docMk/>
          <pc:sldMk cId="4124475630" sldId="262"/>
        </pc:sldMkLst>
        <pc:spChg chg="mod">
          <ac:chgData name="LOUKIA - DIMITRA GKIONI" userId="S::s21017@unipi.gr::aa9f98b7-c670-456c-aeac-1c051446b12b" providerId="AD" clId="Web-{469FDF1C-5B9C-8777-F7FC-06576B5CB6BB}" dt="2023-11-11T18:22:34.221" v="280" actId="1076"/>
          <ac:spMkLst>
            <pc:docMk/>
            <pc:sldMk cId="4124475630" sldId="262"/>
            <ac:spMk id="2" creationId="{C42C8384-EA4E-810B-7A6B-09853457C753}"/>
          </ac:spMkLst>
        </pc:spChg>
        <pc:spChg chg="del">
          <ac:chgData name="LOUKIA - DIMITRA GKIONI" userId="S::s21017@unipi.gr::aa9f98b7-c670-456c-aeac-1c051446b12b" providerId="AD" clId="Web-{469FDF1C-5B9C-8777-F7FC-06576B5CB6BB}" dt="2023-11-11T18:10:50.509" v="172"/>
          <ac:spMkLst>
            <pc:docMk/>
            <pc:sldMk cId="4124475630" sldId="262"/>
            <ac:spMk id="22" creationId="{2E442304-DDBD-4F7B-8017-36BCC863FB40}"/>
          </ac:spMkLst>
        </pc:spChg>
        <pc:spChg chg="del">
          <ac:chgData name="LOUKIA - DIMITRA GKIONI" userId="S::s21017@unipi.gr::aa9f98b7-c670-456c-aeac-1c051446b12b" providerId="AD" clId="Web-{469FDF1C-5B9C-8777-F7FC-06576B5CB6BB}" dt="2023-11-11T18:10:50.509" v="172"/>
          <ac:spMkLst>
            <pc:docMk/>
            <pc:sldMk cId="4124475630" sldId="262"/>
            <ac:spMk id="27" creationId="{5E107275-3853-46FD-A241-DE4355A42675}"/>
          </ac:spMkLst>
        </pc:spChg>
        <pc:spChg chg="add">
          <ac:chgData name="LOUKIA - DIMITRA GKIONI" userId="S::s21017@unipi.gr::aa9f98b7-c670-456c-aeac-1c051446b12b" providerId="AD" clId="Web-{469FDF1C-5B9C-8777-F7FC-06576B5CB6BB}" dt="2023-11-11T18:10:50.509" v="172"/>
          <ac:spMkLst>
            <pc:docMk/>
            <pc:sldMk cId="4124475630" sldId="262"/>
            <ac:spMk id="32" creationId="{6753252F-4873-4F63-801D-CC719279A7D5}"/>
          </ac:spMkLst>
        </pc:spChg>
        <pc:spChg chg="add">
          <ac:chgData name="LOUKIA - DIMITRA GKIONI" userId="S::s21017@unipi.gr::aa9f98b7-c670-456c-aeac-1c051446b12b" providerId="AD" clId="Web-{469FDF1C-5B9C-8777-F7FC-06576B5CB6BB}" dt="2023-11-11T18:10:50.509" v="172"/>
          <ac:spMkLst>
            <pc:docMk/>
            <pc:sldMk cId="4124475630" sldId="262"/>
            <ac:spMk id="34" creationId="{047C8CCB-F95D-4249-92DD-651249D3535A}"/>
          </ac:spMkLst>
        </pc:spChg>
        <pc:spChg chg="add mod">
          <ac:chgData name="LOUKIA - DIMITRA GKIONI" userId="S::s21017@unipi.gr::aa9f98b7-c670-456c-aeac-1c051446b12b" providerId="AD" clId="Web-{469FDF1C-5B9C-8777-F7FC-06576B5CB6BB}" dt="2023-11-11T18:19:33.058" v="272" actId="20577"/>
          <ac:spMkLst>
            <pc:docMk/>
            <pc:sldMk cId="4124475630" sldId="262"/>
            <ac:spMk id="849" creationId="{36A06736-3CAB-3789-2CF8-3233C16747B7}"/>
          </ac:spMkLst>
        </pc:spChg>
        <pc:spChg chg="add mod">
          <ac:chgData name="LOUKIA - DIMITRA GKIONI" userId="S::s21017@unipi.gr::aa9f98b7-c670-456c-aeac-1c051446b12b" providerId="AD" clId="Web-{469FDF1C-5B9C-8777-F7FC-06576B5CB6BB}" dt="2023-11-11T18:19:42.668" v="274" actId="20577"/>
          <ac:spMkLst>
            <pc:docMk/>
            <pc:sldMk cId="4124475630" sldId="262"/>
            <ac:spMk id="853" creationId="{8605F7E3-DD5C-EE42-179E-645F1EB397C8}"/>
          </ac:spMkLst>
        </pc:spChg>
        <pc:spChg chg="add mod">
          <ac:chgData name="LOUKIA - DIMITRA GKIONI" userId="S::s21017@unipi.gr::aa9f98b7-c670-456c-aeac-1c051446b12b" providerId="AD" clId="Web-{469FDF1C-5B9C-8777-F7FC-06576B5CB6BB}" dt="2023-11-11T18:19:50.700" v="276" actId="20577"/>
          <ac:spMkLst>
            <pc:docMk/>
            <pc:sldMk cId="4124475630" sldId="262"/>
            <ac:spMk id="854" creationId="{9FFDB0FF-EBB9-3353-A126-23F2CA7F98AB}"/>
          </ac:spMkLst>
        </pc:spChg>
        <pc:graphicFrameChg chg="del mod modGraphic">
          <ac:chgData name="LOUKIA - DIMITRA GKIONI" userId="S::s21017@unipi.gr::aa9f98b7-c670-456c-aeac-1c051446b12b" providerId="AD" clId="Web-{469FDF1C-5B9C-8777-F7FC-06576B5CB6BB}" dt="2023-11-11T18:11:11.009" v="173"/>
          <ac:graphicFrameMkLst>
            <pc:docMk/>
            <pc:sldMk cId="4124475630" sldId="262"/>
            <ac:graphicFrameMk id="21" creationId="{19B1A541-BA19-D571-1B07-18E2E229DE85}"/>
          </ac:graphicFrameMkLst>
        </pc:graphicFrameChg>
        <pc:graphicFrameChg chg="add del mod modGraphic">
          <ac:chgData name="LOUKIA - DIMITRA GKIONI" userId="S::s21017@unipi.gr::aa9f98b7-c670-456c-aeac-1c051446b12b" providerId="AD" clId="Web-{469FDF1C-5B9C-8777-F7FC-06576B5CB6BB}" dt="2023-11-11T18:12:03.558" v="175"/>
          <ac:graphicFrameMkLst>
            <pc:docMk/>
            <pc:sldMk cId="4124475630" sldId="262"/>
            <ac:graphicFrameMk id="643" creationId="{C314FD02-89F1-5DC4-44F3-7CCC55DC299F}"/>
          </ac:graphicFrameMkLst>
        </pc:graphicFrameChg>
        <pc:graphicFrameChg chg="add mod modGraphic">
          <ac:chgData name="LOUKIA - DIMITRA GKIONI" userId="S::s21017@unipi.gr::aa9f98b7-c670-456c-aeac-1c051446b12b" providerId="AD" clId="Web-{469FDF1C-5B9C-8777-F7FC-06576B5CB6BB}" dt="2023-11-11T18:24:04.631" v="293"/>
          <ac:graphicFrameMkLst>
            <pc:docMk/>
            <pc:sldMk cId="4124475630" sldId="262"/>
            <ac:graphicFrameMk id="655" creationId="{49D6D24C-FCE5-0D6F-D0AF-AC2B016E528E}"/>
          </ac:graphicFrameMkLst>
        </pc:graphicFrameChg>
        <pc:picChg chg="add mod">
          <ac:chgData name="LOUKIA - DIMITRA GKIONI" userId="S::s21017@unipi.gr::aa9f98b7-c670-456c-aeac-1c051446b12b" providerId="AD" clId="Web-{469FDF1C-5B9C-8777-F7FC-06576B5CB6BB}" dt="2023-11-11T18:19:03.807" v="269" actId="1076"/>
          <ac:picMkLst>
            <pc:docMk/>
            <pc:sldMk cId="4124475630" sldId="262"/>
            <ac:picMk id="850" creationId="{7B4AADE9-BF08-B0B4-8F6E-E95E7A45BEEA}"/>
          </ac:picMkLst>
        </pc:picChg>
        <pc:picChg chg="add mod">
          <ac:chgData name="LOUKIA - DIMITRA GKIONI" userId="S::s21017@unipi.gr::aa9f98b7-c670-456c-aeac-1c051446b12b" providerId="AD" clId="Web-{469FDF1C-5B9C-8777-F7FC-06576B5CB6BB}" dt="2023-11-11T18:16:53.100" v="218" actId="1076"/>
          <ac:picMkLst>
            <pc:docMk/>
            <pc:sldMk cId="4124475630" sldId="262"/>
            <ac:picMk id="851" creationId="{3CD9C429-774D-2EB4-534C-5563B7F7E43E}"/>
          </ac:picMkLst>
        </pc:picChg>
        <pc:picChg chg="add mod">
          <ac:chgData name="LOUKIA - DIMITRA GKIONI" userId="S::s21017@unipi.gr::aa9f98b7-c670-456c-aeac-1c051446b12b" providerId="AD" clId="Web-{469FDF1C-5B9C-8777-F7FC-06576B5CB6BB}" dt="2023-11-11T18:16:49.459" v="217" actId="1076"/>
          <ac:picMkLst>
            <pc:docMk/>
            <pc:sldMk cId="4124475630" sldId="262"/>
            <ac:picMk id="852" creationId="{D3AE211B-D233-6532-8DC5-CADFCFAF92AB}"/>
          </ac:picMkLst>
        </pc:picChg>
      </pc:sldChg>
      <pc:sldChg chg="addSp modSp">
        <pc:chgData name="LOUKIA - DIMITRA GKIONI" userId="S::s21017@unipi.gr::aa9f98b7-c670-456c-aeac-1c051446b12b" providerId="AD" clId="Web-{469FDF1C-5B9C-8777-F7FC-06576B5CB6BB}" dt="2023-11-11T18:09:03.505" v="75" actId="1076"/>
        <pc:sldMkLst>
          <pc:docMk/>
          <pc:sldMk cId="3103887231" sldId="263"/>
        </pc:sldMkLst>
        <pc:spChg chg="add mod">
          <ac:chgData name="LOUKIA - DIMITRA GKIONI" userId="S::s21017@unipi.gr::aa9f98b7-c670-456c-aeac-1c051446b12b" providerId="AD" clId="Web-{469FDF1C-5B9C-8777-F7FC-06576B5CB6BB}" dt="2023-11-11T18:09:03.505" v="75" actId="1076"/>
          <ac:spMkLst>
            <pc:docMk/>
            <pc:sldMk cId="3103887231" sldId="263"/>
            <ac:spMk id="493" creationId="{D84C470C-BA1A-D887-12B1-CBBED516C469}"/>
          </ac:spMkLst>
        </pc:spChg>
        <pc:graphicFrameChg chg="modGraphic">
          <ac:chgData name="LOUKIA - DIMITRA GKIONI" userId="S::s21017@unipi.gr::aa9f98b7-c670-456c-aeac-1c051446b12b" providerId="AD" clId="Web-{469FDF1C-5B9C-8777-F7FC-06576B5CB6BB}" dt="2023-11-11T18:06:42.296" v="17" actId="20577"/>
          <ac:graphicFrameMkLst>
            <pc:docMk/>
            <pc:sldMk cId="3103887231" sldId="263"/>
            <ac:graphicFrameMk id="63" creationId="{4B89A5F1-AEFC-1885-916E-BEE555D216BA}"/>
          </ac:graphicFrameMkLst>
        </pc:graphicFrameChg>
      </pc:sldChg>
    </pc:docChg>
  </pc:docChgLst>
  <pc:docChgLst>
    <pc:chgData name="LOUKIA - DIMITRA GKIONI" userId="S::s21017@unipi.gr::aa9f98b7-c670-456c-aeac-1c051446b12b" providerId="AD" clId="Web-{C8C712A6-0BFC-FCF5-B310-FD983C0CCEBB}"/>
    <pc:docChg chg="modSld">
      <pc:chgData name="LOUKIA - DIMITRA GKIONI" userId="S::s21017@unipi.gr::aa9f98b7-c670-456c-aeac-1c051446b12b" providerId="AD" clId="Web-{C8C712A6-0BFC-FCF5-B310-FD983C0CCEBB}" dt="2023-11-20T19:10:31.451" v="0" actId="14100"/>
      <pc:docMkLst>
        <pc:docMk/>
      </pc:docMkLst>
      <pc:sldChg chg="modSp">
        <pc:chgData name="LOUKIA - DIMITRA GKIONI" userId="S::s21017@unipi.gr::aa9f98b7-c670-456c-aeac-1c051446b12b" providerId="AD" clId="Web-{C8C712A6-0BFC-FCF5-B310-FD983C0CCEBB}" dt="2023-11-20T19:10:31.451" v="0" actId="14100"/>
        <pc:sldMkLst>
          <pc:docMk/>
          <pc:sldMk cId="4124475630" sldId="262"/>
        </pc:sldMkLst>
        <pc:spChg chg="mod">
          <ac:chgData name="LOUKIA - DIMITRA GKIONI" userId="S::s21017@unipi.gr::aa9f98b7-c670-456c-aeac-1c051446b12b" providerId="AD" clId="Web-{C8C712A6-0BFC-FCF5-B310-FD983C0CCEBB}" dt="2023-11-20T19:10:31.451" v="0" actId="14100"/>
          <ac:spMkLst>
            <pc:docMk/>
            <pc:sldMk cId="4124475630" sldId="262"/>
            <ac:spMk id="2" creationId="{C42C8384-EA4E-810B-7A6B-09853457C753}"/>
          </ac:spMkLst>
        </pc:spChg>
      </pc:sldChg>
    </pc:docChg>
  </pc:docChgLst>
  <pc:docChgLst>
    <pc:chgData name="LOUKIA - DIMITRA GKIONI" userId="S::s21017@unipi.gr::aa9f98b7-c670-456c-aeac-1c051446b12b" providerId="AD" clId="Web-{ECCAE7FC-96FE-EAE6-60EF-6806D55ADC00}"/>
    <pc:docChg chg="modSld">
      <pc:chgData name="LOUKIA - DIMITRA GKIONI" userId="S::s21017@unipi.gr::aa9f98b7-c670-456c-aeac-1c051446b12b" providerId="AD" clId="Web-{ECCAE7FC-96FE-EAE6-60EF-6806D55ADC00}" dt="2023-11-20T19:00:44.463" v="2" actId="1076"/>
      <pc:docMkLst>
        <pc:docMk/>
      </pc:docMkLst>
      <pc:sldChg chg="modSp">
        <pc:chgData name="LOUKIA - DIMITRA GKIONI" userId="S::s21017@unipi.gr::aa9f98b7-c670-456c-aeac-1c051446b12b" providerId="AD" clId="Web-{ECCAE7FC-96FE-EAE6-60EF-6806D55ADC00}" dt="2023-11-20T19:00:44.463" v="2" actId="1076"/>
        <pc:sldMkLst>
          <pc:docMk/>
          <pc:sldMk cId="4124475630" sldId="262"/>
        </pc:sldMkLst>
        <pc:graphicFrameChg chg="mod">
          <ac:chgData name="LOUKIA - DIMITRA GKIONI" userId="S::s21017@unipi.gr::aa9f98b7-c670-456c-aeac-1c051446b12b" providerId="AD" clId="Web-{ECCAE7FC-96FE-EAE6-60EF-6806D55ADC00}" dt="2023-11-20T19:00:44.463" v="2" actId="1076"/>
          <ac:graphicFrameMkLst>
            <pc:docMk/>
            <pc:sldMk cId="4124475630" sldId="262"/>
            <ac:graphicFrameMk id="1379" creationId="{94C0F687-0FE7-9B5F-9EAD-888D5AC9E2C2}"/>
          </ac:graphicFrameMkLst>
        </pc:graphicFrameChg>
      </pc:sldChg>
    </pc:docChg>
  </pc:docChgLst>
  <pc:docChgLst>
    <pc:chgData name="LOUKIA - DIMITRA GKIONI" userId="S::s21017@unipi.gr::aa9f98b7-c670-456c-aeac-1c051446b12b" providerId="AD" clId="Web-{97318C67-CEF1-E670-9510-15EC8043F743}"/>
    <pc:docChg chg="modSld sldOrd">
      <pc:chgData name="LOUKIA - DIMITRA GKIONI" userId="S::s21017@unipi.gr::aa9f98b7-c670-456c-aeac-1c051446b12b" providerId="AD" clId="Web-{97318C67-CEF1-E670-9510-15EC8043F743}" dt="2023-11-08T18:37:58.717" v="58" actId="20577"/>
      <pc:docMkLst>
        <pc:docMk/>
      </pc:docMkLst>
      <pc:sldChg chg="modSp">
        <pc:chgData name="LOUKIA - DIMITRA GKIONI" userId="S::s21017@unipi.gr::aa9f98b7-c670-456c-aeac-1c051446b12b" providerId="AD" clId="Web-{97318C67-CEF1-E670-9510-15EC8043F743}" dt="2023-11-08T16:53:17.908" v="3" actId="1076"/>
        <pc:sldMkLst>
          <pc:docMk/>
          <pc:sldMk cId="4124475630" sldId="262"/>
        </pc:sldMkLst>
        <pc:graphicFrameChg chg="mod">
          <ac:chgData name="LOUKIA - DIMITRA GKIONI" userId="S::s21017@unipi.gr::aa9f98b7-c670-456c-aeac-1c051446b12b" providerId="AD" clId="Web-{97318C67-CEF1-E670-9510-15EC8043F743}" dt="2023-11-08T16:53:17.908" v="3" actId="1076"/>
          <ac:graphicFrameMkLst>
            <pc:docMk/>
            <pc:sldMk cId="4124475630" sldId="262"/>
            <ac:graphicFrameMk id="21" creationId="{19B1A541-BA19-D571-1B07-18E2E229DE85}"/>
          </ac:graphicFrameMkLst>
        </pc:graphicFrameChg>
      </pc:sldChg>
      <pc:sldChg chg="modSp ord">
        <pc:chgData name="LOUKIA - DIMITRA GKIONI" userId="S::s21017@unipi.gr::aa9f98b7-c670-456c-aeac-1c051446b12b" providerId="AD" clId="Web-{97318C67-CEF1-E670-9510-15EC8043F743}" dt="2023-11-08T16:59:55.967" v="37" actId="14100"/>
        <pc:sldMkLst>
          <pc:docMk/>
          <pc:sldMk cId="3103887231" sldId="263"/>
        </pc:sldMkLst>
        <pc:graphicFrameChg chg="mod modGraphic">
          <ac:chgData name="LOUKIA - DIMITRA GKIONI" userId="S::s21017@unipi.gr::aa9f98b7-c670-456c-aeac-1c051446b12b" providerId="AD" clId="Web-{97318C67-CEF1-E670-9510-15EC8043F743}" dt="2023-11-08T16:59:55.967" v="37" actId="14100"/>
          <ac:graphicFrameMkLst>
            <pc:docMk/>
            <pc:sldMk cId="3103887231" sldId="263"/>
            <ac:graphicFrameMk id="63" creationId="{4B89A5F1-AEFC-1885-916E-BEE555D216BA}"/>
          </ac:graphicFrameMkLst>
        </pc:graphicFrameChg>
      </pc:sldChg>
      <pc:sldChg chg="modSp">
        <pc:chgData name="LOUKIA - DIMITRA GKIONI" userId="S::s21017@unipi.gr::aa9f98b7-c670-456c-aeac-1c051446b12b" providerId="AD" clId="Web-{97318C67-CEF1-E670-9510-15EC8043F743}" dt="2023-11-08T18:37:58.717" v="58" actId="20577"/>
        <pc:sldMkLst>
          <pc:docMk/>
          <pc:sldMk cId="2084646481" sldId="265"/>
        </pc:sldMkLst>
        <pc:graphicFrameChg chg="mod modGraphic">
          <ac:chgData name="LOUKIA - DIMITRA GKIONI" userId="S::s21017@unipi.gr::aa9f98b7-c670-456c-aeac-1c051446b12b" providerId="AD" clId="Web-{97318C67-CEF1-E670-9510-15EC8043F743}" dt="2023-11-08T18:37:58.717" v="58" actId="20577"/>
          <ac:graphicFrameMkLst>
            <pc:docMk/>
            <pc:sldMk cId="2084646481" sldId="265"/>
            <ac:graphicFrameMk id="36" creationId="{D0A57C38-2AC1-8872-0CFA-4F0CC0587C09}"/>
          </ac:graphicFrameMkLst>
        </pc:graphicFrameChg>
      </pc:sldChg>
    </pc:docChg>
  </pc:docChgLst>
  <pc:docChgLst>
    <pc:chgData name="LOUKIA - DIMITRA GKIONI" userId="S::s21017@unipi.gr::aa9f98b7-c670-456c-aeac-1c051446b12b" providerId="AD" clId="Web-{ED6CCA6B-8455-91D4-370F-BF048190B333}"/>
    <pc:docChg chg="addSld">
      <pc:chgData name="LOUKIA - DIMITRA GKIONI" userId="S::s21017@unipi.gr::aa9f98b7-c670-456c-aeac-1c051446b12b" providerId="AD" clId="Web-{ED6CCA6B-8455-91D4-370F-BF048190B333}" dt="2023-11-02T20:17:26.386" v="0"/>
      <pc:docMkLst>
        <pc:docMk/>
      </pc:docMkLst>
      <pc:sldChg chg="new">
        <pc:chgData name="LOUKIA - DIMITRA GKIONI" userId="S::s21017@unipi.gr::aa9f98b7-c670-456c-aeac-1c051446b12b" providerId="AD" clId="Web-{ED6CCA6B-8455-91D4-370F-BF048190B333}" dt="2023-11-02T20:17:26.386" v="0"/>
        <pc:sldMkLst>
          <pc:docMk/>
          <pc:sldMk cId="1660132187" sldId="256"/>
        </pc:sldMkLst>
      </pc:sldChg>
    </pc:docChg>
  </pc:docChgLst>
  <pc:docChgLst>
    <pc:chgData name="LOUKIA - DIMITRA GKIONI" userId="S::s21017@unipi.gr::aa9f98b7-c670-456c-aeac-1c051446b12b" providerId="AD" clId="Web-{0A1248FC-EBC1-2C75-E9BE-4ACEAEDB79DC}"/>
    <pc:docChg chg="modSld">
      <pc:chgData name="LOUKIA - DIMITRA GKIONI" userId="S::s21017@unipi.gr::aa9f98b7-c670-456c-aeac-1c051446b12b" providerId="AD" clId="Web-{0A1248FC-EBC1-2C75-E9BE-4ACEAEDB79DC}" dt="2023-11-16T16:10:38.596" v="86"/>
      <pc:docMkLst>
        <pc:docMk/>
      </pc:docMkLst>
      <pc:sldChg chg="addSp modSp">
        <pc:chgData name="LOUKIA - DIMITRA GKIONI" userId="S::s21017@unipi.gr::aa9f98b7-c670-456c-aeac-1c051446b12b" providerId="AD" clId="Web-{0A1248FC-EBC1-2C75-E9BE-4ACEAEDB79DC}" dt="2023-11-16T16:04:53.848" v="37" actId="1076"/>
        <pc:sldMkLst>
          <pc:docMk/>
          <pc:sldMk cId="1660132187" sldId="256"/>
        </pc:sldMkLst>
        <pc:spChg chg="add mod">
          <ac:chgData name="LOUKIA - DIMITRA GKIONI" userId="S::s21017@unipi.gr::aa9f98b7-c670-456c-aeac-1c051446b12b" providerId="AD" clId="Web-{0A1248FC-EBC1-2C75-E9BE-4ACEAEDB79DC}" dt="2023-11-16T16:04:53.848" v="37" actId="1076"/>
          <ac:spMkLst>
            <pc:docMk/>
            <pc:sldMk cId="1660132187" sldId="256"/>
            <ac:spMk id="4" creationId="{BE2AD935-A8BC-7D02-7B4E-977A0057B217}"/>
          </ac:spMkLst>
        </pc:spChg>
      </pc:sldChg>
      <pc:sldChg chg="addSp modSp">
        <pc:chgData name="LOUKIA - DIMITRA GKIONI" userId="S::s21017@unipi.gr::aa9f98b7-c670-456c-aeac-1c051446b12b" providerId="AD" clId="Web-{0A1248FC-EBC1-2C75-E9BE-4ACEAEDB79DC}" dt="2023-11-16T16:06:57.238" v="63" actId="1076"/>
        <pc:sldMkLst>
          <pc:docMk/>
          <pc:sldMk cId="3362032212" sldId="258"/>
        </pc:sldMkLst>
        <pc:spChg chg="add mod">
          <ac:chgData name="LOUKIA - DIMITRA GKIONI" userId="S::s21017@unipi.gr::aa9f98b7-c670-456c-aeac-1c051446b12b" providerId="AD" clId="Web-{0A1248FC-EBC1-2C75-E9BE-4ACEAEDB79DC}" dt="2023-11-16T16:06:43.113" v="62" actId="1076"/>
          <ac:spMkLst>
            <pc:docMk/>
            <pc:sldMk cId="3362032212" sldId="258"/>
            <ac:spMk id="3" creationId="{7FB75526-5348-5CF8-D2B8-329A8E7CD7EA}"/>
          </ac:spMkLst>
        </pc:spChg>
        <pc:picChg chg="mod">
          <ac:chgData name="LOUKIA - DIMITRA GKIONI" userId="S::s21017@unipi.gr::aa9f98b7-c670-456c-aeac-1c051446b12b" providerId="AD" clId="Web-{0A1248FC-EBC1-2C75-E9BE-4ACEAEDB79DC}" dt="2023-11-16T16:06:57.238" v="63" actId="1076"/>
          <ac:picMkLst>
            <pc:docMk/>
            <pc:sldMk cId="3362032212" sldId="258"/>
            <ac:picMk id="4" creationId="{30D56182-B4D0-B838-DBD3-F6BEAFFE8EA9}"/>
          </ac:picMkLst>
        </pc:picChg>
      </pc:sldChg>
      <pc:sldChg chg="addSp delSp modSp">
        <pc:chgData name="LOUKIA - DIMITRA GKIONI" userId="S::s21017@unipi.gr::aa9f98b7-c670-456c-aeac-1c051446b12b" providerId="AD" clId="Web-{0A1248FC-EBC1-2C75-E9BE-4ACEAEDB79DC}" dt="2023-11-16T16:10:38.596" v="86"/>
        <pc:sldMkLst>
          <pc:docMk/>
          <pc:sldMk cId="440951603" sldId="260"/>
        </pc:sldMkLst>
        <pc:spChg chg="mod">
          <ac:chgData name="LOUKIA - DIMITRA GKIONI" userId="S::s21017@unipi.gr::aa9f98b7-c670-456c-aeac-1c051446b12b" providerId="AD" clId="Web-{0A1248FC-EBC1-2C75-E9BE-4ACEAEDB79DC}" dt="2023-11-16T16:08:17.831" v="71" actId="1076"/>
          <ac:spMkLst>
            <pc:docMk/>
            <pc:sldMk cId="440951603" sldId="260"/>
            <ac:spMk id="10" creationId="{05713879-ED9D-9DBC-8C15-8D7135BDAB99}"/>
          </ac:spMkLst>
        </pc:spChg>
        <pc:spChg chg="mod">
          <ac:chgData name="LOUKIA - DIMITRA GKIONI" userId="S::s21017@unipi.gr::aa9f98b7-c670-456c-aeac-1c051446b12b" providerId="AD" clId="Web-{0A1248FC-EBC1-2C75-E9BE-4ACEAEDB79DC}" dt="2023-11-16T16:07:57.941" v="67" actId="1076"/>
          <ac:spMkLst>
            <pc:docMk/>
            <pc:sldMk cId="440951603" sldId="260"/>
            <ac:spMk id="11" creationId="{AAC367C7-A46F-4D79-3777-9445B6A8481D}"/>
          </ac:spMkLst>
        </pc:spChg>
        <pc:picChg chg="mod">
          <ac:chgData name="LOUKIA - DIMITRA GKIONI" userId="S::s21017@unipi.gr::aa9f98b7-c670-456c-aeac-1c051446b12b" providerId="AD" clId="Web-{0A1248FC-EBC1-2C75-E9BE-4ACEAEDB79DC}" dt="2023-11-16T16:08:34.941" v="73" actId="1076"/>
          <ac:picMkLst>
            <pc:docMk/>
            <pc:sldMk cId="440951603" sldId="260"/>
            <ac:picMk id="3" creationId="{C5842012-061A-5430-9DBE-F1EEEFCABBA1}"/>
          </ac:picMkLst>
        </pc:picChg>
        <pc:picChg chg="add mod">
          <ac:chgData name="LOUKIA - DIMITRA GKIONI" userId="S::s21017@unipi.gr::aa9f98b7-c670-456c-aeac-1c051446b12b" providerId="AD" clId="Web-{0A1248FC-EBC1-2C75-E9BE-4ACEAEDB79DC}" dt="2023-11-16T16:10:38.596" v="86"/>
          <ac:picMkLst>
            <pc:docMk/>
            <pc:sldMk cId="440951603" sldId="260"/>
            <ac:picMk id="12" creationId="{D615FCC5-0ECF-C463-1D34-7B997C966E8C}"/>
          </ac:picMkLst>
        </pc:picChg>
        <pc:inkChg chg="del">
          <ac:chgData name="LOUKIA - DIMITRA GKIONI" userId="S::s21017@unipi.gr::aa9f98b7-c670-456c-aeac-1c051446b12b" providerId="AD" clId="Web-{0A1248FC-EBC1-2C75-E9BE-4ACEAEDB79DC}" dt="2023-11-16T16:08:45.550" v="79"/>
          <ac:inkMkLst>
            <pc:docMk/>
            <pc:sldMk cId="440951603" sldId="260"/>
            <ac:inkMk id="4" creationId="{25BCE25A-D766-3CE8-8319-A7F0E8F88717}"/>
          </ac:inkMkLst>
        </pc:inkChg>
        <pc:inkChg chg="del">
          <ac:chgData name="LOUKIA - DIMITRA GKIONI" userId="S::s21017@unipi.gr::aa9f98b7-c670-456c-aeac-1c051446b12b" providerId="AD" clId="Web-{0A1248FC-EBC1-2C75-E9BE-4ACEAEDB79DC}" dt="2023-11-16T16:08:45.550" v="78"/>
          <ac:inkMkLst>
            <pc:docMk/>
            <pc:sldMk cId="440951603" sldId="260"/>
            <ac:inkMk id="5" creationId="{A3FD9E1D-F99C-7454-273F-B72AA5EAC9A6}"/>
          </ac:inkMkLst>
        </pc:inkChg>
        <pc:inkChg chg="del">
          <ac:chgData name="LOUKIA - DIMITRA GKIONI" userId="S::s21017@unipi.gr::aa9f98b7-c670-456c-aeac-1c051446b12b" providerId="AD" clId="Web-{0A1248FC-EBC1-2C75-E9BE-4ACEAEDB79DC}" dt="2023-11-16T16:08:45.550" v="77"/>
          <ac:inkMkLst>
            <pc:docMk/>
            <pc:sldMk cId="440951603" sldId="260"/>
            <ac:inkMk id="6" creationId="{E7D495E0-44A0-85BE-B22C-F695C8846F97}"/>
          </ac:inkMkLst>
        </pc:inkChg>
        <pc:inkChg chg="del">
          <ac:chgData name="LOUKIA - DIMITRA GKIONI" userId="S::s21017@unipi.gr::aa9f98b7-c670-456c-aeac-1c051446b12b" providerId="AD" clId="Web-{0A1248FC-EBC1-2C75-E9BE-4ACEAEDB79DC}" dt="2023-11-16T16:08:45.550" v="76"/>
          <ac:inkMkLst>
            <pc:docMk/>
            <pc:sldMk cId="440951603" sldId="260"/>
            <ac:inkMk id="7" creationId="{F0975D43-EF0E-FF00-4E77-FE63B68BB7CB}"/>
          </ac:inkMkLst>
        </pc:inkChg>
        <pc:inkChg chg="del">
          <ac:chgData name="LOUKIA - DIMITRA GKIONI" userId="S::s21017@unipi.gr::aa9f98b7-c670-456c-aeac-1c051446b12b" providerId="AD" clId="Web-{0A1248FC-EBC1-2C75-E9BE-4ACEAEDB79DC}" dt="2023-11-16T16:08:45.550" v="75"/>
          <ac:inkMkLst>
            <pc:docMk/>
            <pc:sldMk cId="440951603" sldId="260"/>
            <ac:inkMk id="8" creationId="{3FC0E1DC-200B-1A27-5276-2B16F6ADA0A9}"/>
          </ac:inkMkLst>
        </pc:inkChg>
        <pc:inkChg chg="del">
          <ac:chgData name="LOUKIA - DIMITRA GKIONI" userId="S::s21017@unipi.gr::aa9f98b7-c670-456c-aeac-1c051446b12b" providerId="AD" clId="Web-{0A1248FC-EBC1-2C75-E9BE-4ACEAEDB79DC}" dt="2023-11-16T16:08:45.550" v="74"/>
          <ac:inkMkLst>
            <pc:docMk/>
            <pc:sldMk cId="440951603" sldId="260"/>
            <ac:inkMk id="9" creationId="{4F201187-02E1-3BFA-B23C-45C7949CDA56}"/>
          </ac:inkMkLst>
        </pc:inkChg>
      </pc:sldChg>
      <pc:sldChg chg="modSp">
        <pc:chgData name="LOUKIA - DIMITRA GKIONI" userId="S::s21017@unipi.gr::aa9f98b7-c670-456c-aeac-1c051446b12b" providerId="AD" clId="Web-{0A1248FC-EBC1-2C75-E9BE-4ACEAEDB79DC}" dt="2023-11-16T16:05:35.457" v="49" actId="20577"/>
        <pc:sldMkLst>
          <pc:docMk/>
          <pc:sldMk cId="4124475630" sldId="262"/>
        </pc:sldMkLst>
        <pc:spChg chg="mod">
          <ac:chgData name="LOUKIA - DIMITRA GKIONI" userId="S::s21017@unipi.gr::aa9f98b7-c670-456c-aeac-1c051446b12b" providerId="AD" clId="Web-{0A1248FC-EBC1-2C75-E9BE-4ACEAEDB79DC}" dt="2023-11-16T16:05:35.457" v="49" actId="20577"/>
          <ac:spMkLst>
            <pc:docMk/>
            <pc:sldMk cId="4124475630" sldId="262"/>
            <ac:spMk id="854" creationId="{9FFDB0FF-EBB9-3353-A126-23F2CA7F98AB}"/>
          </ac:spMkLst>
        </pc:spChg>
      </pc:sldChg>
      <pc:sldChg chg="delSp">
        <pc:chgData name="LOUKIA - DIMITRA GKIONI" userId="S::s21017@unipi.gr::aa9f98b7-c670-456c-aeac-1c051446b12b" providerId="AD" clId="Web-{0A1248FC-EBC1-2C75-E9BE-4ACEAEDB79DC}" dt="2023-11-16T16:08:50.722" v="85"/>
        <pc:sldMkLst>
          <pc:docMk/>
          <pc:sldMk cId="1810393625" sldId="264"/>
        </pc:sldMkLst>
        <pc:inkChg chg="del">
          <ac:chgData name="LOUKIA - DIMITRA GKIONI" userId="S::s21017@unipi.gr::aa9f98b7-c670-456c-aeac-1c051446b12b" providerId="AD" clId="Web-{0A1248FC-EBC1-2C75-E9BE-4ACEAEDB79DC}" dt="2023-11-16T16:08:50.722" v="85"/>
          <ac:inkMkLst>
            <pc:docMk/>
            <pc:sldMk cId="1810393625" sldId="264"/>
            <ac:inkMk id="6" creationId="{4753066A-CED0-4CB8-EECB-7B82467D153B}"/>
          </ac:inkMkLst>
        </pc:inkChg>
        <pc:inkChg chg="del">
          <ac:chgData name="LOUKIA - DIMITRA GKIONI" userId="S::s21017@unipi.gr::aa9f98b7-c670-456c-aeac-1c051446b12b" providerId="AD" clId="Web-{0A1248FC-EBC1-2C75-E9BE-4ACEAEDB79DC}" dt="2023-11-16T16:08:50.722" v="84"/>
          <ac:inkMkLst>
            <pc:docMk/>
            <pc:sldMk cId="1810393625" sldId="264"/>
            <ac:inkMk id="7" creationId="{F354F11A-3422-FA6A-1A9F-196084612BEB}"/>
          </ac:inkMkLst>
        </pc:inkChg>
        <pc:inkChg chg="del">
          <ac:chgData name="LOUKIA - DIMITRA GKIONI" userId="S::s21017@unipi.gr::aa9f98b7-c670-456c-aeac-1c051446b12b" providerId="AD" clId="Web-{0A1248FC-EBC1-2C75-E9BE-4ACEAEDB79DC}" dt="2023-11-16T16:08:50.722" v="83"/>
          <ac:inkMkLst>
            <pc:docMk/>
            <pc:sldMk cId="1810393625" sldId="264"/>
            <ac:inkMk id="8" creationId="{9ADC8348-8B62-B391-623F-AE6A5DC39720}"/>
          </ac:inkMkLst>
        </pc:inkChg>
        <pc:inkChg chg="del">
          <ac:chgData name="LOUKIA - DIMITRA GKIONI" userId="S::s21017@unipi.gr::aa9f98b7-c670-456c-aeac-1c051446b12b" providerId="AD" clId="Web-{0A1248FC-EBC1-2C75-E9BE-4ACEAEDB79DC}" dt="2023-11-16T16:08:50.722" v="82"/>
          <ac:inkMkLst>
            <pc:docMk/>
            <pc:sldMk cId="1810393625" sldId="264"/>
            <ac:inkMk id="9" creationId="{6897F5F6-D36A-DCB8-8162-5BEEAB437E7F}"/>
          </ac:inkMkLst>
        </pc:inkChg>
        <pc:inkChg chg="del">
          <ac:chgData name="LOUKIA - DIMITRA GKIONI" userId="S::s21017@unipi.gr::aa9f98b7-c670-456c-aeac-1c051446b12b" providerId="AD" clId="Web-{0A1248FC-EBC1-2C75-E9BE-4ACEAEDB79DC}" dt="2023-11-16T16:08:50.722" v="81"/>
          <ac:inkMkLst>
            <pc:docMk/>
            <pc:sldMk cId="1810393625" sldId="264"/>
            <ac:inkMk id="10" creationId="{A66B7643-49AE-BCC2-7341-47DA5B1F2CE5}"/>
          </ac:inkMkLst>
        </pc:inkChg>
        <pc:inkChg chg="del">
          <ac:chgData name="LOUKIA - DIMITRA GKIONI" userId="S::s21017@unipi.gr::aa9f98b7-c670-456c-aeac-1c051446b12b" providerId="AD" clId="Web-{0A1248FC-EBC1-2C75-E9BE-4ACEAEDB79DC}" dt="2023-11-16T16:08:50.722" v="80"/>
          <ac:inkMkLst>
            <pc:docMk/>
            <pc:sldMk cId="1810393625" sldId="264"/>
            <ac:inkMk id="11" creationId="{8B059EF8-E726-74CF-63A8-6DD1EDE15BC9}"/>
          </ac:inkMkLst>
        </pc:inkChg>
      </pc:sldChg>
    </pc:docChg>
  </pc:docChgLst>
  <pc:docChgLst>
    <pc:chgData name="LOUKIA - DIMITRA GKIONI" userId="S::s21017@unipi.gr::aa9f98b7-c670-456c-aeac-1c051446b12b" providerId="AD" clId="Web-{F7295958-BCAC-7368-7E68-B21317577B14}"/>
    <pc:docChg chg="addSld modSld addMainMaster delMainMaster">
      <pc:chgData name="LOUKIA - DIMITRA GKIONI" userId="S::s21017@unipi.gr::aa9f98b7-c670-456c-aeac-1c051446b12b" providerId="AD" clId="Web-{F7295958-BCAC-7368-7E68-B21317577B14}" dt="2023-11-06T15:55:51.498" v="517"/>
      <pc:docMkLst>
        <pc:docMk/>
      </pc:docMkLst>
      <pc:sldChg chg="delSp modSp mod modClrScheme delDesignElem chgLayout">
        <pc:chgData name="LOUKIA - DIMITRA GKIONI" userId="S::s21017@unipi.gr::aa9f98b7-c670-456c-aeac-1c051446b12b" providerId="AD" clId="Web-{F7295958-BCAC-7368-7E68-B21317577B14}" dt="2023-11-06T15:23:16.639" v="68" actId="20577"/>
        <pc:sldMkLst>
          <pc:docMk/>
          <pc:sldMk cId="1660132187" sldId="256"/>
        </pc:sldMkLst>
        <pc:spChg chg="mod ord">
          <ac:chgData name="LOUKIA - DIMITRA GKIONI" userId="S::s21017@unipi.gr::aa9f98b7-c670-456c-aeac-1c051446b12b" providerId="AD" clId="Web-{F7295958-BCAC-7368-7E68-B21317577B14}" dt="2023-11-06T15:23:16.639" v="68" actId="20577"/>
          <ac:spMkLst>
            <pc:docMk/>
            <pc:sldMk cId="1660132187" sldId="256"/>
            <ac:spMk id="2" creationId="{1281831F-DA1D-CFD3-CDBA-5C394E302C69}"/>
          </ac:spMkLst>
        </pc:spChg>
        <pc:spChg chg="mod ord">
          <ac:chgData name="LOUKIA - DIMITRA GKIONI" userId="S::s21017@unipi.gr::aa9f98b7-c670-456c-aeac-1c051446b12b" providerId="AD" clId="Web-{F7295958-BCAC-7368-7E68-B21317577B14}" dt="2023-11-06T15:22:54.466" v="66"/>
          <ac:spMkLst>
            <pc:docMk/>
            <pc:sldMk cId="1660132187" sldId="256"/>
            <ac:spMk id="3" creationId="{89C594E1-E171-46AB-0D7B-1AC779138758}"/>
          </ac:spMkLst>
        </pc:spChg>
        <pc:spChg chg="del">
          <ac:chgData name="LOUKIA - DIMITRA GKIONI" userId="S::s21017@unipi.gr::aa9f98b7-c670-456c-aeac-1c051446b12b" providerId="AD" clId="Web-{F7295958-BCAC-7368-7E68-B21317577B14}" dt="2023-11-06T15:17:09.127" v="36"/>
          <ac:spMkLst>
            <pc:docMk/>
            <pc:sldMk cId="1660132187" sldId="256"/>
            <ac:spMk id="98" creationId="{1EC502BD-3766-4D83-94CC-391A4CD4E275}"/>
          </ac:spMkLst>
        </pc:spChg>
        <pc:spChg chg="del">
          <ac:chgData name="LOUKIA - DIMITRA GKIONI" userId="S::s21017@unipi.gr::aa9f98b7-c670-456c-aeac-1c051446b12b" providerId="AD" clId="Web-{F7295958-BCAC-7368-7E68-B21317577B14}" dt="2023-11-06T15:17:09.127" v="36"/>
          <ac:spMkLst>
            <pc:docMk/>
            <pc:sldMk cId="1660132187" sldId="256"/>
            <ac:spMk id="100" creationId="{2867CC89-052A-4B89-A1FF-972E522C654C}"/>
          </ac:spMkLst>
        </pc:spChg>
      </pc:sldChg>
      <pc:sldChg chg="addSp delSp modSp mod setBg modClrScheme delDesignElem chgLayout">
        <pc:chgData name="LOUKIA - DIMITRA GKIONI" userId="S::s21017@unipi.gr::aa9f98b7-c670-456c-aeac-1c051446b12b" providerId="AD" clId="Web-{F7295958-BCAC-7368-7E68-B21317577B14}" dt="2023-11-06T15:23:53.296" v="70" actId="14100"/>
        <pc:sldMkLst>
          <pc:docMk/>
          <pc:sldMk cId="2405706448" sldId="257"/>
        </pc:sldMkLst>
        <pc:spChg chg="mod ord">
          <ac:chgData name="LOUKIA - DIMITRA GKIONI" userId="S::s21017@unipi.gr::aa9f98b7-c670-456c-aeac-1c051446b12b" providerId="AD" clId="Web-{F7295958-BCAC-7368-7E68-B21317577B14}" dt="2023-11-06T15:23:40.327" v="69"/>
          <ac:spMkLst>
            <pc:docMk/>
            <pc:sldMk cId="2405706448" sldId="257"/>
            <ac:spMk id="4" creationId="{FEB5CC7F-1889-1054-A2EE-27A8D526F106}"/>
          </ac:spMkLst>
        </pc:spChg>
        <pc:spChg chg="del">
          <ac:chgData name="LOUKIA - DIMITRA GKIONI" userId="S::s21017@unipi.gr::aa9f98b7-c670-456c-aeac-1c051446b12b" providerId="AD" clId="Web-{F7295958-BCAC-7368-7E68-B21317577B14}" dt="2023-11-06T15:17:09.127" v="36"/>
          <ac:spMkLst>
            <pc:docMk/>
            <pc:sldMk cId="2405706448" sldId="257"/>
            <ac:spMk id="18" creationId="{84136905-015B-4510-B514-027CBA846BD6}"/>
          </ac:spMkLst>
        </pc:spChg>
        <pc:spChg chg="mod ord">
          <ac:chgData name="LOUKIA - DIMITRA GKIONI" userId="S::s21017@unipi.gr::aa9f98b7-c670-456c-aeac-1c051446b12b" providerId="AD" clId="Web-{F7295958-BCAC-7368-7E68-B21317577B14}" dt="2023-11-06T15:23:40.327" v="69"/>
          <ac:spMkLst>
            <pc:docMk/>
            <pc:sldMk cId="2405706448" sldId="257"/>
            <ac:spMk id="19" creationId="{D0DBC27E-F552-CBBB-4545-062017C9D9CD}"/>
          </ac:spMkLst>
        </pc:spChg>
        <pc:spChg chg="add">
          <ac:chgData name="LOUKIA - DIMITRA GKIONI" userId="S::s21017@unipi.gr::aa9f98b7-c670-456c-aeac-1c051446b12b" providerId="AD" clId="Web-{F7295958-BCAC-7368-7E68-B21317577B14}" dt="2023-11-06T15:23:40.327" v="69"/>
          <ac:spMkLst>
            <pc:docMk/>
            <pc:sldMk cId="2405706448" sldId="257"/>
            <ac:spMk id="21" creationId="{327D73B4-9F5C-4A64-A179-51B9500CB8B5}"/>
          </ac:spMkLst>
        </pc:spChg>
        <pc:spChg chg="add">
          <ac:chgData name="LOUKIA - DIMITRA GKIONI" userId="S::s21017@unipi.gr::aa9f98b7-c670-456c-aeac-1c051446b12b" providerId="AD" clId="Web-{F7295958-BCAC-7368-7E68-B21317577B14}" dt="2023-11-06T15:23:40.327" v="69"/>
          <ac:spMkLst>
            <pc:docMk/>
            <pc:sldMk cId="2405706448" sldId="257"/>
            <ac:spMk id="22" creationId="{C1F06963-6374-4B48-844F-071A9BAAAE02}"/>
          </ac:spMkLst>
        </pc:spChg>
        <pc:spChg chg="add del">
          <ac:chgData name="LOUKIA - DIMITRA GKIONI" userId="S::s21017@unipi.gr::aa9f98b7-c670-456c-aeac-1c051446b12b" providerId="AD" clId="Web-{F7295958-BCAC-7368-7E68-B21317577B14}" dt="2023-11-06T15:22:54.466" v="66"/>
          <ac:spMkLst>
            <pc:docMk/>
            <pc:sldMk cId="2405706448" sldId="257"/>
            <ac:spMk id="24" creationId="{763516C8-F227-4B77-9AA7-61B9A0B78253}"/>
          </ac:spMkLst>
        </pc:spChg>
        <pc:spChg chg="add del">
          <ac:chgData name="LOUKIA - DIMITRA GKIONI" userId="S::s21017@unipi.gr::aa9f98b7-c670-456c-aeac-1c051446b12b" providerId="AD" clId="Web-{F7295958-BCAC-7368-7E68-B21317577B14}" dt="2023-11-06T15:22:54.466" v="66"/>
          <ac:spMkLst>
            <pc:docMk/>
            <pc:sldMk cId="2405706448" sldId="257"/>
            <ac:spMk id="26" creationId="{D91B420C-C4C8-44DF-96B2-FBD1014646FE}"/>
          </ac:spMkLst>
        </pc:spChg>
        <pc:spChg chg="add">
          <ac:chgData name="LOUKIA - DIMITRA GKIONI" userId="S::s21017@unipi.gr::aa9f98b7-c670-456c-aeac-1c051446b12b" providerId="AD" clId="Web-{F7295958-BCAC-7368-7E68-B21317577B14}" dt="2023-11-06T15:23:40.327" v="69"/>
          <ac:spMkLst>
            <pc:docMk/>
            <pc:sldMk cId="2405706448" sldId="257"/>
            <ac:spMk id="32" creationId="{E3020543-B24B-4EC4-8FFC-8DD88EEA91A8}"/>
          </ac:spMkLst>
        </pc:spChg>
        <pc:grpChg chg="add">
          <ac:chgData name="LOUKIA - DIMITRA GKIONI" userId="S::s21017@unipi.gr::aa9f98b7-c670-456c-aeac-1c051446b12b" providerId="AD" clId="Web-{F7295958-BCAC-7368-7E68-B21317577B14}" dt="2023-11-06T15:23:40.327" v="69"/>
          <ac:grpSpMkLst>
            <pc:docMk/>
            <pc:sldMk cId="2405706448" sldId="257"/>
            <ac:grpSpMk id="28" creationId="{5614C7C0-FA1D-4105-8345-1DF76F9870A8}"/>
          </ac:grpSpMkLst>
        </pc:grpChg>
        <pc:picChg chg="mod">
          <ac:chgData name="LOUKIA - DIMITRA GKIONI" userId="S::s21017@unipi.gr::aa9f98b7-c670-456c-aeac-1c051446b12b" providerId="AD" clId="Web-{F7295958-BCAC-7368-7E68-B21317577B14}" dt="2023-11-06T15:23:53.296" v="70" actId="14100"/>
          <ac:picMkLst>
            <pc:docMk/>
            <pc:sldMk cId="2405706448" sldId="257"/>
            <ac:picMk id="6" creationId="{FBDAE517-2288-2B96-968A-E240845DC307}"/>
          </ac:picMkLst>
        </pc:picChg>
        <pc:cxnChg chg="add">
          <ac:chgData name="LOUKIA - DIMITRA GKIONI" userId="S::s21017@unipi.gr::aa9f98b7-c670-456c-aeac-1c051446b12b" providerId="AD" clId="Web-{F7295958-BCAC-7368-7E68-B21317577B14}" dt="2023-11-06T15:23:40.327" v="69"/>
          <ac:cxnSpMkLst>
            <pc:docMk/>
            <pc:sldMk cId="2405706448" sldId="257"/>
            <ac:cxnSpMk id="34" creationId="{C49DA8F6-BCC1-4447-B54C-57856834B94B}"/>
          </ac:cxnSpMkLst>
        </pc:cxnChg>
      </pc:sldChg>
      <pc:sldChg chg="delSp modSp mod modClrScheme delDesignElem chgLayout">
        <pc:chgData name="LOUKIA - DIMITRA GKIONI" userId="S::s21017@unipi.gr::aa9f98b7-c670-456c-aeac-1c051446b12b" providerId="AD" clId="Web-{F7295958-BCAC-7368-7E68-B21317577B14}" dt="2023-11-06T15:22:54.466" v="66"/>
        <pc:sldMkLst>
          <pc:docMk/>
          <pc:sldMk cId="3362032212" sldId="258"/>
        </pc:sldMkLst>
        <pc:spChg chg="mod ord">
          <ac:chgData name="LOUKIA - DIMITRA GKIONI" userId="S::s21017@unipi.gr::aa9f98b7-c670-456c-aeac-1c051446b12b" providerId="AD" clId="Web-{F7295958-BCAC-7368-7E68-B21317577B14}" dt="2023-11-06T15:22:54.466" v="66"/>
          <ac:spMkLst>
            <pc:docMk/>
            <pc:sldMk cId="3362032212" sldId="258"/>
            <ac:spMk id="2" creationId="{082A93C8-363A-9E23-8C31-83CFBC492779}"/>
          </ac:spMkLst>
        </pc:spChg>
        <pc:spChg chg="del">
          <ac:chgData name="LOUKIA - DIMITRA GKIONI" userId="S::s21017@unipi.gr::aa9f98b7-c670-456c-aeac-1c051446b12b" providerId="AD" clId="Web-{F7295958-BCAC-7368-7E68-B21317577B14}" dt="2023-11-06T15:17:09.127" v="36"/>
          <ac:spMkLst>
            <pc:docMk/>
            <pc:sldMk cId="3362032212" sldId="258"/>
            <ac:spMk id="17" creationId="{49306479-8C4D-4E4A-A330-DFC80A8A01BE}"/>
          </ac:spMkLst>
        </pc:spChg>
        <pc:spChg chg="del">
          <ac:chgData name="LOUKIA - DIMITRA GKIONI" userId="S::s21017@unipi.gr::aa9f98b7-c670-456c-aeac-1c051446b12b" providerId="AD" clId="Web-{F7295958-BCAC-7368-7E68-B21317577B14}" dt="2023-11-06T15:17:09.127" v="36"/>
          <ac:spMkLst>
            <pc:docMk/>
            <pc:sldMk cId="3362032212" sldId="258"/>
            <ac:spMk id="19" creationId="{9B45BA4C-9B54-4496-821F-9E0985CA984D}"/>
          </ac:spMkLst>
        </pc:spChg>
        <pc:picChg chg="mod ord">
          <ac:chgData name="LOUKIA - DIMITRA GKIONI" userId="S::s21017@unipi.gr::aa9f98b7-c670-456c-aeac-1c051446b12b" providerId="AD" clId="Web-{F7295958-BCAC-7368-7E68-B21317577B14}" dt="2023-11-06T15:22:54.466" v="66"/>
          <ac:picMkLst>
            <pc:docMk/>
            <pc:sldMk cId="3362032212" sldId="258"/>
            <ac:picMk id="4" creationId="{30D56182-B4D0-B838-DBD3-F6BEAFFE8EA9}"/>
          </ac:picMkLst>
        </pc:picChg>
      </pc:sldChg>
      <pc:sldChg chg="addSp delSp modSp mod modClrScheme delDesignElem chgLayout">
        <pc:chgData name="LOUKIA - DIMITRA GKIONI" userId="S::s21017@unipi.gr::aa9f98b7-c670-456c-aeac-1c051446b12b" providerId="AD" clId="Web-{F7295958-BCAC-7368-7E68-B21317577B14}" dt="2023-11-06T15:33:01.970" v="332"/>
        <pc:sldMkLst>
          <pc:docMk/>
          <pc:sldMk cId="3583574126" sldId="259"/>
        </pc:sldMkLst>
        <pc:spChg chg="mod ord">
          <ac:chgData name="LOUKIA - DIMITRA GKIONI" userId="S::s21017@unipi.gr::aa9f98b7-c670-456c-aeac-1c051446b12b" providerId="AD" clId="Web-{F7295958-BCAC-7368-7E68-B21317577B14}" dt="2023-11-06T15:33:01.970" v="332"/>
          <ac:spMkLst>
            <pc:docMk/>
            <pc:sldMk cId="3583574126" sldId="259"/>
            <ac:spMk id="2" creationId="{C064D734-7BA1-8B27-DE33-FF5604A76A44}"/>
          </ac:spMkLst>
        </pc:spChg>
        <pc:spChg chg="mod">
          <ac:chgData name="LOUKIA - DIMITRA GKIONI" userId="S::s21017@unipi.gr::aa9f98b7-c670-456c-aeac-1c051446b12b" providerId="AD" clId="Web-{F7295958-BCAC-7368-7E68-B21317577B14}" dt="2023-11-06T15:33:01.970" v="332"/>
          <ac:spMkLst>
            <pc:docMk/>
            <pc:sldMk cId="3583574126" sldId="259"/>
            <ac:spMk id="5" creationId="{C3D77149-36CB-6701-A4BA-00991F951BC0}"/>
          </ac:spMkLst>
        </pc:spChg>
        <pc:spChg chg="add">
          <ac:chgData name="LOUKIA - DIMITRA GKIONI" userId="S::s21017@unipi.gr::aa9f98b7-c670-456c-aeac-1c051446b12b" providerId="AD" clId="Web-{F7295958-BCAC-7368-7E68-B21317577B14}" dt="2023-11-06T15:33:01.970" v="332"/>
          <ac:spMkLst>
            <pc:docMk/>
            <pc:sldMk cId="3583574126" sldId="259"/>
            <ac:spMk id="7" creationId="{04812C46-200A-4DEB-A05E-3ED6C68C2387}"/>
          </ac:spMkLst>
        </pc:spChg>
        <pc:spChg chg="add">
          <ac:chgData name="LOUKIA - DIMITRA GKIONI" userId="S::s21017@unipi.gr::aa9f98b7-c670-456c-aeac-1c051446b12b" providerId="AD" clId="Web-{F7295958-BCAC-7368-7E68-B21317577B14}" dt="2023-11-06T15:33:01.970" v="332"/>
          <ac:spMkLst>
            <pc:docMk/>
            <pc:sldMk cId="3583574126" sldId="259"/>
            <ac:spMk id="9" creationId="{D1EA859B-E555-4109-94F3-6700E046E008}"/>
          </ac:spMkLst>
        </pc:spChg>
        <pc:spChg chg="del">
          <ac:chgData name="LOUKIA - DIMITRA GKIONI" userId="S::s21017@unipi.gr::aa9f98b7-c670-456c-aeac-1c051446b12b" providerId="AD" clId="Web-{F7295958-BCAC-7368-7E68-B21317577B14}" dt="2023-11-06T15:17:09.127" v="36"/>
          <ac:spMkLst>
            <pc:docMk/>
            <pc:sldMk cId="3583574126" sldId="259"/>
            <ac:spMk id="27" creationId="{49306479-8C4D-4E4A-A330-DFC80A8A01BE}"/>
          </ac:spMkLst>
        </pc:spChg>
        <pc:spChg chg="del">
          <ac:chgData name="LOUKIA - DIMITRA GKIONI" userId="S::s21017@unipi.gr::aa9f98b7-c670-456c-aeac-1c051446b12b" providerId="AD" clId="Web-{F7295958-BCAC-7368-7E68-B21317577B14}" dt="2023-11-06T15:17:09.127" v="36"/>
          <ac:spMkLst>
            <pc:docMk/>
            <pc:sldMk cId="3583574126" sldId="259"/>
            <ac:spMk id="29" creationId="{6BC086B1-6465-4129-A7B8-61553933BDCC}"/>
          </ac:spMkLst>
        </pc:spChg>
        <pc:spChg chg="del">
          <ac:chgData name="LOUKIA - DIMITRA GKIONI" userId="S::s21017@unipi.gr::aa9f98b7-c670-456c-aeac-1c051446b12b" providerId="AD" clId="Web-{F7295958-BCAC-7368-7E68-B21317577B14}" dt="2023-11-06T15:17:09.127" v="36"/>
          <ac:spMkLst>
            <pc:docMk/>
            <pc:sldMk cId="3583574126" sldId="259"/>
            <ac:spMk id="31" creationId="{3F6CEB52-D98E-4943-B072-F83075F099A3}"/>
          </ac:spMkLst>
        </pc:spChg>
        <pc:picChg chg="mod">
          <ac:chgData name="LOUKIA - DIMITRA GKIONI" userId="S::s21017@unipi.gr::aa9f98b7-c670-456c-aeac-1c051446b12b" providerId="AD" clId="Web-{F7295958-BCAC-7368-7E68-B21317577B14}" dt="2023-11-06T15:33:01.970" v="332"/>
          <ac:picMkLst>
            <pc:docMk/>
            <pc:sldMk cId="3583574126" sldId="259"/>
            <ac:picMk id="4" creationId="{846BFD22-8347-E0B0-7DC7-A351E5C475E1}"/>
          </ac:picMkLst>
        </pc:picChg>
      </pc:sldChg>
      <pc:sldChg chg="addSp delSp modSp mod modClrScheme delDesignElem chgLayout">
        <pc:chgData name="LOUKIA - DIMITRA GKIONI" userId="S::s21017@unipi.gr::aa9f98b7-c670-456c-aeac-1c051446b12b" providerId="AD" clId="Web-{F7295958-BCAC-7368-7E68-B21317577B14}" dt="2023-11-06T15:41:33.986" v="368"/>
        <pc:sldMkLst>
          <pc:docMk/>
          <pc:sldMk cId="440951603" sldId="260"/>
        </pc:sldMkLst>
        <pc:spChg chg="mod ord">
          <ac:chgData name="LOUKIA - DIMITRA GKIONI" userId="S::s21017@unipi.gr::aa9f98b7-c670-456c-aeac-1c051446b12b" providerId="AD" clId="Web-{F7295958-BCAC-7368-7E68-B21317577B14}" dt="2023-11-06T15:35:17.678" v="354" actId="20577"/>
          <ac:spMkLst>
            <pc:docMk/>
            <pc:sldMk cId="440951603" sldId="260"/>
            <ac:spMk id="2" creationId="{0BEB31BC-E764-890D-1BD7-A7A8694BC28D}"/>
          </ac:spMkLst>
        </pc:spChg>
        <pc:spChg chg="del">
          <ac:chgData name="LOUKIA - DIMITRA GKIONI" userId="S::s21017@unipi.gr::aa9f98b7-c670-456c-aeac-1c051446b12b" providerId="AD" clId="Web-{F7295958-BCAC-7368-7E68-B21317577B14}" dt="2023-11-06T15:17:09.127" v="36"/>
          <ac:spMkLst>
            <pc:docMk/>
            <pc:sldMk cId="440951603" sldId="260"/>
            <ac:spMk id="8" creationId="{49306479-8C4D-4E4A-A330-DFC80A8A01BE}"/>
          </ac:spMkLst>
        </pc:spChg>
        <pc:spChg chg="del">
          <ac:chgData name="LOUKIA - DIMITRA GKIONI" userId="S::s21017@unipi.gr::aa9f98b7-c670-456c-aeac-1c051446b12b" providerId="AD" clId="Web-{F7295958-BCAC-7368-7E68-B21317577B14}" dt="2023-11-06T15:17:09.127" v="36"/>
          <ac:spMkLst>
            <pc:docMk/>
            <pc:sldMk cId="440951603" sldId="260"/>
            <ac:spMk id="10" creationId="{9B45BA4C-9B54-4496-821F-9E0985CA984D}"/>
          </ac:spMkLst>
        </pc:spChg>
        <pc:spChg chg="del">
          <ac:chgData name="LOUKIA - DIMITRA GKIONI" userId="S::s21017@unipi.gr::aa9f98b7-c670-456c-aeac-1c051446b12b" providerId="AD" clId="Web-{F7295958-BCAC-7368-7E68-B21317577B14}" dt="2023-11-06T15:17:09.127" v="36"/>
          <ac:spMkLst>
            <pc:docMk/>
            <pc:sldMk cId="440951603" sldId="260"/>
            <ac:spMk id="12" creationId="{85E1BB9D-FAFF-4C3E-9E44-13F8FBABCD62}"/>
          </ac:spMkLst>
        </pc:spChg>
        <pc:spChg chg="del">
          <ac:chgData name="LOUKIA - DIMITRA GKIONI" userId="S::s21017@unipi.gr::aa9f98b7-c670-456c-aeac-1c051446b12b" providerId="AD" clId="Web-{F7295958-BCAC-7368-7E68-B21317577B14}" dt="2023-11-06T15:17:09.127" v="36"/>
          <ac:spMkLst>
            <pc:docMk/>
            <pc:sldMk cId="440951603" sldId="260"/>
            <ac:spMk id="14" creationId="{4FCC0365-8932-4A68-AACE-DF18F71F041E}"/>
          </ac:spMkLst>
        </pc:spChg>
        <pc:picChg chg="add del mod">
          <ac:chgData name="LOUKIA - DIMITRA GKIONI" userId="S::s21017@unipi.gr::aa9f98b7-c670-456c-aeac-1c051446b12b" providerId="AD" clId="Web-{F7295958-BCAC-7368-7E68-B21317577B14}" dt="2023-11-06T15:37:46.901" v="356"/>
          <ac:picMkLst>
            <pc:docMk/>
            <pc:sldMk cId="440951603" sldId="260"/>
            <ac:picMk id="3" creationId="{C8ABA0C7-3289-9D52-8DDA-5FD790DE2D2A}"/>
          </ac:picMkLst>
        </pc:picChg>
        <pc:picChg chg="add del mod">
          <ac:chgData name="LOUKIA - DIMITRA GKIONI" userId="S::s21017@unipi.gr::aa9f98b7-c670-456c-aeac-1c051446b12b" providerId="AD" clId="Web-{F7295958-BCAC-7368-7E68-B21317577B14}" dt="2023-11-06T15:38:49.622" v="358"/>
          <ac:picMkLst>
            <pc:docMk/>
            <pc:sldMk cId="440951603" sldId="260"/>
            <ac:picMk id="4" creationId="{6788D778-0151-B850-3202-1A06041E90C3}"/>
          </ac:picMkLst>
        </pc:picChg>
        <pc:picChg chg="add del mod">
          <ac:chgData name="LOUKIA - DIMITRA GKIONI" userId="S::s21017@unipi.gr::aa9f98b7-c670-456c-aeac-1c051446b12b" providerId="AD" clId="Web-{F7295958-BCAC-7368-7E68-B21317577B14}" dt="2023-11-06T15:40:55.907" v="365"/>
          <ac:picMkLst>
            <pc:docMk/>
            <pc:sldMk cId="440951603" sldId="260"/>
            <ac:picMk id="5" creationId="{9BB99F90-87F9-C9CB-66FF-7367FEA8B363}"/>
          </ac:picMkLst>
        </pc:picChg>
        <pc:picChg chg="add del mod">
          <ac:chgData name="LOUKIA - DIMITRA GKIONI" userId="S::s21017@unipi.gr::aa9f98b7-c670-456c-aeac-1c051446b12b" providerId="AD" clId="Web-{F7295958-BCAC-7368-7E68-B21317577B14}" dt="2023-11-06T15:41:33.986" v="368"/>
          <ac:picMkLst>
            <pc:docMk/>
            <pc:sldMk cId="440951603" sldId="260"/>
            <ac:picMk id="6" creationId="{8BEEBAA4-BA35-5FB8-4BB5-D4CCE444B52B}"/>
          </ac:picMkLst>
        </pc:picChg>
      </pc:sldChg>
      <pc:sldChg chg="addSp delSp modSp mod setBg modClrScheme chgLayout">
        <pc:chgData name="LOUKIA - DIMITRA GKIONI" userId="S::s21017@unipi.gr::aa9f98b7-c670-456c-aeac-1c051446b12b" providerId="AD" clId="Web-{F7295958-BCAC-7368-7E68-B21317577B14}" dt="2023-11-06T15:55:51.498" v="517"/>
        <pc:sldMkLst>
          <pc:docMk/>
          <pc:sldMk cId="4015857562" sldId="261"/>
        </pc:sldMkLst>
        <pc:spChg chg="mod ord">
          <ac:chgData name="LOUKIA - DIMITRA GKIONI" userId="S::s21017@unipi.gr::aa9f98b7-c670-456c-aeac-1c051446b12b" providerId="AD" clId="Web-{F7295958-BCAC-7368-7E68-B21317577B14}" dt="2023-11-06T15:49:35.783" v="398" actId="20577"/>
          <ac:spMkLst>
            <pc:docMk/>
            <pc:sldMk cId="4015857562" sldId="261"/>
            <ac:spMk id="2" creationId="{3E78B6AF-C76E-900A-3E42-A25372002A92}"/>
          </ac:spMkLst>
        </pc:spChg>
        <pc:spChg chg="add del mod ord">
          <ac:chgData name="LOUKIA - DIMITRA GKIONI" userId="S::s21017@unipi.gr::aa9f98b7-c670-456c-aeac-1c051446b12b" providerId="AD" clId="Web-{F7295958-BCAC-7368-7E68-B21317577B14}" dt="2023-11-06T15:48:52.032" v="373"/>
          <ac:spMkLst>
            <pc:docMk/>
            <pc:sldMk cId="4015857562" sldId="261"/>
            <ac:spMk id="3" creationId="{2F41979C-A4AB-DBCB-52EE-381895A36BD9}"/>
          </ac:spMkLst>
        </pc:spChg>
        <pc:spChg chg="add del">
          <ac:chgData name="LOUKIA - DIMITRA GKIONI" userId="S::s21017@unipi.gr::aa9f98b7-c670-456c-aeac-1c051446b12b" providerId="AD" clId="Web-{F7295958-BCAC-7368-7E68-B21317577B14}" dt="2023-11-06T15:48:49.610" v="370"/>
          <ac:spMkLst>
            <pc:docMk/>
            <pc:sldMk cId="4015857562" sldId="261"/>
            <ac:spMk id="8" creationId="{C2554CA6-288E-4202-BC52-2E5A8F0C0AED}"/>
          </ac:spMkLst>
        </pc:spChg>
        <pc:spChg chg="add del">
          <ac:chgData name="LOUKIA - DIMITRA GKIONI" userId="S::s21017@unipi.gr::aa9f98b7-c670-456c-aeac-1c051446b12b" providerId="AD" clId="Web-{F7295958-BCAC-7368-7E68-B21317577B14}" dt="2023-11-06T15:48:49.610" v="370"/>
          <ac:spMkLst>
            <pc:docMk/>
            <pc:sldMk cId="4015857562" sldId="261"/>
            <ac:spMk id="10" creationId="{B10BB131-AC8E-4A8E-A5D1-36260F720C3B}"/>
          </ac:spMkLst>
        </pc:spChg>
        <pc:spChg chg="add del">
          <ac:chgData name="LOUKIA - DIMITRA GKIONI" userId="S::s21017@unipi.gr::aa9f98b7-c670-456c-aeac-1c051446b12b" providerId="AD" clId="Web-{F7295958-BCAC-7368-7E68-B21317577B14}" dt="2023-11-06T15:48:49.610" v="370"/>
          <ac:spMkLst>
            <pc:docMk/>
            <pc:sldMk cId="4015857562" sldId="261"/>
            <ac:spMk id="12" creationId="{5B7778FC-632E-4DCA-A7CB-0D7731CCF970}"/>
          </ac:spMkLst>
        </pc:spChg>
        <pc:spChg chg="add del">
          <ac:chgData name="LOUKIA - DIMITRA GKIONI" userId="S::s21017@unipi.gr::aa9f98b7-c670-456c-aeac-1c051446b12b" providerId="AD" clId="Web-{F7295958-BCAC-7368-7E68-B21317577B14}" dt="2023-11-06T15:48:49.610" v="370"/>
          <ac:spMkLst>
            <pc:docMk/>
            <pc:sldMk cId="4015857562" sldId="261"/>
            <ac:spMk id="14" creationId="{FA23A907-97FB-4A8F-880A-DD77401C4296}"/>
          </ac:spMkLst>
        </pc:spChg>
        <pc:spChg chg="add del">
          <ac:chgData name="LOUKIA - DIMITRA GKIONI" userId="S::s21017@unipi.gr::aa9f98b7-c670-456c-aeac-1c051446b12b" providerId="AD" clId="Web-{F7295958-BCAC-7368-7E68-B21317577B14}" dt="2023-11-06T15:48:52.016" v="372"/>
          <ac:spMkLst>
            <pc:docMk/>
            <pc:sldMk cId="4015857562" sldId="261"/>
            <ac:spMk id="16" creationId="{C3896A03-3945-419A-B66B-4EE266EDD152}"/>
          </ac:spMkLst>
        </pc:spChg>
        <pc:spChg chg="add del">
          <ac:chgData name="LOUKIA - DIMITRA GKIONI" userId="S::s21017@unipi.gr::aa9f98b7-c670-456c-aeac-1c051446b12b" providerId="AD" clId="Web-{F7295958-BCAC-7368-7E68-B21317577B14}" dt="2023-11-06T15:48:52.016" v="372"/>
          <ac:spMkLst>
            <pc:docMk/>
            <pc:sldMk cId="4015857562" sldId="261"/>
            <ac:spMk id="17" creationId="{B34F5AD2-EDBD-4BBD-A55C-EAFFD0C7097A}"/>
          </ac:spMkLst>
        </pc:spChg>
        <pc:spChg chg="add">
          <ac:chgData name="LOUKIA - DIMITRA GKIONI" userId="S::s21017@unipi.gr::aa9f98b7-c670-456c-aeac-1c051446b12b" providerId="AD" clId="Web-{F7295958-BCAC-7368-7E68-B21317577B14}" dt="2023-11-06T15:48:52.032" v="373"/>
          <ac:spMkLst>
            <pc:docMk/>
            <pc:sldMk cId="4015857562" sldId="261"/>
            <ac:spMk id="19" creationId="{B547373F-AF2E-4907-B442-9F902B387FD0}"/>
          </ac:spMkLst>
        </pc:spChg>
        <pc:spChg chg="add mod">
          <ac:chgData name="LOUKIA - DIMITRA GKIONI" userId="S::s21017@unipi.gr::aa9f98b7-c670-456c-aeac-1c051446b12b" providerId="AD" clId="Web-{F7295958-BCAC-7368-7E68-B21317577B14}" dt="2023-11-06T15:54:56.075" v="511" actId="20577"/>
          <ac:spMkLst>
            <pc:docMk/>
            <pc:sldMk cId="4015857562" sldId="261"/>
            <ac:spMk id="24" creationId="{9F9ACDBD-4ECE-6FF6-D263-8AB40D7D8058}"/>
          </ac:spMkLst>
        </pc:spChg>
        <pc:picChg chg="add mod">
          <ac:chgData name="LOUKIA - DIMITRA GKIONI" userId="S::s21017@unipi.gr::aa9f98b7-c670-456c-aeac-1c051446b12b" providerId="AD" clId="Web-{F7295958-BCAC-7368-7E68-B21317577B14}" dt="2023-11-06T15:50:09.222" v="400" actId="1076"/>
          <ac:picMkLst>
            <pc:docMk/>
            <pc:sldMk cId="4015857562" sldId="261"/>
            <ac:picMk id="4" creationId="{6620BDC7-9184-32F5-5AAD-2FE128A76962}"/>
          </ac:picMkLst>
        </pc:picChg>
        <pc:picChg chg="add mod">
          <ac:chgData name="LOUKIA - DIMITRA GKIONI" userId="S::s21017@unipi.gr::aa9f98b7-c670-456c-aeac-1c051446b12b" providerId="AD" clId="Web-{F7295958-BCAC-7368-7E68-B21317577B14}" dt="2023-11-06T15:51:54.663" v="420" actId="1076"/>
          <ac:picMkLst>
            <pc:docMk/>
            <pc:sldMk cId="4015857562" sldId="261"/>
            <ac:picMk id="5" creationId="{26DEB684-5CCD-CCD3-0B60-7F6EF97B83E5}"/>
          </ac:picMkLst>
        </pc:picChg>
        <pc:inkChg chg="add del">
          <ac:chgData name="LOUKIA - DIMITRA GKIONI" userId="S::s21017@unipi.gr::aa9f98b7-c670-456c-aeac-1c051446b12b" providerId="AD" clId="Web-{F7295958-BCAC-7368-7E68-B21317577B14}" dt="2023-11-06T15:55:51.498" v="517"/>
          <ac:inkMkLst>
            <pc:docMk/>
            <pc:sldMk cId="4015857562" sldId="261"/>
            <ac:inkMk id="6" creationId="{4F146469-02B5-5488-F6F4-4EFA550407D3}"/>
          </ac:inkMkLst>
        </pc:inkChg>
        <pc:inkChg chg="add">
          <ac:chgData name="LOUKIA - DIMITRA GKIONI" userId="S::s21017@unipi.gr::aa9f98b7-c670-456c-aeac-1c051446b12b" providerId="AD" clId="Web-{F7295958-BCAC-7368-7E68-B21317577B14}" dt="2023-11-06T15:52:24.617" v="422"/>
          <ac:inkMkLst>
            <pc:docMk/>
            <pc:sldMk cId="4015857562" sldId="261"/>
            <ac:inkMk id="7" creationId="{4C40A8A6-054F-53B1-E68E-465235C5161B}"/>
          </ac:inkMkLst>
        </pc:inkChg>
        <pc:inkChg chg="add del">
          <ac:chgData name="LOUKIA - DIMITRA GKIONI" userId="S::s21017@unipi.gr::aa9f98b7-c670-456c-aeac-1c051446b12b" providerId="AD" clId="Web-{F7295958-BCAC-7368-7E68-B21317577B14}" dt="2023-11-06T15:52:34.648" v="424"/>
          <ac:inkMkLst>
            <pc:docMk/>
            <pc:sldMk cId="4015857562" sldId="261"/>
            <ac:inkMk id="9" creationId="{35B72194-7237-2925-734F-9A65EFDCCC87}"/>
          </ac:inkMkLst>
        </pc:inkChg>
        <pc:inkChg chg="add">
          <ac:chgData name="LOUKIA - DIMITRA GKIONI" userId="S::s21017@unipi.gr::aa9f98b7-c670-456c-aeac-1c051446b12b" providerId="AD" clId="Web-{F7295958-BCAC-7368-7E68-B21317577B14}" dt="2023-11-06T15:52:40.476" v="425"/>
          <ac:inkMkLst>
            <pc:docMk/>
            <pc:sldMk cId="4015857562" sldId="261"/>
            <ac:inkMk id="11" creationId="{1BB77D2E-AD53-00EA-60B2-7B1C6FFD6C6E}"/>
          </ac:inkMkLst>
        </pc:inkChg>
        <pc:inkChg chg="add">
          <ac:chgData name="LOUKIA - DIMITRA GKIONI" userId="S::s21017@unipi.gr::aa9f98b7-c670-456c-aeac-1c051446b12b" providerId="AD" clId="Web-{F7295958-BCAC-7368-7E68-B21317577B14}" dt="2023-11-06T15:52:43.758" v="426"/>
          <ac:inkMkLst>
            <pc:docMk/>
            <pc:sldMk cId="4015857562" sldId="261"/>
            <ac:inkMk id="13" creationId="{48537563-EAA7-969A-1B7A-E5E67BCFB012}"/>
          </ac:inkMkLst>
        </pc:inkChg>
        <pc:inkChg chg="add">
          <ac:chgData name="LOUKIA - DIMITRA GKIONI" userId="S::s21017@unipi.gr::aa9f98b7-c670-456c-aeac-1c051446b12b" providerId="AD" clId="Web-{F7295958-BCAC-7368-7E68-B21317577B14}" dt="2023-11-06T15:52:46.055" v="427"/>
          <ac:inkMkLst>
            <pc:docMk/>
            <pc:sldMk cId="4015857562" sldId="261"/>
            <ac:inkMk id="15" creationId="{9BF19627-D443-17A2-E6D9-08D59477F0B6}"/>
          </ac:inkMkLst>
        </pc:inkChg>
        <pc:inkChg chg="add del">
          <ac:chgData name="LOUKIA - DIMITRA GKIONI" userId="S::s21017@unipi.gr::aa9f98b7-c670-456c-aeac-1c051446b12b" providerId="AD" clId="Web-{F7295958-BCAC-7368-7E68-B21317577B14}" dt="2023-11-06T15:52:55.399" v="429"/>
          <ac:inkMkLst>
            <pc:docMk/>
            <pc:sldMk cId="4015857562" sldId="261"/>
            <ac:inkMk id="18" creationId="{7CF4D6CA-66BE-A42A-391D-B0031FD8CE04}"/>
          </ac:inkMkLst>
        </pc:inkChg>
        <pc:inkChg chg="add">
          <ac:chgData name="LOUKIA - DIMITRA GKIONI" userId="S::s21017@unipi.gr::aa9f98b7-c670-456c-aeac-1c051446b12b" providerId="AD" clId="Web-{F7295958-BCAC-7368-7E68-B21317577B14}" dt="2023-11-06T15:53:00.946" v="430"/>
          <ac:inkMkLst>
            <pc:docMk/>
            <pc:sldMk cId="4015857562" sldId="261"/>
            <ac:inkMk id="20" creationId="{2661DAA3-9E3A-EE24-9F72-C04EE83B9DFD}"/>
          </ac:inkMkLst>
        </pc:inkChg>
        <pc:inkChg chg="add del">
          <ac:chgData name="LOUKIA - DIMITRA GKIONI" userId="S::s21017@unipi.gr::aa9f98b7-c670-456c-aeac-1c051446b12b" providerId="AD" clId="Web-{F7295958-BCAC-7368-7E68-B21317577B14}" dt="2023-11-06T15:53:16.306" v="432"/>
          <ac:inkMkLst>
            <pc:docMk/>
            <pc:sldMk cId="4015857562" sldId="261"/>
            <ac:inkMk id="21" creationId="{B6086A19-D641-7FE2-CDBE-C9090B2EDCA6}"/>
          </ac:inkMkLst>
        </pc:inkChg>
        <pc:inkChg chg="add">
          <ac:chgData name="LOUKIA - DIMITRA GKIONI" userId="S::s21017@unipi.gr::aa9f98b7-c670-456c-aeac-1c051446b12b" providerId="AD" clId="Web-{F7295958-BCAC-7368-7E68-B21317577B14}" dt="2023-11-06T15:53:25.369" v="433"/>
          <ac:inkMkLst>
            <pc:docMk/>
            <pc:sldMk cId="4015857562" sldId="261"/>
            <ac:inkMk id="22" creationId="{9E138061-ED5C-A37F-F96A-10E3A2A2381E}"/>
          </ac:inkMkLst>
        </pc:inkChg>
        <pc:inkChg chg="add del">
          <ac:chgData name="LOUKIA - DIMITRA GKIONI" userId="S::s21017@unipi.gr::aa9f98b7-c670-456c-aeac-1c051446b12b" providerId="AD" clId="Web-{F7295958-BCAC-7368-7E68-B21317577B14}" dt="2023-11-06T15:55:51.498" v="516"/>
          <ac:inkMkLst>
            <pc:docMk/>
            <pc:sldMk cId="4015857562" sldId="261"/>
            <ac:inkMk id="23" creationId="{1E00AA5B-A4E8-DCC0-CC09-1C9A7DF54FC0}"/>
          </ac:inkMkLst>
        </pc:inkChg>
        <pc:inkChg chg="add del">
          <ac:chgData name="LOUKIA - DIMITRA GKIONI" userId="S::s21017@unipi.gr::aa9f98b7-c670-456c-aeac-1c051446b12b" providerId="AD" clId="Web-{F7295958-BCAC-7368-7E68-B21317577B14}" dt="2023-11-06T15:55:35.935" v="515"/>
          <ac:inkMkLst>
            <pc:docMk/>
            <pc:sldMk cId="4015857562" sldId="261"/>
            <ac:inkMk id="25" creationId="{516D197B-7C8C-12B0-876E-1E87B70ADB78}"/>
          </ac:inkMkLst>
        </pc:inkChg>
      </pc:sldChg>
      <pc:sldChg chg="addSp delSp modSp new mod setBg modClrScheme addAnim delDesignElem chgLayout">
        <pc:chgData name="LOUKIA - DIMITRA GKIONI" userId="S::s21017@unipi.gr::aa9f98b7-c670-456c-aeac-1c051446b12b" providerId="AD" clId="Web-{F7295958-BCAC-7368-7E68-B21317577B14}" dt="2023-11-06T15:32:20.188" v="331" actId="1076"/>
        <pc:sldMkLst>
          <pc:docMk/>
          <pc:sldMk cId="4124475630" sldId="262"/>
        </pc:sldMkLst>
        <pc:spChg chg="mod ord">
          <ac:chgData name="LOUKIA - DIMITRA GKIONI" userId="S::s21017@unipi.gr::aa9f98b7-c670-456c-aeac-1c051446b12b" providerId="AD" clId="Web-{F7295958-BCAC-7368-7E68-B21317577B14}" dt="2023-11-06T15:26:54.021" v="99" actId="20577"/>
          <ac:spMkLst>
            <pc:docMk/>
            <pc:sldMk cId="4124475630" sldId="262"/>
            <ac:spMk id="2" creationId="{C42C8384-EA4E-810B-7A6B-09853457C753}"/>
          </ac:spMkLst>
        </pc:spChg>
        <pc:spChg chg="del mod ord">
          <ac:chgData name="LOUKIA - DIMITRA GKIONI" userId="S::s21017@unipi.gr::aa9f98b7-c670-456c-aeac-1c051446b12b" providerId="AD" clId="Web-{F7295958-BCAC-7368-7E68-B21317577B14}" dt="2023-11-06T15:18:07.520" v="42"/>
          <ac:spMkLst>
            <pc:docMk/>
            <pc:sldMk cId="4124475630" sldId="262"/>
            <ac:spMk id="3" creationId="{49A2A3F0-EADC-4388-823D-EC2C965120D9}"/>
          </ac:spMkLst>
        </pc:spChg>
        <pc:spChg chg="add mod">
          <ac:chgData name="LOUKIA - DIMITRA GKIONI" userId="S::s21017@unipi.gr::aa9f98b7-c670-456c-aeac-1c051446b12b" providerId="AD" clId="Web-{F7295958-BCAC-7368-7E68-B21317577B14}" dt="2023-11-06T15:32:20.188" v="331" actId="1076"/>
          <ac:spMkLst>
            <pc:docMk/>
            <pc:sldMk cId="4124475630" sldId="262"/>
            <ac:spMk id="4" creationId="{B26707B0-455D-3E5E-E1CB-59628E90F4D6}"/>
          </ac:spMkLst>
        </pc:spChg>
        <pc:spChg chg="add del">
          <ac:chgData name="LOUKIA - DIMITRA GKIONI" userId="S::s21017@unipi.gr::aa9f98b7-c670-456c-aeac-1c051446b12b" providerId="AD" clId="Web-{F7295958-BCAC-7368-7E68-B21317577B14}" dt="2023-11-06T15:26:32.661" v="97"/>
          <ac:spMkLst>
            <pc:docMk/>
            <pc:sldMk cId="4124475630" sldId="262"/>
            <ac:spMk id="7" creationId="{C3896A03-3945-419A-B66B-4EE266EDD152}"/>
          </ac:spMkLst>
        </pc:spChg>
        <pc:spChg chg="add del">
          <ac:chgData name="LOUKIA - DIMITRA GKIONI" userId="S::s21017@unipi.gr::aa9f98b7-c670-456c-aeac-1c051446b12b" providerId="AD" clId="Web-{F7295958-BCAC-7368-7E68-B21317577B14}" dt="2023-11-06T15:18:07.520" v="42"/>
          <ac:spMkLst>
            <pc:docMk/>
            <pc:sldMk cId="4124475630" sldId="262"/>
            <ac:spMk id="8" creationId="{09588DA8-065E-4F6F-8EFD-43104AB2E0CF}"/>
          </ac:spMkLst>
        </pc:spChg>
        <pc:spChg chg="add del">
          <ac:chgData name="LOUKIA - DIMITRA GKIONI" userId="S::s21017@unipi.gr::aa9f98b7-c670-456c-aeac-1c051446b12b" providerId="AD" clId="Web-{F7295958-BCAC-7368-7E68-B21317577B14}" dt="2023-11-06T15:26:32.661" v="97"/>
          <ac:spMkLst>
            <pc:docMk/>
            <pc:sldMk cId="4124475630" sldId="262"/>
            <ac:spMk id="9" creationId="{B34F5AD2-EDBD-4BBD-A55C-EAFFD0C7097A}"/>
          </ac:spMkLst>
        </pc:spChg>
        <pc:spChg chg="add del">
          <ac:chgData name="LOUKIA - DIMITRA GKIONI" userId="S::s21017@unipi.gr::aa9f98b7-c670-456c-aeac-1c051446b12b" providerId="AD" clId="Web-{F7295958-BCAC-7368-7E68-B21317577B14}" dt="2023-11-06T15:18:07.520" v="42"/>
          <ac:spMkLst>
            <pc:docMk/>
            <pc:sldMk cId="4124475630" sldId="262"/>
            <ac:spMk id="10" creationId="{C4285719-470E-454C-AF62-8323075F1F5B}"/>
          </ac:spMkLst>
        </pc:spChg>
        <pc:spChg chg="add del">
          <ac:chgData name="LOUKIA - DIMITRA GKIONI" userId="S::s21017@unipi.gr::aa9f98b7-c670-456c-aeac-1c051446b12b" providerId="AD" clId="Web-{F7295958-BCAC-7368-7E68-B21317577B14}" dt="2023-11-06T15:26:32.661" v="96"/>
          <ac:spMkLst>
            <pc:docMk/>
            <pc:sldMk cId="4124475630" sldId="262"/>
            <ac:spMk id="11" creationId="{C3896A03-3945-419A-B66B-4EE266EDD152}"/>
          </ac:spMkLst>
        </pc:spChg>
        <pc:spChg chg="add del">
          <ac:chgData name="LOUKIA - DIMITRA GKIONI" userId="S::s21017@unipi.gr::aa9f98b7-c670-456c-aeac-1c051446b12b" providerId="AD" clId="Web-{F7295958-BCAC-7368-7E68-B21317577B14}" dt="2023-11-06T15:18:07.520" v="42"/>
          <ac:spMkLst>
            <pc:docMk/>
            <pc:sldMk cId="4124475630" sldId="262"/>
            <ac:spMk id="12" creationId="{CD9FE4EF-C4D8-49A0-B2FF-81D8DB7D8A24}"/>
          </ac:spMkLst>
        </pc:spChg>
        <pc:spChg chg="add del">
          <ac:chgData name="LOUKIA - DIMITRA GKIONI" userId="S::s21017@unipi.gr::aa9f98b7-c670-456c-aeac-1c051446b12b" providerId="AD" clId="Web-{F7295958-BCAC-7368-7E68-B21317577B14}" dt="2023-11-06T15:26:32.661" v="96"/>
          <ac:spMkLst>
            <pc:docMk/>
            <pc:sldMk cId="4124475630" sldId="262"/>
            <ac:spMk id="13" creationId="{B34F5AD2-EDBD-4BBD-A55C-EAFFD0C7097A}"/>
          </ac:spMkLst>
        </pc:spChg>
        <pc:spChg chg="add del">
          <ac:chgData name="LOUKIA - DIMITRA GKIONI" userId="S::s21017@unipi.gr::aa9f98b7-c670-456c-aeac-1c051446b12b" providerId="AD" clId="Web-{F7295958-BCAC-7368-7E68-B21317577B14}" dt="2023-11-06T15:18:07.520" v="42"/>
          <ac:spMkLst>
            <pc:docMk/>
            <pc:sldMk cId="4124475630" sldId="262"/>
            <ac:spMk id="14" creationId="{4300840D-0A0B-4512-BACA-B439D5B9C57C}"/>
          </ac:spMkLst>
        </pc:spChg>
        <pc:spChg chg="add del">
          <ac:chgData name="LOUKIA - DIMITRA GKIONI" userId="S::s21017@unipi.gr::aa9f98b7-c670-456c-aeac-1c051446b12b" providerId="AD" clId="Web-{F7295958-BCAC-7368-7E68-B21317577B14}" dt="2023-11-06T15:26:32.661" v="96"/>
          <ac:spMkLst>
            <pc:docMk/>
            <pc:sldMk cId="4124475630" sldId="262"/>
            <ac:spMk id="15" creationId="{6832F003-FCA6-4CFB-A2EA-308F3AA257D1}"/>
          </ac:spMkLst>
        </pc:spChg>
        <pc:spChg chg="add del">
          <ac:chgData name="LOUKIA - DIMITRA GKIONI" userId="S::s21017@unipi.gr::aa9f98b7-c670-456c-aeac-1c051446b12b" providerId="AD" clId="Web-{F7295958-BCAC-7368-7E68-B21317577B14}" dt="2023-11-06T15:18:07.520" v="42"/>
          <ac:spMkLst>
            <pc:docMk/>
            <pc:sldMk cId="4124475630" sldId="262"/>
            <ac:spMk id="16" creationId="{D2B78728-A580-49A7-84F9-6EF6F583ADE0}"/>
          </ac:spMkLst>
        </pc:spChg>
        <pc:spChg chg="add">
          <ac:chgData name="LOUKIA - DIMITRA GKIONI" userId="S::s21017@unipi.gr::aa9f98b7-c670-456c-aeac-1c051446b12b" providerId="AD" clId="Web-{F7295958-BCAC-7368-7E68-B21317577B14}" dt="2023-11-06T15:26:32.661" v="97"/>
          <ac:spMkLst>
            <pc:docMk/>
            <pc:sldMk cId="4124475630" sldId="262"/>
            <ac:spMk id="17" creationId="{C3896A03-3945-419A-B66B-4EE266EDD152}"/>
          </ac:spMkLst>
        </pc:spChg>
        <pc:spChg chg="add del">
          <ac:chgData name="LOUKIA - DIMITRA GKIONI" userId="S::s21017@unipi.gr::aa9f98b7-c670-456c-aeac-1c051446b12b" providerId="AD" clId="Web-{F7295958-BCAC-7368-7E68-B21317577B14}" dt="2023-11-06T15:18:07.520" v="42"/>
          <ac:spMkLst>
            <pc:docMk/>
            <pc:sldMk cId="4124475630" sldId="262"/>
            <ac:spMk id="18" creationId="{38FAA1A1-D861-433F-88FA-1E9D6FD31D11}"/>
          </ac:spMkLst>
        </pc:spChg>
        <pc:spChg chg="add">
          <ac:chgData name="LOUKIA - DIMITRA GKIONI" userId="S::s21017@unipi.gr::aa9f98b7-c670-456c-aeac-1c051446b12b" providerId="AD" clId="Web-{F7295958-BCAC-7368-7E68-B21317577B14}" dt="2023-11-06T15:26:32.661" v="97"/>
          <ac:spMkLst>
            <pc:docMk/>
            <pc:sldMk cId="4124475630" sldId="262"/>
            <ac:spMk id="19" creationId="{B34F5AD2-EDBD-4BBD-A55C-EAFFD0C7097A}"/>
          </ac:spMkLst>
        </pc:spChg>
        <pc:spChg chg="add del">
          <ac:chgData name="LOUKIA - DIMITRA GKIONI" userId="S::s21017@unipi.gr::aa9f98b7-c670-456c-aeac-1c051446b12b" providerId="AD" clId="Web-{F7295958-BCAC-7368-7E68-B21317577B14}" dt="2023-11-06T15:18:07.520" v="42"/>
          <ac:spMkLst>
            <pc:docMk/>
            <pc:sldMk cId="4124475630" sldId="262"/>
            <ac:spMk id="20" creationId="{8D71EDA1-87BF-4D5D-AB79-F346FD19278A}"/>
          </ac:spMkLst>
        </pc:spChg>
        <pc:spChg chg="add del">
          <ac:chgData name="LOUKIA - DIMITRA GKIONI" userId="S::s21017@unipi.gr::aa9f98b7-c670-456c-aeac-1c051446b12b" providerId="AD" clId="Web-{F7295958-BCAC-7368-7E68-B21317577B14}" dt="2023-11-06T15:18:33.489" v="43"/>
          <ac:spMkLst>
            <pc:docMk/>
            <pc:sldMk cId="4124475630" sldId="262"/>
            <ac:spMk id="25" creationId="{B547373F-AF2E-4907-B442-9F902B387FD0}"/>
          </ac:spMkLst>
        </pc:spChg>
      </pc:sldChg>
      <pc:sldMasterChg chg="del delSldLayout">
        <pc:chgData name="LOUKIA - DIMITRA GKIONI" userId="S::s21017@unipi.gr::aa9f98b7-c670-456c-aeac-1c051446b12b" providerId="AD" clId="Web-{F7295958-BCAC-7368-7E68-B21317577B14}" dt="2023-11-06T15:17:09.127" v="36"/>
        <pc:sldMasterMkLst>
          <pc:docMk/>
          <pc:sldMasterMk cId="1241269516" sldId="2147483905"/>
        </pc:sldMasterMkLst>
        <pc:sldLayoutChg chg="del">
          <pc:chgData name="LOUKIA - DIMITRA GKIONI" userId="S::s21017@unipi.gr::aa9f98b7-c670-456c-aeac-1c051446b12b" providerId="AD" clId="Web-{F7295958-BCAC-7368-7E68-B21317577B14}" dt="2023-11-06T15:17:09.127" v="36"/>
          <pc:sldLayoutMkLst>
            <pc:docMk/>
            <pc:sldMasterMk cId="1241269516" sldId="2147483905"/>
            <pc:sldLayoutMk cId="112861812" sldId="2147483894"/>
          </pc:sldLayoutMkLst>
        </pc:sldLayoutChg>
        <pc:sldLayoutChg chg="del">
          <pc:chgData name="LOUKIA - DIMITRA GKIONI" userId="S::s21017@unipi.gr::aa9f98b7-c670-456c-aeac-1c051446b12b" providerId="AD" clId="Web-{F7295958-BCAC-7368-7E68-B21317577B14}" dt="2023-11-06T15:17:09.127" v="36"/>
          <pc:sldLayoutMkLst>
            <pc:docMk/>
            <pc:sldMasterMk cId="1241269516" sldId="2147483905"/>
            <pc:sldLayoutMk cId="3000141138" sldId="2147483895"/>
          </pc:sldLayoutMkLst>
        </pc:sldLayoutChg>
        <pc:sldLayoutChg chg="del">
          <pc:chgData name="LOUKIA - DIMITRA GKIONI" userId="S::s21017@unipi.gr::aa9f98b7-c670-456c-aeac-1c051446b12b" providerId="AD" clId="Web-{F7295958-BCAC-7368-7E68-B21317577B14}" dt="2023-11-06T15:17:09.127" v="36"/>
          <pc:sldLayoutMkLst>
            <pc:docMk/>
            <pc:sldMasterMk cId="1241269516" sldId="2147483905"/>
            <pc:sldLayoutMk cId="3819910375" sldId="2147483896"/>
          </pc:sldLayoutMkLst>
        </pc:sldLayoutChg>
        <pc:sldLayoutChg chg="del">
          <pc:chgData name="LOUKIA - DIMITRA GKIONI" userId="S::s21017@unipi.gr::aa9f98b7-c670-456c-aeac-1c051446b12b" providerId="AD" clId="Web-{F7295958-BCAC-7368-7E68-B21317577B14}" dt="2023-11-06T15:17:09.127" v="36"/>
          <pc:sldLayoutMkLst>
            <pc:docMk/>
            <pc:sldMasterMk cId="1241269516" sldId="2147483905"/>
            <pc:sldLayoutMk cId="4225831668" sldId="2147483897"/>
          </pc:sldLayoutMkLst>
        </pc:sldLayoutChg>
        <pc:sldLayoutChg chg="del">
          <pc:chgData name="LOUKIA - DIMITRA GKIONI" userId="S::s21017@unipi.gr::aa9f98b7-c670-456c-aeac-1c051446b12b" providerId="AD" clId="Web-{F7295958-BCAC-7368-7E68-B21317577B14}" dt="2023-11-06T15:17:09.127" v="36"/>
          <pc:sldLayoutMkLst>
            <pc:docMk/>
            <pc:sldMasterMk cId="1241269516" sldId="2147483905"/>
            <pc:sldLayoutMk cId="1545272939" sldId="2147483898"/>
          </pc:sldLayoutMkLst>
        </pc:sldLayoutChg>
        <pc:sldLayoutChg chg="del">
          <pc:chgData name="LOUKIA - DIMITRA GKIONI" userId="S::s21017@unipi.gr::aa9f98b7-c670-456c-aeac-1c051446b12b" providerId="AD" clId="Web-{F7295958-BCAC-7368-7E68-B21317577B14}" dt="2023-11-06T15:17:09.127" v="36"/>
          <pc:sldLayoutMkLst>
            <pc:docMk/>
            <pc:sldMasterMk cId="1241269516" sldId="2147483905"/>
            <pc:sldLayoutMk cId="1135994106" sldId="2147483899"/>
          </pc:sldLayoutMkLst>
        </pc:sldLayoutChg>
        <pc:sldLayoutChg chg="del">
          <pc:chgData name="LOUKIA - DIMITRA GKIONI" userId="S::s21017@unipi.gr::aa9f98b7-c670-456c-aeac-1c051446b12b" providerId="AD" clId="Web-{F7295958-BCAC-7368-7E68-B21317577B14}" dt="2023-11-06T15:17:09.127" v="36"/>
          <pc:sldLayoutMkLst>
            <pc:docMk/>
            <pc:sldMasterMk cId="1241269516" sldId="2147483905"/>
            <pc:sldLayoutMk cId="2886123495" sldId="2147483900"/>
          </pc:sldLayoutMkLst>
        </pc:sldLayoutChg>
        <pc:sldLayoutChg chg="del">
          <pc:chgData name="LOUKIA - DIMITRA GKIONI" userId="S::s21017@unipi.gr::aa9f98b7-c670-456c-aeac-1c051446b12b" providerId="AD" clId="Web-{F7295958-BCAC-7368-7E68-B21317577B14}" dt="2023-11-06T15:17:09.127" v="36"/>
          <pc:sldLayoutMkLst>
            <pc:docMk/>
            <pc:sldMasterMk cId="1241269516" sldId="2147483905"/>
            <pc:sldLayoutMk cId="953749349" sldId="2147483901"/>
          </pc:sldLayoutMkLst>
        </pc:sldLayoutChg>
        <pc:sldLayoutChg chg="del">
          <pc:chgData name="LOUKIA - DIMITRA GKIONI" userId="S::s21017@unipi.gr::aa9f98b7-c670-456c-aeac-1c051446b12b" providerId="AD" clId="Web-{F7295958-BCAC-7368-7E68-B21317577B14}" dt="2023-11-06T15:17:09.127" v="36"/>
          <pc:sldLayoutMkLst>
            <pc:docMk/>
            <pc:sldMasterMk cId="1241269516" sldId="2147483905"/>
            <pc:sldLayoutMk cId="2379700245" sldId="2147483902"/>
          </pc:sldLayoutMkLst>
        </pc:sldLayoutChg>
        <pc:sldLayoutChg chg="del">
          <pc:chgData name="LOUKIA - DIMITRA GKIONI" userId="S::s21017@unipi.gr::aa9f98b7-c670-456c-aeac-1c051446b12b" providerId="AD" clId="Web-{F7295958-BCAC-7368-7E68-B21317577B14}" dt="2023-11-06T15:17:09.127" v="36"/>
          <pc:sldLayoutMkLst>
            <pc:docMk/>
            <pc:sldMasterMk cId="1241269516" sldId="2147483905"/>
            <pc:sldLayoutMk cId="3980069076" sldId="2147483903"/>
          </pc:sldLayoutMkLst>
        </pc:sldLayoutChg>
        <pc:sldLayoutChg chg="del">
          <pc:chgData name="LOUKIA - DIMITRA GKIONI" userId="S::s21017@unipi.gr::aa9f98b7-c670-456c-aeac-1c051446b12b" providerId="AD" clId="Web-{F7295958-BCAC-7368-7E68-B21317577B14}" dt="2023-11-06T15:17:09.127" v="36"/>
          <pc:sldLayoutMkLst>
            <pc:docMk/>
            <pc:sldMasterMk cId="1241269516" sldId="2147483905"/>
            <pc:sldLayoutMk cId="3455500862" sldId="2147483904"/>
          </pc:sldLayoutMkLst>
        </pc:sldLayoutChg>
      </pc:sldMasterChg>
      <pc:sldMasterChg chg="add del addSldLayout delSldLayout modSldLayout">
        <pc:chgData name="LOUKIA - DIMITRA GKIONI" userId="S::s21017@unipi.gr::aa9f98b7-c670-456c-aeac-1c051446b12b" providerId="AD" clId="Web-{F7295958-BCAC-7368-7E68-B21317577B14}" dt="2023-11-06T15:18:33.489" v="43"/>
        <pc:sldMasterMkLst>
          <pc:docMk/>
          <pc:sldMasterMk cId="3817390636" sldId="2147483906"/>
        </pc:sldMasterMkLst>
        <pc:sldLayoutChg chg="add del mod replId">
          <pc:chgData name="LOUKIA - DIMITRA GKIONI" userId="S::s21017@unipi.gr::aa9f98b7-c670-456c-aeac-1c051446b12b" providerId="AD" clId="Web-{F7295958-BCAC-7368-7E68-B21317577B14}" dt="2023-11-06T15:18:33.489" v="43"/>
          <pc:sldLayoutMkLst>
            <pc:docMk/>
            <pc:sldMasterMk cId="3817390636" sldId="2147483906"/>
            <pc:sldLayoutMk cId="533395382" sldId="2147483907"/>
          </pc:sldLayoutMkLst>
        </pc:sldLayoutChg>
        <pc:sldLayoutChg chg="add del mod replId">
          <pc:chgData name="LOUKIA - DIMITRA GKIONI" userId="S::s21017@unipi.gr::aa9f98b7-c670-456c-aeac-1c051446b12b" providerId="AD" clId="Web-{F7295958-BCAC-7368-7E68-B21317577B14}" dt="2023-11-06T15:18:33.489" v="43"/>
          <pc:sldLayoutMkLst>
            <pc:docMk/>
            <pc:sldMasterMk cId="3817390636" sldId="2147483906"/>
            <pc:sldLayoutMk cId="285282280" sldId="2147483908"/>
          </pc:sldLayoutMkLst>
        </pc:sldLayoutChg>
        <pc:sldLayoutChg chg="add del mod replId">
          <pc:chgData name="LOUKIA - DIMITRA GKIONI" userId="S::s21017@unipi.gr::aa9f98b7-c670-456c-aeac-1c051446b12b" providerId="AD" clId="Web-{F7295958-BCAC-7368-7E68-B21317577B14}" dt="2023-11-06T15:18:33.489" v="43"/>
          <pc:sldLayoutMkLst>
            <pc:docMk/>
            <pc:sldMasterMk cId="3817390636" sldId="2147483906"/>
            <pc:sldLayoutMk cId="3014178076" sldId="2147483909"/>
          </pc:sldLayoutMkLst>
        </pc:sldLayoutChg>
        <pc:sldLayoutChg chg="add del mod replId">
          <pc:chgData name="LOUKIA - DIMITRA GKIONI" userId="S::s21017@unipi.gr::aa9f98b7-c670-456c-aeac-1c051446b12b" providerId="AD" clId="Web-{F7295958-BCAC-7368-7E68-B21317577B14}" dt="2023-11-06T15:18:33.489" v="43"/>
          <pc:sldLayoutMkLst>
            <pc:docMk/>
            <pc:sldMasterMk cId="3817390636" sldId="2147483906"/>
            <pc:sldLayoutMk cId="3239399316" sldId="2147483910"/>
          </pc:sldLayoutMkLst>
        </pc:sldLayoutChg>
        <pc:sldLayoutChg chg="add del mod replId">
          <pc:chgData name="LOUKIA - DIMITRA GKIONI" userId="S::s21017@unipi.gr::aa9f98b7-c670-456c-aeac-1c051446b12b" providerId="AD" clId="Web-{F7295958-BCAC-7368-7E68-B21317577B14}" dt="2023-11-06T15:18:33.489" v="43"/>
          <pc:sldLayoutMkLst>
            <pc:docMk/>
            <pc:sldMasterMk cId="3817390636" sldId="2147483906"/>
            <pc:sldLayoutMk cId="1340752347" sldId="2147483911"/>
          </pc:sldLayoutMkLst>
        </pc:sldLayoutChg>
        <pc:sldLayoutChg chg="add del mod replId">
          <pc:chgData name="LOUKIA - DIMITRA GKIONI" userId="S::s21017@unipi.gr::aa9f98b7-c670-456c-aeac-1c051446b12b" providerId="AD" clId="Web-{F7295958-BCAC-7368-7E68-B21317577B14}" dt="2023-11-06T15:18:33.489" v="43"/>
          <pc:sldLayoutMkLst>
            <pc:docMk/>
            <pc:sldMasterMk cId="3817390636" sldId="2147483906"/>
            <pc:sldLayoutMk cId="535947539" sldId="2147483912"/>
          </pc:sldLayoutMkLst>
        </pc:sldLayoutChg>
        <pc:sldLayoutChg chg="add del mod replId">
          <pc:chgData name="LOUKIA - DIMITRA GKIONI" userId="S::s21017@unipi.gr::aa9f98b7-c670-456c-aeac-1c051446b12b" providerId="AD" clId="Web-{F7295958-BCAC-7368-7E68-B21317577B14}" dt="2023-11-06T15:18:33.489" v="43"/>
          <pc:sldLayoutMkLst>
            <pc:docMk/>
            <pc:sldMasterMk cId="3817390636" sldId="2147483906"/>
            <pc:sldLayoutMk cId="3635660733" sldId="2147483913"/>
          </pc:sldLayoutMkLst>
        </pc:sldLayoutChg>
        <pc:sldLayoutChg chg="add del mod replId">
          <pc:chgData name="LOUKIA - DIMITRA GKIONI" userId="S::s21017@unipi.gr::aa9f98b7-c670-456c-aeac-1c051446b12b" providerId="AD" clId="Web-{F7295958-BCAC-7368-7E68-B21317577B14}" dt="2023-11-06T15:18:33.489" v="43"/>
          <pc:sldLayoutMkLst>
            <pc:docMk/>
            <pc:sldMasterMk cId="3817390636" sldId="2147483906"/>
            <pc:sldLayoutMk cId="3245433940" sldId="2147483914"/>
          </pc:sldLayoutMkLst>
        </pc:sldLayoutChg>
        <pc:sldLayoutChg chg="add del mod replId">
          <pc:chgData name="LOUKIA - DIMITRA GKIONI" userId="S::s21017@unipi.gr::aa9f98b7-c670-456c-aeac-1c051446b12b" providerId="AD" clId="Web-{F7295958-BCAC-7368-7E68-B21317577B14}" dt="2023-11-06T15:18:33.489" v="43"/>
          <pc:sldLayoutMkLst>
            <pc:docMk/>
            <pc:sldMasterMk cId="3817390636" sldId="2147483906"/>
            <pc:sldLayoutMk cId="1743507361" sldId="2147483915"/>
          </pc:sldLayoutMkLst>
        </pc:sldLayoutChg>
        <pc:sldLayoutChg chg="add del mod replId">
          <pc:chgData name="LOUKIA - DIMITRA GKIONI" userId="S::s21017@unipi.gr::aa9f98b7-c670-456c-aeac-1c051446b12b" providerId="AD" clId="Web-{F7295958-BCAC-7368-7E68-B21317577B14}" dt="2023-11-06T15:18:33.489" v="43"/>
          <pc:sldLayoutMkLst>
            <pc:docMk/>
            <pc:sldMasterMk cId="3817390636" sldId="2147483906"/>
            <pc:sldLayoutMk cId="3781934476" sldId="2147483916"/>
          </pc:sldLayoutMkLst>
        </pc:sldLayoutChg>
        <pc:sldLayoutChg chg="add del mod replId">
          <pc:chgData name="LOUKIA - DIMITRA GKIONI" userId="S::s21017@unipi.gr::aa9f98b7-c670-456c-aeac-1c051446b12b" providerId="AD" clId="Web-{F7295958-BCAC-7368-7E68-B21317577B14}" dt="2023-11-06T15:18:33.489" v="43"/>
          <pc:sldLayoutMkLst>
            <pc:docMk/>
            <pc:sldMasterMk cId="3817390636" sldId="2147483906"/>
            <pc:sldLayoutMk cId="3273940433" sldId="2147483917"/>
          </pc:sldLayoutMkLst>
        </pc:sldLayoutChg>
      </pc:sldMasterChg>
      <pc:sldMasterChg chg="add del addSldLayout delSldLayout modSldLayout">
        <pc:chgData name="LOUKIA - DIMITRA GKIONI" userId="S::s21017@unipi.gr::aa9f98b7-c670-456c-aeac-1c051446b12b" providerId="AD" clId="Web-{F7295958-BCAC-7368-7E68-B21317577B14}" dt="2023-11-06T15:18:46.474" v="44"/>
        <pc:sldMasterMkLst>
          <pc:docMk/>
          <pc:sldMasterMk cId="2966044385" sldId="2147483918"/>
        </pc:sldMasterMkLst>
        <pc:sldLayoutChg chg="add del mod replId">
          <pc:chgData name="LOUKIA - DIMITRA GKIONI" userId="S::s21017@unipi.gr::aa9f98b7-c670-456c-aeac-1c051446b12b" providerId="AD" clId="Web-{F7295958-BCAC-7368-7E68-B21317577B14}" dt="2023-11-06T15:18:46.474" v="44"/>
          <pc:sldLayoutMkLst>
            <pc:docMk/>
            <pc:sldMasterMk cId="2966044385" sldId="2147483918"/>
            <pc:sldLayoutMk cId="2314074470" sldId="2147483919"/>
          </pc:sldLayoutMkLst>
        </pc:sldLayoutChg>
        <pc:sldLayoutChg chg="add del mod replId">
          <pc:chgData name="LOUKIA - DIMITRA GKIONI" userId="S::s21017@unipi.gr::aa9f98b7-c670-456c-aeac-1c051446b12b" providerId="AD" clId="Web-{F7295958-BCAC-7368-7E68-B21317577B14}" dt="2023-11-06T15:18:46.474" v="44"/>
          <pc:sldLayoutMkLst>
            <pc:docMk/>
            <pc:sldMasterMk cId="2966044385" sldId="2147483918"/>
            <pc:sldLayoutMk cId="3704310261" sldId="2147483920"/>
          </pc:sldLayoutMkLst>
        </pc:sldLayoutChg>
        <pc:sldLayoutChg chg="add del mod replId">
          <pc:chgData name="LOUKIA - DIMITRA GKIONI" userId="S::s21017@unipi.gr::aa9f98b7-c670-456c-aeac-1c051446b12b" providerId="AD" clId="Web-{F7295958-BCAC-7368-7E68-B21317577B14}" dt="2023-11-06T15:18:46.474" v="44"/>
          <pc:sldLayoutMkLst>
            <pc:docMk/>
            <pc:sldMasterMk cId="2966044385" sldId="2147483918"/>
            <pc:sldLayoutMk cId="307113660" sldId="2147483921"/>
          </pc:sldLayoutMkLst>
        </pc:sldLayoutChg>
        <pc:sldLayoutChg chg="add del mod replId">
          <pc:chgData name="LOUKIA - DIMITRA GKIONI" userId="S::s21017@unipi.gr::aa9f98b7-c670-456c-aeac-1c051446b12b" providerId="AD" clId="Web-{F7295958-BCAC-7368-7E68-B21317577B14}" dt="2023-11-06T15:18:46.474" v="44"/>
          <pc:sldLayoutMkLst>
            <pc:docMk/>
            <pc:sldMasterMk cId="2966044385" sldId="2147483918"/>
            <pc:sldLayoutMk cId="596284038" sldId="2147483922"/>
          </pc:sldLayoutMkLst>
        </pc:sldLayoutChg>
        <pc:sldLayoutChg chg="add del mod replId">
          <pc:chgData name="LOUKIA - DIMITRA GKIONI" userId="S::s21017@unipi.gr::aa9f98b7-c670-456c-aeac-1c051446b12b" providerId="AD" clId="Web-{F7295958-BCAC-7368-7E68-B21317577B14}" dt="2023-11-06T15:18:46.474" v="44"/>
          <pc:sldLayoutMkLst>
            <pc:docMk/>
            <pc:sldMasterMk cId="2966044385" sldId="2147483918"/>
            <pc:sldLayoutMk cId="2156209932" sldId="2147483923"/>
          </pc:sldLayoutMkLst>
        </pc:sldLayoutChg>
        <pc:sldLayoutChg chg="add del mod replId">
          <pc:chgData name="LOUKIA - DIMITRA GKIONI" userId="S::s21017@unipi.gr::aa9f98b7-c670-456c-aeac-1c051446b12b" providerId="AD" clId="Web-{F7295958-BCAC-7368-7E68-B21317577B14}" dt="2023-11-06T15:18:46.474" v="44"/>
          <pc:sldLayoutMkLst>
            <pc:docMk/>
            <pc:sldMasterMk cId="2966044385" sldId="2147483918"/>
            <pc:sldLayoutMk cId="3392346058" sldId="2147483924"/>
          </pc:sldLayoutMkLst>
        </pc:sldLayoutChg>
        <pc:sldLayoutChg chg="add del mod replId">
          <pc:chgData name="LOUKIA - DIMITRA GKIONI" userId="S::s21017@unipi.gr::aa9f98b7-c670-456c-aeac-1c051446b12b" providerId="AD" clId="Web-{F7295958-BCAC-7368-7E68-B21317577B14}" dt="2023-11-06T15:18:46.474" v="44"/>
          <pc:sldLayoutMkLst>
            <pc:docMk/>
            <pc:sldMasterMk cId="2966044385" sldId="2147483918"/>
            <pc:sldLayoutMk cId="1854221637" sldId="2147483925"/>
          </pc:sldLayoutMkLst>
        </pc:sldLayoutChg>
        <pc:sldLayoutChg chg="add del mod replId">
          <pc:chgData name="LOUKIA - DIMITRA GKIONI" userId="S::s21017@unipi.gr::aa9f98b7-c670-456c-aeac-1c051446b12b" providerId="AD" clId="Web-{F7295958-BCAC-7368-7E68-B21317577B14}" dt="2023-11-06T15:18:46.474" v="44"/>
          <pc:sldLayoutMkLst>
            <pc:docMk/>
            <pc:sldMasterMk cId="2966044385" sldId="2147483918"/>
            <pc:sldLayoutMk cId="336463733" sldId="2147483926"/>
          </pc:sldLayoutMkLst>
        </pc:sldLayoutChg>
        <pc:sldLayoutChg chg="add del mod replId">
          <pc:chgData name="LOUKIA - DIMITRA GKIONI" userId="S::s21017@unipi.gr::aa9f98b7-c670-456c-aeac-1c051446b12b" providerId="AD" clId="Web-{F7295958-BCAC-7368-7E68-B21317577B14}" dt="2023-11-06T15:18:46.474" v="44"/>
          <pc:sldLayoutMkLst>
            <pc:docMk/>
            <pc:sldMasterMk cId="2966044385" sldId="2147483918"/>
            <pc:sldLayoutMk cId="2707407855" sldId="2147483927"/>
          </pc:sldLayoutMkLst>
        </pc:sldLayoutChg>
        <pc:sldLayoutChg chg="add del mod replId">
          <pc:chgData name="LOUKIA - DIMITRA GKIONI" userId="S::s21017@unipi.gr::aa9f98b7-c670-456c-aeac-1c051446b12b" providerId="AD" clId="Web-{F7295958-BCAC-7368-7E68-B21317577B14}" dt="2023-11-06T15:18:46.474" v="44"/>
          <pc:sldLayoutMkLst>
            <pc:docMk/>
            <pc:sldMasterMk cId="2966044385" sldId="2147483918"/>
            <pc:sldLayoutMk cId="4127682891" sldId="2147483928"/>
          </pc:sldLayoutMkLst>
        </pc:sldLayoutChg>
        <pc:sldLayoutChg chg="add del mod replId">
          <pc:chgData name="LOUKIA - DIMITRA GKIONI" userId="S::s21017@unipi.gr::aa9f98b7-c670-456c-aeac-1c051446b12b" providerId="AD" clId="Web-{F7295958-BCAC-7368-7E68-B21317577B14}" dt="2023-11-06T15:18:46.474" v="44"/>
          <pc:sldLayoutMkLst>
            <pc:docMk/>
            <pc:sldMasterMk cId="2966044385" sldId="2147483918"/>
            <pc:sldLayoutMk cId="4053113569" sldId="2147483929"/>
          </pc:sldLayoutMkLst>
        </pc:sldLayoutChg>
        <pc:sldLayoutChg chg="add del mod replId">
          <pc:chgData name="LOUKIA - DIMITRA GKIONI" userId="S::s21017@unipi.gr::aa9f98b7-c670-456c-aeac-1c051446b12b" providerId="AD" clId="Web-{F7295958-BCAC-7368-7E68-B21317577B14}" dt="2023-11-06T15:18:46.474" v="44"/>
          <pc:sldLayoutMkLst>
            <pc:docMk/>
            <pc:sldMasterMk cId="2966044385" sldId="2147483918"/>
            <pc:sldLayoutMk cId="3965044372" sldId="2147483930"/>
          </pc:sldLayoutMkLst>
        </pc:sldLayoutChg>
        <pc:sldLayoutChg chg="add del mod replId">
          <pc:chgData name="LOUKIA - DIMITRA GKIONI" userId="S::s21017@unipi.gr::aa9f98b7-c670-456c-aeac-1c051446b12b" providerId="AD" clId="Web-{F7295958-BCAC-7368-7E68-B21317577B14}" dt="2023-11-06T15:18:46.474" v="44"/>
          <pc:sldLayoutMkLst>
            <pc:docMk/>
            <pc:sldMasterMk cId="2966044385" sldId="2147483918"/>
            <pc:sldLayoutMk cId="3754212822" sldId="2147483931"/>
          </pc:sldLayoutMkLst>
        </pc:sldLayoutChg>
        <pc:sldLayoutChg chg="add del mod replId">
          <pc:chgData name="LOUKIA - DIMITRA GKIONI" userId="S::s21017@unipi.gr::aa9f98b7-c670-456c-aeac-1c051446b12b" providerId="AD" clId="Web-{F7295958-BCAC-7368-7E68-B21317577B14}" dt="2023-11-06T15:18:46.474" v="44"/>
          <pc:sldLayoutMkLst>
            <pc:docMk/>
            <pc:sldMasterMk cId="2966044385" sldId="2147483918"/>
            <pc:sldLayoutMk cId="4094876958" sldId="2147483932"/>
          </pc:sldLayoutMkLst>
        </pc:sldLayoutChg>
        <pc:sldLayoutChg chg="add del mod replId">
          <pc:chgData name="LOUKIA - DIMITRA GKIONI" userId="S::s21017@unipi.gr::aa9f98b7-c670-456c-aeac-1c051446b12b" providerId="AD" clId="Web-{F7295958-BCAC-7368-7E68-B21317577B14}" dt="2023-11-06T15:18:46.474" v="44"/>
          <pc:sldLayoutMkLst>
            <pc:docMk/>
            <pc:sldMasterMk cId="2966044385" sldId="2147483918"/>
            <pc:sldLayoutMk cId="2491813715" sldId="2147483933"/>
          </pc:sldLayoutMkLst>
        </pc:sldLayoutChg>
        <pc:sldLayoutChg chg="add del mod replId">
          <pc:chgData name="LOUKIA - DIMITRA GKIONI" userId="S::s21017@unipi.gr::aa9f98b7-c670-456c-aeac-1c051446b12b" providerId="AD" clId="Web-{F7295958-BCAC-7368-7E68-B21317577B14}" dt="2023-11-06T15:18:46.474" v="44"/>
          <pc:sldLayoutMkLst>
            <pc:docMk/>
            <pc:sldMasterMk cId="2966044385" sldId="2147483918"/>
            <pc:sldLayoutMk cId="3578169571" sldId="2147483934"/>
          </pc:sldLayoutMkLst>
        </pc:sldLayoutChg>
        <pc:sldLayoutChg chg="add del mod replId">
          <pc:chgData name="LOUKIA - DIMITRA GKIONI" userId="S::s21017@unipi.gr::aa9f98b7-c670-456c-aeac-1c051446b12b" providerId="AD" clId="Web-{F7295958-BCAC-7368-7E68-B21317577B14}" dt="2023-11-06T15:18:46.474" v="44"/>
          <pc:sldLayoutMkLst>
            <pc:docMk/>
            <pc:sldMasterMk cId="2966044385" sldId="2147483918"/>
            <pc:sldLayoutMk cId="2605924847" sldId="2147483935"/>
          </pc:sldLayoutMkLst>
        </pc:sldLayoutChg>
      </pc:sldMasterChg>
      <pc:sldMasterChg chg="add del addSldLayout delSldLayout modSldLayout">
        <pc:chgData name="LOUKIA - DIMITRA GKIONI" userId="S::s21017@unipi.gr::aa9f98b7-c670-456c-aeac-1c051446b12b" providerId="AD" clId="Web-{F7295958-BCAC-7368-7E68-B21317577B14}" dt="2023-11-06T15:19:08.257" v="45"/>
        <pc:sldMasterMkLst>
          <pc:docMk/>
          <pc:sldMasterMk cId="2181446712" sldId="2147483936"/>
        </pc:sldMasterMkLst>
        <pc:sldLayoutChg chg="add del mod replId">
          <pc:chgData name="LOUKIA - DIMITRA GKIONI" userId="S::s21017@unipi.gr::aa9f98b7-c670-456c-aeac-1c051446b12b" providerId="AD" clId="Web-{F7295958-BCAC-7368-7E68-B21317577B14}" dt="2023-11-06T15:19:08.257" v="45"/>
          <pc:sldLayoutMkLst>
            <pc:docMk/>
            <pc:sldMasterMk cId="2181446712" sldId="2147483936"/>
            <pc:sldLayoutMk cId="214943336" sldId="2147483937"/>
          </pc:sldLayoutMkLst>
        </pc:sldLayoutChg>
        <pc:sldLayoutChg chg="add del mod replId">
          <pc:chgData name="LOUKIA - DIMITRA GKIONI" userId="S::s21017@unipi.gr::aa9f98b7-c670-456c-aeac-1c051446b12b" providerId="AD" clId="Web-{F7295958-BCAC-7368-7E68-B21317577B14}" dt="2023-11-06T15:19:08.257" v="45"/>
          <pc:sldLayoutMkLst>
            <pc:docMk/>
            <pc:sldMasterMk cId="2181446712" sldId="2147483936"/>
            <pc:sldLayoutMk cId="2234566480" sldId="2147483938"/>
          </pc:sldLayoutMkLst>
        </pc:sldLayoutChg>
        <pc:sldLayoutChg chg="add del mod replId">
          <pc:chgData name="LOUKIA - DIMITRA GKIONI" userId="S::s21017@unipi.gr::aa9f98b7-c670-456c-aeac-1c051446b12b" providerId="AD" clId="Web-{F7295958-BCAC-7368-7E68-B21317577B14}" dt="2023-11-06T15:19:08.257" v="45"/>
          <pc:sldLayoutMkLst>
            <pc:docMk/>
            <pc:sldMasterMk cId="2181446712" sldId="2147483936"/>
            <pc:sldLayoutMk cId="2450647552" sldId="2147483939"/>
          </pc:sldLayoutMkLst>
        </pc:sldLayoutChg>
        <pc:sldLayoutChg chg="add del mod replId">
          <pc:chgData name="LOUKIA - DIMITRA GKIONI" userId="S::s21017@unipi.gr::aa9f98b7-c670-456c-aeac-1c051446b12b" providerId="AD" clId="Web-{F7295958-BCAC-7368-7E68-B21317577B14}" dt="2023-11-06T15:19:08.257" v="45"/>
          <pc:sldLayoutMkLst>
            <pc:docMk/>
            <pc:sldMasterMk cId="2181446712" sldId="2147483936"/>
            <pc:sldLayoutMk cId="1058711973" sldId="2147483940"/>
          </pc:sldLayoutMkLst>
        </pc:sldLayoutChg>
        <pc:sldLayoutChg chg="add del mod replId">
          <pc:chgData name="LOUKIA - DIMITRA GKIONI" userId="S::s21017@unipi.gr::aa9f98b7-c670-456c-aeac-1c051446b12b" providerId="AD" clId="Web-{F7295958-BCAC-7368-7E68-B21317577B14}" dt="2023-11-06T15:19:08.257" v="45"/>
          <pc:sldLayoutMkLst>
            <pc:docMk/>
            <pc:sldMasterMk cId="2181446712" sldId="2147483936"/>
            <pc:sldLayoutMk cId="3081944569" sldId="2147483941"/>
          </pc:sldLayoutMkLst>
        </pc:sldLayoutChg>
        <pc:sldLayoutChg chg="add del mod replId">
          <pc:chgData name="LOUKIA - DIMITRA GKIONI" userId="S::s21017@unipi.gr::aa9f98b7-c670-456c-aeac-1c051446b12b" providerId="AD" clId="Web-{F7295958-BCAC-7368-7E68-B21317577B14}" dt="2023-11-06T15:19:08.257" v="45"/>
          <pc:sldLayoutMkLst>
            <pc:docMk/>
            <pc:sldMasterMk cId="2181446712" sldId="2147483936"/>
            <pc:sldLayoutMk cId="3018572626" sldId="2147483942"/>
          </pc:sldLayoutMkLst>
        </pc:sldLayoutChg>
        <pc:sldLayoutChg chg="add del mod replId">
          <pc:chgData name="LOUKIA - DIMITRA GKIONI" userId="S::s21017@unipi.gr::aa9f98b7-c670-456c-aeac-1c051446b12b" providerId="AD" clId="Web-{F7295958-BCAC-7368-7E68-B21317577B14}" dt="2023-11-06T15:19:08.257" v="45"/>
          <pc:sldLayoutMkLst>
            <pc:docMk/>
            <pc:sldMasterMk cId="2181446712" sldId="2147483936"/>
            <pc:sldLayoutMk cId="3336921076" sldId="2147483943"/>
          </pc:sldLayoutMkLst>
        </pc:sldLayoutChg>
        <pc:sldLayoutChg chg="add del mod replId">
          <pc:chgData name="LOUKIA - DIMITRA GKIONI" userId="S::s21017@unipi.gr::aa9f98b7-c670-456c-aeac-1c051446b12b" providerId="AD" clId="Web-{F7295958-BCAC-7368-7E68-B21317577B14}" dt="2023-11-06T15:19:08.257" v="45"/>
          <pc:sldLayoutMkLst>
            <pc:docMk/>
            <pc:sldMasterMk cId="2181446712" sldId="2147483936"/>
            <pc:sldLayoutMk cId="2002466930" sldId="2147483944"/>
          </pc:sldLayoutMkLst>
        </pc:sldLayoutChg>
        <pc:sldLayoutChg chg="add del mod replId">
          <pc:chgData name="LOUKIA - DIMITRA GKIONI" userId="S::s21017@unipi.gr::aa9f98b7-c670-456c-aeac-1c051446b12b" providerId="AD" clId="Web-{F7295958-BCAC-7368-7E68-B21317577B14}" dt="2023-11-06T15:19:08.257" v="45"/>
          <pc:sldLayoutMkLst>
            <pc:docMk/>
            <pc:sldMasterMk cId="2181446712" sldId="2147483936"/>
            <pc:sldLayoutMk cId="3242500346" sldId="2147483945"/>
          </pc:sldLayoutMkLst>
        </pc:sldLayoutChg>
        <pc:sldLayoutChg chg="add del mod replId">
          <pc:chgData name="LOUKIA - DIMITRA GKIONI" userId="S::s21017@unipi.gr::aa9f98b7-c670-456c-aeac-1c051446b12b" providerId="AD" clId="Web-{F7295958-BCAC-7368-7E68-B21317577B14}" dt="2023-11-06T15:19:08.257" v="45"/>
          <pc:sldLayoutMkLst>
            <pc:docMk/>
            <pc:sldMasterMk cId="2181446712" sldId="2147483936"/>
            <pc:sldLayoutMk cId="2040043710" sldId="2147483946"/>
          </pc:sldLayoutMkLst>
        </pc:sldLayoutChg>
        <pc:sldLayoutChg chg="add del mod replId">
          <pc:chgData name="LOUKIA - DIMITRA GKIONI" userId="S::s21017@unipi.gr::aa9f98b7-c670-456c-aeac-1c051446b12b" providerId="AD" clId="Web-{F7295958-BCAC-7368-7E68-B21317577B14}" dt="2023-11-06T15:19:08.257" v="45"/>
          <pc:sldLayoutMkLst>
            <pc:docMk/>
            <pc:sldMasterMk cId="2181446712" sldId="2147483936"/>
            <pc:sldLayoutMk cId="2050481299" sldId="2147483947"/>
          </pc:sldLayoutMkLst>
        </pc:sldLayoutChg>
      </pc:sldMasterChg>
      <pc:sldMasterChg chg="add del addSldLayout delSldLayout modSldLayout">
        <pc:chgData name="LOUKIA - DIMITRA GKIONI" userId="S::s21017@unipi.gr::aa9f98b7-c670-456c-aeac-1c051446b12b" providerId="AD" clId="Web-{F7295958-BCAC-7368-7E68-B21317577B14}" dt="2023-11-06T15:19:19.991" v="46"/>
        <pc:sldMasterMkLst>
          <pc:docMk/>
          <pc:sldMasterMk cId="1868187221" sldId="2147483948"/>
        </pc:sldMasterMkLst>
        <pc:sldLayoutChg chg="add del mod replId">
          <pc:chgData name="LOUKIA - DIMITRA GKIONI" userId="S::s21017@unipi.gr::aa9f98b7-c670-456c-aeac-1c051446b12b" providerId="AD" clId="Web-{F7295958-BCAC-7368-7E68-B21317577B14}" dt="2023-11-06T15:19:19.991" v="46"/>
          <pc:sldLayoutMkLst>
            <pc:docMk/>
            <pc:sldMasterMk cId="1868187221" sldId="2147483948"/>
            <pc:sldLayoutMk cId="3170559927" sldId="2147483949"/>
          </pc:sldLayoutMkLst>
        </pc:sldLayoutChg>
        <pc:sldLayoutChg chg="add del mod replId">
          <pc:chgData name="LOUKIA - DIMITRA GKIONI" userId="S::s21017@unipi.gr::aa9f98b7-c670-456c-aeac-1c051446b12b" providerId="AD" clId="Web-{F7295958-BCAC-7368-7E68-B21317577B14}" dt="2023-11-06T15:19:19.991" v="46"/>
          <pc:sldLayoutMkLst>
            <pc:docMk/>
            <pc:sldMasterMk cId="1868187221" sldId="2147483948"/>
            <pc:sldLayoutMk cId="502805175" sldId="2147483950"/>
          </pc:sldLayoutMkLst>
        </pc:sldLayoutChg>
        <pc:sldLayoutChg chg="add del mod replId">
          <pc:chgData name="LOUKIA - DIMITRA GKIONI" userId="S::s21017@unipi.gr::aa9f98b7-c670-456c-aeac-1c051446b12b" providerId="AD" clId="Web-{F7295958-BCAC-7368-7E68-B21317577B14}" dt="2023-11-06T15:19:19.991" v="46"/>
          <pc:sldLayoutMkLst>
            <pc:docMk/>
            <pc:sldMasterMk cId="1868187221" sldId="2147483948"/>
            <pc:sldLayoutMk cId="1915526876" sldId="2147483951"/>
          </pc:sldLayoutMkLst>
        </pc:sldLayoutChg>
        <pc:sldLayoutChg chg="add del mod replId">
          <pc:chgData name="LOUKIA - DIMITRA GKIONI" userId="S::s21017@unipi.gr::aa9f98b7-c670-456c-aeac-1c051446b12b" providerId="AD" clId="Web-{F7295958-BCAC-7368-7E68-B21317577B14}" dt="2023-11-06T15:19:19.991" v="46"/>
          <pc:sldLayoutMkLst>
            <pc:docMk/>
            <pc:sldMasterMk cId="1868187221" sldId="2147483948"/>
            <pc:sldLayoutMk cId="3173638562" sldId="2147483952"/>
          </pc:sldLayoutMkLst>
        </pc:sldLayoutChg>
        <pc:sldLayoutChg chg="add del mod replId">
          <pc:chgData name="LOUKIA - DIMITRA GKIONI" userId="S::s21017@unipi.gr::aa9f98b7-c670-456c-aeac-1c051446b12b" providerId="AD" clId="Web-{F7295958-BCAC-7368-7E68-B21317577B14}" dt="2023-11-06T15:19:19.991" v="46"/>
          <pc:sldLayoutMkLst>
            <pc:docMk/>
            <pc:sldMasterMk cId="1868187221" sldId="2147483948"/>
            <pc:sldLayoutMk cId="2710792771" sldId="2147483953"/>
          </pc:sldLayoutMkLst>
        </pc:sldLayoutChg>
        <pc:sldLayoutChg chg="add del mod replId">
          <pc:chgData name="LOUKIA - DIMITRA GKIONI" userId="S::s21017@unipi.gr::aa9f98b7-c670-456c-aeac-1c051446b12b" providerId="AD" clId="Web-{F7295958-BCAC-7368-7E68-B21317577B14}" dt="2023-11-06T15:19:19.991" v="46"/>
          <pc:sldLayoutMkLst>
            <pc:docMk/>
            <pc:sldMasterMk cId="1868187221" sldId="2147483948"/>
            <pc:sldLayoutMk cId="2774401736" sldId="2147483954"/>
          </pc:sldLayoutMkLst>
        </pc:sldLayoutChg>
        <pc:sldLayoutChg chg="add del mod replId">
          <pc:chgData name="LOUKIA - DIMITRA GKIONI" userId="S::s21017@unipi.gr::aa9f98b7-c670-456c-aeac-1c051446b12b" providerId="AD" clId="Web-{F7295958-BCAC-7368-7E68-B21317577B14}" dt="2023-11-06T15:19:19.991" v="46"/>
          <pc:sldLayoutMkLst>
            <pc:docMk/>
            <pc:sldMasterMk cId="1868187221" sldId="2147483948"/>
            <pc:sldLayoutMk cId="1607372834" sldId="2147483955"/>
          </pc:sldLayoutMkLst>
        </pc:sldLayoutChg>
        <pc:sldLayoutChg chg="add del mod replId">
          <pc:chgData name="LOUKIA - DIMITRA GKIONI" userId="S::s21017@unipi.gr::aa9f98b7-c670-456c-aeac-1c051446b12b" providerId="AD" clId="Web-{F7295958-BCAC-7368-7E68-B21317577B14}" dt="2023-11-06T15:19:19.991" v="46"/>
          <pc:sldLayoutMkLst>
            <pc:docMk/>
            <pc:sldMasterMk cId="1868187221" sldId="2147483948"/>
            <pc:sldLayoutMk cId="2995019636" sldId="2147483956"/>
          </pc:sldLayoutMkLst>
        </pc:sldLayoutChg>
        <pc:sldLayoutChg chg="add del mod replId">
          <pc:chgData name="LOUKIA - DIMITRA GKIONI" userId="S::s21017@unipi.gr::aa9f98b7-c670-456c-aeac-1c051446b12b" providerId="AD" clId="Web-{F7295958-BCAC-7368-7E68-B21317577B14}" dt="2023-11-06T15:19:19.991" v="46"/>
          <pc:sldLayoutMkLst>
            <pc:docMk/>
            <pc:sldMasterMk cId="1868187221" sldId="2147483948"/>
            <pc:sldLayoutMk cId="1103073935" sldId="2147483957"/>
          </pc:sldLayoutMkLst>
        </pc:sldLayoutChg>
        <pc:sldLayoutChg chg="add del mod replId">
          <pc:chgData name="LOUKIA - DIMITRA GKIONI" userId="S::s21017@unipi.gr::aa9f98b7-c670-456c-aeac-1c051446b12b" providerId="AD" clId="Web-{F7295958-BCAC-7368-7E68-B21317577B14}" dt="2023-11-06T15:19:19.991" v="46"/>
          <pc:sldLayoutMkLst>
            <pc:docMk/>
            <pc:sldMasterMk cId="1868187221" sldId="2147483948"/>
            <pc:sldLayoutMk cId="3059321639" sldId="2147483958"/>
          </pc:sldLayoutMkLst>
        </pc:sldLayoutChg>
        <pc:sldLayoutChg chg="add del mod replId">
          <pc:chgData name="LOUKIA - DIMITRA GKIONI" userId="S::s21017@unipi.gr::aa9f98b7-c670-456c-aeac-1c051446b12b" providerId="AD" clId="Web-{F7295958-BCAC-7368-7E68-B21317577B14}" dt="2023-11-06T15:19:19.991" v="46"/>
          <pc:sldLayoutMkLst>
            <pc:docMk/>
            <pc:sldMasterMk cId="1868187221" sldId="2147483948"/>
            <pc:sldLayoutMk cId="2519636986" sldId="2147483959"/>
          </pc:sldLayoutMkLst>
        </pc:sldLayoutChg>
      </pc:sldMasterChg>
      <pc:sldMasterChg chg="add del addSldLayout delSldLayout modSldLayout">
        <pc:chgData name="LOUKIA - DIMITRA GKIONI" userId="S::s21017@unipi.gr::aa9f98b7-c670-456c-aeac-1c051446b12b" providerId="AD" clId="Web-{F7295958-BCAC-7368-7E68-B21317577B14}" dt="2023-11-06T15:19:27.444" v="47"/>
        <pc:sldMasterMkLst>
          <pc:docMk/>
          <pc:sldMasterMk cId="3668300530" sldId="2147483960"/>
        </pc:sldMasterMkLst>
        <pc:sldLayoutChg chg="add del mod replId">
          <pc:chgData name="LOUKIA - DIMITRA GKIONI" userId="S::s21017@unipi.gr::aa9f98b7-c670-456c-aeac-1c051446b12b" providerId="AD" clId="Web-{F7295958-BCAC-7368-7E68-B21317577B14}" dt="2023-11-06T15:19:27.444" v="47"/>
          <pc:sldLayoutMkLst>
            <pc:docMk/>
            <pc:sldMasterMk cId="3668300530" sldId="2147483960"/>
            <pc:sldLayoutMk cId="3979189561" sldId="2147483961"/>
          </pc:sldLayoutMkLst>
        </pc:sldLayoutChg>
        <pc:sldLayoutChg chg="add del mod replId">
          <pc:chgData name="LOUKIA - DIMITRA GKIONI" userId="S::s21017@unipi.gr::aa9f98b7-c670-456c-aeac-1c051446b12b" providerId="AD" clId="Web-{F7295958-BCAC-7368-7E68-B21317577B14}" dt="2023-11-06T15:19:27.444" v="47"/>
          <pc:sldLayoutMkLst>
            <pc:docMk/>
            <pc:sldMasterMk cId="3668300530" sldId="2147483960"/>
            <pc:sldLayoutMk cId="2059413010" sldId="2147483962"/>
          </pc:sldLayoutMkLst>
        </pc:sldLayoutChg>
        <pc:sldLayoutChg chg="add del mod replId">
          <pc:chgData name="LOUKIA - DIMITRA GKIONI" userId="S::s21017@unipi.gr::aa9f98b7-c670-456c-aeac-1c051446b12b" providerId="AD" clId="Web-{F7295958-BCAC-7368-7E68-B21317577B14}" dt="2023-11-06T15:19:27.444" v="47"/>
          <pc:sldLayoutMkLst>
            <pc:docMk/>
            <pc:sldMasterMk cId="3668300530" sldId="2147483960"/>
            <pc:sldLayoutMk cId="1801695355" sldId="2147483963"/>
          </pc:sldLayoutMkLst>
        </pc:sldLayoutChg>
        <pc:sldLayoutChg chg="add del mod replId">
          <pc:chgData name="LOUKIA - DIMITRA GKIONI" userId="S::s21017@unipi.gr::aa9f98b7-c670-456c-aeac-1c051446b12b" providerId="AD" clId="Web-{F7295958-BCAC-7368-7E68-B21317577B14}" dt="2023-11-06T15:19:27.444" v="47"/>
          <pc:sldLayoutMkLst>
            <pc:docMk/>
            <pc:sldMasterMk cId="3668300530" sldId="2147483960"/>
            <pc:sldLayoutMk cId="772975425" sldId="2147483964"/>
          </pc:sldLayoutMkLst>
        </pc:sldLayoutChg>
        <pc:sldLayoutChg chg="add del mod replId">
          <pc:chgData name="LOUKIA - DIMITRA GKIONI" userId="S::s21017@unipi.gr::aa9f98b7-c670-456c-aeac-1c051446b12b" providerId="AD" clId="Web-{F7295958-BCAC-7368-7E68-B21317577B14}" dt="2023-11-06T15:19:27.444" v="47"/>
          <pc:sldLayoutMkLst>
            <pc:docMk/>
            <pc:sldMasterMk cId="3668300530" sldId="2147483960"/>
            <pc:sldLayoutMk cId="3698024816" sldId="2147483965"/>
          </pc:sldLayoutMkLst>
        </pc:sldLayoutChg>
        <pc:sldLayoutChg chg="add del mod replId">
          <pc:chgData name="LOUKIA - DIMITRA GKIONI" userId="S::s21017@unipi.gr::aa9f98b7-c670-456c-aeac-1c051446b12b" providerId="AD" clId="Web-{F7295958-BCAC-7368-7E68-B21317577B14}" dt="2023-11-06T15:19:27.444" v="47"/>
          <pc:sldLayoutMkLst>
            <pc:docMk/>
            <pc:sldMasterMk cId="3668300530" sldId="2147483960"/>
            <pc:sldLayoutMk cId="2085301047" sldId="2147483966"/>
          </pc:sldLayoutMkLst>
        </pc:sldLayoutChg>
        <pc:sldLayoutChg chg="add del mod replId">
          <pc:chgData name="LOUKIA - DIMITRA GKIONI" userId="S::s21017@unipi.gr::aa9f98b7-c670-456c-aeac-1c051446b12b" providerId="AD" clId="Web-{F7295958-BCAC-7368-7E68-B21317577B14}" dt="2023-11-06T15:19:27.444" v="47"/>
          <pc:sldLayoutMkLst>
            <pc:docMk/>
            <pc:sldMasterMk cId="3668300530" sldId="2147483960"/>
            <pc:sldLayoutMk cId="2800306858" sldId="2147483967"/>
          </pc:sldLayoutMkLst>
        </pc:sldLayoutChg>
        <pc:sldLayoutChg chg="add del mod replId">
          <pc:chgData name="LOUKIA - DIMITRA GKIONI" userId="S::s21017@unipi.gr::aa9f98b7-c670-456c-aeac-1c051446b12b" providerId="AD" clId="Web-{F7295958-BCAC-7368-7E68-B21317577B14}" dt="2023-11-06T15:19:27.444" v="47"/>
          <pc:sldLayoutMkLst>
            <pc:docMk/>
            <pc:sldMasterMk cId="3668300530" sldId="2147483960"/>
            <pc:sldLayoutMk cId="2818702164" sldId="2147483968"/>
          </pc:sldLayoutMkLst>
        </pc:sldLayoutChg>
        <pc:sldLayoutChg chg="add del mod replId">
          <pc:chgData name="LOUKIA - DIMITRA GKIONI" userId="S::s21017@unipi.gr::aa9f98b7-c670-456c-aeac-1c051446b12b" providerId="AD" clId="Web-{F7295958-BCAC-7368-7E68-B21317577B14}" dt="2023-11-06T15:19:27.444" v="47"/>
          <pc:sldLayoutMkLst>
            <pc:docMk/>
            <pc:sldMasterMk cId="3668300530" sldId="2147483960"/>
            <pc:sldLayoutMk cId="180184342" sldId="2147483969"/>
          </pc:sldLayoutMkLst>
        </pc:sldLayoutChg>
        <pc:sldLayoutChg chg="add del mod replId">
          <pc:chgData name="LOUKIA - DIMITRA GKIONI" userId="S::s21017@unipi.gr::aa9f98b7-c670-456c-aeac-1c051446b12b" providerId="AD" clId="Web-{F7295958-BCAC-7368-7E68-B21317577B14}" dt="2023-11-06T15:19:27.444" v="47"/>
          <pc:sldLayoutMkLst>
            <pc:docMk/>
            <pc:sldMasterMk cId="3668300530" sldId="2147483960"/>
            <pc:sldLayoutMk cId="1682473587" sldId="2147483970"/>
          </pc:sldLayoutMkLst>
        </pc:sldLayoutChg>
        <pc:sldLayoutChg chg="add del mod replId">
          <pc:chgData name="LOUKIA - DIMITRA GKIONI" userId="S::s21017@unipi.gr::aa9f98b7-c670-456c-aeac-1c051446b12b" providerId="AD" clId="Web-{F7295958-BCAC-7368-7E68-B21317577B14}" dt="2023-11-06T15:19:27.444" v="47"/>
          <pc:sldLayoutMkLst>
            <pc:docMk/>
            <pc:sldMasterMk cId="3668300530" sldId="2147483960"/>
            <pc:sldLayoutMk cId="3823295192" sldId="2147483971"/>
          </pc:sldLayoutMkLst>
        </pc:sldLayoutChg>
      </pc:sldMasterChg>
      <pc:sldMasterChg chg="add del addSldLayout delSldLayout modSldLayout">
        <pc:chgData name="LOUKIA - DIMITRA GKIONI" userId="S::s21017@unipi.gr::aa9f98b7-c670-456c-aeac-1c051446b12b" providerId="AD" clId="Web-{F7295958-BCAC-7368-7E68-B21317577B14}" dt="2023-11-06T15:19:44.101" v="48"/>
        <pc:sldMasterMkLst>
          <pc:docMk/>
          <pc:sldMasterMk cId="1592638794" sldId="2147483972"/>
        </pc:sldMasterMkLst>
        <pc:sldLayoutChg chg="add del mod replId">
          <pc:chgData name="LOUKIA - DIMITRA GKIONI" userId="S::s21017@unipi.gr::aa9f98b7-c670-456c-aeac-1c051446b12b" providerId="AD" clId="Web-{F7295958-BCAC-7368-7E68-B21317577B14}" dt="2023-11-06T15:19:44.101" v="48"/>
          <pc:sldLayoutMkLst>
            <pc:docMk/>
            <pc:sldMasterMk cId="1592638794" sldId="2147483972"/>
            <pc:sldLayoutMk cId="470579113" sldId="2147483973"/>
          </pc:sldLayoutMkLst>
        </pc:sldLayoutChg>
        <pc:sldLayoutChg chg="add del mod replId">
          <pc:chgData name="LOUKIA - DIMITRA GKIONI" userId="S::s21017@unipi.gr::aa9f98b7-c670-456c-aeac-1c051446b12b" providerId="AD" clId="Web-{F7295958-BCAC-7368-7E68-B21317577B14}" dt="2023-11-06T15:19:44.101" v="48"/>
          <pc:sldLayoutMkLst>
            <pc:docMk/>
            <pc:sldMasterMk cId="1592638794" sldId="2147483972"/>
            <pc:sldLayoutMk cId="1134774851" sldId="2147483974"/>
          </pc:sldLayoutMkLst>
        </pc:sldLayoutChg>
        <pc:sldLayoutChg chg="add del mod replId">
          <pc:chgData name="LOUKIA - DIMITRA GKIONI" userId="S::s21017@unipi.gr::aa9f98b7-c670-456c-aeac-1c051446b12b" providerId="AD" clId="Web-{F7295958-BCAC-7368-7E68-B21317577B14}" dt="2023-11-06T15:19:44.101" v="48"/>
          <pc:sldLayoutMkLst>
            <pc:docMk/>
            <pc:sldMasterMk cId="1592638794" sldId="2147483972"/>
            <pc:sldLayoutMk cId="3789454062" sldId="2147483975"/>
          </pc:sldLayoutMkLst>
        </pc:sldLayoutChg>
        <pc:sldLayoutChg chg="add del mod replId">
          <pc:chgData name="LOUKIA - DIMITRA GKIONI" userId="S::s21017@unipi.gr::aa9f98b7-c670-456c-aeac-1c051446b12b" providerId="AD" clId="Web-{F7295958-BCAC-7368-7E68-B21317577B14}" dt="2023-11-06T15:19:44.101" v="48"/>
          <pc:sldLayoutMkLst>
            <pc:docMk/>
            <pc:sldMasterMk cId="1592638794" sldId="2147483972"/>
            <pc:sldLayoutMk cId="3352923511" sldId="2147483976"/>
          </pc:sldLayoutMkLst>
        </pc:sldLayoutChg>
        <pc:sldLayoutChg chg="add del mod replId">
          <pc:chgData name="LOUKIA - DIMITRA GKIONI" userId="S::s21017@unipi.gr::aa9f98b7-c670-456c-aeac-1c051446b12b" providerId="AD" clId="Web-{F7295958-BCAC-7368-7E68-B21317577B14}" dt="2023-11-06T15:19:44.101" v="48"/>
          <pc:sldLayoutMkLst>
            <pc:docMk/>
            <pc:sldMasterMk cId="1592638794" sldId="2147483972"/>
            <pc:sldLayoutMk cId="3197072554" sldId="2147483977"/>
          </pc:sldLayoutMkLst>
        </pc:sldLayoutChg>
        <pc:sldLayoutChg chg="add del mod replId">
          <pc:chgData name="LOUKIA - DIMITRA GKIONI" userId="S::s21017@unipi.gr::aa9f98b7-c670-456c-aeac-1c051446b12b" providerId="AD" clId="Web-{F7295958-BCAC-7368-7E68-B21317577B14}" dt="2023-11-06T15:19:44.101" v="48"/>
          <pc:sldLayoutMkLst>
            <pc:docMk/>
            <pc:sldMasterMk cId="1592638794" sldId="2147483972"/>
            <pc:sldLayoutMk cId="1375591116" sldId="2147483978"/>
          </pc:sldLayoutMkLst>
        </pc:sldLayoutChg>
        <pc:sldLayoutChg chg="add del mod replId">
          <pc:chgData name="LOUKIA - DIMITRA GKIONI" userId="S::s21017@unipi.gr::aa9f98b7-c670-456c-aeac-1c051446b12b" providerId="AD" clId="Web-{F7295958-BCAC-7368-7E68-B21317577B14}" dt="2023-11-06T15:19:44.101" v="48"/>
          <pc:sldLayoutMkLst>
            <pc:docMk/>
            <pc:sldMasterMk cId="1592638794" sldId="2147483972"/>
            <pc:sldLayoutMk cId="1578805264" sldId="2147483979"/>
          </pc:sldLayoutMkLst>
        </pc:sldLayoutChg>
        <pc:sldLayoutChg chg="add del mod replId">
          <pc:chgData name="LOUKIA - DIMITRA GKIONI" userId="S::s21017@unipi.gr::aa9f98b7-c670-456c-aeac-1c051446b12b" providerId="AD" clId="Web-{F7295958-BCAC-7368-7E68-B21317577B14}" dt="2023-11-06T15:19:44.101" v="48"/>
          <pc:sldLayoutMkLst>
            <pc:docMk/>
            <pc:sldMasterMk cId="1592638794" sldId="2147483972"/>
            <pc:sldLayoutMk cId="585641100" sldId="2147483980"/>
          </pc:sldLayoutMkLst>
        </pc:sldLayoutChg>
        <pc:sldLayoutChg chg="add del mod replId">
          <pc:chgData name="LOUKIA - DIMITRA GKIONI" userId="S::s21017@unipi.gr::aa9f98b7-c670-456c-aeac-1c051446b12b" providerId="AD" clId="Web-{F7295958-BCAC-7368-7E68-B21317577B14}" dt="2023-11-06T15:19:44.101" v="48"/>
          <pc:sldLayoutMkLst>
            <pc:docMk/>
            <pc:sldMasterMk cId="1592638794" sldId="2147483972"/>
            <pc:sldLayoutMk cId="3046544928" sldId="2147483981"/>
          </pc:sldLayoutMkLst>
        </pc:sldLayoutChg>
        <pc:sldLayoutChg chg="add del mod replId">
          <pc:chgData name="LOUKIA - DIMITRA GKIONI" userId="S::s21017@unipi.gr::aa9f98b7-c670-456c-aeac-1c051446b12b" providerId="AD" clId="Web-{F7295958-BCAC-7368-7E68-B21317577B14}" dt="2023-11-06T15:19:44.101" v="48"/>
          <pc:sldLayoutMkLst>
            <pc:docMk/>
            <pc:sldMasterMk cId="1592638794" sldId="2147483972"/>
            <pc:sldLayoutMk cId="3552667318" sldId="2147483982"/>
          </pc:sldLayoutMkLst>
        </pc:sldLayoutChg>
        <pc:sldLayoutChg chg="add del mod replId">
          <pc:chgData name="LOUKIA - DIMITRA GKIONI" userId="S::s21017@unipi.gr::aa9f98b7-c670-456c-aeac-1c051446b12b" providerId="AD" clId="Web-{F7295958-BCAC-7368-7E68-B21317577B14}" dt="2023-11-06T15:19:44.101" v="48"/>
          <pc:sldLayoutMkLst>
            <pc:docMk/>
            <pc:sldMasterMk cId="1592638794" sldId="2147483972"/>
            <pc:sldLayoutMk cId="3739626276" sldId="2147483983"/>
          </pc:sldLayoutMkLst>
        </pc:sldLayoutChg>
        <pc:sldLayoutChg chg="add del mod replId">
          <pc:chgData name="LOUKIA - DIMITRA GKIONI" userId="S::s21017@unipi.gr::aa9f98b7-c670-456c-aeac-1c051446b12b" providerId="AD" clId="Web-{F7295958-BCAC-7368-7E68-B21317577B14}" dt="2023-11-06T15:19:44.101" v="48"/>
          <pc:sldLayoutMkLst>
            <pc:docMk/>
            <pc:sldMasterMk cId="1592638794" sldId="2147483972"/>
            <pc:sldLayoutMk cId="622183236" sldId="2147483984"/>
          </pc:sldLayoutMkLst>
        </pc:sldLayoutChg>
        <pc:sldLayoutChg chg="add del mod replId">
          <pc:chgData name="LOUKIA - DIMITRA GKIONI" userId="S::s21017@unipi.gr::aa9f98b7-c670-456c-aeac-1c051446b12b" providerId="AD" clId="Web-{F7295958-BCAC-7368-7E68-B21317577B14}" dt="2023-11-06T15:19:44.101" v="48"/>
          <pc:sldLayoutMkLst>
            <pc:docMk/>
            <pc:sldMasterMk cId="1592638794" sldId="2147483972"/>
            <pc:sldLayoutMk cId="2353131013" sldId="2147483985"/>
          </pc:sldLayoutMkLst>
        </pc:sldLayoutChg>
        <pc:sldLayoutChg chg="add del mod replId">
          <pc:chgData name="LOUKIA - DIMITRA GKIONI" userId="S::s21017@unipi.gr::aa9f98b7-c670-456c-aeac-1c051446b12b" providerId="AD" clId="Web-{F7295958-BCAC-7368-7E68-B21317577B14}" dt="2023-11-06T15:19:44.101" v="48"/>
          <pc:sldLayoutMkLst>
            <pc:docMk/>
            <pc:sldMasterMk cId="1592638794" sldId="2147483972"/>
            <pc:sldLayoutMk cId="3736196935" sldId="2147483986"/>
          </pc:sldLayoutMkLst>
        </pc:sldLayoutChg>
        <pc:sldLayoutChg chg="add del mod replId">
          <pc:chgData name="LOUKIA - DIMITRA GKIONI" userId="S::s21017@unipi.gr::aa9f98b7-c670-456c-aeac-1c051446b12b" providerId="AD" clId="Web-{F7295958-BCAC-7368-7E68-B21317577B14}" dt="2023-11-06T15:19:44.101" v="48"/>
          <pc:sldLayoutMkLst>
            <pc:docMk/>
            <pc:sldMasterMk cId="1592638794" sldId="2147483972"/>
            <pc:sldLayoutMk cId="758829713" sldId="2147483987"/>
          </pc:sldLayoutMkLst>
        </pc:sldLayoutChg>
        <pc:sldLayoutChg chg="add del mod replId">
          <pc:chgData name="LOUKIA - DIMITRA GKIONI" userId="S::s21017@unipi.gr::aa9f98b7-c670-456c-aeac-1c051446b12b" providerId="AD" clId="Web-{F7295958-BCAC-7368-7E68-B21317577B14}" dt="2023-11-06T15:19:44.101" v="48"/>
          <pc:sldLayoutMkLst>
            <pc:docMk/>
            <pc:sldMasterMk cId="1592638794" sldId="2147483972"/>
            <pc:sldLayoutMk cId="3144364525" sldId="2147483988"/>
          </pc:sldLayoutMkLst>
        </pc:sldLayoutChg>
      </pc:sldMasterChg>
      <pc:sldMasterChg chg="add del addSldLayout delSldLayout modSldLayout">
        <pc:chgData name="LOUKIA - DIMITRA GKIONI" userId="S::s21017@unipi.gr::aa9f98b7-c670-456c-aeac-1c051446b12b" providerId="AD" clId="Web-{F7295958-BCAC-7368-7E68-B21317577B14}" dt="2023-11-06T15:19:56.273" v="49"/>
        <pc:sldMasterMkLst>
          <pc:docMk/>
          <pc:sldMasterMk cId="3124400774" sldId="2147483989"/>
        </pc:sldMasterMkLst>
        <pc:sldLayoutChg chg="add del mod replId">
          <pc:chgData name="LOUKIA - DIMITRA GKIONI" userId="S::s21017@unipi.gr::aa9f98b7-c670-456c-aeac-1c051446b12b" providerId="AD" clId="Web-{F7295958-BCAC-7368-7E68-B21317577B14}" dt="2023-11-06T15:19:56.273" v="49"/>
          <pc:sldLayoutMkLst>
            <pc:docMk/>
            <pc:sldMasterMk cId="3124400774" sldId="2147483989"/>
            <pc:sldLayoutMk cId="1467691731" sldId="2147483990"/>
          </pc:sldLayoutMkLst>
        </pc:sldLayoutChg>
        <pc:sldLayoutChg chg="add del mod replId">
          <pc:chgData name="LOUKIA - DIMITRA GKIONI" userId="S::s21017@unipi.gr::aa9f98b7-c670-456c-aeac-1c051446b12b" providerId="AD" clId="Web-{F7295958-BCAC-7368-7E68-B21317577B14}" dt="2023-11-06T15:19:56.273" v="49"/>
          <pc:sldLayoutMkLst>
            <pc:docMk/>
            <pc:sldMasterMk cId="3124400774" sldId="2147483989"/>
            <pc:sldLayoutMk cId="962970838" sldId="2147483991"/>
          </pc:sldLayoutMkLst>
        </pc:sldLayoutChg>
        <pc:sldLayoutChg chg="add del mod replId">
          <pc:chgData name="LOUKIA - DIMITRA GKIONI" userId="S::s21017@unipi.gr::aa9f98b7-c670-456c-aeac-1c051446b12b" providerId="AD" clId="Web-{F7295958-BCAC-7368-7E68-B21317577B14}" dt="2023-11-06T15:19:56.273" v="49"/>
          <pc:sldLayoutMkLst>
            <pc:docMk/>
            <pc:sldMasterMk cId="3124400774" sldId="2147483989"/>
            <pc:sldLayoutMk cId="1952942215" sldId="2147483992"/>
          </pc:sldLayoutMkLst>
        </pc:sldLayoutChg>
        <pc:sldLayoutChg chg="add del mod replId">
          <pc:chgData name="LOUKIA - DIMITRA GKIONI" userId="S::s21017@unipi.gr::aa9f98b7-c670-456c-aeac-1c051446b12b" providerId="AD" clId="Web-{F7295958-BCAC-7368-7E68-B21317577B14}" dt="2023-11-06T15:19:56.273" v="49"/>
          <pc:sldLayoutMkLst>
            <pc:docMk/>
            <pc:sldMasterMk cId="3124400774" sldId="2147483989"/>
            <pc:sldLayoutMk cId="1798326541" sldId="2147483993"/>
          </pc:sldLayoutMkLst>
        </pc:sldLayoutChg>
        <pc:sldLayoutChg chg="add del mod replId">
          <pc:chgData name="LOUKIA - DIMITRA GKIONI" userId="S::s21017@unipi.gr::aa9f98b7-c670-456c-aeac-1c051446b12b" providerId="AD" clId="Web-{F7295958-BCAC-7368-7E68-B21317577B14}" dt="2023-11-06T15:19:56.273" v="49"/>
          <pc:sldLayoutMkLst>
            <pc:docMk/>
            <pc:sldMasterMk cId="3124400774" sldId="2147483989"/>
            <pc:sldLayoutMk cId="2681506478" sldId="2147483994"/>
          </pc:sldLayoutMkLst>
        </pc:sldLayoutChg>
        <pc:sldLayoutChg chg="add del mod replId">
          <pc:chgData name="LOUKIA - DIMITRA GKIONI" userId="S::s21017@unipi.gr::aa9f98b7-c670-456c-aeac-1c051446b12b" providerId="AD" clId="Web-{F7295958-BCAC-7368-7E68-B21317577B14}" dt="2023-11-06T15:19:56.273" v="49"/>
          <pc:sldLayoutMkLst>
            <pc:docMk/>
            <pc:sldMasterMk cId="3124400774" sldId="2147483989"/>
            <pc:sldLayoutMk cId="3370983876" sldId="2147483995"/>
          </pc:sldLayoutMkLst>
        </pc:sldLayoutChg>
        <pc:sldLayoutChg chg="add del mod replId">
          <pc:chgData name="LOUKIA - DIMITRA GKIONI" userId="S::s21017@unipi.gr::aa9f98b7-c670-456c-aeac-1c051446b12b" providerId="AD" clId="Web-{F7295958-BCAC-7368-7E68-B21317577B14}" dt="2023-11-06T15:19:56.273" v="49"/>
          <pc:sldLayoutMkLst>
            <pc:docMk/>
            <pc:sldMasterMk cId="3124400774" sldId="2147483989"/>
            <pc:sldLayoutMk cId="1850718958" sldId="2147483996"/>
          </pc:sldLayoutMkLst>
        </pc:sldLayoutChg>
        <pc:sldLayoutChg chg="add del mod replId">
          <pc:chgData name="LOUKIA - DIMITRA GKIONI" userId="S::s21017@unipi.gr::aa9f98b7-c670-456c-aeac-1c051446b12b" providerId="AD" clId="Web-{F7295958-BCAC-7368-7E68-B21317577B14}" dt="2023-11-06T15:19:56.273" v="49"/>
          <pc:sldLayoutMkLst>
            <pc:docMk/>
            <pc:sldMasterMk cId="3124400774" sldId="2147483989"/>
            <pc:sldLayoutMk cId="1350566502" sldId="2147483997"/>
          </pc:sldLayoutMkLst>
        </pc:sldLayoutChg>
        <pc:sldLayoutChg chg="add del mod replId">
          <pc:chgData name="LOUKIA - DIMITRA GKIONI" userId="S::s21017@unipi.gr::aa9f98b7-c670-456c-aeac-1c051446b12b" providerId="AD" clId="Web-{F7295958-BCAC-7368-7E68-B21317577B14}" dt="2023-11-06T15:19:56.273" v="49"/>
          <pc:sldLayoutMkLst>
            <pc:docMk/>
            <pc:sldMasterMk cId="3124400774" sldId="2147483989"/>
            <pc:sldLayoutMk cId="4001287779" sldId="2147483998"/>
          </pc:sldLayoutMkLst>
        </pc:sldLayoutChg>
        <pc:sldLayoutChg chg="add del mod replId">
          <pc:chgData name="LOUKIA - DIMITRA GKIONI" userId="S::s21017@unipi.gr::aa9f98b7-c670-456c-aeac-1c051446b12b" providerId="AD" clId="Web-{F7295958-BCAC-7368-7E68-B21317577B14}" dt="2023-11-06T15:19:56.273" v="49"/>
          <pc:sldLayoutMkLst>
            <pc:docMk/>
            <pc:sldMasterMk cId="3124400774" sldId="2147483989"/>
            <pc:sldLayoutMk cId="123345629" sldId="2147483999"/>
          </pc:sldLayoutMkLst>
        </pc:sldLayoutChg>
        <pc:sldLayoutChg chg="add del mod replId">
          <pc:chgData name="LOUKIA - DIMITRA GKIONI" userId="S::s21017@unipi.gr::aa9f98b7-c670-456c-aeac-1c051446b12b" providerId="AD" clId="Web-{F7295958-BCAC-7368-7E68-B21317577B14}" dt="2023-11-06T15:19:56.273" v="49"/>
          <pc:sldLayoutMkLst>
            <pc:docMk/>
            <pc:sldMasterMk cId="3124400774" sldId="2147483989"/>
            <pc:sldLayoutMk cId="2702709514" sldId="2147484000"/>
          </pc:sldLayoutMkLst>
        </pc:sldLayoutChg>
      </pc:sldMasterChg>
      <pc:sldMasterChg chg="add del addSldLayout delSldLayout modSldLayout">
        <pc:chgData name="LOUKIA - DIMITRA GKIONI" userId="S::s21017@unipi.gr::aa9f98b7-c670-456c-aeac-1c051446b12b" providerId="AD" clId="Web-{F7295958-BCAC-7368-7E68-B21317577B14}" dt="2023-11-06T15:20:06.820" v="50"/>
        <pc:sldMasterMkLst>
          <pc:docMk/>
          <pc:sldMasterMk cId="1722956905" sldId="2147484001"/>
        </pc:sldMasterMkLst>
        <pc:sldLayoutChg chg="add del mod replId">
          <pc:chgData name="LOUKIA - DIMITRA GKIONI" userId="S::s21017@unipi.gr::aa9f98b7-c670-456c-aeac-1c051446b12b" providerId="AD" clId="Web-{F7295958-BCAC-7368-7E68-B21317577B14}" dt="2023-11-06T15:20:06.820" v="50"/>
          <pc:sldLayoutMkLst>
            <pc:docMk/>
            <pc:sldMasterMk cId="1722956905" sldId="2147484001"/>
            <pc:sldLayoutMk cId="507610180" sldId="2147484002"/>
          </pc:sldLayoutMkLst>
        </pc:sldLayoutChg>
        <pc:sldLayoutChg chg="add del mod replId">
          <pc:chgData name="LOUKIA - DIMITRA GKIONI" userId="S::s21017@unipi.gr::aa9f98b7-c670-456c-aeac-1c051446b12b" providerId="AD" clId="Web-{F7295958-BCAC-7368-7E68-B21317577B14}" dt="2023-11-06T15:20:06.820" v="50"/>
          <pc:sldLayoutMkLst>
            <pc:docMk/>
            <pc:sldMasterMk cId="1722956905" sldId="2147484001"/>
            <pc:sldLayoutMk cId="1878511115" sldId="2147484003"/>
          </pc:sldLayoutMkLst>
        </pc:sldLayoutChg>
        <pc:sldLayoutChg chg="add del mod replId">
          <pc:chgData name="LOUKIA - DIMITRA GKIONI" userId="S::s21017@unipi.gr::aa9f98b7-c670-456c-aeac-1c051446b12b" providerId="AD" clId="Web-{F7295958-BCAC-7368-7E68-B21317577B14}" dt="2023-11-06T15:20:06.820" v="50"/>
          <pc:sldLayoutMkLst>
            <pc:docMk/>
            <pc:sldMasterMk cId="1722956905" sldId="2147484001"/>
            <pc:sldLayoutMk cId="3020281864" sldId="2147484004"/>
          </pc:sldLayoutMkLst>
        </pc:sldLayoutChg>
        <pc:sldLayoutChg chg="add del mod replId">
          <pc:chgData name="LOUKIA - DIMITRA GKIONI" userId="S::s21017@unipi.gr::aa9f98b7-c670-456c-aeac-1c051446b12b" providerId="AD" clId="Web-{F7295958-BCAC-7368-7E68-B21317577B14}" dt="2023-11-06T15:20:06.820" v="50"/>
          <pc:sldLayoutMkLst>
            <pc:docMk/>
            <pc:sldMasterMk cId="1722956905" sldId="2147484001"/>
            <pc:sldLayoutMk cId="856789016" sldId="2147484005"/>
          </pc:sldLayoutMkLst>
        </pc:sldLayoutChg>
        <pc:sldLayoutChg chg="add del mod replId">
          <pc:chgData name="LOUKIA - DIMITRA GKIONI" userId="S::s21017@unipi.gr::aa9f98b7-c670-456c-aeac-1c051446b12b" providerId="AD" clId="Web-{F7295958-BCAC-7368-7E68-B21317577B14}" dt="2023-11-06T15:20:06.820" v="50"/>
          <pc:sldLayoutMkLst>
            <pc:docMk/>
            <pc:sldMasterMk cId="1722956905" sldId="2147484001"/>
            <pc:sldLayoutMk cId="2697620057" sldId="2147484006"/>
          </pc:sldLayoutMkLst>
        </pc:sldLayoutChg>
        <pc:sldLayoutChg chg="add del mod replId">
          <pc:chgData name="LOUKIA - DIMITRA GKIONI" userId="S::s21017@unipi.gr::aa9f98b7-c670-456c-aeac-1c051446b12b" providerId="AD" clId="Web-{F7295958-BCAC-7368-7E68-B21317577B14}" dt="2023-11-06T15:20:06.820" v="50"/>
          <pc:sldLayoutMkLst>
            <pc:docMk/>
            <pc:sldMasterMk cId="1722956905" sldId="2147484001"/>
            <pc:sldLayoutMk cId="1548104132" sldId="2147484007"/>
          </pc:sldLayoutMkLst>
        </pc:sldLayoutChg>
        <pc:sldLayoutChg chg="add del mod replId">
          <pc:chgData name="LOUKIA - DIMITRA GKIONI" userId="S::s21017@unipi.gr::aa9f98b7-c670-456c-aeac-1c051446b12b" providerId="AD" clId="Web-{F7295958-BCAC-7368-7E68-B21317577B14}" dt="2023-11-06T15:20:06.820" v="50"/>
          <pc:sldLayoutMkLst>
            <pc:docMk/>
            <pc:sldMasterMk cId="1722956905" sldId="2147484001"/>
            <pc:sldLayoutMk cId="2098878733" sldId="2147484008"/>
          </pc:sldLayoutMkLst>
        </pc:sldLayoutChg>
        <pc:sldLayoutChg chg="add del mod replId">
          <pc:chgData name="LOUKIA - DIMITRA GKIONI" userId="S::s21017@unipi.gr::aa9f98b7-c670-456c-aeac-1c051446b12b" providerId="AD" clId="Web-{F7295958-BCAC-7368-7E68-B21317577B14}" dt="2023-11-06T15:20:06.820" v="50"/>
          <pc:sldLayoutMkLst>
            <pc:docMk/>
            <pc:sldMasterMk cId="1722956905" sldId="2147484001"/>
            <pc:sldLayoutMk cId="2693914651" sldId="2147484009"/>
          </pc:sldLayoutMkLst>
        </pc:sldLayoutChg>
        <pc:sldLayoutChg chg="add del mod replId">
          <pc:chgData name="LOUKIA - DIMITRA GKIONI" userId="S::s21017@unipi.gr::aa9f98b7-c670-456c-aeac-1c051446b12b" providerId="AD" clId="Web-{F7295958-BCAC-7368-7E68-B21317577B14}" dt="2023-11-06T15:20:06.820" v="50"/>
          <pc:sldLayoutMkLst>
            <pc:docMk/>
            <pc:sldMasterMk cId="1722956905" sldId="2147484001"/>
            <pc:sldLayoutMk cId="2076909330" sldId="2147484010"/>
          </pc:sldLayoutMkLst>
        </pc:sldLayoutChg>
        <pc:sldLayoutChg chg="add del mod replId">
          <pc:chgData name="LOUKIA - DIMITRA GKIONI" userId="S::s21017@unipi.gr::aa9f98b7-c670-456c-aeac-1c051446b12b" providerId="AD" clId="Web-{F7295958-BCAC-7368-7E68-B21317577B14}" dt="2023-11-06T15:20:06.820" v="50"/>
          <pc:sldLayoutMkLst>
            <pc:docMk/>
            <pc:sldMasterMk cId="1722956905" sldId="2147484001"/>
            <pc:sldLayoutMk cId="411792695" sldId="2147484011"/>
          </pc:sldLayoutMkLst>
        </pc:sldLayoutChg>
        <pc:sldLayoutChg chg="add del mod replId">
          <pc:chgData name="LOUKIA - DIMITRA GKIONI" userId="S::s21017@unipi.gr::aa9f98b7-c670-456c-aeac-1c051446b12b" providerId="AD" clId="Web-{F7295958-BCAC-7368-7E68-B21317577B14}" dt="2023-11-06T15:20:06.820" v="50"/>
          <pc:sldLayoutMkLst>
            <pc:docMk/>
            <pc:sldMasterMk cId="1722956905" sldId="2147484001"/>
            <pc:sldLayoutMk cId="2058850928" sldId="2147484012"/>
          </pc:sldLayoutMkLst>
        </pc:sldLayoutChg>
      </pc:sldMasterChg>
      <pc:sldMasterChg chg="add del addSldLayout delSldLayout modSldLayout">
        <pc:chgData name="LOUKIA - DIMITRA GKIONI" userId="S::s21017@unipi.gr::aa9f98b7-c670-456c-aeac-1c051446b12b" providerId="AD" clId="Web-{F7295958-BCAC-7368-7E68-B21317577B14}" dt="2023-11-06T15:20:20.571" v="51"/>
        <pc:sldMasterMkLst>
          <pc:docMk/>
          <pc:sldMasterMk cId="3532131554" sldId="2147484013"/>
        </pc:sldMasterMkLst>
        <pc:sldLayoutChg chg="add del mod replId">
          <pc:chgData name="LOUKIA - DIMITRA GKIONI" userId="S::s21017@unipi.gr::aa9f98b7-c670-456c-aeac-1c051446b12b" providerId="AD" clId="Web-{F7295958-BCAC-7368-7E68-B21317577B14}" dt="2023-11-06T15:20:20.571" v="51"/>
          <pc:sldLayoutMkLst>
            <pc:docMk/>
            <pc:sldMasterMk cId="3532131554" sldId="2147484013"/>
            <pc:sldLayoutMk cId="1746324519" sldId="2147484014"/>
          </pc:sldLayoutMkLst>
        </pc:sldLayoutChg>
        <pc:sldLayoutChg chg="add del mod replId">
          <pc:chgData name="LOUKIA - DIMITRA GKIONI" userId="S::s21017@unipi.gr::aa9f98b7-c670-456c-aeac-1c051446b12b" providerId="AD" clId="Web-{F7295958-BCAC-7368-7E68-B21317577B14}" dt="2023-11-06T15:20:20.571" v="51"/>
          <pc:sldLayoutMkLst>
            <pc:docMk/>
            <pc:sldMasterMk cId="3532131554" sldId="2147484013"/>
            <pc:sldLayoutMk cId="105299271" sldId="2147484015"/>
          </pc:sldLayoutMkLst>
        </pc:sldLayoutChg>
        <pc:sldLayoutChg chg="add del mod replId">
          <pc:chgData name="LOUKIA - DIMITRA GKIONI" userId="S::s21017@unipi.gr::aa9f98b7-c670-456c-aeac-1c051446b12b" providerId="AD" clId="Web-{F7295958-BCAC-7368-7E68-B21317577B14}" dt="2023-11-06T15:20:20.571" v="51"/>
          <pc:sldLayoutMkLst>
            <pc:docMk/>
            <pc:sldMasterMk cId="3532131554" sldId="2147484013"/>
            <pc:sldLayoutMk cId="4043177060" sldId="2147484016"/>
          </pc:sldLayoutMkLst>
        </pc:sldLayoutChg>
        <pc:sldLayoutChg chg="add del mod replId">
          <pc:chgData name="LOUKIA - DIMITRA GKIONI" userId="S::s21017@unipi.gr::aa9f98b7-c670-456c-aeac-1c051446b12b" providerId="AD" clId="Web-{F7295958-BCAC-7368-7E68-B21317577B14}" dt="2023-11-06T15:20:20.571" v="51"/>
          <pc:sldLayoutMkLst>
            <pc:docMk/>
            <pc:sldMasterMk cId="3532131554" sldId="2147484013"/>
            <pc:sldLayoutMk cId="1345550112" sldId="2147484017"/>
          </pc:sldLayoutMkLst>
        </pc:sldLayoutChg>
        <pc:sldLayoutChg chg="add del mod replId">
          <pc:chgData name="LOUKIA - DIMITRA GKIONI" userId="S::s21017@unipi.gr::aa9f98b7-c670-456c-aeac-1c051446b12b" providerId="AD" clId="Web-{F7295958-BCAC-7368-7E68-B21317577B14}" dt="2023-11-06T15:20:20.571" v="51"/>
          <pc:sldLayoutMkLst>
            <pc:docMk/>
            <pc:sldMasterMk cId="3532131554" sldId="2147484013"/>
            <pc:sldLayoutMk cId="929810187" sldId="2147484018"/>
          </pc:sldLayoutMkLst>
        </pc:sldLayoutChg>
        <pc:sldLayoutChg chg="add del mod replId">
          <pc:chgData name="LOUKIA - DIMITRA GKIONI" userId="S::s21017@unipi.gr::aa9f98b7-c670-456c-aeac-1c051446b12b" providerId="AD" clId="Web-{F7295958-BCAC-7368-7E68-B21317577B14}" dt="2023-11-06T15:20:20.571" v="51"/>
          <pc:sldLayoutMkLst>
            <pc:docMk/>
            <pc:sldMasterMk cId="3532131554" sldId="2147484013"/>
            <pc:sldLayoutMk cId="921926825" sldId="2147484019"/>
          </pc:sldLayoutMkLst>
        </pc:sldLayoutChg>
        <pc:sldLayoutChg chg="add del mod replId">
          <pc:chgData name="LOUKIA - DIMITRA GKIONI" userId="S::s21017@unipi.gr::aa9f98b7-c670-456c-aeac-1c051446b12b" providerId="AD" clId="Web-{F7295958-BCAC-7368-7E68-B21317577B14}" dt="2023-11-06T15:20:20.571" v="51"/>
          <pc:sldLayoutMkLst>
            <pc:docMk/>
            <pc:sldMasterMk cId="3532131554" sldId="2147484013"/>
            <pc:sldLayoutMk cId="1549183213" sldId="2147484020"/>
          </pc:sldLayoutMkLst>
        </pc:sldLayoutChg>
        <pc:sldLayoutChg chg="add del mod replId">
          <pc:chgData name="LOUKIA - DIMITRA GKIONI" userId="S::s21017@unipi.gr::aa9f98b7-c670-456c-aeac-1c051446b12b" providerId="AD" clId="Web-{F7295958-BCAC-7368-7E68-B21317577B14}" dt="2023-11-06T15:20:20.571" v="51"/>
          <pc:sldLayoutMkLst>
            <pc:docMk/>
            <pc:sldMasterMk cId="3532131554" sldId="2147484013"/>
            <pc:sldLayoutMk cId="716953580" sldId="2147484021"/>
          </pc:sldLayoutMkLst>
        </pc:sldLayoutChg>
        <pc:sldLayoutChg chg="add del mod replId">
          <pc:chgData name="LOUKIA - DIMITRA GKIONI" userId="S::s21017@unipi.gr::aa9f98b7-c670-456c-aeac-1c051446b12b" providerId="AD" clId="Web-{F7295958-BCAC-7368-7E68-B21317577B14}" dt="2023-11-06T15:20:20.571" v="51"/>
          <pc:sldLayoutMkLst>
            <pc:docMk/>
            <pc:sldMasterMk cId="3532131554" sldId="2147484013"/>
            <pc:sldLayoutMk cId="2353573533" sldId="2147484022"/>
          </pc:sldLayoutMkLst>
        </pc:sldLayoutChg>
        <pc:sldLayoutChg chg="add del mod replId">
          <pc:chgData name="LOUKIA - DIMITRA GKIONI" userId="S::s21017@unipi.gr::aa9f98b7-c670-456c-aeac-1c051446b12b" providerId="AD" clId="Web-{F7295958-BCAC-7368-7E68-B21317577B14}" dt="2023-11-06T15:20:20.571" v="51"/>
          <pc:sldLayoutMkLst>
            <pc:docMk/>
            <pc:sldMasterMk cId="3532131554" sldId="2147484013"/>
            <pc:sldLayoutMk cId="2170479096" sldId="2147484023"/>
          </pc:sldLayoutMkLst>
        </pc:sldLayoutChg>
        <pc:sldLayoutChg chg="add del mod replId">
          <pc:chgData name="LOUKIA - DIMITRA GKIONI" userId="S::s21017@unipi.gr::aa9f98b7-c670-456c-aeac-1c051446b12b" providerId="AD" clId="Web-{F7295958-BCAC-7368-7E68-B21317577B14}" dt="2023-11-06T15:20:20.571" v="51"/>
          <pc:sldLayoutMkLst>
            <pc:docMk/>
            <pc:sldMasterMk cId="3532131554" sldId="2147484013"/>
            <pc:sldLayoutMk cId="529141385" sldId="2147484024"/>
          </pc:sldLayoutMkLst>
        </pc:sldLayoutChg>
        <pc:sldLayoutChg chg="add del mod replId">
          <pc:chgData name="LOUKIA - DIMITRA GKIONI" userId="S::s21017@unipi.gr::aa9f98b7-c670-456c-aeac-1c051446b12b" providerId="AD" clId="Web-{F7295958-BCAC-7368-7E68-B21317577B14}" dt="2023-11-06T15:20:20.571" v="51"/>
          <pc:sldLayoutMkLst>
            <pc:docMk/>
            <pc:sldMasterMk cId="3532131554" sldId="2147484013"/>
            <pc:sldLayoutMk cId="449164301" sldId="2147484025"/>
          </pc:sldLayoutMkLst>
        </pc:sldLayoutChg>
        <pc:sldLayoutChg chg="add del mod replId">
          <pc:chgData name="LOUKIA - DIMITRA GKIONI" userId="S::s21017@unipi.gr::aa9f98b7-c670-456c-aeac-1c051446b12b" providerId="AD" clId="Web-{F7295958-BCAC-7368-7E68-B21317577B14}" dt="2023-11-06T15:20:20.571" v="51"/>
          <pc:sldLayoutMkLst>
            <pc:docMk/>
            <pc:sldMasterMk cId="3532131554" sldId="2147484013"/>
            <pc:sldLayoutMk cId="320084648" sldId="2147484026"/>
          </pc:sldLayoutMkLst>
        </pc:sldLayoutChg>
        <pc:sldLayoutChg chg="add del mod replId">
          <pc:chgData name="LOUKIA - DIMITRA GKIONI" userId="S::s21017@unipi.gr::aa9f98b7-c670-456c-aeac-1c051446b12b" providerId="AD" clId="Web-{F7295958-BCAC-7368-7E68-B21317577B14}" dt="2023-11-06T15:20:20.571" v="51"/>
          <pc:sldLayoutMkLst>
            <pc:docMk/>
            <pc:sldMasterMk cId="3532131554" sldId="2147484013"/>
            <pc:sldLayoutMk cId="1225711859" sldId="2147484027"/>
          </pc:sldLayoutMkLst>
        </pc:sldLayoutChg>
        <pc:sldLayoutChg chg="add del mod replId">
          <pc:chgData name="LOUKIA - DIMITRA GKIONI" userId="S::s21017@unipi.gr::aa9f98b7-c670-456c-aeac-1c051446b12b" providerId="AD" clId="Web-{F7295958-BCAC-7368-7E68-B21317577B14}" dt="2023-11-06T15:20:20.571" v="51"/>
          <pc:sldLayoutMkLst>
            <pc:docMk/>
            <pc:sldMasterMk cId="3532131554" sldId="2147484013"/>
            <pc:sldLayoutMk cId="2321212482" sldId="2147484028"/>
          </pc:sldLayoutMkLst>
        </pc:sldLayoutChg>
        <pc:sldLayoutChg chg="add del mod replId">
          <pc:chgData name="LOUKIA - DIMITRA GKIONI" userId="S::s21017@unipi.gr::aa9f98b7-c670-456c-aeac-1c051446b12b" providerId="AD" clId="Web-{F7295958-BCAC-7368-7E68-B21317577B14}" dt="2023-11-06T15:20:20.571" v="51"/>
          <pc:sldLayoutMkLst>
            <pc:docMk/>
            <pc:sldMasterMk cId="3532131554" sldId="2147484013"/>
            <pc:sldLayoutMk cId="2110208349" sldId="2147484029"/>
          </pc:sldLayoutMkLst>
        </pc:sldLayoutChg>
        <pc:sldLayoutChg chg="add del mod replId">
          <pc:chgData name="LOUKIA - DIMITRA GKIONI" userId="S::s21017@unipi.gr::aa9f98b7-c670-456c-aeac-1c051446b12b" providerId="AD" clId="Web-{F7295958-BCAC-7368-7E68-B21317577B14}" dt="2023-11-06T15:20:20.571" v="51"/>
          <pc:sldLayoutMkLst>
            <pc:docMk/>
            <pc:sldMasterMk cId="3532131554" sldId="2147484013"/>
            <pc:sldLayoutMk cId="2964874031" sldId="2147484030"/>
          </pc:sldLayoutMkLst>
        </pc:sldLayoutChg>
      </pc:sldMasterChg>
      <pc:sldMasterChg chg="add del addSldLayout delSldLayout modSldLayout">
        <pc:chgData name="LOUKIA - DIMITRA GKIONI" userId="S::s21017@unipi.gr::aa9f98b7-c670-456c-aeac-1c051446b12b" providerId="AD" clId="Web-{F7295958-BCAC-7368-7E68-B21317577B14}" dt="2023-11-06T15:20:34.431" v="52"/>
        <pc:sldMasterMkLst>
          <pc:docMk/>
          <pc:sldMasterMk cId="277056232" sldId="2147484031"/>
        </pc:sldMasterMkLst>
        <pc:sldLayoutChg chg="add del mod replId">
          <pc:chgData name="LOUKIA - DIMITRA GKIONI" userId="S::s21017@unipi.gr::aa9f98b7-c670-456c-aeac-1c051446b12b" providerId="AD" clId="Web-{F7295958-BCAC-7368-7E68-B21317577B14}" dt="2023-11-06T15:20:34.431" v="52"/>
          <pc:sldLayoutMkLst>
            <pc:docMk/>
            <pc:sldMasterMk cId="277056232" sldId="2147484031"/>
            <pc:sldLayoutMk cId="2967248920" sldId="2147484032"/>
          </pc:sldLayoutMkLst>
        </pc:sldLayoutChg>
        <pc:sldLayoutChg chg="add del mod replId">
          <pc:chgData name="LOUKIA - DIMITRA GKIONI" userId="S::s21017@unipi.gr::aa9f98b7-c670-456c-aeac-1c051446b12b" providerId="AD" clId="Web-{F7295958-BCAC-7368-7E68-B21317577B14}" dt="2023-11-06T15:20:34.431" v="52"/>
          <pc:sldLayoutMkLst>
            <pc:docMk/>
            <pc:sldMasterMk cId="277056232" sldId="2147484031"/>
            <pc:sldLayoutMk cId="135580039" sldId="2147484033"/>
          </pc:sldLayoutMkLst>
        </pc:sldLayoutChg>
        <pc:sldLayoutChg chg="add del mod replId">
          <pc:chgData name="LOUKIA - DIMITRA GKIONI" userId="S::s21017@unipi.gr::aa9f98b7-c670-456c-aeac-1c051446b12b" providerId="AD" clId="Web-{F7295958-BCAC-7368-7E68-B21317577B14}" dt="2023-11-06T15:20:34.431" v="52"/>
          <pc:sldLayoutMkLst>
            <pc:docMk/>
            <pc:sldMasterMk cId="277056232" sldId="2147484031"/>
            <pc:sldLayoutMk cId="2692015128" sldId="2147484034"/>
          </pc:sldLayoutMkLst>
        </pc:sldLayoutChg>
        <pc:sldLayoutChg chg="add del mod replId">
          <pc:chgData name="LOUKIA - DIMITRA GKIONI" userId="S::s21017@unipi.gr::aa9f98b7-c670-456c-aeac-1c051446b12b" providerId="AD" clId="Web-{F7295958-BCAC-7368-7E68-B21317577B14}" dt="2023-11-06T15:20:34.431" v="52"/>
          <pc:sldLayoutMkLst>
            <pc:docMk/>
            <pc:sldMasterMk cId="277056232" sldId="2147484031"/>
            <pc:sldLayoutMk cId="550605487" sldId="2147484035"/>
          </pc:sldLayoutMkLst>
        </pc:sldLayoutChg>
        <pc:sldLayoutChg chg="add del mod replId">
          <pc:chgData name="LOUKIA - DIMITRA GKIONI" userId="S::s21017@unipi.gr::aa9f98b7-c670-456c-aeac-1c051446b12b" providerId="AD" clId="Web-{F7295958-BCAC-7368-7E68-B21317577B14}" dt="2023-11-06T15:20:34.431" v="52"/>
          <pc:sldLayoutMkLst>
            <pc:docMk/>
            <pc:sldMasterMk cId="277056232" sldId="2147484031"/>
            <pc:sldLayoutMk cId="1967126365" sldId="2147484036"/>
          </pc:sldLayoutMkLst>
        </pc:sldLayoutChg>
        <pc:sldLayoutChg chg="add del mod replId">
          <pc:chgData name="LOUKIA - DIMITRA GKIONI" userId="S::s21017@unipi.gr::aa9f98b7-c670-456c-aeac-1c051446b12b" providerId="AD" clId="Web-{F7295958-BCAC-7368-7E68-B21317577B14}" dt="2023-11-06T15:20:34.431" v="52"/>
          <pc:sldLayoutMkLst>
            <pc:docMk/>
            <pc:sldMasterMk cId="277056232" sldId="2147484031"/>
            <pc:sldLayoutMk cId="248863066" sldId="2147484037"/>
          </pc:sldLayoutMkLst>
        </pc:sldLayoutChg>
        <pc:sldLayoutChg chg="add del mod replId">
          <pc:chgData name="LOUKIA - DIMITRA GKIONI" userId="S::s21017@unipi.gr::aa9f98b7-c670-456c-aeac-1c051446b12b" providerId="AD" clId="Web-{F7295958-BCAC-7368-7E68-B21317577B14}" dt="2023-11-06T15:20:34.431" v="52"/>
          <pc:sldLayoutMkLst>
            <pc:docMk/>
            <pc:sldMasterMk cId="277056232" sldId="2147484031"/>
            <pc:sldLayoutMk cId="1293146625" sldId="2147484038"/>
          </pc:sldLayoutMkLst>
        </pc:sldLayoutChg>
        <pc:sldLayoutChg chg="add del mod replId">
          <pc:chgData name="LOUKIA - DIMITRA GKIONI" userId="S::s21017@unipi.gr::aa9f98b7-c670-456c-aeac-1c051446b12b" providerId="AD" clId="Web-{F7295958-BCAC-7368-7E68-B21317577B14}" dt="2023-11-06T15:20:34.431" v="52"/>
          <pc:sldLayoutMkLst>
            <pc:docMk/>
            <pc:sldMasterMk cId="277056232" sldId="2147484031"/>
            <pc:sldLayoutMk cId="3846093293" sldId="2147484039"/>
          </pc:sldLayoutMkLst>
        </pc:sldLayoutChg>
        <pc:sldLayoutChg chg="add del mod replId">
          <pc:chgData name="LOUKIA - DIMITRA GKIONI" userId="S::s21017@unipi.gr::aa9f98b7-c670-456c-aeac-1c051446b12b" providerId="AD" clId="Web-{F7295958-BCAC-7368-7E68-B21317577B14}" dt="2023-11-06T15:20:34.431" v="52"/>
          <pc:sldLayoutMkLst>
            <pc:docMk/>
            <pc:sldMasterMk cId="277056232" sldId="2147484031"/>
            <pc:sldLayoutMk cId="3056674044" sldId="2147484040"/>
          </pc:sldLayoutMkLst>
        </pc:sldLayoutChg>
        <pc:sldLayoutChg chg="add del mod replId">
          <pc:chgData name="LOUKIA - DIMITRA GKIONI" userId="S::s21017@unipi.gr::aa9f98b7-c670-456c-aeac-1c051446b12b" providerId="AD" clId="Web-{F7295958-BCAC-7368-7E68-B21317577B14}" dt="2023-11-06T15:20:34.431" v="52"/>
          <pc:sldLayoutMkLst>
            <pc:docMk/>
            <pc:sldMasterMk cId="277056232" sldId="2147484031"/>
            <pc:sldLayoutMk cId="1634643446" sldId="2147484041"/>
          </pc:sldLayoutMkLst>
        </pc:sldLayoutChg>
        <pc:sldLayoutChg chg="add del mod replId">
          <pc:chgData name="LOUKIA - DIMITRA GKIONI" userId="S::s21017@unipi.gr::aa9f98b7-c670-456c-aeac-1c051446b12b" providerId="AD" clId="Web-{F7295958-BCAC-7368-7E68-B21317577B14}" dt="2023-11-06T15:20:34.431" v="52"/>
          <pc:sldLayoutMkLst>
            <pc:docMk/>
            <pc:sldMasterMk cId="277056232" sldId="2147484031"/>
            <pc:sldLayoutMk cId="1913559842" sldId="2147484042"/>
          </pc:sldLayoutMkLst>
        </pc:sldLayoutChg>
      </pc:sldMasterChg>
      <pc:sldMasterChg chg="add del addSldLayout delSldLayout modSldLayout">
        <pc:chgData name="LOUKIA - DIMITRA GKIONI" userId="S::s21017@unipi.gr::aa9f98b7-c670-456c-aeac-1c051446b12b" providerId="AD" clId="Web-{F7295958-BCAC-7368-7E68-B21317577B14}" dt="2023-11-06T15:20:44.400" v="53"/>
        <pc:sldMasterMkLst>
          <pc:docMk/>
          <pc:sldMasterMk cId="3017560020" sldId="2147484043"/>
        </pc:sldMasterMkLst>
        <pc:sldLayoutChg chg="add del mod replId">
          <pc:chgData name="LOUKIA - DIMITRA GKIONI" userId="S::s21017@unipi.gr::aa9f98b7-c670-456c-aeac-1c051446b12b" providerId="AD" clId="Web-{F7295958-BCAC-7368-7E68-B21317577B14}" dt="2023-11-06T15:20:44.400" v="53"/>
          <pc:sldLayoutMkLst>
            <pc:docMk/>
            <pc:sldMasterMk cId="3017560020" sldId="2147484043"/>
            <pc:sldLayoutMk cId="1431713610" sldId="2147484044"/>
          </pc:sldLayoutMkLst>
        </pc:sldLayoutChg>
        <pc:sldLayoutChg chg="add del mod replId">
          <pc:chgData name="LOUKIA - DIMITRA GKIONI" userId="S::s21017@unipi.gr::aa9f98b7-c670-456c-aeac-1c051446b12b" providerId="AD" clId="Web-{F7295958-BCAC-7368-7E68-B21317577B14}" dt="2023-11-06T15:20:44.400" v="53"/>
          <pc:sldLayoutMkLst>
            <pc:docMk/>
            <pc:sldMasterMk cId="3017560020" sldId="2147484043"/>
            <pc:sldLayoutMk cId="875960251" sldId="2147484045"/>
          </pc:sldLayoutMkLst>
        </pc:sldLayoutChg>
        <pc:sldLayoutChg chg="add del mod replId">
          <pc:chgData name="LOUKIA - DIMITRA GKIONI" userId="S::s21017@unipi.gr::aa9f98b7-c670-456c-aeac-1c051446b12b" providerId="AD" clId="Web-{F7295958-BCAC-7368-7E68-B21317577B14}" dt="2023-11-06T15:20:44.400" v="53"/>
          <pc:sldLayoutMkLst>
            <pc:docMk/>
            <pc:sldMasterMk cId="3017560020" sldId="2147484043"/>
            <pc:sldLayoutMk cId="4129838561" sldId="2147484046"/>
          </pc:sldLayoutMkLst>
        </pc:sldLayoutChg>
        <pc:sldLayoutChg chg="add del mod replId">
          <pc:chgData name="LOUKIA - DIMITRA GKIONI" userId="S::s21017@unipi.gr::aa9f98b7-c670-456c-aeac-1c051446b12b" providerId="AD" clId="Web-{F7295958-BCAC-7368-7E68-B21317577B14}" dt="2023-11-06T15:20:44.400" v="53"/>
          <pc:sldLayoutMkLst>
            <pc:docMk/>
            <pc:sldMasterMk cId="3017560020" sldId="2147484043"/>
            <pc:sldLayoutMk cId="896145779" sldId="2147484047"/>
          </pc:sldLayoutMkLst>
        </pc:sldLayoutChg>
        <pc:sldLayoutChg chg="add del mod replId">
          <pc:chgData name="LOUKIA - DIMITRA GKIONI" userId="S::s21017@unipi.gr::aa9f98b7-c670-456c-aeac-1c051446b12b" providerId="AD" clId="Web-{F7295958-BCAC-7368-7E68-B21317577B14}" dt="2023-11-06T15:20:44.400" v="53"/>
          <pc:sldLayoutMkLst>
            <pc:docMk/>
            <pc:sldMasterMk cId="3017560020" sldId="2147484043"/>
            <pc:sldLayoutMk cId="2597203600" sldId="2147484048"/>
          </pc:sldLayoutMkLst>
        </pc:sldLayoutChg>
        <pc:sldLayoutChg chg="add del mod replId">
          <pc:chgData name="LOUKIA - DIMITRA GKIONI" userId="S::s21017@unipi.gr::aa9f98b7-c670-456c-aeac-1c051446b12b" providerId="AD" clId="Web-{F7295958-BCAC-7368-7E68-B21317577B14}" dt="2023-11-06T15:20:44.400" v="53"/>
          <pc:sldLayoutMkLst>
            <pc:docMk/>
            <pc:sldMasterMk cId="3017560020" sldId="2147484043"/>
            <pc:sldLayoutMk cId="48349411" sldId="2147484049"/>
          </pc:sldLayoutMkLst>
        </pc:sldLayoutChg>
        <pc:sldLayoutChg chg="add del mod replId">
          <pc:chgData name="LOUKIA - DIMITRA GKIONI" userId="S::s21017@unipi.gr::aa9f98b7-c670-456c-aeac-1c051446b12b" providerId="AD" clId="Web-{F7295958-BCAC-7368-7E68-B21317577B14}" dt="2023-11-06T15:20:44.400" v="53"/>
          <pc:sldLayoutMkLst>
            <pc:docMk/>
            <pc:sldMasterMk cId="3017560020" sldId="2147484043"/>
            <pc:sldLayoutMk cId="1601873288" sldId="2147484050"/>
          </pc:sldLayoutMkLst>
        </pc:sldLayoutChg>
        <pc:sldLayoutChg chg="add del mod replId">
          <pc:chgData name="LOUKIA - DIMITRA GKIONI" userId="S::s21017@unipi.gr::aa9f98b7-c670-456c-aeac-1c051446b12b" providerId="AD" clId="Web-{F7295958-BCAC-7368-7E68-B21317577B14}" dt="2023-11-06T15:20:44.400" v="53"/>
          <pc:sldLayoutMkLst>
            <pc:docMk/>
            <pc:sldMasterMk cId="3017560020" sldId="2147484043"/>
            <pc:sldLayoutMk cId="4197594926" sldId="2147484051"/>
          </pc:sldLayoutMkLst>
        </pc:sldLayoutChg>
        <pc:sldLayoutChg chg="add del mod replId">
          <pc:chgData name="LOUKIA - DIMITRA GKIONI" userId="S::s21017@unipi.gr::aa9f98b7-c670-456c-aeac-1c051446b12b" providerId="AD" clId="Web-{F7295958-BCAC-7368-7E68-B21317577B14}" dt="2023-11-06T15:20:44.400" v="53"/>
          <pc:sldLayoutMkLst>
            <pc:docMk/>
            <pc:sldMasterMk cId="3017560020" sldId="2147484043"/>
            <pc:sldLayoutMk cId="2991662848" sldId="2147484052"/>
          </pc:sldLayoutMkLst>
        </pc:sldLayoutChg>
        <pc:sldLayoutChg chg="add del mod replId">
          <pc:chgData name="LOUKIA - DIMITRA GKIONI" userId="S::s21017@unipi.gr::aa9f98b7-c670-456c-aeac-1c051446b12b" providerId="AD" clId="Web-{F7295958-BCAC-7368-7E68-B21317577B14}" dt="2023-11-06T15:20:44.400" v="53"/>
          <pc:sldLayoutMkLst>
            <pc:docMk/>
            <pc:sldMasterMk cId="3017560020" sldId="2147484043"/>
            <pc:sldLayoutMk cId="3423381610" sldId="2147484053"/>
          </pc:sldLayoutMkLst>
        </pc:sldLayoutChg>
        <pc:sldLayoutChg chg="add del mod replId">
          <pc:chgData name="LOUKIA - DIMITRA GKIONI" userId="S::s21017@unipi.gr::aa9f98b7-c670-456c-aeac-1c051446b12b" providerId="AD" clId="Web-{F7295958-BCAC-7368-7E68-B21317577B14}" dt="2023-11-06T15:20:44.400" v="53"/>
          <pc:sldLayoutMkLst>
            <pc:docMk/>
            <pc:sldMasterMk cId="3017560020" sldId="2147484043"/>
            <pc:sldLayoutMk cId="3727038252" sldId="2147484054"/>
          </pc:sldLayoutMkLst>
        </pc:sldLayoutChg>
        <pc:sldLayoutChg chg="add del mod replId">
          <pc:chgData name="LOUKIA - DIMITRA GKIONI" userId="S::s21017@unipi.gr::aa9f98b7-c670-456c-aeac-1c051446b12b" providerId="AD" clId="Web-{F7295958-BCAC-7368-7E68-B21317577B14}" dt="2023-11-06T15:20:44.400" v="53"/>
          <pc:sldLayoutMkLst>
            <pc:docMk/>
            <pc:sldMasterMk cId="3017560020" sldId="2147484043"/>
            <pc:sldLayoutMk cId="2014924247" sldId="2147484055"/>
          </pc:sldLayoutMkLst>
        </pc:sldLayoutChg>
        <pc:sldLayoutChg chg="add del mod replId">
          <pc:chgData name="LOUKIA - DIMITRA GKIONI" userId="S::s21017@unipi.gr::aa9f98b7-c670-456c-aeac-1c051446b12b" providerId="AD" clId="Web-{F7295958-BCAC-7368-7E68-B21317577B14}" dt="2023-11-06T15:20:44.400" v="53"/>
          <pc:sldLayoutMkLst>
            <pc:docMk/>
            <pc:sldMasterMk cId="3017560020" sldId="2147484043"/>
            <pc:sldLayoutMk cId="3542157906" sldId="2147484056"/>
          </pc:sldLayoutMkLst>
        </pc:sldLayoutChg>
        <pc:sldLayoutChg chg="add del mod replId">
          <pc:chgData name="LOUKIA - DIMITRA GKIONI" userId="S::s21017@unipi.gr::aa9f98b7-c670-456c-aeac-1c051446b12b" providerId="AD" clId="Web-{F7295958-BCAC-7368-7E68-B21317577B14}" dt="2023-11-06T15:20:44.400" v="53"/>
          <pc:sldLayoutMkLst>
            <pc:docMk/>
            <pc:sldMasterMk cId="3017560020" sldId="2147484043"/>
            <pc:sldLayoutMk cId="3533933762" sldId="2147484057"/>
          </pc:sldLayoutMkLst>
        </pc:sldLayoutChg>
        <pc:sldLayoutChg chg="add del mod replId">
          <pc:chgData name="LOUKIA - DIMITRA GKIONI" userId="S::s21017@unipi.gr::aa9f98b7-c670-456c-aeac-1c051446b12b" providerId="AD" clId="Web-{F7295958-BCAC-7368-7E68-B21317577B14}" dt="2023-11-06T15:20:44.400" v="53"/>
          <pc:sldLayoutMkLst>
            <pc:docMk/>
            <pc:sldMasterMk cId="3017560020" sldId="2147484043"/>
            <pc:sldLayoutMk cId="3402575865" sldId="2147484058"/>
          </pc:sldLayoutMkLst>
        </pc:sldLayoutChg>
        <pc:sldLayoutChg chg="add del mod replId">
          <pc:chgData name="LOUKIA - DIMITRA GKIONI" userId="S::s21017@unipi.gr::aa9f98b7-c670-456c-aeac-1c051446b12b" providerId="AD" clId="Web-{F7295958-BCAC-7368-7E68-B21317577B14}" dt="2023-11-06T15:20:44.400" v="53"/>
          <pc:sldLayoutMkLst>
            <pc:docMk/>
            <pc:sldMasterMk cId="3017560020" sldId="2147484043"/>
            <pc:sldLayoutMk cId="404340053" sldId="2147484059"/>
          </pc:sldLayoutMkLst>
        </pc:sldLayoutChg>
        <pc:sldLayoutChg chg="add del mod replId">
          <pc:chgData name="LOUKIA - DIMITRA GKIONI" userId="S::s21017@unipi.gr::aa9f98b7-c670-456c-aeac-1c051446b12b" providerId="AD" clId="Web-{F7295958-BCAC-7368-7E68-B21317577B14}" dt="2023-11-06T15:20:44.400" v="53"/>
          <pc:sldLayoutMkLst>
            <pc:docMk/>
            <pc:sldMasterMk cId="3017560020" sldId="2147484043"/>
            <pc:sldLayoutMk cId="1367204277" sldId="2147484060"/>
          </pc:sldLayoutMkLst>
        </pc:sldLayoutChg>
      </pc:sldMasterChg>
      <pc:sldMasterChg chg="add del addSldLayout delSldLayout modSldLayout">
        <pc:chgData name="LOUKIA - DIMITRA GKIONI" userId="S::s21017@unipi.gr::aa9f98b7-c670-456c-aeac-1c051446b12b" providerId="AD" clId="Web-{F7295958-BCAC-7368-7E68-B21317577B14}" dt="2023-11-06T15:20:57.572" v="54"/>
        <pc:sldMasterMkLst>
          <pc:docMk/>
          <pc:sldMasterMk cId="3049691521" sldId="2147484061"/>
        </pc:sldMasterMkLst>
        <pc:sldLayoutChg chg="add del mod replId">
          <pc:chgData name="LOUKIA - DIMITRA GKIONI" userId="S::s21017@unipi.gr::aa9f98b7-c670-456c-aeac-1c051446b12b" providerId="AD" clId="Web-{F7295958-BCAC-7368-7E68-B21317577B14}" dt="2023-11-06T15:20:57.572" v="54"/>
          <pc:sldLayoutMkLst>
            <pc:docMk/>
            <pc:sldMasterMk cId="3049691521" sldId="2147484061"/>
            <pc:sldLayoutMk cId="736253005" sldId="2147484062"/>
          </pc:sldLayoutMkLst>
        </pc:sldLayoutChg>
        <pc:sldLayoutChg chg="add del mod replId">
          <pc:chgData name="LOUKIA - DIMITRA GKIONI" userId="S::s21017@unipi.gr::aa9f98b7-c670-456c-aeac-1c051446b12b" providerId="AD" clId="Web-{F7295958-BCAC-7368-7E68-B21317577B14}" dt="2023-11-06T15:20:57.572" v="54"/>
          <pc:sldLayoutMkLst>
            <pc:docMk/>
            <pc:sldMasterMk cId="3049691521" sldId="2147484061"/>
            <pc:sldLayoutMk cId="1014508037" sldId="2147484063"/>
          </pc:sldLayoutMkLst>
        </pc:sldLayoutChg>
        <pc:sldLayoutChg chg="add del mod replId">
          <pc:chgData name="LOUKIA - DIMITRA GKIONI" userId="S::s21017@unipi.gr::aa9f98b7-c670-456c-aeac-1c051446b12b" providerId="AD" clId="Web-{F7295958-BCAC-7368-7E68-B21317577B14}" dt="2023-11-06T15:20:57.572" v="54"/>
          <pc:sldLayoutMkLst>
            <pc:docMk/>
            <pc:sldMasterMk cId="3049691521" sldId="2147484061"/>
            <pc:sldLayoutMk cId="1714611318" sldId="2147484064"/>
          </pc:sldLayoutMkLst>
        </pc:sldLayoutChg>
        <pc:sldLayoutChg chg="add del mod replId">
          <pc:chgData name="LOUKIA - DIMITRA GKIONI" userId="S::s21017@unipi.gr::aa9f98b7-c670-456c-aeac-1c051446b12b" providerId="AD" clId="Web-{F7295958-BCAC-7368-7E68-B21317577B14}" dt="2023-11-06T15:20:57.572" v="54"/>
          <pc:sldLayoutMkLst>
            <pc:docMk/>
            <pc:sldMasterMk cId="3049691521" sldId="2147484061"/>
            <pc:sldLayoutMk cId="2315443887" sldId="2147484065"/>
          </pc:sldLayoutMkLst>
        </pc:sldLayoutChg>
        <pc:sldLayoutChg chg="add del mod replId">
          <pc:chgData name="LOUKIA - DIMITRA GKIONI" userId="S::s21017@unipi.gr::aa9f98b7-c670-456c-aeac-1c051446b12b" providerId="AD" clId="Web-{F7295958-BCAC-7368-7E68-B21317577B14}" dt="2023-11-06T15:20:57.572" v="54"/>
          <pc:sldLayoutMkLst>
            <pc:docMk/>
            <pc:sldMasterMk cId="3049691521" sldId="2147484061"/>
            <pc:sldLayoutMk cId="3857364223" sldId="2147484066"/>
          </pc:sldLayoutMkLst>
        </pc:sldLayoutChg>
        <pc:sldLayoutChg chg="add del mod replId">
          <pc:chgData name="LOUKIA - DIMITRA GKIONI" userId="S::s21017@unipi.gr::aa9f98b7-c670-456c-aeac-1c051446b12b" providerId="AD" clId="Web-{F7295958-BCAC-7368-7E68-B21317577B14}" dt="2023-11-06T15:20:57.572" v="54"/>
          <pc:sldLayoutMkLst>
            <pc:docMk/>
            <pc:sldMasterMk cId="3049691521" sldId="2147484061"/>
            <pc:sldLayoutMk cId="3285196634" sldId="2147484067"/>
          </pc:sldLayoutMkLst>
        </pc:sldLayoutChg>
        <pc:sldLayoutChg chg="add del mod replId">
          <pc:chgData name="LOUKIA - DIMITRA GKIONI" userId="S::s21017@unipi.gr::aa9f98b7-c670-456c-aeac-1c051446b12b" providerId="AD" clId="Web-{F7295958-BCAC-7368-7E68-B21317577B14}" dt="2023-11-06T15:20:57.572" v="54"/>
          <pc:sldLayoutMkLst>
            <pc:docMk/>
            <pc:sldMasterMk cId="3049691521" sldId="2147484061"/>
            <pc:sldLayoutMk cId="1219742151" sldId="2147484068"/>
          </pc:sldLayoutMkLst>
        </pc:sldLayoutChg>
        <pc:sldLayoutChg chg="add del mod replId">
          <pc:chgData name="LOUKIA - DIMITRA GKIONI" userId="S::s21017@unipi.gr::aa9f98b7-c670-456c-aeac-1c051446b12b" providerId="AD" clId="Web-{F7295958-BCAC-7368-7E68-B21317577B14}" dt="2023-11-06T15:20:57.572" v="54"/>
          <pc:sldLayoutMkLst>
            <pc:docMk/>
            <pc:sldMasterMk cId="3049691521" sldId="2147484061"/>
            <pc:sldLayoutMk cId="337431266" sldId="2147484069"/>
          </pc:sldLayoutMkLst>
        </pc:sldLayoutChg>
        <pc:sldLayoutChg chg="add del mod replId">
          <pc:chgData name="LOUKIA - DIMITRA GKIONI" userId="S::s21017@unipi.gr::aa9f98b7-c670-456c-aeac-1c051446b12b" providerId="AD" clId="Web-{F7295958-BCAC-7368-7E68-B21317577B14}" dt="2023-11-06T15:20:57.572" v="54"/>
          <pc:sldLayoutMkLst>
            <pc:docMk/>
            <pc:sldMasterMk cId="3049691521" sldId="2147484061"/>
            <pc:sldLayoutMk cId="1156878598" sldId="2147484070"/>
          </pc:sldLayoutMkLst>
        </pc:sldLayoutChg>
        <pc:sldLayoutChg chg="add del mod replId">
          <pc:chgData name="LOUKIA - DIMITRA GKIONI" userId="S::s21017@unipi.gr::aa9f98b7-c670-456c-aeac-1c051446b12b" providerId="AD" clId="Web-{F7295958-BCAC-7368-7E68-B21317577B14}" dt="2023-11-06T15:20:57.572" v="54"/>
          <pc:sldLayoutMkLst>
            <pc:docMk/>
            <pc:sldMasterMk cId="3049691521" sldId="2147484061"/>
            <pc:sldLayoutMk cId="504240556" sldId="2147484071"/>
          </pc:sldLayoutMkLst>
        </pc:sldLayoutChg>
        <pc:sldLayoutChg chg="add del mod replId">
          <pc:chgData name="LOUKIA - DIMITRA GKIONI" userId="S::s21017@unipi.gr::aa9f98b7-c670-456c-aeac-1c051446b12b" providerId="AD" clId="Web-{F7295958-BCAC-7368-7E68-B21317577B14}" dt="2023-11-06T15:20:57.572" v="54"/>
          <pc:sldLayoutMkLst>
            <pc:docMk/>
            <pc:sldMasterMk cId="3049691521" sldId="2147484061"/>
            <pc:sldLayoutMk cId="86762305" sldId="2147484072"/>
          </pc:sldLayoutMkLst>
        </pc:sldLayoutChg>
        <pc:sldLayoutChg chg="add del mod replId">
          <pc:chgData name="LOUKIA - DIMITRA GKIONI" userId="S::s21017@unipi.gr::aa9f98b7-c670-456c-aeac-1c051446b12b" providerId="AD" clId="Web-{F7295958-BCAC-7368-7E68-B21317577B14}" dt="2023-11-06T15:20:57.572" v="54"/>
          <pc:sldLayoutMkLst>
            <pc:docMk/>
            <pc:sldMasterMk cId="3049691521" sldId="2147484061"/>
            <pc:sldLayoutMk cId="957308790" sldId="2147484073"/>
          </pc:sldLayoutMkLst>
        </pc:sldLayoutChg>
        <pc:sldLayoutChg chg="add del mod replId">
          <pc:chgData name="LOUKIA - DIMITRA GKIONI" userId="S::s21017@unipi.gr::aa9f98b7-c670-456c-aeac-1c051446b12b" providerId="AD" clId="Web-{F7295958-BCAC-7368-7E68-B21317577B14}" dt="2023-11-06T15:20:57.572" v="54"/>
          <pc:sldLayoutMkLst>
            <pc:docMk/>
            <pc:sldMasterMk cId="3049691521" sldId="2147484061"/>
            <pc:sldLayoutMk cId="2871968281" sldId="2147484074"/>
          </pc:sldLayoutMkLst>
        </pc:sldLayoutChg>
        <pc:sldLayoutChg chg="add del mod replId">
          <pc:chgData name="LOUKIA - DIMITRA GKIONI" userId="S::s21017@unipi.gr::aa9f98b7-c670-456c-aeac-1c051446b12b" providerId="AD" clId="Web-{F7295958-BCAC-7368-7E68-B21317577B14}" dt="2023-11-06T15:20:57.572" v="54"/>
          <pc:sldLayoutMkLst>
            <pc:docMk/>
            <pc:sldMasterMk cId="3049691521" sldId="2147484061"/>
            <pc:sldLayoutMk cId="2066201197" sldId="2147484075"/>
          </pc:sldLayoutMkLst>
        </pc:sldLayoutChg>
        <pc:sldLayoutChg chg="add del mod replId">
          <pc:chgData name="LOUKIA - DIMITRA GKIONI" userId="S::s21017@unipi.gr::aa9f98b7-c670-456c-aeac-1c051446b12b" providerId="AD" clId="Web-{F7295958-BCAC-7368-7E68-B21317577B14}" dt="2023-11-06T15:20:57.572" v="54"/>
          <pc:sldLayoutMkLst>
            <pc:docMk/>
            <pc:sldMasterMk cId="3049691521" sldId="2147484061"/>
            <pc:sldLayoutMk cId="1219258367" sldId="2147484076"/>
          </pc:sldLayoutMkLst>
        </pc:sldLayoutChg>
        <pc:sldLayoutChg chg="add del mod replId">
          <pc:chgData name="LOUKIA - DIMITRA GKIONI" userId="S::s21017@unipi.gr::aa9f98b7-c670-456c-aeac-1c051446b12b" providerId="AD" clId="Web-{F7295958-BCAC-7368-7E68-B21317577B14}" dt="2023-11-06T15:20:57.572" v="54"/>
          <pc:sldLayoutMkLst>
            <pc:docMk/>
            <pc:sldMasterMk cId="3049691521" sldId="2147484061"/>
            <pc:sldLayoutMk cId="391383711" sldId="2147484077"/>
          </pc:sldLayoutMkLst>
        </pc:sldLayoutChg>
        <pc:sldLayoutChg chg="add del mod replId">
          <pc:chgData name="LOUKIA - DIMITRA GKIONI" userId="S::s21017@unipi.gr::aa9f98b7-c670-456c-aeac-1c051446b12b" providerId="AD" clId="Web-{F7295958-BCAC-7368-7E68-B21317577B14}" dt="2023-11-06T15:20:57.572" v="54"/>
          <pc:sldLayoutMkLst>
            <pc:docMk/>
            <pc:sldMasterMk cId="3049691521" sldId="2147484061"/>
            <pc:sldLayoutMk cId="949809001" sldId="2147484078"/>
          </pc:sldLayoutMkLst>
        </pc:sldLayoutChg>
      </pc:sldMasterChg>
      <pc:sldMasterChg chg="add del addSldLayout delSldLayout modSldLayout">
        <pc:chgData name="LOUKIA - DIMITRA GKIONI" userId="S::s21017@unipi.gr::aa9f98b7-c670-456c-aeac-1c051446b12b" providerId="AD" clId="Web-{F7295958-BCAC-7368-7E68-B21317577B14}" dt="2023-11-06T15:21:08.838" v="55"/>
        <pc:sldMasterMkLst>
          <pc:docMk/>
          <pc:sldMasterMk cId="4107892087" sldId="2147484079"/>
        </pc:sldMasterMkLst>
        <pc:sldLayoutChg chg="add del mod replId">
          <pc:chgData name="LOUKIA - DIMITRA GKIONI" userId="S::s21017@unipi.gr::aa9f98b7-c670-456c-aeac-1c051446b12b" providerId="AD" clId="Web-{F7295958-BCAC-7368-7E68-B21317577B14}" dt="2023-11-06T15:21:08.838" v="55"/>
          <pc:sldLayoutMkLst>
            <pc:docMk/>
            <pc:sldMasterMk cId="4107892087" sldId="2147484079"/>
            <pc:sldLayoutMk cId="2752668360" sldId="2147484080"/>
          </pc:sldLayoutMkLst>
        </pc:sldLayoutChg>
        <pc:sldLayoutChg chg="add del mod replId">
          <pc:chgData name="LOUKIA - DIMITRA GKIONI" userId="S::s21017@unipi.gr::aa9f98b7-c670-456c-aeac-1c051446b12b" providerId="AD" clId="Web-{F7295958-BCAC-7368-7E68-B21317577B14}" dt="2023-11-06T15:21:08.838" v="55"/>
          <pc:sldLayoutMkLst>
            <pc:docMk/>
            <pc:sldMasterMk cId="4107892087" sldId="2147484079"/>
            <pc:sldLayoutMk cId="882569864" sldId="2147484081"/>
          </pc:sldLayoutMkLst>
        </pc:sldLayoutChg>
        <pc:sldLayoutChg chg="add del mod replId">
          <pc:chgData name="LOUKIA - DIMITRA GKIONI" userId="S::s21017@unipi.gr::aa9f98b7-c670-456c-aeac-1c051446b12b" providerId="AD" clId="Web-{F7295958-BCAC-7368-7E68-B21317577B14}" dt="2023-11-06T15:21:08.838" v="55"/>
          <pc:sldLayoutMkLst>
            <pc:docMk/>
            <pc:sldMasterMk cId="4107892087" sldId="2147484079"/>
            <pc:sldLayoutMk cId="377639875" sldId="2147484082"/>
          </pc:sldLayoutMkLst>
        </pc:sldLayoutChg>
        <pc:sldLayoutChg chg="add del mod replId">
          <pc:chgData name="LOUKIA - DIMITRA GKIONI" userId="S::s21017@unipi.gr::aa9f98b7-c670-456c-aeac-1c051446b12b" providerId="AD" clId="Web-{F7295958-BCAC-7368-7E68-B21317577B14}" dt="2023-11-06T15:21:08.838" v="55"/>
          <pc:sldLayoutMkLst>
            <pc:docMk/>
            <pc:sldMasterMk cId="4107892087" sldId="2147484079"/>
            <pc:sldLayoutMk cId="3280554220" sldId="2147484083"/>
          </pc:sldLayoutMkLst>
        </pc:sldLayoutChg>
        <pc:sldLayoutChg chg="add del mod replId">
          <pc:chgData name="LOUKIA - DIMITRA GKIONI" userId="S::s21017@unipi.gr::aa9f98b7-c670-456c-aeac-1c051446b12b" providerId="AD" clId="Web-{F7295958-BCAC-7368-7E68-B21317577B14}" dt="2023-11-06T15:21:08.838" v="55"/>
          <pc:sldLayoutMkLst>
            <pc:docMk/>
            <pc:sldMasterMk cId="4107892087" sldId="2147484079"/>
            <pc:sldLayoutMk cId="2468116625" sldId="2147484084"/>
          </pc:sldLayoutMkLst>
        </pc:sldLayoutChg>
        <pc:sldLayoutChg chg="add del mod replId">
          <pc:chgData name="LOUKIA - DIMITRA GKIONI" userId="S::s21017@unipi.gr::aa9f98b7-c670-456c-aeac-1c051446b12b" providerId="AD" clId="Web-{F7295958-BCAC-7368-7E68-B21317577B14}" dt="2023-11-06T15:21:08.838" v="55"/>
          <pc:sldLayoutMkLst>
            <pc:docMk/>
            <pc:sldMasterMk cId="4107892087" sldId="2147484079"/>
            <pc:sldLayoutMk cId="3377324574" sldId="2147484085"/>
          </pc:sldLayoutMkLst>
        </pc:sldLayoutChg>
        <pc:sldLayoutChg chg="add del mod replId">
          <pc:chgData name="LOUKIA - DIMITRA GKIONI" userId="S::s21017@unipi.gr::aa9f98b7-c670-456c-aeac-1c051446b12b" providerId="AD" clId="Web-{F7295958-BCAC-7368-7E68-B21317577B14}" dt="2023-11-06T15:21:08.838" v="55"/>
          <pc:sldLayoutMkLst>
            <pc:docMk/>
            <pc:sldMasterMk cId="4107892087" sldId="2147484079"/>
            <pc:sldLayoutMk cId="3916978297" sldId="2147484086"/>
          </pc:sldLayoutMkLst>
        </pc:sldLayoutChg>
        <pc:sldLayoutChg chg="add del mod replId">
          <pc:chgData name="LOUKIA - DIMITRA GKIONI" userId="S::s21017@unipi.gr::aa9f98b7-c670-456c-aeac-1c051446b12b" providerId="AD" clId="Web-{F7295958-BCAC-7368-7E68-B21317577B14}" dt="2023-11-06T15:21:08.838" v="55"/>
          <pc:sldLayoutMkLst>
            <pc:docMk/>
            <pc:sldMasterMk cId="4107892087" sldId="2147484079"/>
            <pc:sldLayoutMk cId="1712223010" sldId="2147484087"/>
          </pc:sldLayoutMkLst>
        </pc:sldLayoutChg>
        <pc:sldLayoutChg chg="add del mod replId">
          <pc:chgData name="LOUKIA - DIMITRA GKIONI" userId="S::s21017@unipi.gr::aa9f98b7-c670-456c-aeac-1c051446b12b" providerId="AD" clId="Web-{F7295958-BCAC-7368-7E68-B21317577B14}" dt="2023-11-06T15:21:08.838" v="55"/>
          <pc:sldLayoutMkLst>
            <pc:docMk/>
            <pc:sldMasterMk cId="4107892087" sldId="2147484079"/>
            <pc:sldLayoutMk cId="1666302362" sldId="2147484088"/>
          </pc:sldLayoutMkLst>
        </pc:sldLayoutChg>
        <pc:sldLayoutChg chg="add del mod replId">
          <pc:chgData name="LOUKIA - DIMITRA GKIONI" userId="S::s21017@unipi.gr::aa9f98b7-c670-456c-aeac-1c051446b12b" providerId="AD" clId="Web-{F7295958-BCAC-7368-7E68-B21317577B14}" dt="2023-11-06T15:21:08.838" v="55"/>
          <pc:sldLayoutMkLst>
            <pc:docMk/>
            <pc:sldMasterMk cId="4107892087" sldId="2147484079"/>
            <pc:sldLayoutMk cId="4090386594" sldId="2147484089"/>
          </pc:sldLayoutMkLst>
        </pc:sldLayoutChg>
        <pc:sldLayoutChg chg="add del mod replId">
          <pc:chgData name="LOUKIA - DIMITRA GKIONI" userId="S::s21017@unipi.gr::aa9f98b7-c670-456c-aeac-1c051446b12b" providerId="AD" clId="Web-{F7295958-BCAC-7368-7E68-B21317577B14}" dt="2023-11-06T15:21:08.838" v="55"/>
          <pc:sldLayoutMkLst>
            <pc:docMk/>
            <pc:sldMasterMk cId="4107892087" sldId="2147484079"/>
            <pc:sldLayoutMk cId="3423995822" sldId="2147484090"/>
          </pc:sldLayoutMkLst>
        </pc:sldLayoutChg>
        <pc:sldLayoutChg chg="add del mod replId">
          <pc:chgData name="LOUKIA - DIMITRA GKIONI" userId="S::s21017@unipi.gr::aa9f98b7-c670-456c-aeac-1c051446b12b" providerId="AD" clId="Web-{F7295958-BCAC-7368-7E68-B21317577B14}" dt="2023-11-06T15:21:08.838" v="55"/>
          <pc:sldLayoutMkLst>
            <pc:docMk/>
            <pc:sldMasterMk cId="4107892087" sldId="2147484079"/>
            <pc:sldLayoutMk cId="929390778" sldId="2147484091"/>
          </pc:sldLayoutMkLst>
        </pc:sldLayoutChg>
        <pc:sldLayoutChg chg="add del mod replId">
          <pc:chgData name="LOUKIA - DIMITRA GKIONI" userId="S::s21017@unipi.gr::aa9f98b7-c670-456c-aeac-1c051446b12b" providerId="AD" clId="Web-{F7295958-BCAC-7368-7E68-B21317577B14}" dt="2023-11-06T15:21:08.838" v="55"/>
          <pc:sldLayoutMkLst>
            <pc:docMk/>
            <pc:sldMasterMk cId="4107892087" sldId="2147484079"/>
            <pc:sldLayoutMk cId="442195433" sldId="2147484092"/>
          </pc:sldLayoutMkLst>
        </pc:sldLayoutChg>
        <pc:sldLayoutChg chg="add del mod replId">
          <pc:chgData name="LOUKIA - DIMITRA GKIONI" userId="S::s21017@unipi.gr::aa9f98b7-c670-456c-aeac-1c051446b12b" providerId="AD" clId="Web-{F7295958-BCAC-7368-7E68-B21317577B14}" dt="2023-11-06T15:21:08.838" v="55"/>
          <pc:sldLayoutMkLst>
            <pc:docMk/>
            <pc:sldMasterMk cId="4107892087" sldId="2147484079"/>
            <pc:sldLayoutMk cId="684075295" sldId="2147484093"/>
          </pc:sldLayoutMkLst>
        </pc:sldLayoutChg>
      </pc:sldMasterChg>
      <pc:sldMasterChg chg="add del addSldLayout delSldLayout modSldLayout">
        <pc:chgData name="LOUKIA - DIMITRA GKIONI" userId="S::s21017@unipi.gr::aa9f98b7-c670-456c-aeac-1c051446b12b" providerId="AD" clId="Web-{F7295958-BCAC-7368-7E68-B21317577B14}" dt="2023-11-06T15:21:22.964" v="56"/>
        <pc:sldMasterMkLst>
          <pc:docMk/>
          <pc:sldMasterMk cId="1811614454" sldId="2147484094"/>
        </pc:sldMasterMkLst>
        <pc:sldLayoutChg chg="add del mod replId">
          <pc:chgData name="LOUKIA - DIMITRA GKIONI" userId="S::s21017@unipi.gr::aa9f98b7-c670-456c-aeac-1c051446b12b" providerId="AD" clId="Web-{F7295958-BCAC-7368-7E68-B21317577B14}" dt="2023-11-06T15:21:22.964" v="56"/>
          <pc:sldLayoutMkLst>
            <pc:docMk/>
            <pc:sldMasterMk cId="1811614454" sldId="2147484094"/>
            <pc:sldLayoutMk cId="1997569596" sldId="2147484095"/>
          </pc:sldLayoutMkLst>
        </pc:sldLayoutChg>
        <pc:sldLayoutChg chg="add del mod replId">
          <pc:chgData name="LOUKIA - DIMITRA GKIONI" userId="S::s21017@unipi.gr::aa9f98b7-c670-456c-aeac-1c051446b12b" providerId="AD" clId="Web-{F7295958-BCAC-7368-7E68-B21317577B14}" dt="2023-11-06T15:21:22.964" v="56"/>
          <pc:sldLayoutMkLst>
            <pc:docMk/>
            <pc:sldMasterMk cId="1811614454" sldId="2147484094"/>
            <pc:sldLayoutMk cId="1481233618" sldId="2147484096"/>
          </pc:sldLayoutMkLst>
        </pc:sldLayoutChg>
        <pc:sldLayoutChg chg="add del mod replId">
          <pc:chgData name="LOUKIA - DIMITRA GKIONI" userId="S::s21017@unipi.gr::aa9f98b7-c670-456c-aeac-1c051446b12b" providerId="AD" clId="Web-{F7295958-BCAC-7368-7E68-B21317577B14}" dt="2023-11-06T15:21:22.964" v="56"/>
          <pc:sldLayoutMkLst>
            <pc:docMk/>
            <pc:sldMasterMk cId="1811614454" sldId="2147484094"/>
            <pc:sldLayoutMk cId="3031793182" sldId="2147484097"/>
          </pc:sldLayoutMkLst>
        </pc:sldLayoutChg>
        <pc:sldLayoutChg chg="add del mod replId">
          <pc:chgData name="LOUKIA - DIMITRA GKIONI" userId="S::s21017@unipi.gr::aa9f98b7-c670-456c-aeac-1c051446b12b" providerId="AD" clId="Web-{F7295958-BCAC-7368-7E68-B21317577B14}" dt="2023-11-06T15:21:22.964" v="56"/>
          <pc:sldLayoutMkLst>
            <pc:docMk/>
            <pc:sldMasterMk cId="1811614454" sldId="2147484094"/>
            <pc:sldLayoutMk cId="2214057291" sldId="2147484098"/>
          </pc:sldLayoutMkLst>
        </pc:sldLayoutChg>
        <pc:sldLayoutChg chg="add del mod replId">
          <pc:chgData name="LOUKIA - DIMITRA GKIONI" userId="S::s21017@unipi.gr::aa9f98b7-c670-456c-aeac-1c051446b12b" providerId="AD" clId="Web-{F7295958-BCAC-7368-7E68-B21317577B14}" dt="2023-11-06T15:21:22.964" v="56"/>
          <pc:sldLayoutMkLst>
            <pc:docMk/>
            <pc:sldMasterMk cId="1811614454" sldId="2147484094"/>
            <pc:sldLayoutMk cId="4292299231" sldId="2147484099"/>
          </pc:sldLayoutMkLst>
        </pc:sldLayoutChg>
        <pc:sldLayoutChg chg="add del mod replId">
          <pc:chgData name="LOUKIA - DIMITRA GKIONI" userId="S::s21017@unipi.gr::aa9f98b7-c670-456c-aeac-1c051446b12b" providerId="AD" clId="Web-{F7295958-BCAC-7368-7E68-B21317577B14}" dt="2023-11-06T15:21:22.964" v="56"/>
          <pc:sldLayoutMkLst>
            <pc:docMk/>
            <pc:sldMasterMk cId="1811614454" sldId="2147484094"/>
            <pc:sldLayoutMk cId="4068819225" sldId="2147484100"/>
          </pc:sldLayoutMkLst>
        </pc:sldLayoutChg>
        <pc:sldLayoutChg chg="add del mod replId">
          <pc:chgData name="LOUKIA - DIMITRA GKIONI" userId="S::s21017@unipi.gr::aa9f98b7-c670-456c-aeac-1c051446b12b" providerId="AD" clId="Web-{F7295958-BCAC-7368-7E68-B21317577B14}" dt="2023-11-06T15:21:22.964" v="56"/>
          <pc:sldLayoutMkLst>
            <pc:docMk/>
            <pc:sldMasterMk cId="1811614454" sldId="2147484094"/>
            <pc:sldLayoutMk cId="644928680" sldId="2147484101"/>
          </pc:sldLayoutMkLst>
        </pc:sldLayoutChg>
        <pc:sldLayoutChg chg="add del mod replId">
          <pc:chgData name="LOUKIA - DIMITRA GKIONI" userId="S::s21017@unipi.gr::aa9f98b7-c670-456c-aeac-1c051446b12b" providerId="AD" clId="Web-{F7295958-BCAC-7368-7E68-B21317577B14}" dt="2023-11-06T15:21:22.964" v="56"/>
          <pc:sldLayoutMkLst>
            <pc:docMk/>
            <pc:sldMasterMk cId="1811614454" sldId="2147484094"/>
            <pc:sldLayoutMk cId="2685288063" sldId="2147484102"/>
          </pc:sldLayoutMkLst>
        </pc:sldLayoutChg>
        <pc:sldLayoutChg chg="add del mod replId">
          <pc:chgData name="LOUKIA - DIMITRA GKIONI" userId="S::s21017@unipi.gr::aa9f98b7-c670-456c-aeac-1c051446b12b" providerId="AD" clId="Web-{F7295958-BCAC-7368-7E68-B21317577B14}" dt="2023-11-06T15:21:22.964" v="56"/>
          <pc:sldLayoutMkLst>
            <pc:docMk/>
            <pc:sldMasterMk cId="1811614454" sldId="2147484094"/>
            <pc:sldLayoutMk cId="1676679472" sldId="2147484103"/>
          </pc:sldLayoutMkLst>
        </pc:sldLayoutChg>
        <pc:sldLayoutChg chg="add del mod replId">
          <pc:chgData name="LOUKIA - DIMITRA GKIONI" userId="S::s21017@unipi.gr::aa9f98b7-c670-456c-aeac-1c051446b12b" providerId="AD" clId="Web-{F7295958-BCAC-7368-7E68-B21317577B14}" dt="2023-11-06T15:21:22.964" v="56"/>
          <pc:sldLayoutMkLst>
            <pc:docMk/>
            <pc:sldMasterMk cId="1811614454" sldId="2147484094"/>
            <pc:sldLayoutMk cId="3580220409" sldId="2147484104"/>
          </pc:sldLayoutMkLst>
        </pc:sldLayoutChg>
        <pc:sldLayoutChg chg="add del mod replId">
          <pc:chgData name="LOUKIA - DIMITRA GKIONI" userId="S::s21017@unipi.gr::aa9f98b7-c670-456c-aeac-1c051446b12b" providerId="AD" clId="Web-{F7295958-BCAC-7368-7E68-B21317577B14}" dt="2023-11-06T15:21:22.964" v="56"/>
          <pc:sldLayoutMkLst>
            <pc:docMk/>
            <pc:sldMasterMk cId="1811614454" sldId="2147484094"/>
            <pc:sldLayoutMk cId="3323309889" sldId="2147484105"/>
          </pc:sldLayoutMkLst>
        </pc:sldLayoutChg>
      </pc:sldMasterChg>
      <pc:sldMasterChg chg="add del addSldLayout delSldLayout modSldLayout">
        <pc:chgData name="LOUKIA - DIMITRA GKIONI" userId="S::s21017@unipi.gr::aa9f98b7-c670-456c-aeac-1c051446b12b" providerId="AD" clId="Web-{F7295958-BCAC-7368-7E68-B21317577B14}" dt="2023-11-06T15:21:27.855" v="57"/>
        <pc:sldMasterMkLst>
          <pc:docMk/>
          <pc:sldMasterMk cId="3447338628" sldId="2147484106"/>
        </pc:sldMasterMkLst>
        <pc:sldLayoutChg chg="add del mod replId">
          <pc:chgData name="LOUKIA - DIMITRA GKIONI" userId="S::s21017@unipi.gr::aa9f98b7-c670-456c-aeac-1c051446b12b" providerId="AD" clId="Web-{F7295958-BCAC-7368-7E68-B21317577B14}" dt="2023-11-06T15:21:27.855" v="57"/>
          <pc:sldLayoutMkLst>
            <pc:docMk/>
            <pc:sldMasterMk cId="3447338628" sldId="2147484106"/>
            <pc:sldLayoutMk cId="3627623393" sldId="2147484107"/>
          </pc:sldLayoutMkLst>
        </pc:sldLayoutChg>
        <pc:sldLayoutChg chg="add del mod replId">
          <pc:chgData name="LOUKIA - DIMITRA GKIONI" userId="S::s21017@unipi.gr::aa9f98b7-c670-456c-aeac-1c051446b12b" providerId="AD" clId="Web-{F7295958-BCAC-7368-7E68-B21317577B14}" dt="2023-11-06T15:21:27.855" v="57"/>
          <pc:sldLayoutMkLst>
            <pc:docMk/>
            <pc:sldMasterMk cId="3447338628" sldId="2147484106"/>
            <pc:sldLayoutMk cId="992094464" sldId="2147484108"/>
          </pc:sldLayoutMkLst>
        </pc:sldLayoutChg>
        <pc:sldLayoutChg chg="add del mod replId">
          <pc:chgData name="LOUKIA - DIMITRA GKIONI" userId="S::s21017@unipi.gr::aa9f98b7-c670-456c-aeac-1c051446b12b" providerId="AD" clId="Web-{F7295958-BCAC-7368-7E68-B21317577B14}" dt="2023-11-06T15:21:27.855" v="57"/>
          <pc:sldLayoutMkLst>
            <pc:docMk/>
            <pc:sldMasterMk cId="3447338628" sldId="2147484106"/>
            <pc:sldLayoutMk cId="45304422" sldId="2147484109"/>
          </pc:sldLayoutMkLst>
        </pc:sldLayoutChg>
        <pc:sldLayoutChg chg="add del mod replId">
          <pc:chgData name="LOUKIA - DIMITRA GKIONI" userId="S::s21017@unipi.gr::aa9f98b7-c670-456c-aeac-1c051446b12b" providerId="AD" clId="Web-{F7295958-BCAC-7368-7E68-B21317577B14}" dt="2023-11-06T15:21:27.855" v="57"/>
          <pc:sldLayoutMkLst>
            <pc:docMk/>
            <pc:sldMasterMk cId="3447338628" sldId="2147484106"/>
            <pc:sldLayoutMk cId="896484541" sldId="2147484110"/>
          </pc:sldLayoutMkLst>
        </pc:sldLayoutChg>
        <pc:sldLayoutChg chg="add del mod replId">
          <pc:chgData name="LOUKIA - DIMITRA GKIONI" userId="S::s21017@unipi.gr::aa9f98b7-c670-456c-aeac-1c051446b12b" providerId="AD" clId="Web-{F7295958-BCAC-7368-7E68-B21317577B14}" dt="2023-11-06T15:21:27.855" v="57"/>
          <pc:sldLayoutMkLst>
            <pc:docMk/>
            <pc:sldMasterMk cId="3447338628" sldId="2147484106"/>
            <pc:sldLayoutMk cId="164496447" sldId="2147484111"/>
          </pc:sldLayoutMkLst>
        </pc:sldLayoutChg>
        <pc:sldLayoutChg chg="add del mod replId">
          <pc:chgData name="LOUKIA - DIMITRA GKIONI" userId="S::s21017@unipi.gr::aa9f98b7-c670-456c-aeac-1c051446b12b" providerId="AD" clId="Web-{F7295958-BCAC-7368-7E68-B21317577B14}" dt="2023-11-06T15:21:27.855" v="57"/>
          <pc:sldLayoutMkLst>
            <pc:docMk/>
            <pc:sldMasterMk cId="3447338628" sldId="2147484106"/>
            <pc:sldLayoutMk cId="3137670055" sldId="2147484112"/>
          </pc:sldLayoutMkLst>
        </pc:sldLayoutChg>
        <pc:sldLayoutChg chg="add del mod replId">
          <pc:chgData name="LOUKIA - DIMITRA GKIONI" userId="S::s21017@unipi.gr::aa9f98b7-c670-456c-aeac-1c051446b12b" providerId="AD" clId="Web-{F7295958-BCAC-7368-7E68-B21317577B14}" dt="2023-11-06T15:21:27.855" v="57"/>
          <pc:sldLayoutMkLst>
            <pc:docMk/>
            <pc:sldMasterMk cId="3447338628" sldId="2147484106"/>
            <pc:sldLayoutMk cId="960957498" sldId="2147484113"/>
          </pc:sldLayoutMkLst>
        </pc:sldLayoutChg>
        <pc:sldLayoutChg chg="add del mod replId">
          <pc:chgData name="LOUKIA - DIMITRA GKIONI" userId="S::s21017@unipi.gr::aa9f98b7-c670-456c-aeac-1c051446b12b" providerId="AD" clId="Web-{F7295958-BCAC-7368-7E68-B21317577B14}" dt="2023-11-06T15:21:27.855" v="57"/>
          <pc:sldLayoutMkLst>
            <pc:docMk/>
            <pc:sldMasterMk cId="3447338628" sldId="2147484106"/>
            <pc:sldLayoutMk cId="1846215989" sldId="2147484114"/>
          </pc:sldLayoutMkLst>
        </pc:sldLayoutChg>
        <pc:sldLayoutChg chg="add del mod replId">
          <pc:chgData name="LOUKIA - DIMITRA GKIONI" userId="S::s21017@unipi.gr::aa9f98b7-c670-456c-aeac-1c051446b12b" providerId="AD" clId="Web-{F7295958-BCAC-7368-7E68-B21317577B14}" dt="2023-11-06T15:21:27.855" v="57"/>
          <pc:sldLayoutMkLst>
            <pc:docMk/>
            <pc:sldMasterMk cId="3447338628" sldId="2147484106"/>
            <pc:sldLayoutMk cId="235102756" sldId="2147484115"/>
          </pc:sldLayoutMkLst>
        </pc:sldLayoutChg>
        <pc:sldLayoutChg chg="add del mod replId">
          <pc:chgData name="LOUKIA - DIMITRA GKIONI" userId="S::s21017@unipi.gr::aa9f98b7-c670-456c-aeac-1c051446b12b" providerId="AD" clId="Web-{F7295958-BCAC-7368-7E68-B21317577B14}" dt="2023-11-06T15:21:27.855" v="57"/>
          <pc:sldLayoutMkLst>
            <pc:docMk/>
            <pc:sldMasterMk cId="3447338628" sldId="2147484106"/>
            <pc:sldLayoutMk cId="813601314" sldId="2147484116"/>
          </pc:sldLayoutMkLst>
        </pc:sldLayoutChg>
        <pc:sldLayoutChg chg="add del mod replId">
          <pc:chgData name="LOUKIA - DIMITRA GKIONI" userId="S::s21017@unipi.gr::aa9f98b7-c670-456c-aeac-1c051446b12b" providerId="AD" clId="Web-{F7295958-BCAC-7368-7E68-B21317577B14}" dt="2023-11-06T15:21:27.855" v="57"/>
          <pc:sldLayoutMkLst>
            <pc:docMk/>
            <pc:sldMasterMk cId="3447338628" sldId="2147484106"/>
            <pc:sldLayoutMk cId="3163152394" sldId="2147484117"/>
          </pc:sldLayoutMkLst>
        </pc:sldLayoutChg>
      </pc:sldMasterChg>
      <pc:sldMasterChg chg="add del addSldLayout delSldLayout modSldLayout">
        <pc:chgData name="LOUKIA - DIMITRA GKIONI" userId="S::s21017@unipi.gr::aa9f98b7-c670-456c-aeac-1c051446b12b" providerId="AD" clId="Web-{F7295958-BCAC-7368-7E68-B21317577B14}" dt="2023-11-06T15:21:31.198" v="58"/>
        <pc:sldMasterMkLst>
          <pc:docMk/>
          <pc:sldMasterMk cId="4078905734" sldId="2147484118"/>
        </pc:sldMasterMkLst>
        <pc:sldLayoutChg chg="add del mod replId">
          <pc:chgData name="LOUKIA - DIMITRA GKIONI" userId="S::s21017@unipi.gr::aa9f98b7-c670-456c-aeac-1c051446b12b" providerId="AD" clId="Web-{F7295958-BCAC-7368-7E68-B21317577B14}" dt="2023-11-06T15:21:31.198" v="58"/>
          <pc:sldLayoutMkLst>
            <pc:docMk/>
            <pc:sldMasterMk cId="4078905734" sldId="2147484118"/>
            <pc:sldLayoutMk cId="2871286435" sldId="2147484119"/>
          </pc:sldLayoutMkLst>
        </pc:sldLayoutChg>
        <pc:sldLayoutChg chg="add del mod replId">
          <pc:chgData name="LOUKIA - DIMITRA GKIONI" userId="S::s21017@unipi.gr::aa9f98b7-c670-456c-aeac-1c051446b12b" providerId="AD" clId="Web-{F7295958-BCAC-7368-7E68-B21317577B14}" dt="2023-11-06T15:21:31.198" v="58"/>
          <pc:sldLayoutMkLst>
            <pc:docMk/>
            <pc:sldMasterMk cId="4078905734" sldId="2147484118"/>
            <pc:sldLayoutMk cId="2434500542" sldId="2147484120"/>
          </pc:sldLayoutMkLst>
        </pc:sldLayoutChg>
        <pc:sldLayoutChg chg="add del mod replId">
          <pc:chgData name="LOUKIA - DIMITRA GKIONI" userId="S::s21017@unipi.gr::aa9f98b7-c670-456c-aeac-1c051446b12b" providerId="AD" clId="Web-{F7295958-BCAC-7368-7E68-B21317577B14}" dt="2023-11-06T15:21:31.198" v="58"/>
          <pc:sldLayoutMkLst>
            <pc:docMk/>
            <pc:sldMasterMk cId="4078905734" sldId="2147484118"/>
            <pc:sldLayoutMk cId="1288544629" sldId="2147484121"/>
          </pc:sldLayoutMkLst>
        </pc:sldLayoutChg>
        <pc:sldLayoutChg chg="add del mod replId">
          <pc:chgData name="LOUKIA - DIMITRA GKIONI" userId="S::s21017@unipi.gr::aa9f98b7-c670-456c-aeac-1c051446b12b" providerId="AD" clId="Web-{F7295958-BCAC-7368-7E68-B21317577B14}" dt="2023-11-06T15:21:31.198" v="58"/>
          <pc:sldLayoutMkLst>
            <pc:docMk/>
            <pc:sldMasterMk cId="4078905734" sldId="2147484118"/>
            <pc:sldLayoutMk cId="3126745981" sldId="2147484122"/>
          </pc:sldLayoutMkLst>
        </pc:sldLayoutChg>
        <pc:sldLayoutChg chg="add del mod replId">
          <pc:chgData name="LOUKIA - DIMITRA GKIONI" userId="S::s21017@unipi.gr::aa9f98b7-c670-456c-aeac-1c051446b12b" providerId="AD" clId="Web-{F7295958-BCAC-7368-7E68-B21317577B14}" dt="2023-11-06T15:21:31.198" v="58"/>
          <pc:sldLayoutMkLst>
            <pc:docMk/>
            <pc:sldMasterMk cId="4078905734" sldId="2147484118"/>
            <pc:sldLayoutMk cId="3174599493" sldId="2147484123"/>
          </pc:sldLayoutMkLst>
        </pc:sldLayoutChg>
        <pc:sldLayoutChg chg="add del mod replId">
          <pc:chgData name="LOUKIA - DIMITRA GKIONI" userId="S::s21017@unipi.gr::aa9f98b7-c670-456c-aeac-1c051446b12b" providerId="AD" clId="Web-{F7295958-BCAC-7368-7E68-B21317577B14}" dt="2023-11-06T15:21:31.198" v="58"/>
          <pc:sldLayoutMkLst>
            <pc:docMk/>
            <pc:sldMasterMk cId="4078905734" sldId="2147484118"/>
            <pc:sldLayoutMk cId="2952941732" sldId="2147484124"/>
          </pc:sldLayoutMkLst>
        </pc:sldLayoutChg>
        <pc:sldLayoutChg chg="add del mod replId">
          <pc:chgData name="LOUKIA - DIMITRA GKIONI" userId="S::s21017@unipi.gr::aa9f98b7-c670-456c-aeac-1c051446b12b" providerId="AD" clId="Web-{F7295958-BCAC-7368-7E68-B21317577B14}" dt="2023-11-06T15:21:31.198" v="58"/>
          <pc:sldLayoutMkLst>
            <pc:docMk/>
            <pc:sldMasterMk cId="4078905734" sldId="2147484118"/>
            <pc:sldLayoutMk cId="522720036" sldId="2147484125"/>
          </pc:sldLayoutMkLst>
        </pc:sldLayoutChg>
        <pc:sldLayoutChg chg="add del mod replId">
          <pc:chgData name="LOUKIA - DIMITRA GKIONI" userId="S::s21017@unipi.gr::aa9f98b7-c670-456c-aeac-1c051446b12b" providerId="AD" clId="Web-{F7295958-BCAC-7368-7E68-B21317577B14}" dt="2023-11-06T15:21:31.198" v="58"/>
          <pc:sldLayoutMkLst>
            <pc:docMk/>
            <pc:sldMasterMk cId="4078905734" sldId="2147484118"/>
            <pc:sldLayoutMk cId="3412756682" sldId="2147484126"/>
          </pc:sldLayoutMkLst>
        </pc:sldLayoutChg>
        <pc:sldLayoutChg chg="add del mod replId">
          <pc:chgData name="LOUKIA - DIMITRA GKIONI" userId="S::s21017@unipi.gr::aa9f98b7-c670-456c-aeac-1c051446b12b" providerId="AD" clId="Web-{F7295958-BCAC-7368-7E68-B21317577B14}" dt="2023-11-06T15:21:31.198" v="58"/>
          <pc:sldLayoutMkLst>
            <pc:docMk/>
            <pc:sldMasterMk cId="4078905734" sldId="2147484118"/>
            <pc:sldLayoutMk cId="2715524289" sldId="2147484127"/>
          </pc:sldLayoutMkLst>
        </pc:sldLayoutChg>
        <pc:sldLayoutChg chg="add del mod replId">
          <pc:chgData name="LOUKIA - DIMITRA GKIONI" userId="S::s21017@unipi.gr::aa9f98b7-c670-456c-aeac-1c051446b12b" providerId="AD" clId="Web-{F7295958-BCAC-7368-7E68-B21317577B14}" dt="2023-11-06T15:21:31.198" v="58"/>
          <pc:sldLayoutMkLst>
            <pc:docMk/>
            <pc:sldMasterMk cId="4078905734" sldId="2147484118"/>
            <pc:sldLayoutMk cId="3548728694" sldId="2147484128"/>
          </pc:sldLayoutMkLst>
        </pc:sldLayoutChg>
        <pc:sldLayoutChg chg="add del mod replId">
          <pc:chgData name="LOUKIA - DIMITRA GKIONI" userId="S::s21017@unipi.gr::aa9f98b7-c670-456c-aeac-1c051446b12b" providerId="AD" clId="Web-{F7295958-BCAC-7368-7E68-B21317577B14}" dt="2023-11-06T15:21:31.198" v="58"/>
          <pc:sldLayoutMkLst>
            <pc:docMk/>
            <pc:sldMasterMk cId="4078905734" sldId="2147484118"/>
            <pc:sldLayoutMk cId="2596977020" sldId="2147484129"/>
          </pc:sldLayoutMkLst>
        </pc:sldLayoutChg>
      </pc:sldMasterChg>
      <pc:sldMasterChg chg="add del addSldLayout delSldLayout modSldLayout">
        <pc:chgData name="LOUKIA - DIMITRA GKIONI" userId="S::s21017@unipi.gr::aa9f98b7-c670-456c-aeac-1c051446b12b" providerId="AD" clId="Web-{F7295958-BCAC-7368-7E68-B21317577B14}" dt="2023-11-06T15:21:35.636" v="59"/>
        <pc:sldMasterMkLst>
          <pc:docMk/>
          <pc:sldMasterMk cId="2683921304" sldId="2147484130"/>
        </pc:sldMasterMkLst>
        <pc:sldLayoutChg chg="add del mod replId">
          <pc:chgData name="LOUKIA - DIMITRA GKIONI" userId="S::s21017@unipi.gr::aa9f98b7-c670-456c-aeac-1c051446b12b" providerId="AD" clId="Web-{F7295958-BCAC-7368-7E68-B21317577B14}" dt="2023-11-06T15:21:35.636" v="59"/>
          <pc:sldLayoutMkLst>
            <pc:docMk/>
            <pc:sldMasterMk cId="2683921304" sldId="2147484130"/>
            <pc:sldLayoutMk cId="2401230260" sldId="2147484131"/>
          </pc:sldLayoutMkLst>
        </pc:sldLayoutChg>
        <pc:sldLayoutChg chg="add del mod replId">
          <pc:chgData name="LOUKIA - DIMITRA GKIONI" userId="S::s21017@unipi.gr::aa9f98b7-c670-456c-aeac-1c051446b12b" providerId="AD" clId="Web-{F7295958-BCAC-7368-7E68-B21317577B14}" dt="2023-11-06T15:21:35.636" v="59"/>
          <pc:sldLayoutMkLst>
            <pc:docMk/>
            <pc:sldMasterMk cId="2683921304" sldId="2147484130"/>
            <pc:sldLayoutMk cId="1647138528" sldId="2147484132"/>
          </pc:sldLayoutMkLst>
        </pc:sldLayoutChg>
        <pc:sldLayoutChg chg="add del mod replId">
          <pc:chgData name="LOUKIA - DIMITRA GKIONI" userId="S::s21017@unipi.gr::aa9f98b7-c670-456c-aeac-1c051446b12b" providerId="AD" clId="Web-{F7295958-BCAC-7368-7E68-B21317577B14}" dt="2023-11-06T15:21:35.636" v="59"/>
          <pc:sldLayoutMkLst>
            <pc:docMk/>
            <pc:sldMasterMk cId="2683921304" sldId="2147484130"/>
            <pc:sldLayoutMk cId="523323599" sldId="2147484133"/>
          </pc:sldLayoutMkLst>
        </pc:sldLayoutChg>
        <pc:sldLayoutChg chg="add del mod replId">
          <pc:chgData name="LOUKIA - DIMITRA GKIONI" userId="S::s21017@unipi.gr::aa9f98b7-c670-456c-aeac-1c051446b12b" providerId="AD" clId="Web-{F7295958-BCAC-7368-7E68-B21317577B14}" dt="2023-11-06T15:21:35.636" v="59"/>
          <pc:sldLayoutMkLst>
            <pc:docMk/>
            <pc:sldMasterMk cId="2683921304" sldId="2147484130"/>
            <pc:sldLayoutMk cId="2527315630" sldId="2147484134"/>
          </pc:sldLayoutMkLst>
        </pc:sldLayoutChg>
        <pc:sldLayoutChg chg="add del mod replId">
          <pc:chgData name="LOUKIA - DIMITRA GKIONI" userId="S::s21017@unipi.gr::aa9f98b7-c670-456c-aeac-1c051446b12b" providerId="AD" clId="Web-{F7295958-BCAC-7368-7E68-B21317577B14}" dt="2023-11-06T15:21:35.636" v="59"/>
          <pc:sldLayoutMkLst>
            <pc:docMk/>
            <pc:sldMasterMk cId="2683921304" sldId="2147484130"/>
            <pc:sldLayoutMk cId="2626694381" sldId="2147484135"/>
          </pc:sldLayoutMkLst>
        </pc:sldLayoutChg>
        <pc:sldLayoutChg chg="add del mod replId">
          <pc:chgData name="LOUKIA - DIMITRA GKIONI" userId="S::s21017@unipi.gr::aa9f98b7-c670-456c-aeac-1c051446b12b" providerId="AD" clId="Web-{F7295958-BCAC-7368-7E68-B21317577B14}" dt="2023-11-06T15:21:35.636" v="59"/>
          <pc:sldLayoutMkLst>
            <pc:docMk/>
            <pc:sldMasterMk cId="2683921304" sldId="2147484130"/>
            <pc:sldLayoutMk cId="2261587095" sldId="2147484136"/>
          </pc:sldLayoutMkLst>
        </pc:sldLayoutChg>
        <pc:sldLayoutChg chg="add del mod replId">
          <pc:chgData name="LOUKIA - DIMITRA GKIONI" userId="S::s21017@unipi.gr::aa9f98b7-c670-456c-aeac-1c051446b12b" providerId="AD" clId="Web-{F7295958-BCAC-7368-7E68-B21317577B14}" dt="2023-11-06T15:21:35.636" v="59"/>
          <pc:sldLayoutMkLst>
            <pc:docMk/>
            <pc:sldMasterMk cId="2683921304" sldId="2147484130"/>
            <pc:sldLayoutMk cId="4070445035" sldId="2147484137"/>
          </pc:sldLayoutMkLst>
        </pc:sldLayoutChg>
        <pc:sldLayoutChg chg="add del mod replId">
          <pc:chgData name="LOUKIA - DIMITRA GKIONI" userId="S::s21017@unipi.gr::aa9f98b7-c670-456c-aeac-1c051446b12b" providerId="AD" clId="Web-{F7295958-BCAC-7368-7E68-B21317577B14}" dt="2023-11-06T15:21:35.636" v="59"/>
          <pc:sldLayoutMkLst>
            <pc:docMk/>
            <pc:sldMasterMk cId="2683921304" sldId="2147484130"/>
            <pc:sldLayoutMk cId="678737107" sldId="2147484138"/>
          </pc:sldLayoutMkLst>
        </pc:sldLayoutChg>
        <pc:sldLayoutChg chg="add del mod replId">
          <pc:chgData name="LOUKIA - DIMITRA GKIONI" userId="S::s21017@unipi.gr::aa9f98b7-c670-456c-aeac-1c051446b12b" providerId="AD" clId="Web-{F7295958-BCAC-7368-7E68-B21317577B14}" dt="2023-11-06T15:21:35.636" v="59"/>
          <pc:sldLayoutMkLst>
            <pc:docMk/>
            <pc:sldMasterMk cId="2683921304" sldId="2147484130"/>
            <pc:sldLayoutMk cId="579781442" sldId="2147484139"/>
          </pc:sldLayoutMkLst>
        </pc:sldLayoutChg>
        <pc:sldLayoutChg chg="add del mod replId">
          <pc:chgData name="LOUKIA - DIMITRA GKIONI" userId="S::s21017@unipi.gr::aa9f98b7-c670-456c-aeac-1c051446b12b" providerId="AD" clId="Web-{F7295958-BCAC-7368-7E68-B21317577B14}" dt="2023-11-06T15:21:35.636" v="59"/>
          <pc:sldLayoutMkLst>
            <pc:docMk/>
            <pc:sldMasterMk cId="2683921304" sldId="2147484130"/>
            <pc:sldLayoutMk cId="2005262275" sldId="2147484140"/>
          </pc:sldLayoutMkLst>
        </pc:sldLayoutChg>
        <pc:sldLayoutChg chg="add del mod replId">
          <pc:chgData name="LOUKIA - DIMITRA GKIONI" userId="S::s21017@unipi.gr::aa9f98b7-c670-456c-aeac-1c051446b12b" providerId="AD" clId="Web-{F7295958-BCAC-7368-7E68-B21317577B14}" dt="2023-11-06T15:21:35.636" v="59"/>
          <pc:sldLayoutMkLst>
            <pc:docMk/>
            <pc:sldMasterMk cId="2683921304" sldId="2147484130"/>
            <pc:sldLayoutMk cId="1987207554" sldId="2147484141"/>
          </pc:sldLayoutMkLst>
        </pc:sldLayoutChg>
      </pc:sldMasterChg>
      <pc:sldMasterChg chg="add del addSldLayout delSldLayout modSldLayout">
        <pc:chgData name="LOUKIA - DIMITRA GKIONI" userId="S::s21017@unipi.gr::aa9f98b7-c670-456c-aeac-1c051446b12b" providerId="AD" clId="Web-{F7295958-BCAC-7368-7E68-B21317577B14}" dt="2023-11-06T15:21:43.105" v="60"/>
        <pc:sldMasterMkLst>
          <pc:docMk/>
          <pc:sldMasterMk cId="1992103875" sldId="2147484142"/>
        </pc:sldMasterMkLst>
        <pc:sldLayoutChg chg="add del mod replId">
          <pc:chgData name="LOUKIA - DIMITRA GKIONI" userId="S::s21017@unipi.gr::aa9f98b7-c670-456c-aeac-1c051446b12b" providerId="AD" clId="Web-{F7295958-BCAC-7368-7E68-B21317577B14}" dt="2023-11-06T15:21:43.105" v="60"/>
          <pc:sldLayoutMkLst>
            <pc:docMk/>
            <pc:sldMasterMk cId="1992103875" sldId="2147484142"/>
            <pc:sldLayoutMk cId="3397034391" sldId="2147484143"/>
          </pc:sldLayoutMkLst>
        </pc:sldLayoutChg>
        <pc:sldLayoutChg chg="add del mod replId">
          <pc:chgData name="LOUKIA - DIMITRA GKIONI" userId="S::s21017@unipi.gr::aa9f98b7-c670-456c-aeac-1c051446b12b" providerId="AD" clId="Web-{F7295958-BCAC-7368-7E68-B21317577B14}" dt="2023-11-06T15:21:43.105" v="60"/>
          <pc:sldLayoutMkLst>
            <pc:docMk/>
            <pc:sldMasterMk cId="1992103875" sldId="2147484142"/>
            <pc:sldLayoutMk cId="1912881213" sldId="2147484144"/>
          </pc:sldLayoutMkLst>
        </pc:sldLayoutChg>
        <pc:sldLayoutChg chg="add del mod replId">
          <pc:chgData name="LOUKIA - DIMITRA GKIONI" userId="S::s21017@unipi.gr::aa9f98b7-c670-456c-aeac-1c051446b12b" providerId="AD" clId="Web-{F7295958-BCAC-7368-7E68-B21317577B14}" dt="2023-11-06T15:21:43.105" v="60"/>
          <pc:sldLayoutMkLst>
            <pc:docMk/>
            <pc:sldMasterMk cId="1992103875" sldId="2147484142"/>
            <pc:sldLayoutMk cId="1940821489" sldId="2147484145"/>
          </pc:sldLayoutMkLst>
        </pc:sldLayoutChg>
        <pc:sldLayoutChg chg="add del mod replId">
          <pc:chgData name="LOUKIA - DIMITRA GKIONI" userId="S::s21017@unipi.gr::aa9f98b7-c670-456c-aeac-1c051446b12b" providerId="AD" clId="Web-{F7295958-BCAC-7368-7E68-B21317577B14}" dt="2023-11-06T15:21:43.105" v="60"/>
          <pc:sldLayoutMkLst>
            <pc:docMk/>
            <pc:sldMasterMk cId="1992103875" sldId="2147484142"/>
            <pc:sldLayoutMk cId="4079394203" sldId="2147484146"/>
          </pc:sldLayoutMkLst>
        </pc:sldLayoutChg>
        <pc:sldLayoutChg chg="add del mod replId">
          <pc:chgData name="LOUKIA - DIMITRA GKIONI" userId="S::s21017@unipi.gr::aa9f98b7-c670-456c-aeac-1c051446b12b" providerId="AD" clId="Web-{F7295958-BCAC-7368-7E68-B21317577B14}" dt="2023-11-06T15:21:43.105" v="60"/>
          <pc:sldLayoutMkLst>
            <pc:docMk/>
            <pc:sldMasterMk cId="1992103875" sldId="2147484142"/>
            <pc:sldLayoutMk cId="394083076" sldId="2147484147"/>
          </pc:sldLayoutMkLst>
        </pc:sldLayoutChg>
        <pc:sldLayoutChg chg="add del mod replId">
          <pc:chgData name="LOUKIA - DIMITRA GKIONI" userId="S::s21017@unipi.gr::aa9f98b7-c670-456c-aeac-1c051446b12b" providerId="AD" clId="Web-{F7295958-BCAC-7368-7E68-B21317577B14}" dt="2023-11-06T15:21:43.105" v="60"/>
          <pc:sldLayoutMkLst>
            <pc:docMk/>
            <pc:sldMasterMk cId="1992103875" sldId="2147484142"/>
            <pc:sldLayoutMk cId="1615890390" sldId="2147484148"/>
          </pc:sldLayoutMkLst>
        </pc:sldLayoutChg>
        <pc:sldLayoutChg chg="add del mod replId">
          <pc:chgData name="LOUKIA - DIMITRA GKIONI" userId="S::s21017@unipi.gr::aa9f98b7-c670-456c-aeac-1c051446b12b" providerId="AD" clId="Web-{F7295958-BCAC-7368-7E68-B21317577B14}" dt="2023-11-06T15:21:43.105" v="60"/>
          <pc:sldLayoutMkLst>
            <pc:docMk/>
            <pc:sldMasterMk cId="1992103875" sldId="2147484142"/>
            <pc:sldLayoutMk cId="1189740526" sldId="2147484149"/>
          </pc:sldLayoutMkLst>
        </pc:sldLayoutChg>
        <pc:sldLayoutChg chg="add del mod replId">
          <pc:chgData name="LOUKIA - DIMITRA GKIONI" userId="S::s21017@unipi.gr::aa9f98b7-c670-456c-aeac-1c051446b12b" providerId="AD" clId="Web-{F7295958-BCAC-7368-7E68-B21317577B14}" dt="2023-11-06T15:21:43.105" v="60"/>
          <pc:sldLayoutMkLst>
            <pc:docMk/>
            <pc:sldMasterMk cId="1992103875" sldId="2147484142"/>
            <pc:sldLayoutMk cId="3198216345" sldId="2147484150"/>
          </pc:sldLayoutMkLst>
        </pc:sldLayoutChg>
        <pc:sldLayoutChg chg="add del mod replId">
          <pc:chgData name="LOUKIA - DIMITRA GKIONI" userId="S::s21017@unipi.gr::aa9f98b7-c670-456c-aeac-1c051446b12b" providerId="AD" clId="Web-{F7295958-BCAC-7368-7E68-B21317577B14}" dt="2023-11-06T15:21:43.105" v="60"/>
          <pc:sldLayoutMkLst>
            <pc:docMk/>
            <pc:sldMasterMk cId="1992103875" sldId="2147484142"/>
            <pc:sldLayoutMk cId="1861398153" sldId="2147484151"/>
          </pc:sldLayoutMkLst>
        </pc:sldLayoutChg>
        <pc:sldLayoutChg chg="add del mod replId">
          <pc:chgData name="LOUKIA - DIMITRA GKIONI" userId="S::s21017@unipi.gr::aa9f98b7-c670-456c-aeac-1c051446b12b" providerId="AD" clId="Web-{F7295958-BCAC-7368-7E68-B21317577B14}" dt="2023-11-06T15:21:43.105" v="60"/>
          <pc:sldLayoutMkLst>
            <pc:docMk/>
            <pc:sldMasterMk cId="1992103875" sldId="2147484142"/>
            <pc:sldLayoutMk cId="2906481416" sldId="2147484152"/>
          </pc:sldLayoutMkLst>
        </pc:sldLayoutChg>
        <pc:sldLayoutChg chg="add del mod replId">
          <pc:chgData name="LOUKIA - DIMITRA GKIONI" userId="S::s21017@unipi.gr::aa9f98b7-c670-456c-aeac-1c051446b12b" providerId="AD" clId="Web-{F7295958-BCAC-7368-7E68-B21317577B14}" dt="2023-11-06T15:21:43.105" v="60"/>
          <pc:sldLayoutMkLst>
            <pc:docMk/>
            <pc:sldMasterMk cId="1992103875" sldId="2147484142"/>
            <pc:sldLayoutMk cId="2792764954" sldId="2147484153"/>
          </pc:sldLayoutMkLst>
        </pc:sldLayoutChg>
      </pc:sldMasterChg>
      <pc:sldMasterChg chg="add del addSldLayout delSldLayout modSldLayout">
        <pc:chgData name="LOUKIA - DIMITRA GKIONI" userId="S::s21017@unipi.gr::aa9f98b7-c670-456c-aeac-1c051446b12b" providerId="AD" clId="Web-{F7295958-BCAC-7368-7E68-B21317577B14}" dt="2023-11-06T15:21:54.074" v="61"/>
        <pc:sldMasterMkLst>
          <pc:docMk/>
          <pc:sldMasterMk cId="2358359986" sldId="2147484154"/>
        </pc:sldMasterMkLst>
        <pc:sldLayoutChg chg="add del mod replId">
          <pc:chgData name="LOUKIA - DIMITRA GKIONI" userId="S::s21017@unipi.gr::aa9f98b7-c670-456c-aeac-1c051446b12b" providerId="AD" clId="Web-{F7295958-BCAC-7368-7E68-B21317577B14}" dt="2023-11-06T15:21:54.074" v="61"/>
          <pc:sldLayoutMkLst>
            <pc:docMk/>
            <pc:sldMasterMk cId="2358359986" sldId="2147484154"/>
            <pc:sldLayoutMk cId="3468375053" sldId="2147484155"/>
          </pc:sldLayoutMkLst>
        </pc:sldLayoutChg>
        <pc:sldLayoutChg chg="add del mod replId">
          <pc:chgData name="LOUKIA - DIMITRA GKIONI" userId="S::s21017@unipi.gr::aa9f98b7-c670-456c-aeac-1c051446b12b" providerId="AD" clId="Web-{F7295958-BCAC-7368-7E68-B21317577B14}" dt="2023-11-06T15:21:54.074" v="61"/>
          <pc:sldLayoutMkLst>
            <pc:docMk/>
            <pc:sldMasterMk cId="2358359986" sldId="2147484154"/>
            <pc:sldLayoutMk cId="2079754404" sldId="2147484156"/>
          </pc:sldLayoutMkLst>
        </pc:sldLayoutChg>
        <pc:sldLayoutChg chg="add del mod replId">
          <pc:chgData name="LOUKIA - DIMITRA GKIONI" userId="S::s21017@unipi.gr::aa9f98b7-c670-456c-aeac-1c051446b12b" providerId="AD" clId="Web-{F7295958-BCAC-7368-7E68-B21317577B14}" dt="2023-11-06T15:21:54.074" v="61"/>
          <pc:sldLayoutMkLst>
            <pc:docMk/>
            <pc:sldMasterMk cId="2358359986" sldId="2147484154"/>
            <pc:sldLayoutMk cId="2285643969" sldId="2147484157"/>
          </pc:sldLayoutMkLst>
        </pc:sldLayoutChg>
        <pc:sldLayoutChg chg="add del mod replId">
          <pc:chgData name="LOUKIA - DIMITRA GKIONI" userId="S::s21017@unipi.gr::aa9f98b7-c670-456c-aeac-1c051446b12b" providerId="AD" clId="Web-{F7295958-BCAC-7368-7E68-B21317577B14}" dt="2023-11-06T15:21:54.074" v="61"/>
          <pc:sldLayoutMkLst>
            <pc:docMk/>
            <pc:sldMasterMk cId="2358359986" sldId="2147484154"/>
            <pc:sldLayoutMk cId="3230993275" sldId="2147484158"/>
          </pc:sldLayoutMkLst>
        </pc:sldLayoutChg>
        <pc:sldLayoutChg chg="add del mod replId">
          <pc:chgData name="LOUKIA - DIMITRA GKIONI" userId="S::s21017@unipi.gr::aa9f98b7-c670-456c-aeac-1c051446b12b" providerId="AD" clId="Web-{F7295958-BCAC-7368-7E68-B21317577B14}" dt="2023-11-06T15:21:54.074" v="61"/>
          <pc:sldLayoutMkLst>
            <pc:docMk/>
            <pc:sldMasterMk cId="2358359986" sldId="2147484154"/>
            <pc:sldLayoutMk cId="258966200" sldId="2147484159"/>
          </pc:sldLayoutMkLst>
        </pc:sldLayoutChg>
        <pc:sldLayoutChg chg="add del mod replId">
          <pc:chgData name="LOUKIA - DIMITRA GKIONI" userId="S::s21017@unipi.gr::aa9f98b7-c670-456c-aeac-1c051446b12b" providerId="AD" clId="Web-{F7295958-BCAC-7368-7E68-B21317577B14}" dt="2023-11-06T15:21:54.074" v="61"/>
          <pc:sldLayoutMkLst>
            <pc:docMk/>
            <pc:sldMasterMk cId="2358359986" sldId="2147484154"/>
            <pc:sldLayoutMk cId="1603599746" sldId="2147484160"/>
          </pc:sldLayoutMkLst>
        </pc:sldLayoutChg>
        <pc:sldLayoutChg chg="add del mod replId">
          <pc:chgData name="LOUKIA - DIMITRA GKIONI" userId="S::s21017@unipi.gr::aa9f98b7-c670-456c-aeac-1c051446b12b" providerId="AD" clId="Web-{F7295958-BCAC-7368-7E68-B21317577B14}" dt="2023-11-06T15:21:54.074" v="61"/>
          <pc:sldLayoutMkLst>
            <pc:docMk/>
            <pc:sldMasterMk cId="2358359986" sldId="2147484154"/>
            <pc:sldLayoutMk cId="1159116232" sldId="2147484161"/>
          </pc:sldLayoutMkLst>
        </pc:sldLayoutChg>
        <pc:sldLayoutChg chg="add del mod replId">
          <pc:chgData name="LOUKIA - DIMITRA GKIONI" userId="S::s21017@unipi.gr::aa9f98b7-c670-456c-aeac-1c051446b12b" providerId="AD" clId="Web-{F7295958-BCAC-7368-7E68-B21317577B14}" dt="2023-11-06T15:21:54.074" v="61"/>
          <pc:sldLayoutMkLst>
            <pc:docMk/>
            <pc:sldMasterMk cId="2358359986" sldId="2147484154"/>
            <pc:sldLayoutMk cId="1950750839" sldId="2147484162"/>
          </pc:sldLayoutMkLst>
        </pc:sldLayoutChg>
        <pc:sldLayoutChg chg="add del mod replId">
          <pc:chgData name="LOUKIA - DIMITRA GKIONI" userId="S::s21017@unipi.gr::aa9f98b7-c670-456c-aeac-1c051446b12b" providerId="AD" clId="Web-{F7295958-BCAC-7368-7E68-B21317577B14}" dt="2023-11-06T15:21:54.074" v="61"/>
          <pc:sldLayoutMkLst>
            <pc:docMk/>
            <pc:sldMasterMk cId="2358359986" sldId="2147484154"/>
            <pc:sldLayoutMk cId="2971518961" sldId="2147484163"/>
          </pc:sldLayoutMkLst>
        </pc:sldLayoutChg>
        <pc:sldLayoutChg chg="add del mod replId">
          <pc:chgData name="LOUKIA - DIMITRA GKIONI" userId="S::s21017@unipi.gr::aa9f98b7-c670-456c-aeac-1c051446b12b" providerId="AD" clId="Web-{F7295958-BCAC-7368-7E68-B21317577B14}" dt="2023-11-06T15:21:54.074" v="61"/>
          <pc:sldLayoutMkLst>
            <pc:docMk/>
            <pc:sldMasterMk cId="2358359986" sldId="2147484154"/>
            <pc:sldLayoutMk cId="4186115948" sldId="2147484164"/>
          </pc:sldLayoutMkLst>
        </pc:sldLayoutChg>
        <pc:sldLayoutChg chg="add del mod replId">
          <pc:chgData name="LOUKIA - DIMITRA GKIONI" userId="S::s21017@unipi.gr::aa9f98b7-c670-456c-aeac-1c051446b12b" providerId="AD" clId="Web-{F7295958-BCAC-7368-7E68-B21317577B14}" dt="2023-11-06T15:21:54.074" v="61"/>
          <pc:sldLayoutMkLst>
            <pc:docMk/>
            <pc:sldMasterMk cId="2358359986" sldId="2147484154"/>
            <pc:sldLayoutMk cId="2597066849" sldId="2147484165"/>
          </pc:sldLayoutMkLst>
        </pc:sldLayoutChg>
      </pc:sldMasterChg>
      <pc:sldMasterChg chg="add del addSldLayout delSldLayout modSldLayout">
        <pc:chgData name="LOUKIA - DIMITRA GKIONI" userId="S::s21017@unipi.gr::aa9f98b7-c670-456c-aeac-1c051446b12b" providerId="AD" clId="Web-{F7295958-BCAC-7368-7E68-B21317577B14}" dt="2023-11-06T15:22:04.746" v="62"/>
        <pc:sldMasterMkLst>
          <pc:docMk/>
          <pc:sldMasterMk cId="1389719952" sldId="2147484166"/>
        </pc:sldMasterMkLst>
        <pc:sldLayoutChg chg="add del mod replId">
          <pc:chgData name="LOUKIA - DIMITRA GKIONI" userId="S::s21017@unipi.gr::aa9f98b7-c670-456c-aeac-1c051446b12b" providerId="AD" clId="Web-{F7295958-BCAC-7368-7E68-B21317577B14}" dt="2023-11-06T15:22:04.746" v="62"/>
          <pc:sldLayoutMkLst>
            <pc:docMk/>
            <pc:sldMasterMk cId="1389719952" sldId="2147484166"/>
            <pc:sldLayoutMk cId="4006496121" sldId="2147484167"/>
          </pc:sldLayoutMkLst>
        </pc:sldLayoutChg>
        <pc:sldLayoutChg chg="add del mod replId">
          <pc:chgData name="LOUKIA - DIMITRA GKIONI" userId="S::s21017@unipi.gr::aa9f98b7-c670-456c-aeac-1c051446b12b" providerId="AD" clId="Web-{F7295958-BCAC-7368-7E68-B21317577B14}" dt="2023-11-06T15:22:04.746" v="62"/>
          <pc:sldLayoutMkLst>
            <pc:docMk/>
            <pc:sldMasterMk cId="1389719952" sldId="2147484166"/>
            <pc:sldLayoutMk cId="3949232485" sldId="2147484168"/>
          </pc:sldLayoutMkLst>
        </pc:sldLayoutChg>
        <pc:sldLayoutChg chg="add del mod replId">
          <pc:chgData name="LOUKIA - DIMITRA GKIONI" userId="S::s21017@unipi.gr::aa9f98b7-c670-456c-aeac-1c051446b12b" providerId="AD" clId="Web-{F7295958-BCAC-7368-7E68-B21317577B14}" dt="2023-11-06T15:22:04.746" v="62"/>
          <pc:sldLayoutMkLst>
            <pc:docMk/>
            <pc:sldMasterMk cId="1389719952" sldId="2147484166"/>
            <pc:sldLayoutMk cId="1503843370" sldId="2147484169"/>
          </pc:sldLayoutMkLst>
        </pc:sldLayoutChg>
        <pc:sldLayoutChg chg="add del mod replId">
          <pc:chgData name="LOUKIA - DIMITRA GKIONI" userId="S::s21017@unipi.gr::aa9f98b7-c670-456c-aeac-1c051446b12b" providerId="AD" clId="Web-{F7295958-BCAC-7368-7E68-B21317577B14}" dt="2023-11-06T15:22:04.746" v="62"/>
          <pc:sldLayoutMkLst>
            <pc:docMk/>
            <pc:sldMasterMk cId="1389719952" sldId="2147484166"/>
            <pc:sldLayoutMk cId="1614903198" sldId="2147484170"/>
          </pc:sldLayoutMkLst>
        </pc:sldLayoutChg>
        <pc:sldLayoutChg chg="add del mod replId">
          <pc:chgData name="LOUKIA - DIMITRA GKIONI" userId="S::s21017@unipi.gr::aa9f98b7-c670-456c-aeac-1c051446b12b" providerId="AD" clId="Web-{F7295958-BCAC-7368-7E68-B21317577B14}" dt="2023-11-06T15:22:04.746" v="62"/>
          <pc:sldLayoutMkLst>
            <pc:docMk/>
            <pc:sldMasterMk cId="1389719952" sldId="2147484166"/>
            <pc:sldLayoutMk cId="788763704" sldId="2147484171"/>
          </pc:sldLayoutMkLst>
        </pc:sldLayoutChg>
        <pc:sldLayoutChg chg="add del mod replId">
          <pc:chgData name="LOUKIA - DIMITRA GKIONI" userId="S::s21017@unipi.gr::aa9f98b7-c670-456c-aeac-1c051446b12b" providerId="AD" clId="Web-{F7295958-BCAC-7368-7E68-B21317577B14}" dt="2023-11-06T15:22:04.746" v="62"/>
          <pc:sldLayoutMkLst>
            <pc:docMk/>
            <pc:sldMasterMk cId="1389719952" sldId="2147484166"/>
            <pc:sldLayoutMk cId="1045823690" sldId="2147484172"/>
          </pc:sldLayoutMkLst>
        </pc:sldLayoutChg>
        <pc:sldLayoutChg chg="add del mod replId">
          <pc:chgData name="LOUKIA - DIMITRA GKIONI" userId="S::s21017@unipi.gr::aa9f98b7-c670-456c-aeac-1c051446b12b" providerId="AD" clId="Web-{F7295958-BCAC-7368-7E68-B21317577B14}" dt="2023-11-06T15:22:04.746" v="62"/>
          <pc:sldLayoutMkLst>
            <pc:docMk/>
            <pc:sldMasterMk cId="1389719952" sldId="2147484166"/>
            <pc:sldLayoutMk cId="283936178" sldId="2147484173"/>
          </pc:sldLayoutMkLst>
        </pc:sldLayoutChg>
        <pc:sldLayoutChg chg="add del mod replId">
          <pc:chgData name="LOUKIA - DIMITRA GKIONI" userId="S::s21017@unipi.gr::aa9f98b7-c670-456c-aeac-1c051446b12b" providerId="AD" clId="Web-{F7295958-BCAC-7368-7E68-B21317577B14}" dt="2023-11-06T15:22:04.746" v="62"/>
          <pc:sldLayoutMkLst>
            <pc:docMk/>
            <pc:sldMasterMk cId="1389719952" sldId="2147484166"/>
            <pc:sldLayoutMk cId="1212858287" sldId="2147484174"/>
          </pc:sldLayoutMkLst>
        </pc:sldLayoutChg>
        <pc:sldLayoutChg chg="add del mod replId">
          <pc:chgData name="LOUKIA - DIMITRA GKIONI" userId="S::s21017@unipi.gr::aa9f98b7-c670-456c-aeac-1c051446b12b" providerId="AD" clId="Web-{F7295958-BCAC-7368-7E68-B21317577B14}" dt="2023-11-06T15:22:04.746" v="62"/>
          <pc:sldLayoutMkLst>
            <pc:docMk/>
            <pc:sldMasterMk cId="1389719952" sldId="2147484166"/>
            <pc:sldLayoutMk cId="2282300854" sldId="2147484175"/>
          </pc:sldLayoutMkLst>
        </pc:sldLayoutChg>
        <pc:sldLayoutChg chg="add del mod replId">
          <pc:chgData name="LOUKIA - DIMITRA GKIONI" userId="S::s21017@unipi.gr::aa9f98b7-c670-456c-aeac-1c051446b12b" providerId="AD" clId="Web-{F7295958-BCAC-7368-7E68-B21317577B14}" dt="2023-11-06T15:22:04.746" v="62"/>
          <pc:sldLayoutMkLst>
            <pc:docMk/>
            <pc:sldMasterMk cId="1389719952" sldId="2147484166"/>
            <pc:sldLayoutMk cId="2791346815" sldId="2147484176"/>
          </pc:sldLayoutMkLst>
        </pc:sldLayoutChg>
        <pc:sldLayoutChg chg="add del mod replId">
          <pc:chgData name="LOUKIA - DIMITRA GKIONI" userId="S::s21017@unipi.gr::aa9f98b7-c670-456c-aeac-1c051446b12b" providerId="AD" clId="Web-{F7295958-BCAC-7368-7E68-B21317577B14}" dt="2023-11-06T15:22:04.746" v="62"/>
          <pc:sldLayoutMkLst>
            <pc:docMk/>
            <pc:sldMasterMk cId="1389719952" sldId="2147484166"/>
            <pc:sldLayoutMk cId="110427020" sldId="2147484177"/>
          </pc:sldLayoutMkLst>
        </pc:sldLayoutChg>
      </pc:sldMasterChg>
      <pc:sldMasterChg chg="add del addSldLayout delSldLayout modSldLayout">
        <pc:chgData name="LOUKIA - DIMITRA GKIONI" userId="S::s21017@unipi.gr::aa9f98b7-c670-456c-aeac-1c051446b12b" providerId="AD" clId="Web-{F7295958-BCAC-7368-7E68-B21317577B14}" dt="2023-11-06T15:22:54.466" v="66"/>
        <pc:sldMasterMkLst>
          <pc:docMk/>
          <pc:sldMasterMk cId="3397373121" sldId="2147484178"/>
        </pc:sldMasterMkLst>
        <pc:sldLayoutChg chg="add del mod replId">
          <pc:chgData name="LOUKIA - DIMITRA GKIONI" userId="S::s21017@unipi.gr::aa9f98b7-c670-456c-aeac-1c051446b12b" providerId="AD" clId="Web-{F7295958-BCAC-7368-7E68-B21317577B14}" dt="2023-11-06T15:22:54.466" v="66"/>
          <pc:sldLayoutMkLst>
            <pc:docMk/>
            <pc:sldMasterMk cId="3397373121" sldId="2147484178"/>
            <pc:sldLayoutMk cId="3947739905" sldId="2147484179"/>
          </pc:sldLayoutMkLst>
        </pc:sldLayoutChg>
        <pc:sldLayoutChg chg="add del mod replId">
          <pc:chgData name="LOUKIA - DIMITRA GKIONI" userId="S::s21017@unipi.gr::aa9f98b7-c670-456c-aeac-1c051446b12b" providerId="AD" clId="Web-{F7295958-BCAC-7368-7E68-B21317577B14}" dt="2023-11-06T15:22:54.466" v="66"/>
          <pc:sldLayoutMkLst>
            <pc:docMk/>
            <pc:sldMasterMk cId="3397373121" sldId="2147484178"/>
            <pc:sldLayoutMk cId="1240166628" sldId="2147484180"/>
          </pc:sldLayoutMkLst>
        </pc:sldLayoutChg>
        <pc:sldLayoutChg chg="add del mod replId">
          <pc:chgData name="LOUKIA - DIMITRA GKIONI" userId="S::s21017@unipi.gr::aa9f98b7-c670-456c-aeac-1c051446b12b" providerId="AD" clId="Web-{F7295958-BCAC-7368-7E68-B21317577B14}" dt="2023-11-06T15:22:54.466" v="66"/>
          <pc:sldLayoutMkLst>
            <pc:docMk/>
            <pc:sldMasterMk cId="3397373121" sldId="2147484178"/>
            <pc:sldLayoutMk cId="481088201" sldId="2147484181"/>
          </pc:sldLayoutMkLst>
        </pc:sldLayoutChg>
        <pc:sldLayoutChg chg="add del mod replId">
          <pc:chgData name="LOUKIA - DIMITRA GKIONI" userId="S::s21017@unipi.gr::aa9f98b7-c670-456c-aeac-1c051446b12b" providerId="AD" clId="Web-{F7295958-BCAC-7368-7E68-B21317577B14}" dt="2023-11-06T15:22:54.466" v="66"/>
          <pc:sldLayoutMkLst>
            <pc:docMk/>
            <pc:sldMasterMk cId="3397373121" sldId="2147484178"/>
            <pc:sldLayoutMk cId="3866595254" sldId="2147484182"/>
          </pc:sldLayoutMkLst>
        </pc:sldLayoutChg>
        <pc:sldLayoutChg chg="add del mod replId">
          <pc:chgData name="LOUKIA - DIMITRA GKIONI" userId="S::s21017@unipi.gr::aa9f98b7-c670-456c-aeac-1c051446b12b" providerId="AD" clId="Web-{F7295958-BCAC-7368-7E68-B21317577B14}" dt="2023-11-06T15:22:54.466" v="66"/>
          <pc:sldLayoutMkLst>
            <pc:docMk/>
            <pc:sldMasterMk cId="3397373121" sldId="2147484178"/>
            <pc:sldLayoutMk cId="550497714" sldId="2147484183"/>
          </pc:sldLayoutMkLst>
        </pc:sldLayoutChg>
        <pc:sldLayoutChg chg="add del mod replId">
          <pc:chgData name="LOUKIA - DIMITRA GKIONI" userId="S::s21017@unipi.gr::aa9f98b7-c670-456c-aeac-1c051446b12b" providerId="AD" clId="Web-{F7295958-BCAC-7368-7E68-B21317577B14}" dt="2023-11-06T15:22:54.466" v="66"/>
          <pc:sldLayoutMkLst>
            <pc:docMk/>
            <pc:sldMasterMk cId="3397373121" sldId="2147484178"/>
            <pc:sldLayoutMk cId="3019471893" sldId="2147484184"/>
          </pc:sldLayoutMkLst>
        </pc:sldLayoutChg>
        <pc:sldLayoutChg chg="add del mod replId">
          <pc:chgData name="LOUKIA - DIMITRA GKIONI" userId="S::s21017@unipi.gr::aa9f98b7-c670-456c-aeac-1c051446b12b" providerId="AD" clId="Web-{F7295958-BCAC-7368-7E68-B21317577B14}" dt="2023-11-06T15:22:54.466" v="66"/>
          <pc:sldLayoutMkLst>
            <pc:docMk/>
            <pc:sldMasterMk cId="3397373121" sldId="2147484178"/>
            <pc:sldLayoutMk cId="4205236296" sldId="2147484185"/>
          </pc:sldLayoutMkLst>
        </pc:sldLayoutChg>
        <pc:sldLayoutChg chg="add del mod replId">
          <pc:chgData name="LOUKIA - DIMITRA GKIONI" userId="S::s21017@unipi.gr::aa9f98b7-c670-456c-aeac-1c051446b12b" providerId="AD" clId="Web-{F7295958-BCAC-7368-7E68-B21317577B14}" dt="2023-11-06T15:22:54.466" v="66"/>
          <pc:sldLayoutMkLst>
            <pc:docMk/>
            <pc:sldMasterMk cId="3397373121" sldId="2147484178"/>
            <pc:sldLayoutMk cId="385276826" sldId="2147484186"/>
          </pc:sldLayoutMkLst>
        </pc:sldLayoutChg>
        <pc:sldLayoutChg chg="add del mod replId">
          <pc:chgData name="LOUKIA - DIMITRA GKIONI" userId="S::s21017@unipi.gr::aa9f98b7-c670-456c-aeac-1c051446b12b" providerId="AD" clId="Web-{F7295958-BCAC-7368-7E68-B21317577B14}" dt="2023-11-06T15:22:54.466" v="66"/>
          <pc:sldLayoutMkLst>
            <pc:docMk/>
            <pc:sldMasterMk cId="3397373121" sldId="2147484178"/>
            <pc:sldLayoutMk cId="1230547901" sldId="2147484187"/>
          </pc:sldLayoutMkLst>
        </pc:sldLayoutChg>
        <pc:sldLayoutChg chg="add del mod replId">
          <pc:chgData name="LOUKIA - DIMITRA GKIONI" userId="S::s21017@unipi.gr::aa9f98b7-c670-456c-aeac-1c051446b12b" providerId="AD" clId="Web-{F7295958-BCAC-7368-7E68-B21317577B14}" dt="2023-11-06T15:22:54.466" v="66"/>
          <pc:sldLayoutMkLst>
            <pc:docMk/>
            <pc:sldMasterMk cId="3397373121" sldId="2147484178"/>
            <pc:sldLayoutMk cId="3429406541" sldId="2147484188"/>
          </pc:sldLayoutMkLst>
        </pc:sldLayoutChg>
        <pc:sldLayoutChg chg="add del mod replId">
          <pc:chgData name="LOUKIA - DIMITRA GKIONI" userId="S::s21017@unipi.gr::aa9f98b7-c670-456c-aeac-1c051446b12b" providerId="AD" clId="Web-{F7295958-BCAC-7368-7E68-B21317577B14}" dt="2023-11-06T15:22:54.466" v="66"/>
          <pc:sldLayoutMkLst>
            <pc:docMk/>
            <pc:sldMasterMk cId="3397373121" sldId="2147484178"/>
            <pc:sldLayoutMk cId="1703855513" sldId="2147484189"/>
          </pc:sldLayoutMkLst>
        </pc:sldLayoutChg>
        <pc:sldLayoutChg chg="add del mod replId">
          <pc:chgData name="LOUKIA - DIMITRA GKIONI" userId="S::s21017@unipi.gr::aa9f98b7-c670-456c-aeac-1c051446b12b" providerId="AD" clId="Web-{F7295958-BCAC-7368-7E68-B21317577B14}" dt="2023-11-06T15:22:54.466" v="66"/>
          <pc:sldLayoutMkLst>
            <pc:docMk/>
            <pc:sldMasterMk cId="3397373121" sldId="2147484178"/>
            <pc:sldLayoutMk cId="599479753" sldId="2147484190"/>
          </pc:sldLayoutMkLst>
        </pc:sldLayoutChg>
        <pc:sldLayoutChg chg="add del mod replId">
          <pc:chgData name="LOUKIA - DIMITRA GKIONI" userId="S::s21017@unipi.gr::aa9f98b7-c670-456c-aeac-1c051446b12b" providerId="AD" clId="Web-{F7295958-BCAC-7368-7E68-B21317577B14}" dt="2023-11-06T15:22:54.466" v="66"/>
          <pc:sldLayoutMkLst>
            <pc:docMk/>
            <pc:sldMasterMk cId="3397373121" sldId="2147484178"/>
            <pc:sldLayoutMk cId="1017172567" sldId="2147484191"/>
          </pc:sldLayoutMkLst>
        </pc:sldLayoutChg>
        <pc:sldLayoutChg chg="add del mod replId">
          <pc:chgData name="LOUKIA - DIMITRA GKIONI" userId="S::s21017@unipi.gr::aa9f98b7-c670-456c-aeac-1c051446b12b" providerId="AD" clId="Web-{F7295958-BCAC-7368-7E68-B21317577B14}" dt="2023-11-06T15:22:54.466" v="66"/>
          <pc:sldLayoutMkLst>
            <pc:docMk/>
            <pc:sldMasterMk cId="3397373121" sldId="2147484178"/>
            <pc:sldLayoutMk cId="1537896973" sldId="2147484192"/>
          </pc:sldLayoutMkLst>
        </pc:sldLayoutChg>
        <pc:sldLayoutChg chg="add del mod replId">
          <pc:chgData name="LOUKIA - DIMITRA GKIONI" userId="S::s21017@unipi.gr::aa9f98b7-c670-456c-aeac-1c051446b12b" providerId="AD" clId="Web-{F7295958-BCAC-7368-7E68-B21317577B14}" dt="2023-11-06T15:22:54.466" v="66"/>
          <pc:sldLayoutMkLst>
            <pc:docMk/>
            <pc:sldMasterMk cId="3397373121" sldId="2147484178"/>
            <pc:sldLayoutMk cId="850754562" sldId="2147484193"/>
          </pc:sldLayoutMkLst>
        </pc:sldLayoutChg>
        <pc:sldLayoutChg chg="add del mod replId">
          <pc:chgData name="LOUKIA - DIMITRA GKIONI" userId="S::s21017@unipi.gr::aa9f98b7-c670-456c-aeac-1c051446b12b" providerId="AD" clId="Web-{F7295958-BCAC-7368-7E68-B21317577B14}" dt="2023-11-06T15:22:54.466" v="66"/>
          <pc:sldLayoutMkLst>
            <pc:docMk/>
            <pc:sldMasterMk cId="3397373121" sldId="2147484178"/>
            <pc:sldLayoutMk cId="2265999751" sldId="2147484194"/>
          </pc:sldLayoutMkLst>
        </pc:sldLayoutChg>
      </pc:sldMasterChg>
      <pc:sldMasterChg chg="add addSldLayout modSldLayout">
        <pc:chgData name="LOUKIA - DIMITRA GKIONI" userId="S::s21017@unipi.gr::aa9f98b7-c670-456c-aeac-1c051446b12b" providerId="AD" clId="Web-{F7295958-BCAC-7368-7E68-B21317577B14}" dt="2023-11-06T15:22:54.466" v="66"/>
        <pc:sldMasterMkLst>
          <pc:docMk/>
          <pc:sldMasterMk cId="2479407578" sldId="2147484195"/>
        </pc:sldMasterMkLst>
        <pc:sldLayoutChg chg="add mod replId">
          <pc:chgData name="LOUKIA - DIMITRA GKIONI" userId="S::s21017@unipi.gr::aa9f98b7-c670-456c-aeac-1c051446b12b" providerId="AD" clId="Web-{F7295958-BCAC-7368-7E68-B21317577B14}" dt="2023-11-06T15:22:54.466" v="66"/>
          <pc:sldLayoutMkLst>
            <pc:docMk/>
            <pc:sldMasterMk cId="2479407578" sldId="2147484195"/>
            <pc:sldLayoutMk cId="809837139" sldId="2147484196"/>
          </pc:sldLayoutMkLst>
        </pc:sldLayoutChg>
        <pc:sldLayoutChg chg="add mod replId">
          <pc:chgData name="LOUKIA - DIMITRA GKIONI" userId="S::s21017@unipi.gr::aa9f98b7-c670-456c-aeac-1c051446b12b" providerId="AD" clId="Web-{F7295958-BCAC-7368-7E68-B21317577B14}" dt="2023-11-06T15:22:54.466" v="66"/>
          <pc:sldLayoutMkLst>
            <pc:docMk/>
            <pc:sldMasterMk cId="2479407578" sldId="2147484195"/>
            <pc:sldLayoutMk cId="1199625652" sldId="2147484197"/>
          </pc:sldLayoutMkLst>
        </pc:sldLayoutChg>
        <pc:sldLayoutChg chg="add mod replId">
          <pc:chgData name="LOUKIA - DIMITRA GKIONI" userId="S::s21017@unipi.gr::aa9f98b7-c670-456c-aeac-1c051446b12b" providerId="AD" clId="Web-{F7295958-BCAC-7368-7E68-B21317577B14}" dt="2023-11-06T15:22:54.466" v="66"/>
          <pc:sldLayoutMkLst>
            <pc:docMk/>
            <pc:sldMasterMk cId="2479407578" sldId="2147484195"/>
            <pc:sldLayoutMk cId="1958575295" sldId="2147484198"/>
          </pc:sldLayoutMkLst>
        </pc:sldLayoutChg>
        <pc:sldLayoutChg chg="add mod replId">
          <pc:chgData name="LOUKIA - DIMITRA GKIONI" userId="S::s21017@unipi.gr::aa9f98b7-c670-456c-aeac-1c051446b12b" providerId="AD" clId="Web-{F7295958-BCAC-7368-7E68-B21317577B14}" dt="2023-11-06T15:22:54.466" v="66"/>
          <pc:sldLayoutMkLst>
            <pc:docMk/>
            <pc:sldMasterMk cId="2479407578" sldId="2147484195"/>
            <pc:sldLayoutMk cId="1684724690" sldId="2147484199"/>
          </pc:sldLayoutMkLst>
        </pc:sldLayoutChg>
        <pc:sldLayoutChg chg="add mod replId">
          <pc:chgData name="LOUKIA - DIMITRA GKIONI" userId="S::s21017@unipi.gr::aa9f98b7-c670-456c-aeac-1c051446b12b" providerId="AD" clId="Web-{F7295958-BCAC-7368-7E68-B21317577B14}" dt="2023-11-06T15:22:54.466" v="66"/>
          <pc:sldLayoutMkLst>
            <pc:docMk/>
            <pc:sldMasterMk cId="2479407578" sldId="2147484195"/>
            <pc:sldLayoutMk cId="3400033445" sldId="2147484200"/>
          </pc:sldLayoutMkLst>
        </pc:sldLayoutChg>
        <pc:sldLayoutChg chg="add mod replId">
          <pc:chgData name="LOUKIA - DIMITRA GKIONI" userId="S::s21017@unipi.gr::aa9f98b7-c670-456c-aeac-1c051446b12b" providerId="AD" clId="Web-{F7295958-BCAC-7368-7E68-B21317577B14}" dt="2023-11-06T15:22:54.466" v="66"/>
          <pc:sldLayoutMkLst>
            <pc:docMk/>
            <pc:sldMasterMk cId="2479407578" sldId="2147484195"/>
            <pc:sldLayoutMk cId="3809094470" sldId="2147484201"/>
          </pc:sldLayoutMkLst>
        </pc:sldLayoutChg>
        <pc:sldLayoutChg chg="add mod replId">
          <pc:chgData name="LOUKIA - DIMITRA GKIONI" userId="S::s21017@unipi.gr::aa9f98b7-c670-456c-aeac-1c051446b12b" providerId="AD" clId="Web-{F7295958-BCAC-7368-7E68-B21317577B14}" dt="2023-11-06T15:22:54.466" v="66"/>
          <pc:sldLayoutMkLst>
            <pc:docMk/>
            <pc:sldMasterMk cId="2479407578" sldId="2147484195"/>
            <pc:sldLayoutMk cId="3369138131" sldId="2147484202"/>
          </pc:sldLayoutMkLst>
        </pc:sldLayoutChg>
        <pc:sldLayoutChg chg="add mod replId">
          <pc:chgData name="LOUKIA - DIMITRA GKIONI" userId="S::s21017@unipi.gr::aa9f98b7-c670-456c-aeac-1c051446b12b" providerId="AD" clId="Web-{F7295958-BCAC-7368-7E68-B21317577B14}" dt="2023-11-06T15:22:54.466" v="66"/>
          <pc:sldLayoutMkLst>
            <pc:docMk/>
            <pc:sldMasterMk cId="2479407578" sldId="2147484195"/>
            <pc:sldLayoutMk cId="3484085762" sldId="2147484203"/>
          </pc:sldLayoutMkLst>
        </pc:sldLayoutChg>
        <pc:sldLayoutChg chg="add mod replId">
          <pc:chgData name="LOUKIA - DIMITRA GKIONI" userId="S::s21017@unipi.gr::aa9f98b7-c670-456c-aeac-1c051446b12b" providerId="AD" clId="Web-{F7295958-BCAC-7368-7E68-B21317577B14}" dt="2023-11-06T15:22:54.466" v="66"/>
          <pc:sldLayoutMkLst>
            <pc:docMk/>
            <pc:sldMasterMk cId="2479407578" sldId="2147484195"/>
            <pc:sldLayoutMk cId="2787683420" sldId="2147484204"/>
          </pc:sldLayoutMkLst>
        </pc:sldLayoutChg>
        <pc:sldLayoutChg chg="add mod replId">
          <pc:chgData name="LOUKIA - DIMITRA GKIONI" userId="S::s21017@unipi.gr::aa9f98b7-c670-456c-aeac-1c051446b12b" providerId="AD" clId="Web-{F7295958-BCAC-7368-7E68-B21317577B14}" dt="2023-11-06T15:22:54.466" v="66"/>
          <pc:sldLayoutMkLst>
            <pc:docMk/>
            <pc:sldMasterMk cId="2479407578" sldId="2147484195"/>
            <pc:sldLayoutMk cId="3183586742" sldId="2147484205"/>
          </pc:sldLayoutMkLst>
        </pc:sldLayoutChg>
        <pc:sldLayoutChg chg="add mod replId">
          <pc:chgData name="LOUKIA - DIMITRA GKIONI" userId="S::s21017@unipi.gr::aa9f98b7-c670-456c-aeac-1c051446b12b" providerId="AD" clId="Web-{F7295958-BCAC-7368-7E68-B21317577B14}" dt="2023-11-06T15:22:54.466" v="66"/>
          <pc:sldLayoutMkLst>
            <pc:docMk/>
            <pc:sldMasterMk cId="2479407578" sldId="2147484195"/>
            <pc:sldLayoutMk cId="3941748125" sldId="2147484206"/>
          </pc:sldLayoutMkLst>
        </pc:sldLayoutChg>
      </pc:sldMasterChg>
    </pc:docChg>
  </pc:docChgLst>
  <pc:docChgLst>
    <pc:chgData name="LOUKIA - DIMITRA GKIONI" userId="S::s21017@unipi.gr::aa9f98b7-c670-456c-aeac-1c051446b12b" providerId="AD" clId="Web-{09D65706-DD2A-BB52-FC6C-858C10F1DA9C}"/>
    <pc:docChg chg="addSld delSld">
      <pc:chgData name="LOUKIA - DIMITRA GKIONI" userId="S::s21017@unipi.gr::aa9f98b7-c670-456c-aeac-1c051446b12b" providerId="AD" clId="Web-{09D65706-DD2A-BB52-FC6C-858C10F1DA9C}" dt="2023-11-11T17:12:01.101" v="1"/>
      <pc:docMkLst>
        <pc:docMk/>
      </pc:docMkLst>
      <pc:sldChg chg="new del">
        <pc:chgData name="LOUKIA - DIMITRA GKIONI" userId="S::s21017@unipi.gr::aa9f98b7-c670-456c-aeac-1c051446b12b" providerId="AD" clId="Web-{09D65706-DD2A-BB52-FC6C-858C10F1DA9C}" dt="2023-11-11T17:12:01.101" v="1"/>
        <pc:sldMkLst>
          <pc:docMk/>
          <pc:sldMk cId="352539419" sldId="273"/>
        </pc:sldMkLst>
      </pc:sldChg>
    </pc:docChg>
  </pc:docChgLst>
  <pc:docChgLst>
    <pc:chgData name="LOUKIA - DIMITRA GKIONI" userId="S::s21017@unipi.gr::aa9f98b7-c670-456c-aeac-1c051446b12b" providerId="AD" clId="Web-{08411FA6-984B-3AC1-8C8D-78BD8392AAC6}"/>
    <pc:docChg chg="addSld delSld modSld">
      <pc:chgData name="LOUKIA - DIMITRA GKIONI" userId="S::s21017@unipi.gr::aa9f98b7-c670-456c-aeac-1c051446b12b" providerId="AD" clId="Web-{08411FA6-984B-3AC1-8C8D-78BD8392AAC6}" dt="2023-11-20T19:52:53.800" v="137" actId="20577"/>
      <pc:docMkLst>
        <pc:docMk/>
      </pc:docMkLst>
      <pc:sldChg chg="del">
        <pc:chgData name="LOUKIA - DIMITRA GKIONI" userId="S::s21017@unipi.gr::aa9f98b7-c670-456c-aeac-1c051446b12b" providerId="AD" clId="Web-{08411FA6-984B-3AC1-8C8D-78BD8392AAC6}" dt="2023-11-20T19:49:22.968" v="0"/>
        <pc:sldMkLst>
          <pc:docMk/>
          <pc:sldMk cId="4124475630" sldId="262"/>
        </pc:sldMkLst>
      </pc:sldChg>
      <pc:sldChg chg="addSp delSp modSp new mod setBg">
        <pc:chgData name="LOUKIA - DIMITRA GKIONI" userId="S::s21017@unipi.gr::aa9f98b7-c670-456c-aeac-1c051446b12b" providerId="AD" clId="Web-{08411FA6-984B-3AC1-8C8D-78BD8392AAC6}" dt="2023-11-20T19:52:53.800" v="137" actId="20577"/>
        <pc:sldMkLst>
          <pc:docMk/>
          <pc:sldMk cId="2462483492" sldId="283"/>
        </pc:sldMkLst>
        <pc:spChg chg="mod">
          <ac:chgData name="LOUKIA - DIMITRA GKIONI" userId="S::s21017@unipi.gr::aa9f98b7-c670-456c-aeac-1c051446b12b" providerId="AD" clId="Web-{08411FA6-984B-3AC1-8C8D-78BD8392AAC6}" dt="2023-11-20T19:52:53.800" v="137" actId="20577"/>
          <ac:spMkLst>
            <pc:docMk/>
            <pc:sldMk cId="2462483492" sldId="283"/>
            <ac:spMk id="2" creationId="{13A84BEE-BCCA-A021-F61B-AD3F90349109}"/>
          </ac:spMkLst>
        </pc:spChg>
        <pc:spChg chg="del">
          <ac:chgData name="LOUKIA - DIMITRA GKIONI" userId="S::s21017@unipi.gr::aa9f98b7-c670-456c-aeac-1c051446b12b" providerId="AD" clId="Web-{08411FA6-984B-3AC1-8C8D-78BD8392AAC6}" dt="2023-11-20T19:50:54.579" v="82"/>
          <ac:spMkLst>
            <pc:docMk/>
            <pc:sldMk cId="2462483492" sldId="283"/>
            <ac:spMk id="3" creationId="{3454093F-CCA9-9414-0AFE-AE625DFF3D0D}"/>
          </ac:spMkLst>
        </pc:spChg>
        <pc:spChg chg="add">
          <ac:chgData name="LOUKIA - DIMITRA GKIONI" userId="S::s21017@unipi.gr::aa9f98b7-c670-456c-aeac-1c051446b12b" providerId="AD" clId="Web-{08411FA6-984B-3AC1-8C8D-78BD8392AAC6}" dt="2023-11-20T19:52:06.471" v="135"/>
          <ac:spMkLst>
            <pc:docMk/>
            <pc:sldMk cId="2462483492" sldId="283"/>
            <ac:spMk id="9" creationId="{BACC6370-2D7E-4714-9D71-7542949D7D5D}"/>
          </ac:spMkLst>
        </pc:spChg>
        <pc:spChg chg="add">
          <ac:chgData name="LOUKIA - DIMITRA GKIONI" userId="S::s21017@unipi.gr::aa9f98b7-c670-456c-aeac-1c051446b12b" providerId="AD" clId="Web-{08411FA6-984B-3AC1-8C8D-78BD8392AAC6}" dt="2023-11-20T19:52:06.471" v="135"/>
          <ac:spMkLst>
            <pc:docMk/>
            <pc:sldMk cId="2462483492" sldId="283"/>
            <ac:spMk id="11" creationId="{F68B3F68-107C-434F-AA38-110D5EA91B85}"/>
          </ac:spMkLst>
        </pc:spChg>
        <pc:spChg chg="add">
          <ac:chgData name="LOUKIA - DIMITRA GKIONI" userId="S::s21017@unipi.gr::aa9f98b7-c670-456c-aeac-1c051446b12b" providerId="AD" clId="Web-{08411FA6-984B-3AC1-8C8D-78BD8392AAC6}" dt="2023-11-20T19:52:06.471" v="135"/>
          <ac:spMkLst>
            <pc:docMk/>
            <pc:sldMk cId="2462483492" sldId="283"/>
            <ac:spMk id="13" creationId="{AAD0DBB9-1A4B-4391-81D4-CB19F9AB918A}"/>
          </ac:spMkLst>
        </pc:spChg>
        <pc:spChg chg="add">
          <ac:chgData name="LOUKIA - DIMITRA GKIONI" userId="S::s21017@unipi.gr::aa9f98b7-c670-456c-aeac-1c051446b12b" providerId="AD" clId="Web-{08411FA6-984B-3AC1-8C8D-78BD8392AAC6}" dt="2023-11-20T19:52:06.471" v="135"/>
          <ac:spMkLst>
            <pc:docMk/>
            <pc:sldMk cId="2462483492" sldId="283"/>
            <ac:spMk id="15" creationId="{063BBA22-50EA-4C4D-BE05-F1CE4E63AA56}"/>
          </ac:spMkLst>
        </pc:spChg>
        <pc:graphicFrameChg chg="add mod ord modGraphic">
          <ac:chgData name="LOUKIA - DIMITRA GKIONI" userId="S::s21017@unipi.gr::aa9f98b7-c670-456c-aeac-1c051446b12b" providerId="AD" clId="Web-{08411FA6-984B-3AC1-8C8D-78BD8392AAC6}" dt="2023-11-20T19:52:06.471" v="135"/>
          <ac:graphicFrameMkLst>
            <pc:docMk/>
            <pc:sldMk cId="2462483492" sldId="283"/>
            <ac:graphicFrameMk id="4" creationId="{DDB78A56-4B00-8779-F9CE-8A918A98CD5A}"/>
          </ac:graphicFrameMkLst>
        </pc:graphicFrameChg>
      </pc:sldChg>
    </pc:docChg>
  </pc:docChgLst>
  <pc:docChgLst>
    <pc:chgData clId="Web-{804BBB11-D9AF-227F-E1B3-083CBB6B8E13}"/>
    <pc:docChg chg="modSld">
      <pc:chgData name="" userId="" providerId="" clId="Web-{804BBB11-D9AF-227F-E1B3-083CBB6B8E13}" dt="2023-11-04T13:31:25.927" v="0" actId="1076"/>
      <pc:docMkLst>
        <pc:docMk/>
      </pc:docMkLst>
      <pc:sldChg chg="modSp">
        <pc:chgData name="" userId="" providerId="" clId="Web-{804BBB11-D9AF-227F-E1B3-083CBB6B8E13}" dt="2023-11-04T13:31:25.927" v="0" actId="1076"/>
        <pc:sldMkLst>
          <pc:docMk/>
          <pc:sldMk cId="1660132187" sldId="256"/>
        </pc:sldMkLst>
        <pc:picChg chg="mod">
          <ac:chgData name="" userId="" providerId="" clId="Web-{804BBB11-D9AF-227F-E1B3-083CBB6B8E13}" dt="2023-11-04T13:31:25.927" v="0" actId="1076"/>
          <ac:picMkLst>
            <pc:docMk/>
            <pc:sldMk cId="1660132187" sldId="256"/>
            <ac:picMk id="19" creationId="{153D2CD3-6D39-334C-3917-752779BFDA70}"/>
          </ac:picMkLst>
        </pc:picChg>
      </pc:sldChg>
    </pc:docChg>
  </pc:docChgLst>
  <pc:docChgLst>
    <pc:chgData name="LOUKIA - DIMITRA GKIONI" userId="S::s21017@unipi.gr::aa9f98b7-c670-456c-aeac-1c051446b12b" providerId="AD" clId="Web-{BF4354BD-F8A9-A580-598B-B452A9444B18}"/>
    <pc:docChg chg="modSld">
      <pc:chgData name="LOUKIA - DIMITRA GKIONI" userId="S::s21017@unipi.gr::aa9f98b7-c670-456c-aeac-1c051446b12b" providerId="AD" clId="Web-{BF4354BD-F8A9-A580-598B-B452A9444B18}" dt="2023-11-20T19:13:40.233" v="1" actId="14100"/>
      <pc:docMkLst>
        <pc:docMk/>
      </pc:docMkLst>
      <pc:sldChg chg="modSp">
        <pc:chgData name="LOUKIA - DIMITRA GKIONI" userId="S::s21017@unipi.gr::aa9f98b7-c670-456c-aeac-1c051446b12b" providerId="AD" clId="Web-{BF4354BD-F8A9-A580-598B-B452A9444B18}" dt="2023-11-20T19:13:40.233" v="1" actId="14100"/>
        <pc:sldMkLst>
          <pc:docMk/>
          <pc:sldMk cId="3362032212" sldId="258"/>
        </pc:sldMkLst>
        <pc:picChg chg="mod">
          <ac:chgData name="LOUKIA - DIMITRA GKIONI" userId="S::s21017@unipi.gr::aa9f98b7-c670-456c-aeac-1c051446b12b" providerId="AD" clId="Web-{BF4354BD-F8A9-A580-598B-B452A9444B18}" dt="2023-11-20T19:13:40.233" v="1" actId="14100"/>
          <ac:picMkLst>
            <pc:docMk/>
            <pc:sldMk cId="3362032212" sldId="258"/>
            <ac:picMk id="4" creationId="{30D56182-B4D0-B838-DBD3-F6BEAFFE8EA9}"/>
          </ac:picMkLst>
        </pc:picChg>
      </pc:sldChg>
    </pc:docChg>
  </pc:docChgLst>
  <pc:docChgLst>
    <pc:chgData name="LOUKIA - DIMITRA GKIONI" userId="S::s21017@unipi.gr::aa9f98b7-c670-456c-aeac-1c051446b12b" providerId="AD" clId="Web-{A01D9BA0-2FF7-793A-1D53-8A0308569D60}"/>
    <pc:docChg chg="addSld modSld">
      <pc:chgData name="LOUKIA - DIMITRA GKIONI" userId="S::s21017@unipi.gr::aa9f98b7-c670-456c-aeac-1c051446b12b" providerId="AD" clId="Web-{A01D9BA0-2FF7-793A-1D53-8A0308569D60}" dt="2023-11-10T17:54:06.307" v="875" actId="14100"/>
      <pc:docMkLst>
        <pc:docMk/>
      </pc:docMkLst>
      <pc:sldChg chg="modSp">
        <pc:chgData name="LOUKIA - DIMITRA GKIONI" userId="S::s21017@unipi.gr::aa9f98b7-c670-456c-aeac-1c051446b12b" providerId="AD" clId="Web-{A01D9BA0-2FF7-793A-1D53-8A0308569D60}" dt="2023-11-10T17:05:05.591" v="102" actId="1076"/>
        <pc:sldMkLst>
          <pc:docMk/>
          <pc:sldMk cId="3362032212" sldId="258"/>
        </pc:sldMkLst>
        <pc:picChg chg="mod">
          <ac:chgData name="LOUKIA - DIMITRA GKIONI" userId="S::s21017@unipi.gr::aa9f98b7-c670-456c-aeac-1c051446b12b" providerId="AD" clId="Web-{A01D9BA0-2FF7-793A-1D53-8A0308569D60}" dt="2023-11-10T17:05:05.591" v="102" actId="1076"/>
          <ac:picMkLst>
            <pc:docMk/>
            <pc:sldMk cId="3362032212" sldId="258"/>
            <ac:picMk id="4" creationId="{30D56182-B4D0-B838-DBD3-F6BEAFFE8EA9}"/>
          </ac:picMkLst>
        </pc:picChg>
      </pc:sldChg>
      <pc:sldChg chg="modSp">
        <pc:chgData name="LOUKIA - DIMITRA GKIONI" userId="S::s21017@unipi.gr::aa9f98b7-c670-456c-aeac-1c051446b12b" providerId="AD" clId="Web-{A01D9BA0-2FF7-793A-1D53-8A0308569D60}" dt="2023-11-10T17:20:20.322" v="431" actId="1076"/>
        <pc:sldMkLst>
          <pc:docMk/>
          <pc:sldMk cId="3103887231" sldId="263"/>
        </pc:sldMkLst>
        <pc:spChg chg="mod">
          <ac:chgData name="LOUKIA - DIMITRA GKIONI" userId="S::s21017@unipi.gr::aa9f98b7-c670-456c-aeac-1c051446b12b" providerId="AD" clId="Web-{A01D9BA0-2FF7-793A-1D53-8A0308569D60}" dt="2023-11-10T17:04:50.668" v="100" actId="20577"/>
          <ac:spMkLst>
            <pc:docMk/>
            <pc:sldMk cId="3103887231" sldId="263"/>
            <ac:spMk id="2" creationId="{BBFA2A37-B274-FDA6-EA27-6EA6A2E7957A}"/>
          </ac:spMkLst>
        </pc:spChg>
        <pc:graphicFrameChg chg="mod modGraphic">
          <ac:chgData name="LOUKIA - DIMITRA GKIONI" userId="S::s21017@unipi.gr::aa9f98b7-c670-456c-aeac-1c051446b12b" providerId="AD" clId="Web-{A01D9BA0-2FF7-793A-1D53-8A0308569D60}" dt="2023-11-10T17:19:54.009" v="428" actId="20577"/>
          <ac:graphicFrameMkLst>
            <pc:docMk/>
            <pc:sldMk cId="3103887231" sldId="263"/>
            <ac:graphicFrameMk id="63" creationId="{4B89A5F1-AEFC-1885-916E-BEE555D216BA}"/>
          </ac:graphicFrameMkLst>
        </pc:graphicFrameChg>
        <pc:picChg chg="mod">
          <ac:chgData name="LOUKIA - DIMITRA GKIONI" userId="S::s21017@unipi.gr::aa9f98b7-c670-456c-aeac-1c051446b12b" providerId="AD" clId="Web-{A01D9BA0-2FF7-793A-1D53-8A0308569D60}" dt="2023-11-10T17:20:20.322" v="431" actId="1076"/>
          <ac:picMkLst>
            <pc:docMk/>
            <pc:sldMk cId="3103887231" sldId="263"/>
            <ac:picMk id="64" creationId="{5DC45528-AD13-D4D7-253D-464533599992}"/>
          </ac:picMkLst>
        </pc:picChg>
      </pc:sldChg>
      <pc:sldChg chg="addSp modSp">
        <pc:chgData name="LOUKIA - DIMITRA GKIONI" userId="S::s21017@unipi.gr::aa9f98b7-c670-456c-aeac-1c051446b12b" providerId="AD" clId="Web-{A01D9BA0-2FF7-793A-1D53-8A0308569D60}" dt="2023-11-10T17:54:06.307" v="875" actId="14100"/>
        <pc:sldMkLst>
          <pc:docMk/>
          <pc:sldMk cId="2084646481" sldId="265"/>
        </pc:sldMkLst>
        <pc:spChg chg="add mod">
          <ac:chgData name="LOUKIA - DIMITRA GKIONI" userId="S::s21017@unipi.gr::aa9f98b7-c670-456c-aeac-1c051446b12b" providerId="AD" clId="Web-{A01D9BA0-2FF7-793A-1D53-8A0308569D60}" dt="2023-11-10T17:16:18.862" v="424" actId="20577"/>
          <ac:spMkLst>
            <pc:docMk/>
            <pc:sldMk cId="2084646481" sldId="265"/>
            <ac:spMk id="55" creationId="{A29E2101-C190-9E2E-E337-AE370DB63E2F}"/>
          </ac:spMkLst>
        </pc:spChg>
        <pc:graphicFrameChg chg="mod">
          <ac:chgData name="LOUKIA - DIMITRA GKIONI" userId="S::s21017@unipi.gr::aa9f98b7-c670-456c-aeac-1c051446b12b" providerId="AD" clId="Web-{A01D9BA0-2FF7-793A-1D53-8A0308569D60}" dt="2023-11-10T17:54:06.307" v="875" actId="14100"/>
          <ac:graphicFrameMkLst>
            <pc:docMk/>
            <pc:sldMk cId="2084646481" sldId="265"/>
            <ac:graphicFrameMk id="36" creationId="{D0A57C38-2AC1-8872-0CFA-4F0CC0587C09}"/>
          </ac:graphicFrameMkLst>
        </pc:graphicFrameChg>
      </pc:sldChg>
      <pc:sldChg chg="addSp delSp modSp new mod setBg setClrOvrMap">
        <pc:chgData name="LOUKIA - DIMITRA GKIONI" userId="S::s21017@unipi.gr::aa9f98b7-c670-456c-aeac-1c051446b12b" providerId="AD" clId="Web-{A01D9BA0-2FF7-793A-1D53-8A0308569D60}" dt="2023-11-10T17:29:37.621" v="486" actId="20577"/>
        <pc:sldMkLst>
          <pc:docMk/>
          <pc:sldMk cId="2893665185" sldId="266"/>
        </pc:sldMkLst>
        <pc:spChg chg="mod">
          <ac:chgData name="LOUKIA - DIMITRA GKIONI" userId="S::s21017@unipi.gr::aa9f98b7-c670-456c-aeac-1c051446b12b" providerId="AD" clId="Web-{A01D9BA0-2FF7-793A-1D53-8A0308569D60}" dt="2023-11-10T17:29:37.621" v="486" actId="20577"/>
          <ac:spMkLst>
            <pc:docMk/>
            <pc:sldMk cId="2893665185" sldId="266"/>
            <ac:spMk id="2" creationId="{C28290BC-1D45-E25C-1DCE-F0DAC94D882D}"/>
          </ac:spMkLst>
        </pc:spChg>
        <pc:spChg chg="del">
          <ac:chgData name="LOUKIA - DIMITRA GKIONI" userId="S::s21017@unipi.gr::aa9f98b7-c670-456c-aeac-1c051446b12b" providerId="AD" clId="Web-{A01D9BA0-2FF7-793A-1D53-8A0308569D60}" dt="2023-11-10T17:22:30.623" v="475"/>
          <ac:spMkLst>
            <pc:docMk/>
            <pc:sldMk cId="2893665185" sldId="266"/>
            <ac:spMk id="3" creationId="{211E676B-6AB8-8BC9-8B2B-C1D2539B12D7}"/>
          </ac:spMkLst>
        </pc:spChg>
        <pc:picChg chg="add mod">
          <ac:chgData name="LOUKIA - DIMITRA GKIONI" userId="S::s21017@unipi.gr::aa9f98b7-c670-456c-aeac-1c051446b12b" providerId="AD" clId="Web-{A01D9BA0-2FF7-793A-1D53-8A0308569D60}" dt="2023-11-10T17:29:10.917" v="477"/>
          <ac:picMkLst>
            <pc:docMk/>
            <pc:sldMk cId="2893665185" sldId="266"/>
            <ac:picMk id="5" creationId="{05FC8C5E-E652-CAF2-24DE-CCCB43F87C69}"/>
          </ac:picMkLst>
        </pc:picChg>
      </pc:sldChg>
      <pc:sldChg chg="addSp modSp new mod setBg">
        <pc:chgData name="LOUKIA - DIMITRA GKIONI" userId="S::s21017@unipi.gr::aa9f98b7-c670-456c-aeac-1c051446b12b" providerId="AD" clId="Web-{A01D9BA0-2FF7-793A-1D53-8A0308569D60}" dt="2023-11-10T17:51:58.460" v="868" actId="1076"/>
        <pc:sldMkLst>
          <pc:docMk/>
          <pc:sldMk cId="3092143463" sldId="267"/>
        </pc:sldMkLst>
        <pc:spChg chg="mod">
          <ac:chgData name="LOUKIA - DIMITRA GKIONI" userId="S::s21017@unipi.gr::aa9f98b7-c670-456c-aeac-1c051446b12b" providerId="AD" clId="Web-{A01D9BA0-2FF7-793A-1D53-8A0308569D60}" dt="2023-11-10T17:47:44.421" v="754"/>
          <ac:spMkLst>
            <pc:docMk/>
            <pc:sldMk cId="3092143463" sldId="267"/>
            <ac:spMk id="2" creationId="{C0F43DB4-FA82-5D66-996C-73E14A8078B3}"/>
          </ac:spMkLst>
        </pc:spChg>
        <pc:spChg chg="mod">
          <ac:chgData name="LOUKIA - DIMITRA GKIONI" userId="S::s21017@unipi.gr::aa9f98b7-c670-456c-aeac-1c051446b12b" providerId="AD" clId="Web-{A01D9BA0-2FF7-793A-1D53-8A0308569D60}" dt="2023-11-10T17:51:58.460" v="868" actId="1076"/>
          <ac:spMkLst>
            <pc:docMk/>
            <pc:sldMk cId="3092143463" sldId="267"/>
            <ac:spMk id="3" creationId="{65A6CE8E-47B0-E5F0-D220-BA2DFC07DC9A}"/>
          </ac:spMkLst>
        </pc:spChg>
        <pc:spChg chg="add mod">
          <ac:chgData name="LOUKIA - DIMITRA GKIONI" userId="S::s21017@unipi.gr::aa9f98b7-c670-456c-aeac-1c051446b12b" providerId="AD" clId="Web-{A01D9BA0-2FF7-793A-1D53-8A0308569D60}" dt="2023-11-10T17:51:38.443" v="867" actId="20577"/>
          <ac:spMkLst>
            <pc:docMk/>
            <pc:sldMk cId="3092143463" sldId="267"/>
            <ac:spMk id="5" creationId="{E769F4AE-9CA5-97F2-2D3E-C690DA7F23A6}"/>
          </ac:spMkLst>
        </pc:spChg>
        <pc:spChg chg="add">
          <ac:chgData name="LOUKIA - DIMITRA GKIONI" userId="S::s21017@unipi.gr::aa9f98b7-c670-456c-aeac-1c051446b12b" providerId="AD" clId="Web-{A01D9BA0-2FF7-793A-1D53-8A0308569D60}" dt="2023-11-10T17:47:44.421" v="754"/>
          <ac:spMkLst>
            <pc:docMk/>
            <pc:sldMk cId="3092143463" sldId="267"/>
            <ac:spMk id="9" creationId="{04812C46-200A-4DEB-A05E-3ED6C68C2387}"/>
          </ac:spMkLst>
        </pc:spChg>
        <pc:spChg chg="add">
          <ac:chgData name="LOUKIA - DIMITRA GKIONI" userId="S::s21017@unipi.gr::aa9f98b7-c670-456c-aeac-1c051446b12b" providerId="AD" clId="Web-{A01D9BA0-2FF7-793A-1D53-8A0308569D60}" dt="2023-11-10T17:47:44.421" v="754"/>
          <ac:spMkLst>
            <pc:docMk/>
            <pc:sldMk cId="3092143463" sldId="267"/>
            <ac:spMk id="11" creationId="{D1EA859B-E555-4109-94F3-6700E046E008}"/>
          </ac:spMkLst>
        </pc:spChg>
        <pc:picChg chg="add mod ord">
          <ac:chgData name="LOUKIA - DIMITRA GKIONI" userId="S::s21017@unipi.gr::aa9f98b7-c670-456c-aeac-1c051446b12b" providerId="AD" clId="Web-{A01D9BA0-2FF7-793A-1D53-8A0308569D60}" dt="2023-11-10T17:47:44.421" v="754"/>
          <ac:picMkLst>
            <pc:docMk/>
            <pc:sldMk cId="3092143463" sldId="267"/>
            <ac:picMk id="4" creationId="{585D82B6-0181-0425-FFA8-D1E33DEF83FA}"/>
          </ac:picMkLst>
        </pc:picChg>
      </pc:sldChg>
      <pc:sldChg chg="modSp new">
        <pc:chgData name="LOUKIA - DIMITRA GKIONI" userId="S::s21017@unipi.gr::aa9f98b7-c670-456c-aeac-1c051446b12b" providerId="AD" clId="Web-{A01D9BA0-2FF7-793A-1D53-8A0308569D60}" dt="2023-11-10T17:53:39.994" v="873" actId="20577"/>
        <pc:sldMkLst>
          <pc:docMk/>
          <pc:sldMk cId="2037988452" sldId="268"/>
        </pc:sldMkLst>
        <pc:spChg chg="mod">
          <ac:chgData name="LOUKIA - DIMITRA GKIONI" userId="S::s21017@unipi.gr::aa9f98b7-c670-456c-aeac-1c051446b12b" providerId="AD" clId="Web-{A01D9BA0-2FF7-793A-1D53-8A0308569D60}" dt="2023-11-10T17:53:39.994" v="873" actId="20577"/>
          <ac:spMkLst>
            <pc:docMk/>
            <pc:sldMk cId="2037988452" sldId="268"/>
            <ac:spMk id="2" creationId="{3A46E911-FCAD-DAB4-FC62-6DDCE6299B8D}"/>
          </ac:spMkLst>
        </pc:spChg>
      </pc:sldChg>
    </pc:docChg>
  </pc:docChgLst>
  <pc:docChgLst>
    <pc:chgData name="LOUKIA - DIMITRA GKIONI" userId="S::s21017@unipi.gr::aa9f98b7-c670-456c-aeac-1c051446b12b" providerId="AD" clId="Web-{423D8E8B-7094-8726-51D0-D030E0C13317}"/>
    <pc:docChg chg="modSld">
      <pc:chgData name="LOUKIA - DIMITRA GKIONI" userId="S::s21017@unipi.gr::aa9f98b7-c670-456c-aeac-1c051446b12b" providerId="AD" clId="Web-{423D8E8B-7094-8726-51D0-D030E0C13317}" dt="2023-11-20T18:48:11.830" v="252" actId="20577"/>
      <pc:docMkLst>
        <pc:docMk/>
      </pc:docMkLst>
      <pc:sldChg chg="addSp delSp modSp mod setBg">
        <pc:chgData name="LOUKIA - DIMITRA GKIONI" userId="S::s21017@unipi.gr::aa9f98b7-c670-456c-aeac-1c051446b12b" providerId="AD" clId="Web-{423D8E8B-7094-8726-51D0-D030E0C13317}" dt="2023-11-20T18:41:42.194" v="123" actId="20577"/>
        <pc:sldMkLst>
          <pc:docMk/>
          <pc:sldMk cId="2405706448" sldId="257"/>
        </pc:sldMkLst>
        <pc:spChg chg="mod">
          <ac:chgData name="LOUKIA - DIMITRA GKIONI" userId="S::s21017@unipi.gr::aa9f98b7-c670-456c-aeac-1c051446b12b" providerId="AD" clId="Web-{423D8E8B-7094-8726-51D0-D030E0C13317}" dt="2023-11-20T18:28:34.233" v="11" actId="20577"/>
          <ac:spMkLst>
            <pc:docMk/>
            <pc:sldMk cId="2405706448" sldId="257"/>
            <ac:spMk id="4" creationId="{FEB5CC7F-1889-1054-A2EE-27A8D526F106}"/>
          </ac:spMkLst>
        </pc:spChg>
        <pc:spChg chg="mod">
          <ac:chgData name="LOUKIA - DIMITRA GKIONI" userId="S::s21017@unipi.gr::aa9f98b7-c670-456c-aeac-1c051446b12b" providerId="AD" clId="Web-{423D8E8B-7094-8726-51D0-D030E0C13317}" dt="2023-11-20T18:29:49.238" v="20" actId="20577"/>
          <ac:spMkLst>
            <pc:docMk/>
            <pc:sldMk cId="2405706448" sldId="257"/>
            <ac:spMk id="19" creationId="{D0DBC27E-F552-CBBB-4545-062017C9D9CD}"/>
          </ac:spMkLst>
        </pc:spChg>
        <pc:spChg chg="mod">
          <ac:chgData name="LOUKIA - DIMITRA GKIONI" userId="S::s21017@unipi.gr::aa9f98b7-c670-456c-aeac-1c051446b12b" providerId="AD" clId="Web-{423D8E8B-7094-8726-51D0-D030E0C13317}" dt="2023-11-20T18:27:38.979" v="5"/>
          <ac:spMkLst>
            <pc:docMk/>
            <pc:sldMk cId="2405706448" sldId="257"/>
            <ac:spMk id="39" creationId="{777A147A-9ED8-46B4-8660-1B3C2AA880B5}"/>
          </ac:spMkLst>
        </pc:spChg>
        <pc:spChg chg="mod">
          <ac:chgData name="LOUKIA - DIMITRA GKIONI" userId="S::s21017@unipi.gr::aa9f98b7-c670-456c-aeac-1c051446b12b" providerId="AD" clId="Web-{423D8E8B-7094-8726-51D0-D030E0C13317}" dt="2023-11-20T18:27:38.979" v="5"/>
          <ac:spMkLst>
            <pc:docMk/>
            <pc:sldMk cId="2405706448" sldId="257"/>
            <ac:spMk id="41" creationId="{5D6C15A0-C087-4593-8414-2B4EC1CDC3DE}"/>
          </ac:spMkLst>
        </pc:spChg>
        <pc:spChg chg="add">
          <ac:chgData name="LOUKIA - DIMITRA GKIONI" userId="S::s21017@unipi.gr::aa9f98b7-c670-456c-aeac-1c051446b12b" providerId="AD" clId="Web-{423D8E8B-7094-8726-51D0-D030E0C13317}" dt="2023-11-20T18:27:38.979" v="5"/>
          <ac:spMkLst>
            <pc:docMk/>
            <pc:sldMk cId="2405706448" sldId="257"/>
            <ac:spMk id="46" creationId="{86FF76B9-219D-4469-AF87-0236D29032F1}"/>
          </ac:spMkLst>
        </pc:spChg>
        <pc:spChg chg="add">
          <ac:chgData name="LOUKIA - DIMITRA GKIONI" userId="S::s21017@unipi.gr::aa9f98b7-c670-456c-aeac-1c051446b12b" providerId="AD" clId="Web-{423D8E8B-7094-8726-51D0-D030E0C13317}" dt="2023-11-20T18:27:38.979" v="5"/>
          <ac:spMkLst>
            <pc:docMk/>
            <pc:sldMk cId="2405706448" sldId="257"/>
            <ac:spMk id="52" creationId="{2E80C965-DB6D-4F81-9E9E-B027384D0BD6}"/>
          </ac:spMkLst>
        </pc:spChg>
        <pc:spChg chg="add">
          <ac:chgData name="LOUKIA - DIMITRA GKIONI" userId="S::s21017@unipi.gr::aa9f98b7-c670-456c-aeac-1c051446b12b" providerId="AD" clId="Web-{423D8E8B-7094-8726-51D0-D030E0C13317}" dt="2023-11-20T18:27:38.979" v="5"/>
          <ac:spMkLst>
            <pc:docMk/>
            <pc:sldMk cId="2405706448" sldId="257"/>
            <ac:spMk id="54" creationId="{633C5E46-DAC5-4661-9C87-22B08E2A512F}"/>
          </ac:spMkLst>
        </pc:spChg>
        <pc:spChg chg="add del mod">
          <ac:chgData name="LOUKIA - DIMITRA GKIONI" userId="S::s21017@unipi.gr::aa9f98b7-c670-456c-aeac-1c051446b12b" providerId="AD" clId="Web-{423D8E8B-7094-8726-51D0-D030E0C13317}" dt="2023-11-20T18:33:08.830" v="59"/>
          <ac:spMkLst>
            <pc:docMk/>
            <pc:sldMk cId="2405706448" sldId="257"/>
            <ac:spMk id="81" creationId="{C80D512D-6E49-B31D-817D-F44A6CE417EB}"/>
          </ac:spMkLst>
        </pc:spChg>
        <pc:spChg chg="add del mod">
          <ac:chgData name="LOUKIA - DIMITRA GKIONI" userId="S::s21017@unipi.gr::aa9f98b7-c670-456c-aeac-1c051446b12b" providerId="AD" clId="Web-{423D8E8B-7094-8726-51D0-D030E0C13317}" dt="2023-11-20T18:32:57.220" v="58"/>
          <ac:spMkLst>
            <pc:docMk/>
            <pc:sldMk cId="2405706448" sldId="257"/>
            <ac:spMk id="82" creationId="{BF081196-18C1-CB63-DD7E-93A3DE5F59CD}"/>
          </ac:spMkLst>
        </pc:spChg>
        <pc:spChg chg="add mod">
          <ac:chgData name="LOUKIA - DIMITRA GKIONI" userId="S::s21017@unipi.gr::aa9f98b7-c670-456c-aeac-1c051446b12b" providerId="AD" clId="Web-{423D8E8B-7094-8726-51D0-D030E0C13317}" dt="2023-11-20T18:37:03.127" v="98" actId="20577"/>
          <ac:spMkLst>
            <pc:docMk/>
            <pc:sldMk cId="2405706448" sldId="257"/>
            <ac:spMk id="95" creationId="{D39C6B24-98FE-3C85-4F19-AFCCAD563474}"/>
          </ac:spMkLst>
        </pc:spChg>
        <pc:spChg chg="add mod">
          <ac:chgData name="LOUKIA - DIMITRA GKIONI" userId="S::s21017@unipi.gr::aa9f98b7-c670-456c-aeac-1c051446b12b" providerId="AD" clId="Web-{423D8E8B-7094-8726-51D0-D030E0C13317}" dt="2023-11-20T18:37:09.769" v="99" actId="20577"/>
          <ac:spMkLst>
            <pc:docMk/>
            <pc:sldMk cId="2405706448" sldId="257"/>
            <ac:spMk id="96" creationId="{B334CDB2-6CF9-B552-1096-9E7EB35B9390}"/>
          </ac:spMkLst>
        </pc:spChg>
        <pc:grpChg chg="add">
          <ac:chgData name="LOUKIA - DIMITRA GKIONI" userId="S::s21017@unipi.gr::aa9f98b7-c670-456c-aeac-1c051446b12b" providerId="AD" clId="Web-{423D8E8B-7094-8726-51D0-D030E0C13317}" dt="2023-11-20T18:27:38.979" v="5"/>
          <ac:grpSpMkLst>
            <pc:docMk/>
            <pc:sldMk cId="2405706448" sldId="257"/>
            <ac:grpSpMk id="48" creationId="{DB88BD78-87E1-424D-B479-C37D8E41B12E}"/>
          </ac:grpSpMkLst>
        </pc:grpChg>
        <pc:graphicFrameChg chg="add mod modGraphic">
          <ac:chgData name="LOUKIA - DIMITRA GKIONI" userId="S::s21017@unipi.gr::aa9f98b7-c670-456c-aeac-1c051446b12b" providerId="AD" clId="Web-{423D8E8B-7094-8726-51D0-D030E0C13317}" dt="2023-11-20T18:41:42.194" v="123" actId="20577"/>
          <ac:graphicFrameMkLst>
            <pc:docMk/>
            <pc:sldMk cId="2405706448" sldId="257"/>
            <ac:graphicFrameMk id="5" creationId="{E3A82669-4FFC-CE30-0FFD-6F7BF3D88B8C}"/>
          </ac:graphicFrameMkLst>
        </pc:graphicFrameChg>
        <pc:picChg chg="del mod">
          <ac:chgData name="LOUKIA - DIMITRA GKIONI" userId="S::s21017@unipi.gr::aa9f98b7-c670-456c-aeac-1c051446b12b" providerId="AD" clId="Web-{423D8E8B-7094-8726-51D0-D030E0C13317}" dt="2023-11-20T18:29:33.440" v="19"/>
          <ac:picMkLst>
            <pc:docMk/>
            <pc:sldMk cId="2405706448" sldId="257"/>
            <ac:picMk id="3" creationId="{69C15522-5F2D-2D8C-2B49-9FDEEEB044F9}"/>
          </ac:picMkLst>
        </pc:picChg>
      </pc:sldChg>
      <pc:sldChg chg="addSp delSp modSp">
        <pc:chgData name="LOUKIA - DIMITRA GKIONI" userId="S::s21017@unipi.gr::aa9f98b7-c670-456c-aeac-1c051446b12b" providerId="AD" clId="Web-{423D8E8B-7094-8726-51D0-D030E0C13317}" dt="2023-11-20T18:48:11.830" v="252" actId="20577"/>
        <pc:sldMkLst>
          <pc:docMk/>
          <pc:sldMk cId="4124475630" sldId="262"/>
        </pc:sldMkLst>
        <pc:spChg chg="mod">
          <ac:chgData name="LOUKIA - DIMITRA GKIONI" userId="S::s21017@unipi.gr::aa9f98b7-c670-456c-aeac-1c051446b12b" providerId="AD" clId="Web-{423D8E8B-7094-8726-51D0-D030E0C13317}" dt="2023-11-20T18:34:07.975" v="66" actId="1076"/>
          <ac:spMkLst>
            <pc:docMk/>
            <pc:sldMk cId="4124475630" sldId="262"/>
            <ac:spMk id="2" creationId="{C42C8384-EA4E-810B-7A6B-09853457C753}"/>
          </ac:spMkLst>
        </pc:spChg>
        <pc:spChg chg="del">
          <ac:chgData name="LOUKIA - DIMITRA GKIONI" userId="S::s21017@unipi.gr::aa9f98b7-c670-456c-aeac-1c051446b12b" providerId="AD" clId="Web-{423D8E8B-7094-8726-51D0-D030E0C13317}" dt="2023-11-20T18:42:21.259" v="128"/>
          <ac:spMkLst>
            <pc:docMk/>
            <pc:sldMk cId="4124475630" sldId="262"/>
            <ac:spMk id="32" creationId="{6753252F-4873-4F63-801D-CC719279A7D5}"/>
          </ac:spMkLst>
        </pc:spChg>
        <pc:spChg chg="del mod">
          <ac:chgData name="LOUKIA - DIMITRA GKIONI" userId="S::s21017@unipi.gr::aa9f98b7-c670-456c-aeac-1c051446b12b" providerId="AD" clId="Web-{423D8E8B-7094-8726-51D0-D030E0C13317}" dt="2023-11-20T18:42:16.415" v="127"/>
          <ac:spMkLst>
            <pc:docMk/>
            <pc:sldMk cId="4124475630" sldId="262"/>
            <ac:spMk id="849" creationId="{36A06736-3CAB-3789-2CF8-3233C16747B7}"/>
          </ac:spMkLst>
        </pc:spChg>
        <pc:spChg chg="del mod">
          <ac:chgData name="LOUKIA - DIMITRA GKIONI" userId="S::s21017@unipi.gr::aa9f98b7-c670-456c-aeac-1c051446b12b" providerId="AD" clId="Web-{423D8E8B-7094-8726-51D0-D030E0C13317}" dt="2023-11-20T18:42:34.807" v="130"/>
          <ac:spMkLst>
            <pc:docMk/>
            <pc:sldMk cId="4124475630" sldId="262"/>
            <ac:spMk id="853" creationId="{8605F7E3-DD5C-EE42-179E-645F1EB397C8}"/>
          </ac:spMkLst>
        </pc:spChg>
        <pc:spChg chg="del">
          <ac:chgData name="LOUKIA - DIMITRA GKIONI" userId="S::s21017@unipi.gr::aa9f98b7-c670-456c-aeac-1c051446b12b" providerId="AD" clId="Web-{423D8E8B-7094-8726-51D0-D030E0C13317}" dt="2023-11-20T18:42:26.853" v="129"/>
          <ac:spMkLst>
            <pc:docMk/>
            <pc:sldMk cId="4124475630" sldId="262"/>
            <ac:spMk id="854" creationId="{9FFDB0FF-EBB9-3353-A126-23F2CA7F98AB}"/>
          </ac:spMkLst>
        </pc:spChg>
        <pc:graphicFrameChg chg="add del mod modGraphic">
          <ac:chgData name="LOUKIA - DIMITRA GKIONI" userId="S::s21017@unipi.gr::aa9f98b7-c670-456c-aeac-1c051446b12b" providerId="AD" clId="Web-{423D8E8B-7094-8726-51D0-D030E0C13317}" dt="2023-11-20T18:46:47.137" v="204"/>
          <ac:graphicFrameMkLst>
            <pc:docMk/>
            <pc:sldMk cId="4124475630" sldId="262"/>
            <ac:graphicFrameMk id="9" creationId="{A9027159-9630-CA5C-02F5-C2DC717DE796}"/>
          </ac:graphicFrameMkLst>
        </pc:graphicFrameChg>
        <pc:graphicFrameChg chg="del">
          <ac:chgData name="LOUKIA - DIMITRA GKIONI" userId="S::s21017@unipi.gr::aa9f98b7-c670-456c-aeac-1c051446b12b" providerId="AD" clId="Web-{423D8E8B-7094-8726-51D0-D030E0C13317}" dt="2023-11-20T18:33:28.128" v="60"/>
          <ac:graphicFrameMkLst>
            <pc:docMk/>
            <pc:sldMk cId="4124475630" sldId="262"/>
            <ac:graphicFrameMk id="655" creationId="{49D6D24C-FCE5-0D6F-D0AF-AC2B016E528E}"/>
          </ac:graphicFrameMkLst>
        </pc:graphicFrameChg>
        <pc:graphicFrameChg chg="add mod modGraphic">
          <ac:chgData name="LOUKIA - DIMITRA GKIONI" userId="S::s21017@unipi.gr::aa9f98b7-c670-456c-aeac-1c051446b12b" providerId="AD" clId="Web-{423D8E8B-7094-8726-51D0-D030E0C13317}" dt="2023-11-20T18:48:11.830" v="252" actId="20577"/>
          <ac:graphicFrameMkLst>
            <pc:docMk/>
            <pc:sldMk cId="4124475630" sldId="262"/>
            <ac:graphicFrameMk id="1379" creationId="{94C0F687-0FE7-9B5F-9EAD-888D5AC9E2C2}"/>
          </ac:graphicFrameMkLst>
        </pc:graphicFrameChg>
        <pc:picChg chg="del mod">
          <ac:chgData name="LOUKIA - DIMITRA GKIONI" userId="S::s21017@unipi.gr::aa9f98b7-c670-456c-aeac-1c051446b12b" providerId="AD" clId="Web-{423D8E8B-7094-8726-51D0-D030E0C13317}" dt="2023-11-20T18:41:58.164" v="124"/>
          <ac:picMkLst>
            <pc:docMk/>
            <pc:sldMk cId="4124475630" sldId="262"/>
            <ac:picMk id="850" creationId="{7B4AADE9-BF08-B0B4-8F6E-E95E7A45BEEA}"/>
          </ac:picMkLst>
        </pc:picChg>
        <pc:picChg chg="del mod">
          <ac:chgData name="LOUKIA - DIMITRA GKIONI" userId="S::s21017@unipi.gr::aa9f98b7-c670-456c-aeac-1c051446b12b" providerId="AD" clId="Web-{423D8E8B-7094-8726-51D0-D030E0C13317}" dt="2023-11-20T18:42:01.179" v="125"/>
          <ac:picMkLst>
            <pc:docMk/>
            <pc:sldMk cId="4124475630" sldId="262"/>
            <ac:picMk id="851" creationId="{3CD9C429-774D-2EB4-534C-5563B7F7E43E}"/>
          </ac:picMkLst>
        </pc:picChg>
        <pc:picChg chg="del">
          <ac:chgData name="LOUKIA - DIMITRA GKIONI" userId="S::s21017@unipi.gr::aa9f98b7-c670-456c-aeac-1c051446b12b" providerId="AD" clId="Web-{423D8E8B-7094-8726-51D0-D030E0C13317}" dt="2023-11-20T18:42:05.352" v="126"/>
          <ac:picMkLst>
            <pc:docMk/>
            <pc:sldMk cId="4124475630" sldId="262"/>
            <ac:picMk id="852" creationId="{D3AE211B-D233-6532-8DC5-CADFCFAF92AB}"/>
          </ac:picMkLst>
        </pc:picChg>
      </pc:sldChg>
    </pc:docChg>
  </pc:docChgLst>
  <pc:docChgLst>
    <pc:chgData name="LOUKIA - DIMITRA GKIONI" userId="S::s21017@unipi.gr::aa9f98b7-c670-456c-aeac-1c051446b12b" providerId="AD" clId="Web-{B0FCA0B5-A188-CC84-CA5B-620809518AC6}"/>
    <pc:docChg chg="addSld modSld">
      <pc:chgData name="LOUKIA - DIMITRA GKIONI" userId="S::s21017@unipi.gr::aa9f98b7-c670-456c-aeac-1c051446b12b" providerId="AD" clId="Web-{B0FCA0B5-A188-CC84-CA5B-620809518AC6}" dt="2023-11-10T20:09:18.698" v="229" actId="14100"/>
      <pc:docMkLst>
        <pc:docMk/>
      </pc:docMkLst>
      <pc:sldChg chg="addSp modSp mod setBg">
        <pc:chgData name="LOUKIA - DIMITRA GKIONI" userId="S::s21017@unipi.gr::aa9f98b7-c670-456c-aeac-1c051446b12b" providerId="AD" clId="Web-{B0FCA0B5-A188-CC84-CA5B-620809518AC6}" dt="2023-11-10T19:53:31.142" v="40" actId="1076"/>
        <pc:sldMkLst>
          <pc:docMk/>
          <pc:sldMk cId="3528032496" sldId="269"/>
        </pc:sldMkLst>
        <pc:spChg chg="mod">
          <ac:chgData name="LOUKIA - DIMITRA GKIONI" userId="S::s21017@unipi.gr::aa9f98b7-c670-456c-aeac-1c051446b12b" providerId="AD" clId="Web-{B0FCA0B5-A188-CC84-CA5B-620809518AC6}" dt="2023-11-10T19:39:02.561" v="34" actId="20577"/>
          <ac:spMkLst>
            <pc:docMk/>
            <pc:sldMk cId="3528032496" sldId="269"/>
            <ac:spMk id="2" creationId="{3ABC34EF-4201-C9B0-ADFC-01C923827098}"/>
          </ac:spMkLst>
        </pc:spChg>
        <pc:spChg chg="mod">
          <ac:chgData name="LOUKIA - DIMITRA GKIONI" userId="S::s21017@unipi.gr::aa9f98b7-c670-456c-aeac-1c051446b12b" providerId="AD" clId="Web-{B0FCA0B5-A188-CC84-CA5B-620809518AC6}" dt="2023-11-10T19:34:22.008" v="33" actId="20577"/>
          <ac:spMkLst>
            <pc:docMk/>
            <pc:sldMk cId="3528032496" sldId="269"/>
            <ac:spMk id="8" creationId="{FD5544FD-96C3-E991-8A80-E4A3B0EE0745}"/>
          </ac:spMkLst>
        </pc:spChg>
        <pc:spChg chg="add">
          <ac:chgData name="LOUKIA - DIMITRA GKIONI" userId="S::s21017@unipi.gr::aa9f98b7-c670-456c-aeac-1c051446b12b" providerId="AD" clId="Web-{B0FCA0B5-A188-CC84-CA5B-620809518AC6}" dt="2023-11-10T19:34:00.803" v="25"/>
          <ac:spMkLst>
            <pc:docMk/>
            <pc:sldMk cId="3528032496" sldId="269"/>
            <ac:spMk id="13" creationId="{201CC55D-ED54-4C5C-95E6-10947BD1103B}"/>
          </ac:spMkLst>
        </pc:spChg>
        <pc:spChg chg="add">
          <ac:chgData name="LOUKIA - DIMITRA GKIONI" userId="S::s21017@unipi.gr::aa9f98b7-c670-456c-aeac-1c051446b12b" providerId="AD" clId="Web-{B0FCA0B5-A188-CC84-CA5B-620809518AC6}" dt="2023-11-10T19:34:00.803" v="25"/>
          <ac:spMkLst>
            <pc:docMk/>
            <pc:sldMk cId="3528032496" sldId="269"/>
            <ac:spMk id="19" creationId="{3873B707-463F-40B0-8227-E8CC6C67EB25}"/>
          </ac:spMkLst>
        </pc:spChg>
        <pc:spChg chg="add">
          <ac:chgData name="LOUKIA - DIMITRA GKIONI" userId="S::s21017@unipi.gr::aa9f98b7-c670-456c-aeac-1c051446b12b" providerId="AD" clId="Web-{B0FCA0B5-A188-CC84-CA5B-620809518AC6}" dt="2023-11-10T19:34:00.803" v="25"/>
          <ac:spMkLst>
            <pc:docMk/>
            <pc:sldMk cId="3528032496" sldId="269"/>
            <ac:spMk id="21" creationId="{C13237C8-E62C-4F0D-A318-BD6FB6C2D138}"/>
          </ac:spMkLst>
        </pc:spChg>
        <pc:spChg chg="add">
          <ac:chgData name="LOUKIA - DIMITRA GKIONI" userId="S::s21017@unipi.gr::aa9f98b7-c670-456c-aeac-1c051446b12b" providerId="AD" clId="Web-{B0FCA0B5-A188-CC84-CA5B-620809518AC6}" dt="2023-11-10T19:34:00.803" v="25"/>
          <ac:spMkLst>
            <pc:docMk/>
            <pc:sldMk cId="3528032496" sldId="269"/>
            <ac:spMk id="23" creationId="{19C9EAEA-39D0-4B0E-A0EB-51E7B26740B1}"/>
          </ac:spMkLst>
        </pc:spChg>
        <pc:grpChg chg="add">
          <ac:chgData name="LOUKIA - DIMITRA GKIONI" userId="S::s21017@unipi.gr::aa9f98b7-c670-456c-aeac-1c051446b12b" providerId="AD" clId="Web-{B0FCA0B5-A188-CC84-CA5B-620809518AC6}" dt="2023-11-10T19:34:00.803" v="25"/>
          <ac:grpSpMkLst>
            <pc:docMk/>
            <pc:sldMk cId="3528032496" sldId="269"/>
            <ac:grpSpMk id="15" creationId="{1DE889C7-FAD6-4397-98E2-05D503484459}"/>
          </ac:grpSpMkLst>
        </pc:grpChg>
        <pc:picChg chg="mod ord">
          <ac:chgData name="LOUKIA - DIMITRA GKIONI" userId="S::s21017@unipi.gr::aa9f98b7-c670-456c-aeac-1c051446b12b" providerId="AD" clId="Web-{B0FCA0B5-A188-CC84-CA5B-620809518AC6}" dt="2023-11-10T19:53:31.142" v="40" actId="1076"/>
          <ac:picMkLst>
            <pc:docMk/>
            <pc:sldMk cId="3528032496" sldId="269"/>
            <ac:picMk id="7" creationId="{EEBD38DB-7272-5188-2F16-5B982E640929}"/>
          </ac:picMkLst>
        </pc:picChg>
      </pc:sldChg>
      <pc:sldChg chg="modSp new">
        <pc:chgData name="LOUKIA - DIMITRA GKIONI" userId="S::s21017@unipi.gr::aa9f98b7-c670-456c-aeac-1c051446b12b" providerId="AD" clId="Web-{B0FCA0B5-A188-CC84-CA5B-620809518AC6}" dt="2023-11-10T19:40:17.707" v="39" actId="20577"/>
        <pc:sldMkLst>
          <pc:docMk/>
          <pc:sldMk cId="1262694076" sldId="271"/>
        </pc:sldMkLst>
        <pc:spChg chg="mod">
          <ac:chgData name="LOUKIA - DIMITRA GKIONI" userId="S::s21017@unipi.gr::aa9f98b7-c670-456c-aeac-1c051446b12b" providerId="AD" clId="Web-{B0FCA0B5-A188-CC84-CA5B-620809518AC6}" dt="2023-11-10T19:40:17.707" v="39" actId="20577"/>
          <ac:spMkLst>
            <pc:docMk/>
            <pc:sldMk cId="1262694076" sldId="271"/>
            <ac:spMk id="2" creationId="{6D999176-D2DC-A8B7-EA8F-9E0EF01A02DC}"/>
          </ac:spMkLst>
        </pc:spChg>
      </pc:sldChg>
      <pc:sldChg chg="addSp delSp modSp new">
        <pc:chgData name="LOUKIA - DIMITRA GKIONI" userId="S::s21017@unipi.gr::aa9f98b7-c670-456c-aeac-1c051446b12b" providerId="AD" clId="Web-{B0FCA0B5-A188-CC84-CA5B-620809518AC6}" dt="2023-11-10T20:09:18.698" v="229" actId="14100"/>
        <pc:sldMkLst>
          <pc:docMk/>
          <pc:sldMk cId="614540560" sldId="272"/>
        </pc:sldMkLst>
        <pc:spChg chg="mod">
          <ac:chgData name="LOUKIA - DIMITRA GKIONI" userId="S::s21017@unipi.gr::aa9f98b7-c670-456c-aeac-1c051446b12b" providerId="AD" clId="Web-{B0FCA0B5-A188-CC84-CA5B-620809518AC6}" dt="2023-11-10T20:05:52.307" v="224" actId="1076"/>
          <ac:spMkLst>
            <pc:docMk/>
            <pc:sldMk cId="614540560" sldId="272"/>
            <ac:spMk id="2" creationId="{2500AB08-99A1-A391-A43E-0AFE6D23D0C7}"/>
          </ac:spMkLst>
        </pc:spChg>
        <pc:spChg chg="del mod">
          <ac:chgData name="LOUKIA - DIMITRA GKIONI" userId="S::s21017@unipi.gr::aa9f98b7-c670-456c-aeac-1c051446b12b" providerId="AD" clId="Web-{B0FCA0B5-A188-CC84-CA5B-620809518AC6}" dt="2023-11-10T20:05:41.150" v="222"/>
          <ac:spMkLst>
            <pc:docMk/>
            <pc:sldMk cId="614540560" sldId="272"/>
            <ac:spMk id="3" creationId="{D04F1498-3004-B0AA-7350-06585AAE635A}"/>
          </ac:spMkLst>
        </pc:spChg>
        <pc:spChg chg="add mod">
          <ac:chgData name="LOUKIA - DIMITRA GKIONI" userId="S::s21017@unipi.gr::aa9f98b7-c670-456c-aeac-1c051446b12b" providerId="AD" clId="Web-{B0FCA0B5-A188-CC84-CA5B-620809518AC6}" dt="2023-11-10T20:04:32.520" v="220" actId="20577"/>
          <ac:spMkLst>
            <pc:docMk/>
            <pc:sldMk cId="614540560" sldId="272"/>
            <ac:spMk id="4" creationId="{73FF2C05-CF0A-C3BD-E5FC-8784F6DF898E}"/>
          </ac:spMkLst>
        </pc:spChg>
        <pc:spChg chg="add del mod">
          <ac:chgData name="LOUKIA - DIMITRA GKIONI" userId="S::s21017@unipi.gr::aa9f98b7-c670-456c-aeac-1c051446b12b" providerId="AD" clId="Web-{B0FCA0B5-A188-CC84-CA5B-620809518AC6}" dt="2023-11-10T20:02:50.668" v="157"/>
          <ac:spMkLst>
            <pc:docMk/>
            <pc:sldMk cId="614540560" sldId="272"/>
            <ac:spMk id="5" creationId="{7251B06D-6DDB-1AAB-E98A-EF9C2BB22CDC}"/>
          </ac:spMkLst>
        </pc:spChg>
        <pc:spChg chg="add del">
          <ac:chgData name="LOUKIA - DIMITRA GKIONI" userId="S::s21017@unipi.gr::aa9f98b7-c670-456c-aeac-1c051446b12b" providerId="AD" clId="Web-{B0FCA0B5-A188-CC84-CA5B-620809518AC6}" dt="2023-11-10T20:03:07.295" v="162"/>
          <ac:spMkLst>
            <pc:docMk/>
            <pc:sldMk cId="614540560" sldId="272"/>
            <ac:spMk id="6" creationId="{6DD50C49-882D-3892-C7FC-04DAA3E8C258}"/>
          </ac:spMkLst>
        </pc:spChg>
        <pc:spChg chg="add del">
          <ac:chgData name="LOUKIA - DIMITRA GKIONI" userId="S::s21017@unipi.gr::aa9f98b7-c670-456c-aeac-1c051446b12b" providerId="AD" clId="Web-{B0FCA0B5-A188-CC84-CA5B-620809518AC6}" dt="2023-11-10T20:03:02.935" v="161"/>
          <ac:spMkLst>
            <pc:docMk/>
            <pc:sldMk cId="614540560" sldId="272"/>
            <ac:spMk id="7" creationId="{6DD50C49-882D-3892-C7FC-04DAA3E8C258}"/>
          </ac:spMkLst>
        </pc:spChg>
        <pc:spChg chg="add">
          <ac:chgData name="LOUKIA - DIMITRA GKIONI" userId="S::s21017@unipi.gr::aa9f98b7-c670-456c-aeac-1c051446b12b" providerId="AD" clId="Web-{B0FCA0B5-A188-CC84-CA5B-620809518AC6}" dt="2023-11-10T20:06:47.046" v="225"/>
          <ac:spMkLst>
            <pc:docMk/>
            <pc:sldMk cId="614540560" sldId="272"/>
            <ac:spMk id="9" creationId="{4A7F4408-ECC8-8441-37E5-09E180280D8C}"/>
          </ac:spMkLst>
        </pc:spChg>
        <pc:spChg chg="add mod">
          <ac:chgData name="LOUKIA - DIMITRA GKIONI" userId="S::s21017@unipi.gr::aa9f98b7-c670-456c-aeac-1c051446b12b" providerId="AD" clId="Web-{B0FCA0B5-A188-CC84-CA5B-620809518AC6}" dt="2023-11-10T20:06:58.562" v="227" actId="14100"/>
          <ac:spMkLst>
            <pc:docMk/>
            <pc:sldMk cId="614540560" sldId="272"/>
            <ac:spMk id="10" creationId="{E0387B05-AB6C-9635-2174-9846C3CDD7CF}"/>
          </ac:spMkLst>
        </pc:spChg>
        <pc:picChg chg="add mod ord">
          <ac:chgData name="LOUKIA - DIMITRA GKIONI" userId="S::s21017@unipi.gr::aa9f98b7-c670-456c-aeac-1c051446b12b" providerId="AD" clId="Web-{B0FCA0B5-A188-CC84-CA5B-620809518AC6}" dt="2023-11-10T20:09:18.698" v="229" actId="14100"/>
          <ac:picMkLst>
            <pc:docMk/>
            <pc:sldMk cId="614540560" sldId="272"/>
            <ac:picMk id="8" creationId="{548E8DDC-EE5B-439F-A842-FEF4D5597BB2}"/>
          </ac:picMkLst>
        </pc:picChg>
      </pc:sldChg>
    </pc:docChg>
  </pc:docChgLst>
  <pc:docChgLst>
    <pc:chgData name="LOUKIA - DIMITRA GKIONI" userId="S::s21017@unipi.gr::aa9f98b7-c670-456c-aeac-1c051446b12b" providerId="AD" clId="Web-{99997A56-2265-983C-CF5E-DEBE48443F06}"/>
    <pc:docChg chg="addSld modSld">
      <pc:chgData name="LOUKIA - DIMITRA GKIONI" userId="S::s21017@unipi.gr::aa9f98b7-c670-456c-aeac-1c051446b12b" providerId="AD" clId="Web-{99997A56-2265-983C-CF5E-DEBE48443F06}" dt="2023-11-10T19:25:59.576" v="789"/>
      <pc:docMkLst>
        <pc:docMk/>
      </pc:docMkLst>
      <pc:sldChg chg="addSp delSp modSp mod setBg">
        <pc:chgData name="LOUKIA - DIMITRA GKIONI" userId="S::s21017@unipi.gr::aa9f98b7-c670-456c-aeac-1c051446b12b" providerId="AD" clId="Web-{99997A56-2265-983C-CF5E-DEBE48443F06}" dt="2023-11-10T18:54:47.583" v="557" actId="1076"/>
        <pc:sldMkLst>
          <pc:docMk/>
          <pc:sldMk cId="2037988452" sldId="268"/>
        </pc:sldMkLst>
        <pc:spChg chg="mod">
          <ac:chgData name="LOUKIA - DIMITRA GKIONI" userId="S::s21017@unipi.gr::aa9f98b7-c670-456c-aeac-1c051446b12b" providerId="AD" clId="Web-{99997A56-2265-983C-CF5E-DEBE48443F06}" dt="2023-11-10T18:51:36.820" v="535"/>
          <ac:spMkLst>
            <pc:docMk/>
            <pc:sldMk cId="2037988452" sldId="268"/>
            <ac:spMk id="2" creationId="{3A46E911-FCAD-DAB4-FC62-6DDCE6299B8D}"/>
          </ac:spMkLst>
        </pc:spChg>
        <pc:spChg chg="del mod">
          <ac:chgData name="LOUKIA - DIMITRA GKIONI" userId="S::s21017@unipi.gr::aa9f98b7-c670-456c-aeac-1c051446b12b" providerId="AD" clId="Web-{99997A56-2265-983C-CF5E-DEBE48443F06}" dt="2023-11-10T18:00:51.040" v="24"/>
          <ac:spMkLst>
            <pc:docMk/>
            <pc:sldMk cId="2037988452" sldId="268"/>
            <ac:spMk id="3" creationId="{69D1D980-1159-58A4-F4AF-C2C926FC8256}"/>
          </ac:spMkLst>
        </pc:spChg>
        <pc:spChg chg="add mod">
          <ac:chgData name="LOUKIA - DIMITRA GKIONI" userId="S::s21017@unipi.gr::aa9f98b7-c670-456c-aeac-1c051446b12b" providerId="AD" clId="Web-{99997A56-2265-983C-CF5E-DEBE48443F06}" dt="2023-11-10T18:54:47.583" v="557" actId="1076"/>
          <ac:spMkLst>
            <pc:docMk/>
            <pc:sldMk cId="2037988452" sldId="268"/>
            <ac:spMk id="5" creationId="{BE1E7C6A-D82F-08EA-573A-12E5236F531B}"/>
          </ac:spMkLst>
        </pc:spChg>
        <pc:spChg chg="add mod">
          <ac:chgData name="LOUKIA - DIMITRA GKIONI" userId="S::s21017@unipi.gr::aa9f98b7-c670-456c-aeac-1c051446b12b" providerId="AD" clId="Web-{99997A56-2265-983C-CF5E-DEBE48443F06}" dt="2023-11-10T18:54:38.614" v="556" actId="1076"/>
          <ac:spMkLst>
            <pc:docMk/>
            <pc:sldMk cId="2037988452" sldId="268"/>
            <ac:spMk id="6" creationId="{DB729BD2-7003-ED0A-B50D-E9793B178885}"/>
          </ac:spMkLst>
        </pc:spChg>
        <pc:spChg chg="add mod">
          <ac:chgData name="LOUKIA - DIMITRA GKIONI" userId="S::s21017@unipi.gr::aa9f98b7-c670-456c-aeac-1c051446b12b" providerId="AD" clId="Web-{99997A56-2265-983C-CF5E-DEBE48443F06}" dt="2023-11-10T18:54:26.144" v="555" actId="1076"/>
          <ac:spMkLst>
            <pc:docMk/>
            <pc:sldMk cId="2037988452" sldId="268"/>
            <ac:spMk id="7" creationId="{B25BA376-2E5D-D943-2B7C-89710974578B}"/>
          </ac:spMkLst>
        </pc:spChg>
        <pc:spChg chg="add mod">
          <ac:chgData name="LOUKIA - DIMITRA GKIONI" userId="S::s21017@unipi.gr::aa9f98b7-c670-456c-aeac-1c051446b12b" providerId="AD" clId="Web-{99997A56-2265-983C-CF5E-DEBE48443F06}" dt="2023-11-10T18:54:20.863" v="554" actId="1076"/>
          <ac:spMkLst>
            <pc:docMk/>
            <pc:sldMk cId="2037988452" sldId="268"/>
            <ac:spMk id="8" creationId="{AE1F1195-7804-ACD2-D118-401FD4129489}"/>
          </ac:spMkLst>
        </pc:spChg>
        <pc:spChg chg="add del">
          <ac:chgData name="LOUKIA - DIMITRA GKIONI" userId="S::s21017@unipi.gr::aa9f98b7-c670-456c-aeac-1c051446b12b" providerId="AD" clId="Web-{99997A56-2265-983C-CF5E-DEBE48443F06}" dt="2023-11-10T18:51:36.788" v="534"/>
          <ac:spMkLst>
            <pc:docMk/>
            <pc:sldMk cId="2037988452" sldId="268"/>
            <ac:spMk id="14" creationId="{56E9B3E6-E277-4D68-BA48-9CB43FFBD6E2}"/>
          </ac:spMkLst>
        </pc:spChg>
        <pc:spChg chg="add">
          <ac:chgData name="LOUKIA - DIMITRA GKIONI" userId="S::s21017@unipi.gr::aa9f98b7-c670-456c-aeac-1c051446b12b" providerId="AD" clId="Web-{99997A56-2265-983C-CF5E-DEBE48443F06}" dt="2023-11-10T18:51:36.820" v="535"/>
          <ac:spMkLst>
            <pc:docMk/>
            <pc:sldMk cId="2037988452" sldId="268"/>
            <ac:spMk id="18" creationId="{99F74EB5-E547-4FB4-95F5-BCC788F3C4A0}"/>
          </ac:spMkLst>
        </pc:spChg>
        <pc:spChg chg="add del">
          <ac:chgData name="LOUKIA - DIMITRA GKIONI" userId="S::s21017@unipi.gr::aa9f98b7-c670-456c-aeac-1c051446b12b" providerId="AD" clId="Web-{99997A56-2265-983C-CF5E-DEBE48443F06}" dt="2023-11-10T18:51:36.788" v="534"/>
          <ac:spMkLst>
            <pc:docMk/>
            <pc:sldMk cId="2037988452" sldId="268"/>
            <ac:spMk id="21" creationId="{D5B0017B-2ECA-49AF-B397-DC140825DF8D}"/>
          </ac:spMkLst>
        </pc:spChg>
        <pc:spChg chg="add">
          <ac:chgData name="LOUKIA - DIMITRA GKIONI" userId="S::s21017@unipi.gr::aa9f98b7-c670-456c-aeac-1c051446b12b" providerId="AD" clId="Web-{99997A56-2265-983C-CF5E-DEBE48443F06}" dt="2023-11-10T18:51:36.820" v="535"/>
          <ac:spMkLst>
            <pc:docMk/>
            <pc:sldMk cId="2037988452" sldId="268"/>
            <ac:spMk id="25" creationId="{7301F447-EEF7-48F5-AF73-7566EE7F64AD}"/>
          </ac:spMkLst>
        </pc:spChg>
        <pc:spChg chg="add">
          <ac:chgData name="LOUKIA - DIMITRA GKIONI" userId="S::s21017@unipi.gr::aa9f98b7-c670-456c-aeac-1c051446b12b" providerId="AD" clId="Web-{99997A56-2265-983C-CF5E-DEBE48443F06}" dt="2023-11-10T18:51:36.820" v="535"/>
          <ac:spMkLst>
            <pc:docMk/>
            <pc:sldMk cId="2037988452" sldId="268"/>
            <ac:spMk id="26" creationId="{F7117410-A2A4-4085-9ADC-46744551DBDE}"/>
          </ac:spMkLst>
        </pc:spChg>
        <pc:grpChg chg="add del">
          <ac:chgData name="LOUKIA - DIMITRA GKIONI" userId="S::s21017@unipi.gr::aa9f98b7-c670-456c-aeac-1c051446b12b" providerId="AD" clId="Web-{99997A56-2265-983C-CF5E-DEBE48443F06}" dt="2023-11-10T18:51:36.788" v="534"/>
          <ac:grpSpMkLst>
            <pc:docMk/>
            <pc:sldMk cId="2037988452" sldId="268"/>
            <ac:grpSpMk id="16" creationId="{AE1C45F0-260A-458C-96ED-C1F6D2151219}"/>
          </ac:grpSpMkLst>
        </pc:grpChg>
        <pc:picChg chg="add mod ord">
          <ac:chgData name="LOUKIA - DIMITRA GKIONI" userId="S::s21017@unipi.gr::aa9f98b7-c670-456c-aeac-1c051446b12b" providerId="AD" clId="Web-{99997A56-2265-983C-CF5E-DEBE48443F06}" dt="2023-11-10T18:53:16.186" v="543" actId="1076"/>
          <ac:picMkLst>
            <pc:docMk/>
            <pc:sldMk cId="2037988452" sldId="268"/>
            <ac:picMk id="4" creationId="{5A6D4B51-43B7-9087-5C3E-F0AE6BAD210B}"/>
          </ac:picMkLst>
        </pc:picChg>
        <pc:picChg chg="add mod">
          <ac:chgData name="LOUKIA - DIMITRA GKIONI" userId="S::s21017@unipi.gr::aa9f98b7-c670-456c-aeac-1c051446b12b" providerId="AD" clId="Web-{99997A56-2265-983C-CF5E-DEBE48443F06}" dt="2023-11-10T18:53:04.045" v="541" actId="14100"/>
          <ac:picMkLst>
            <pc:docMk/>
            <pc:sldMk cId="2037988452" sldId="268"/>
            <ac:picMk id="9" creationId="{B15FBA05-29C1-F7D7-DBE3-C2F8E2101E45}"/>
          </ac:picMkLst>
        </pc:picChg>
        <pc:cxnChg chg="add del">
          <ac:chgData name="LOUKIA - DIMITRA GKIONI" userId="S::s21017@unipi.gr::aa9f98b7-c670-456c-aeac-1c051446b12b" providerId="AD" clId="Web-{99997A56-2265-983C-CF5E-DEBE48443F06}" dt="2023-11-10T18:51:36.788" v="534"/>
          <ac:cxnSpMkLst>
            <pc:docMk/>
            <pc:sldMk cId="2037988452" sldId="268"/>
            <ac:cxnSpMk id="23" creationId="{6CF1BAF6-AD41-4082-B212-8A1F9A2E8779}"/>
          </ac:cxnSpMkLst>
        </pc:cxnChg>
      </pc:sldChg>
      <pc:sldChg chg="addSp delSp modSp new">
        <pc:chgData name="LOUKIA - DIMITRA GKIONI" userId="S::s21017@unipi.gr::aa9f98b7-c670-456c-aeac-1c051446b12b" providerId="AD" clId="Web-{99997A56-2265-983C-CF5E-DEBE48443F06}" dt="2023-11-10T19:25:54.154" v="788" actId="20577"/>
        <pc:sldMkLst>
          <pc:docMk/>
          <pc:sldMk cId="3528032496" sldId="269"/>
        </pc:sldMkLst>
        <pc:spChg chg="mod">
          <ac:chgData name="LOUKIA - DIMITRA GKIONI" userId="S::s21017@unipi.gr::aa9f98b7-c670-456c-aeac-1c051446b12b" providerId="AD" clId="Web-{99997A56-2265-983C-CF5E-DEBE48443F06}" dt="2023-11-10T19:16:58.413" v="586" actId="20577"/>
          <ac:spMkLst>
            <pc:docMk/>
            <pc:sldMk cId="3528032496" sldId="269"/>
            <ac:spMk id="2" creationId="{3ABC34EF-4201-C9B0-ADFC-01C923827098}"/>
          </ac:spMkLst>
        </pc:spChg>
        <pc:spChg chg="del">
          <ac:chgData name="LOUKIA - DIMITRA GKIONI" userId="S::s21017@unipi.gr::aa9f98b7-c670-456c-aeac-1c051446b12b" providerId="AD" clId="Web-{99997A56-2265-983C-CF5E-DEBE48443F06}" dt="2023-11-10T19:16:29.598" v="582"/>
          <ac:spMkLst>
            <pc:docMk/>
            <pc:sldMk cId="3528032496" sldId="269"/>
            <ac:spMk id="3" creationId="{931D17F9-732E-3C0B-EB8A-737E71FFD05B}"/>
          </ac:spMkLst>
        </pc:spChg>
        <pc:spChg chg="add del mod">
          <ac:chgData name="LOUKIA - DIMITRA GKIONI" userId="S::s21017@unipi.gr::aa9f98b7-c670-456c-aeac-1c051446b12b" providerId="AD" clId="Web-{99997A56-2265-983C-CF5E-DEBE48443F06}" dt="2023-11-10T19:19:51.503" v="587"/>
          <ac:spMkLst>
            <pc:docMk/>
            <pc:sldMk cId="3528032496" sldId="269"/>
            <ac:spMk id="6" creationId="{DAA2314B-C5FC-DFAB-8E55-50613D0E5244}"/>
          </ac:spMkLst>
        </pc:spChg>
        <pc:spChg chg="add mod">
          <ac:chgData name="LOUKIA - DIMITRA GKIONI" userId="S::s21017@unipi.gr::aa9f98b7-c670-456c-aeac-1c051446b12b" providerId="AD" clId="Web-{99997A56-2265-983C-CF5E-DEBE48443F06}" dt="2023-11-10T19:25:54.154" v="788" actId="20577"/>
          <ac:spMkLst>
            <pc:docMk/>
            <pc:sldMk cId="3528032496" sldId="269"/>
            <ac:spMk id="8" creationId="{FD5544FD-96C3-E991-8A80-E4A3B0EE0745}"/>
          </ac:spMkLst>
        </pc:spChg>
        <pc:picChg chg="add del mod ord">
          <ac:chgData name="LOUKIA - DIMITRA GKIONI" userId="S::s21017@unipi.gr::aa9f98b7-c670-456c-aeac-1c051446b12b" providerId="AD" clId="Web-{99997A56-2265-983C-CF5E-DEBE48443F06}" dt="2023-11-10T19:16:48.021" v="583"/>
          <ac:picMkLst>
            <pc:docMk/>
            <pc:sldMk cId="3528032496" sldId="269"/>
            <ac:picMk id="4" creationId="{71E80B34-1FD8-F348-169F-F31EC58D3119}"/>
          </ac:picMkLst>
        </pc:picChg>
        <pc:picChg chg="add mod ord">
          <ac:chgData name="LOUKIA - DIMITRA GKIONI" userId="S::s21017@unipi.gr::aa9f98b7-c670-456c-aeac-1c051446b12b" providerId="AD" clId="Web-{99997A56-2265-983C-CF5E-DEBE48443F06}" dt="2023-11-10T19:20:08.598" v="591" actId="14100"/>
          <ac:picMkLst>
            <pc:docMk/>
            <pc:sldMk cId="3528032496" sldId="269"/>
            <ac:picMk id="7" creationId="{EEBD38DB-7272-5188-2F16-5B982E640929}"/>
          </ac:picMkLst>
        </pc:picChg>
      </pc:sldChg>
      <pc:sldChg chg="new">
        <pc:chgData name="LOUKIA - DIMITRA GKIONI" userId="S::s21017@unipi.gr::aa9f98b7-c670-456c-aeac-1c051446b12b" providerId="AD" clId="Web-{99997A56-2265-983C-CF5E-DEBE48443F06}" dt="2023-11-10T19:25:59.576" v="789"/>
        <pc:sldMkLst>
          <pc:docMk/>
          <pc:sldMk cId="260776358" sldId="270"/>
        </pc:sldMkLst>
      </pc:sldChg>
    </pc:docChg>
  </pc:docChgLst>
  <pc:docChgLst>
    <pc:chgData name="LOUKIA - DIMITRA GKIONI" userId="S::s21017@unipi.gr::aa9f98b7-c670-456c-aeac-1c051446b12b" providerId="AD" clId="Web-{804BBB11-D9AF-227F-E1B3-083CBB6B8E13}"/>
    <pc:docChg chg="addSld modSld addMainMaster delMainMaster">
      <pc:chgData name="LOUKIA - DIMITRA GKIONI" userId="S::s21017@unipi.gr::aa9f98b7-c670-456c-aeac-1c051446b12b" providerId="AD" clId="Web-{804BBB11-D9AF-227F-E1B3-083CBB6B8E13}" dt="2023-11-04T14:42:41.386" v="715" actId="20577"/>
      <pc:docMkLst>
        <pc:docMk/>
      </pc:docMkLst>
      <pc:sldChg chg="addSp delSp modSp mod setBg modClrScheme addAnim delAnim delDesignElem chgLayout">
        <pc:chgData name="LOUKIA - DIMITRA GKIONI" userId="S::s21017@unipi.gr::aa9f98b7-c670-456c-aeac-1c051446b12b" providerId="AD" clId="Web-{804BBB11-D9AF-227F-E1B3-083CBB6B8E13}" dt="2023-11-04T13:54:45.072" v="198" actId="1076"/>
        <pc:sldMkLst>
          <pc:docMk/>
          <pc:sldMk cId="1660132187" sldId="256"/>
        </pc:sldMkLst>
        <pc:spChg chg="mod ord">
          <ac:chgData name="LOUKIA - DIMITRA GKIONI" userId="S::s21017@unipi.gr::aa9f98b7-c670-456c-aeac-1c051446b12b" providerId="AD" clId="Web-{804BBB11-D9AF-227F-E1B3-083CBB6B8E13}" dt="2023-11-04T13:50:06.784" v="180"/>
          <ac:spMkLst>
            <pc:docMk/>
            <pc:sldMk cId="1660132187" sldId="256"/>
            <ac:spMk id="2" creationId="{1281831F-DA1D-CFD3-CDBA-5C394E302C69}"/>
          </ac:spMkLst>
        </pc:spChg>
        <pc:spChg chg="mod ord">
          <ac:chgData name="LOUKIA - DIMITRA GKIONI" userId="S::s21017@unipi.gr::aa9f98b7-c670-456c-aeac-1c051446b12b" providerId="AD" clId="Web-{804BBB11-D9AF-227F-E1B3-083CBB6B8E13}" dt="2023-11-04T13:50:06.784" v="180"/>
          <ac:spMkLst>
            <pc:docMk/>
            <pc:sldMk cId="1660132187" sldId="256"/>
            <ac:spMk id="3" creationId="{89C594E1-E171-46AB-0D7B-1AC779138758}"/>
          </ac:spMkLst>
        </pc:spChg>
        <pc:spChg chg="del">
          <ac:chgData name="LOUKIA - DIMITRA GKIONI" userId="S::s21017@unipi.gr::aa9f98b7-c670-456c-aeac-1c051446b12b" providerId="AD" clId="Web-{804BBB11-D9AF-227F-E1B3-083CBB6B8E13}" dt="2023-11-04T13:31:52.881" v="0"/>
          <ac:spMkLst>
            <pc:docMk/>
            <pc:sldMk cId="1660132187" sldId="256"/>
            <ac:spMk id="24" creationId="{EFB0C39A-F8CA-4A79-AFFC-E9780FB1991A}"/>
          </ac:spMkLst>
        </pc:spChg>
        <pc:spChg chg="del">
          <ac:chgData name="LOUKIA - DIMITRA GKIONI" userId="S::s21017@unipi.gr::aa9f98b7-c670-456c-aeac-1c051446b12b" providerId="AD" clId="Web-{804BBB11-D9AF-227F-E1B3-083CBB6B8E13}" dt="2023-11-04T13:31:52.881" v="0"/>
          <ac:spMkLst>
            <pc:docMk/>
            <pc:sldMk cId="1660132187" sldId="256"/>
            <ac:spMk id="26" creationId="{948C6639-F651-4D15-A695-E9D03BB2AEDE}"/>
          </ac:spMkLst>
        </pc:spChg>
        <pc:spChg chg="add del">
          <ac:chgData name="LOUKIA - DIMITRA GKIONI" userId="S::s21017@unipi.gr::aa9f98b7-c670-456c-aeac-1c051446b12b" providerId="AD" clId="Web-{804BBB11-D9AF-227F-E1B3-083CBB6B8E13}" dt="2023-11-04T13:32:34.523" v="5"/>
          <ac:spMkLst>
            <pc:docMk/>
            <pc:sldMk cId="1660132187" sldId="256"/>
            <ac:spMk id="34" creationId="{8D6B9972-4A81-4223-9901-0E559A1D5E59}"/>
          </ac:spMkLst>
        </pc:spChg>
        <pc:spChg chg="add del">
          <ac:chgData name="LOUKIA - DIMITRA GKIONI" userId="S::s21017@unipi.gr::aa9f98b7-c670-456c-aeac-1c051446b12b" providerId="AD" clId="Web-{804BBB11-D9AF-227F-E1B3-083CBB6B8E13}" dt="2023-11-04T13:32:34.523" v="5"/>
          <ac:spMkLst>
            <pc:docMk/>
            <pc:sldMk cId="1660132187" sldId="256"/>
            <ac:spMk id="37" creationId="{A6073935-E043-4801-AF06-06093A9145F7}"/>
          </ac:spMkLst>
        </pc:spChg>
        <pc:spChg chg="add del">
          <ac:chgData name="LOUKIA - DIMITRA GKIONI" userId="S::s21017@unipi.gr::aa9f98b7-c670-456c-aeac-1c051446b12b" providerId="AD" clId="Web-{804BBB11-D9AF-227F-E1B3-083CBB6B8E13}" dt="2023-11-04T13:44:46.041" v="148"/>
          <ac:spMkLst>
            <pc:docMk/>
            <pc:sldMk cId="1660132187" sldId="256"/>
            <ac:spMk id="46" creationId="{9B45BA4C-9B54-4496-821F-9E0985CA984D}"/>
          </ac:spMkLst>
        </pc:spChg>
        <pc:spChg chg="add del">
          <ac:chgData name="LOUKIA - DIMITRA GKIONI" userId="S::s21017@unipi.gr::aa9f98b7-c670-456c-aeac-1c051446b12b" providerId="AD" clId="Web-{804BBB11-D9AF-227F-E1B3-083CBB6B8E13}" dt="2023-11-04T13:41:01.942" v="127"/>
          <ac:spMkLst>
            <pc:docMk/>
            <pc:sldMk cId="1660132187" sldId="256"/>
            <ac:spMk id="51" creationId="{9B45BA4C-9B54-4496-821F-9E0985CA984D}"/>
          </ac:spMkLst>
        </pc:spChg>
        <pc:spChg chg="add del">
          <ac:chgData name="LOUKIA - DIMITRA GKIONI" userId="S::s21017@unipi.gr::aa9f98b7-c670-456c-aeac-1c051446b12b" providerId="AD" clId="Web-{804BBB11-D9AF-227F-E1B3-083CBB6B8E13}" dt="2023-11-04T13:41:05.208" v="129"/>
          <ac:spMkLst>
            <pc:docMk/>
            <pc:sldMk cId="1660132187" sldId="256"/>
            <ac:spMk id="53" creationId="{B97C0394-A9D4-466F-A671-B2752CC7F79E}"/>
          </ac:spMkLst>
        </pc:spChg>
        <pc:spChg chg="add del">
          <ac:chgData name="LOUKIA - DIMITRA GKIONI" userId="S::s21017@unipi.gr::aa9f98b7-c670-456c-aeac-1c051446b12b" providerId="AD" clId="Web-{804BBB11-D9AF-227F-E1B3-083CBB6B8E13}" dt="2023-11-04T13:41:05.208" v="129"/>
          <ac:spMkLst>
            <pc:docMk/>
            <pc:sldMk cId="1660132187" sldId="256"/>
            <ac:spMk id="54" creationId="{F792EA91-3BEC-413E-9CC0-329F1915EC65}"/>
          </ac:spMkLst>
        </pc:spChg>
        <pc:spChg chg="add del">
          <ac:chgData name="LOUKIA - DIMITRA GKIONI" userId="S::s21017@unipi.gr::aa9f98b7-c670-456c-aeac-1c051446b12b" providerId="AD" clId="Web-{804BBB11-D9AF-227F-E1B3-083CBB6B8E13}" dt="2023-11-04T13:41:12.083" v="135"/>
          <ac:spMkLst>
            <pc:docMk/>
            <pc:sldMk cId="1660132187" sldId="256"/>
            <ac:spMk id="56" creationId="{2C84039B-8CF9-47CD-8F02-B1DBD5E75628}"/>
          </ac:spMkLst>
        </pc:spChg>
        <pc:spChg chg="add del">
          <ac:chgData name="LOUKIA - DIMITRA GKIONI" userId="S::s21017@unipi.gr::aa9f98b7-c670-456c-aeac-1c051446b12b" providerId="AD" clId="Web-{804BBB11-D9AF-227F-E1B3-083CBB6B8E13}" dt="2023-11-04T13:41:12.083" v="135"/>
          <ac:spMkLst>
            <pc:docMk/>
            <pc:sldMk cId="1660132187" sldId="256"/>
            <ac:spMk id="57" creationId="{48D8C7A8-9E05-4465-8B1B-577C9F1DB4AF}"/>
          </ac:spMkLst>
        </pc:spChg>
        <pc:spChg chg="add del">
          <ac:chgData name="LOUKIA - DIMITRA GKIONI" userId="S::s21017@unipi.gr::aa9f98b7-c670-456c-aeac-1c051446b12b" providerId="AD" clId="Web-{804BBB11-D9AF-227F-E1B3-083CBB6B8E13}" dt="2023-11-04T13:43:43.993" v="141"/>
          <ac:spMkLst>
            <pc:docMk/>
            <pc:sldMk cId="1660132187" sldId="256"/>
            <ac:spMk id="59" creationId="{1EC502BD-3766-4D83-94CC-391A4CD4E275}"/>
          </ac:spMkLst>
        </pc:spChg>
        <pc:spChg chg="add del">
          <ac:chgData name="LOUKIA - DIMITRA GKIONI" userId="S::s21017@unipi.gr::aa9f98b7-c670-456c-aeac-1c051446b12b" providerId="AD" clId="Web-{804BBB11-D9AF-227F-E1B3-083CBB6B8E13}" dt="2023-11-04T13:43:43.993" v="141"/>
          <ac:spMkLst>
            <pc:docMk/>
            <pc:sldMk cId="1660132187" sldId="256"/>
            <ac:spMk id="60" creationId="{2867CC89-052A-4B89-A1FF-972E522C654C}"/>
          </ac:spMkLst>
        </pc:spChg>
        <pc:spChg chg="add del">
          <ac:chgData name="LOUKIA - DIMITRA GKIONI" userId="S::s21017@unipi.gr::aa9f98b7-c670-456c-aeac-1c051446b12b" providerId="AD" clId="Web-{804BBB11-D9AF-227F-E1B3-083CBB6B8E13}" dt="2023-11-04T13:43:55.259" v="143"/>
          <ac:spMkLst>
            <pc:docMk/>
            <pc:sldMk cId="1660132187" sldId="256"/>
            <ac:spMk id="62" creationId="{F792EA91-3BEC-413E-9CC0-329F1915EC65}"/>
          </ac:spMkLst>
        </pc:spChg>
        <pc:spChg chg="add del">
          <ac:chgData name="LOUKIA - DIMITRA GKIONI" userId="S::s21017@unipi.gr::aa9f98b7-c670-456c-aeac-1c051446b12b" providerId="AD" clId="Web-{804BBB11-D9AF-227F-E1B3-083CBB6B8E13}" dt="2023-11-04T13:43:55.259" v="143"/>
          <ac:spMkLst>
            <pc:docMk/>
            <pc:sldMk cId="1660132187" sldId="256"/>
            <ac:spMk id="63" creationId="{B97C0394-A9D4-466F-A671-B2752CC7F79E}"/>
          </ac:spMkLst>
        </pc:spChg>
        <pc:spChg chg="add del">
          <ac:chgData name="LOUKIA - DIMITRA GKIONI" userId="S::s21017@unipi.gr::aa9f98b7-c670-456c-aeac-1c051446b12b" providerId="AD" clId="Web-{804BBB11-D9AF-227F-E1B3-083CBB6B8E13}" dt="2023-11-04T13:44:08.462" v="145"/>
          <ac:spMkLst>
            <pc:docMk/>
            <pc:sldMk cId="1660132187" sldId="256"/>
            <ac:spMk id="65" creationId="{9B45BA4C-9B54-4496-821F-9E0985CA984D}"/>
          </ac:spMkLst>
        </pc:spChg>
        <pc:spChg chg="add del">
          <ac:chgData name="LOUKIA - DIMITRA GKIONI" userId="S::s21017@unipi.gr::aa9f98b7-c670-456c-aeac-1c051446b12b" providerId="AD" clId="Web-{804BBB11-D9AF-227F-E1B3-083CBB6B8E13}" dt="2023-11-04T13:44:46.026" v="147"/>
          <ac:spMkLst>
            <pc:docMk/>
            <pc:sldMk cId="1660132187" sldId="256"/>
            <ac:spMk id="67" creationId="{F792EA91-3BEC-413E-9CC0-329F1915EC65}"/>
          </ac:spMkLst>
        </pc:spChg>
        <pc:spChg chg="add del">
          <ac:chgData name="LOUKIA - DIMITRA GKIONI" userId="S::s21017@unipi.gr::aa9f98b7-c670-456c-aeac-1c051446b12b" providerId="AD" clId="Web-{804BBB11-D9AF-227F-E1B3-083CBB6B8E13}" dt="2023-11-04T13:44:46.026" v="147"/>
          <ac:spMkLst>
            <pc:docMk/>
            <pc:sldMk cId="1660132187" sldId="256"/>
            <ac:spMk id="68" creationId="{B97C0394-A9D4-466F-A671-B2752CC7F79E}"/>
          </ac:spMkLst>
        </pc:spChg>
        <pc:spChg chg="add del">
          <ac:chgData name="LOUKIA - DIMITRA GKIONI" userId="S::s21017@unipi.gr::aa9f98b7-c670-456c-aeac-1c051446b12b" providerId="AD" clId="Web-{804BBB11-D9AF-227F-E1B3-083CBB6B8E13}" dt="2023-11-04T13:46:29.544" v="163"/>
          <ac:spMkLst>
            <pc:docMk/>
            <pc:sldMk cId="1660132187" sldId="256"/>
            <ac:spMk id="70" creationId="{9B45BA4C-9B54-4496-821F-9E0985CA984D}"/>
          </ac:spMkLst>
        </pc:spChg>
        <pc:spChg chg="add del">
          <ac:chgData name="LOUKIA - DIMITRA GKIONI" userId="S::s21017@unipi.gr::aa9f98b7-c670-456c-aeac-1c051446b12b" providerId="AD" clId="Web-{804BBB11-D9AF-227F-E1B3-083CBB6B8E13}" dt="2023-11-04T13:45:28.058" v="154"/>
          <ac:spMkLst>
            <pc:docMk/>
            <pc:sldMk cId="1660132187" sldId="256"/>
            <ac:spMk id="75" creationId="{9B45BA4C-9B54-4496-821F-9E0985CA984D}"/>
          </ac:spMkLst>
        </pc:spChg>
        <pc:spChg chg="add del">
          <ac:chgData name="LOUKIA - DIMITRA GKIONI" userId="S::s21017@unipi.gr::aa9f98b7-c670-456c-aeac-1c051446b12b" providerId="AD" clId="Web-{804BBB11-D9AF-227F-E1B3-083CBB6B8E13}" dt="2023-11-04T13:45:32.042" v="156"/>
          <ac:spMkLst>
            <pc:docMk/>
            <pc:sldMk cId="1660132187" sldId="256"/>
            <ac:spMk id="77" creationId="{B97C0394-A9D4-466F-A671-B2752CC7F79E}"/>
          </ac:spMkLst>
        </pc:spChg>
        <pc:spChg chg="add del">
          <ac:chgData name="LOUKIA - DIMITRA GKIONI" userId="S::s21017@unipi.gr::aa9f98b7-c670-456c-aeac-1c051446b12b" providerId="AD" clId="Web-{804BBB11-D9AF-227F-E1B3-083CBB6B8E13}" dt="2023-11-04T13:45:32.042" v="156"/>
          <ac:spMkLst>
            <pc:docMk/>
            <pc:sldMk cId="1660132187" sldId="256"/>
            <ac:spMk id="78" creationId="{F792EA91-3BEC-413E-9CC0-329F1915EC65}"/>
          </ac:spMkLst>
        </pc:spChg>
        <pc:spChg chg="add del">
          <ac:chgData name="LOUKIA - DIMITRA GKIONI" userId="S::s21017@unipi.gr::aa9f98b7-c670-456c-aeac-1c051446b12b" providerId="AD" clId="Web-{804BBB11-D9AF-227F-E1B3-083CBB6B8E13}" dt="2023-11-04T13:46:29.544" v="162"/>
          <ac:spMkLst>
            <pc:docMk/>
            <pc:sldMk cId="1660132187" sldId="256"/>
            <ac:spMk id="80" creationId="{1EC502BD-3766-4D83-94CC-391A4CD4E275}"/>
          </ac:spMkLst>
        </pc:spChg>
        <pc:spChg chg="add del">
          <ac:chgData name="LOUKIA - DIMITRA GKIONI" userId="S::s21017@unipi.gr::aa9f98b7-c670-456c-aeac-1c051446b12b" providerId="AD" clId="Web-{804BBB11-D9AF-227F-E1B3-083CBB6B8E13}" dt="2023-11-04T13:46:29.544" v="162"/>
          <ac:spMkLst>
            <pc:docMk/>
            <pc:sldMk cId="1660132187" sldId="256"/>
            <ac:spMk id="81" creationId="{2867CC89-052A-4B89-A1FF-972E522C654C}"/>
          </ac:spMkLst>
        </pc:spChg>
        <pc:spChg chg="add del">
          <ac:chgData name="LOUKIA - DIMITRA GKIONI" userId="S::s21017@unipi.gr::aa9f98b7-c670-456c-aeac-1c051446b12b" providerId="AD" clId="Web-{804BBB11-D9AF-227F-E1B3-083CBB6B8E13}" dt="2023-11-04T13:50:06.784" v="180"/>
          <ac:spMkLst>
            <pc:docMk/>
            <pc:sldMk cId="1660132187" sldId="256"/>
            <ac:spMk id="83" creationId="{9B45BA4C-9B54-4496-821F-9E0985CA984D}"/>
          </ac:spMkLst>
        </pc:spChg>
        <pc:spChg chg="add del">
          <ac:chgData name="LOUKIA - DIMITRA GKIONI" userId="S::s21017@unipi.gr::aa9f98b7-c670-456c-aeac-1c051446b12b" providerId="AD" clId="Web-{804BBB11-D9AF-227F-E1B3-083CBB6B8E13}" dt="2023-11-04T13:50:06.784" v="179"/>
          <ac:spMkLst>
            <pc:docMk/>
            <pc:sldMk cId="1660132187" sldId="256"/>
            <ac:spMk id="88" creationId="{2C84039B-8CF9-47CD-8F02-B1DBD5E75628}"/>
          </ac:spMkLst>
        </pc:spChg>
        <pc:spChg chg="add del">
          <ac:chgData name="LOUKIA - DIMITRA GKIONI" userId="S::s21017@unipi.gr::aa9f98b7-c670-456c-aeac-1c051446b12b" providerId="AD" clId="Web-{804BBB11-D9AF-227F-E1B3-083CBB6B8E13}" dt="2023-11-04T13:50:06.784" v="179"/>
          <ac:spMkLst>
            <pc:docMk/>
            <pc:sldMk cId="1660132187" sldId="256"/>
            <ac:spMk id="90" creationId="{48D8C7A8-9E05-4465-8B1B-577C9F1DB4AF}"/>
          </ac:spMkLst>
        </pc:spChg>
        <pc:spChg chg="add del">
          <ac:chgData name="LOUKIA - DIMITRA GKIONI" userId="S::s21017@unipi.gr::aa9f98b7-c670-456c-aeac-1c051446b12b" providerId="AD" clId="Web-{804BBB11-D9AF-227F-E1B3-083CBB6B8E13}" dt="2023-11-04T13:52:55.866" v="189"/>
          <ac:spMkLst>
            <pc:docMk/>
            <pc:sldMk cId="1660132187" sldId="256"/>
            <ac:spMk id="92" creationId="{1EC502BD-3766-4D83-94CC-391A4CD4E275}"/>
          </ac:spMkLst>
        </pc:spChg>
        <pc:spChg chg="add del">
          <ac:chgData name="LOUKIA - DIMITRA GKIONI" userId="S::s21017@unipi.gr::aa9f98b7-c670-456c-aeac-1c051446b12b" providerId="AD" clId="Web-{804BBB11-D9AF-227F-E1B3-083CBB6B8E13}" dt="2023-11-04T13:52:55.866" v="189"/>
          <ac:spMkLst>
            <pc:docMk/>
            <pc:sldMk cId="1660132187" sldId="256"/>
            <ac:spMk id="93" creationId="{2867CC89-052A-4B89-A1FF-972E522C654C}"/>
          </ac:spMkLst>
        </pc:spChg>
        <pc:spChg chg="add">
          <ac:chgData name="LOUKIA - DIMITRA GKIONI" userId="S::s21017@unipi.gr::aa9f98b7-c670-456c-aeac-1c051446b12b" providerId="AD" clId="Web-{804BBB11-D9AF-227F-E1B3-083CBB6B8E13}" dt="2023-11-04T13:52:55.866" v="189"/>
          <ac:spMkLst>
            <pc:docMk/>
            <pc:sldMk cId="1660132187" sldId="256"/>
            <ac:spMk id="98" creationId="{1EC502BD-3766-4D83-94CC-391A4CD4E275}"/>
          </ac:spMkLst>
        </pc:spChg>
        <pc:spChg chg="add">
          <ac:chgData name="LOUKIA - DIMITRA GKIONI" userId="S::s21017@unipi.gr::aa9f98b7-c670-456c-aeac-1c051446b12b" providerId="AD" clId="Web-{804BBB11-D9AF-227F-E1B3-083CBB6B8E13}" dt="2023-11-04T13:52:55.866" v="189"/>
          <ac:spMkLst>
            <pc:docMk/>
            <pc:sldMk cId="1660132187" sldId="256"/>
            <ac:spMk id="100" creationId="{2867CC89-052A-4B89-A1FF-972E522C654C}"/>
          </ac:spMkLst>
        </pc:spChg>
        <pc:grpChg chg="add del">
          <ac:chgData name="LOUKIA - DIMITRA GKIONI" userId="S::s21017@unipi.gr::aa9f98b7-c670-456c-aeac-1c051446b12b" providerId="AD" clId="Web-{804BBB11-D9AF-227F-E1B3-083CBB6B8E13}" dt="2023-11-04T13:32:10.288" v="2"/>
          <ac:grpSpMkLst>
            <pc:docMk/>
            <pc:sldMk cId="1660132187" sldId="256"/>
            <ac:grpSpMk id="23" creationId="{503816F2-40D5-4C23-AF57-063E3923610A}"/>
          </ac:grpSpMkLst>
        </pc:grpChg>
        <pc:grpChg chg="add del">
          <ac:chgData name="LOUKIA - DIMITRA GKIONI" userId="S::s21017@unipi.gr::aa9f98b7-c670-456c-aeac-1c051446b12b" providerId="AD" clId="Web-{804BBB11-D9AF-227F-E1B3-083CBB6B8E13}" dt="2023-11-04T13:32:34.523" v="5"/>
          <ac:grpSpMkLst>
            <pc:docMk/>
            <pc:sldMk cId="1660132187" sldId="256"/>
            <ac:grpSpMk id="38" creationId="{8AC26FF4-D6F9-4A94-A837-D051A101EDD3}"/>
          </ac:grpSpMkLst>
        </pc:grpChg>
        <pc:picChg chg="add del mod ord">
          <ac:chgData name="LOUKIA - DIMITRA GKIONI" userId="S::s21017@unipi.gr::aa9f98b7-c670-456c-aeac-1c051446b12b" providerId="AD" clId="Web-{804BBB11-D9AF-227F-E1B3-083CBB6B8E13}" dt="2023-11-04T13:44:51.901" v="149"/>
          <ac:picMkLst>
            <pc:docMk/>
            <pc:sldMk cId="1660132187" sldId="256"/>
            <ac:picMk id="4" creationId="{FC15BDE5-3D33-D7C8-3321-754CF94DE4CE}"/>
          </ac:picMkLst>
        </pc:picChg>
        <pc:picChg chg="add del mod">
          <ac:chgData name="LOUKIA - DIMITRA GKIONI" userId="S::s21017@unipi.gr::aa9f98b7-c670-456c-aeac-1c051446b12b" providerId="AD" clId="Web-{804BBB11-D9AF-227F-E1B3-083CBB6B8E13}" dt="2023-11-04T13:45:00.932" v="151"/>
          <ac:picMkLst>
            <pc:docMk/>
            <pc:sldMk cId="1660132187" sldId="256"/>
            <ac:picMk id="5" creationId="{EBA80A13-DEC0-D6BB-1011-B0FC1E423C94}"/>
          </ac:picMkLst>
        </pc:picChg>
        <pc:picChg chg="add del mod ord">
          <ac:chgData name="LOUKIA - DIMITRA GKIONI" userId="S::s21017@unipi.gr::aa9f98b7-c670-456c-aeac-1c051446b12b" providerId="AD" clId="Web-{804BBB11-D9AF-227F-E1B3-083CBB6B8E13}" dt="2023-11-04T13:48:35.031" v="164"/>
          <ac:picMkLst>
            <pc:docMk/>
            <pc:sldMk cId="1660132187" sldId="256"/>
            <ac:picMk id="6" creationId="{9FC99EA6-E5CA-A39B-93BF-8BA4D455F0F9}"/>
          </ac:picMkLst>
        </pc:picChg>
        <pc:picChg chg="add del mod ord">
          <ac:chgData name="LOUKIA - DIMITRA GKIONI" userId="S::s21017@unipi.gr::aa9f98b7-c670-456c-aeac-1c051446b12b" providerId="AD" clId="Web-{804BBB11-D9AF-227F-E1B3-083CBB6B8E13}" dt="2023-11-04T13:50:53.472" v="181"/>
          <ac:picMkLst>
            <pc:docMk/>
            <pc:sldMk cId="1660132187" sldId="256"/>
            <ac:picMk id="7" creationId="{307A9C1D-DDE5-F34E-8DDC-EC6AEAC0A519}"/>
          </ac:picMkLst>
        </pc:picChg>
        <pc:picChg chg="add del mod">
          <ac:chgData name="LOUKIA - DIMITRA GKIONI" userId="S::s21017@unipi.gr::aa9f98b7-c670-456c-aeac-1c051446b12b" providerId="AD" clId="Web-{804BBB11-D9AF-227F-E1B3-083CBB6B8E13}" dt="2023-11-04T13:51:51.536" v="183"/>
          <ac:picMkLst>
            <pc:docMk/>
            <pc:sldMk cId="1660132187" sldId="256"/>
            <ac:picMk id="8" creationId="{6D32A312-C8D1-CAE3-F18E-036A12AFCA25}"/>
          </ac:picMkLst>
        </pc:picChg>
        <pc:picChg chg="add del mod">
          <ac:chgData name="LOUKIA - DIMITRA GKIONI" userId="S::s21017@unipi.gr::aa9f98b7-c670-456c-aeac-1c051446b12b" providerId="AD" clId="Web-{804BBB11-D9AF-227F-E1B3-083CBB6B8E13}" dt="2023-11-04T13:52:27.240" v="187"/>
          <ac:picMkLst>
            <pc:docMk/>
            <pc:sldMk cId="1660132187" sldId="256"/>
            <ac:picMk id="9" creationId="{72DFA8B9-13F4-C546-E79E-BFD92D131766}"/>
          </ac:picMkLst>
        </pc:picChg>
        <pc:picChg chg="add mod ord">
          <ac:chgData name="LOUKIA - DIMITRA GKIONI" userId="S::s21017@unipi.gr::aa9f98b7-c670-456c-aeac-1c051446b12b" providerId="AD" clId="Web-{804BBB11-D9AF-227F-E1B3-083CBB6B8E13}" dt="2023-11-04T13:52:55.866" v="189"/>
          <ac:picMkLst>
            <pc:docMk/>
            <pc:sldMk cId="1660132187" sldId="256"/>
            <ac:picMk id="10" creationId="{72F6A368-ECA9-9DC2-AF46-B09BEB9A4694}"/>
          </ac:picMkLst>
        </pc:picChg>
        <pc:picChg chg="add mod">
          <ac:chgData name="LOUKIA - DIMITRA GKIONI" userId="S::s21017@unipi.gr::aa9f98b7-c670-456c-aeac-1c051446b12b" providerId="AD" clId="Web-{804BBB11-D9AF-227F-E1B3-083CBB6B8E13}" dt="2023-11-04T13:54:45.072" v="198" actId="1076"/>
          <ac:picMkLst>
            <pc:docMk/>
            <pc:sldMk cId="1660132187" sldId="256"/>
            <ac:picMk id="11" creationId="{6ADCDEE8-1ABF-3FDE-852F-0ADD31DD5339}"/>
          </ac:picMkLst>
        </pc:picChg>
        <pc:picChg chg="del mod ord">
          <ac:chgData name="LOUKIA - DIMITRA GKIONI" userId="S::s21017@unipi.gr::aa9f98b7-c670-456c-aeac-1c051446b12b" providerId="AD" clId="Web-{804BBB11-D9AF-227F-E1B3-083CBB6B8E13}" dt="2023-11-04T13:32:16.944" v="4"/>
          <ac:picMkLst>
            <pc:docMk/>
            <pc:sldMk cId="1660132187" sldId="256"/>
            <ac:picMk id="19" creationId="{153D2CD3-6D39-334C-3917-752779BFDA70}"/>
          </ac:picMkLst>
        </pc:picChg>
        <pc:picChg chg="add del">
          <ac:chgData name="LOUKIA - DIMITRA GKIONI" userId="S::s21017@unipi.gr::aa9f98b7-c670-456c-aeac-1c051446b12b" providerId="AD" clId="Web-{804BBB11-D9AF-227F-E1B3-083CBB6B8E13}" dt="2023-11-04T13:36:28.201" v="117"/>
          <ac:picMkLst>
            <pc:docMk/>
            <pc:sldMk cId="1660132187" sldId="256"/>
            <ac:picMk id="43" creationId="{35E0B673-C991-5B8A-E5EC-625F29AA2BEB}"/>
          </ac:picMkLst>
        </pc:picChg>
      </pc:sldChg>
      <pc:sldChg chg="addSp delSp modSp new mod setBg modClrScheme delDesignElem chgLayout">
        <pc:chgData name="LOUKIA - DIMITRA GKIONI" userId="S::s21017@unipi.gr::aa9f98b7-c670-456c-aeac-1c051446b12b" providerId="AD" clId="Web-{804BBB11-D9AF-227F-E1B3-083CBB6B8E13}" dt="2023-11-04T14:21:45.409" v="499" actId="20577"/>
        <pc:sldMkLst>
          <pc:docMk/>
          <pc:sldMk cId="2405706448" sldId="257"/>
        </pc:sldMkLst>
        <pc:spChg chg="del mod">
          <ac:chgData name="LOUKIA - DIMITRA GKIONI" userId="S::s21017@unipi.gr::aa9f98b7-c670-456c-aeac-1c051446b12b" providerId="AD" clId="Web-{804BBB11-D9AF-227F-E1B3-083CBB6B8E13}" dt="2023-11-04T13:58:20.921" v="208"/>
          <ac:spMkLst>
            <pc:docMk/>
            <pc:sldMk cId="2405706448" sldId="257"/>
            <ac:spMk id="2" creationId="{866E02B5-BBC8-1262-DAA8-8B3F07F64D3D}"/>
          </ac:spMkLst>
        </pc:spChg>
        <pc:spChg chg="del mod">
          <ac:chgData name="LOUKIA - DIMITRA GKIONI" userId="S::s21017@unipi.gr::aa9f98b7-c670-456c-aeac-1c051446b12b" providerId="AD" clId="Web-{804BBB11-D9AF-227F-E1B3-083CBB6B8E13}" dt="2023-11-04T13:58:20.921" v="208"/>
          <ac:spMkLst>
            <pc:docMk/>
            <pc:sldMk cId="2405706448" sldId="257"/>
            <ac:spMk id="3" creationId="{0239F9E6-B84C-F7F7-CF57-685FE924C402}"/>
          </ac:spMkLst>
        </pc:spChg>
        <pc:spChg chg="add mod">
          <ac:chgData name="LOUKIA - DIMITRA GKIONI" userId="S::s21017@unipi.gr::aa9f98b7-c670-456c-aeac-1c051446b12b" providerId="AD" clId="Web-{804BBB11-D9AF-227F-E1B3-083CBB6B8E13}" dt="2023-11-04T14:21:24.800" v="497" actId="20577"/>
          <ac:spMkLst>
            <pc:docMk/>
            <pc:sldMk cId="2405706448" sldId="257"/>
            <ac:spMk id="4" creationId="{FEB5CC7F-1889-1054-A2EE-27A8D526F106}"/>
          </ac:spMkLst>
        </pc:spChg>
        <pc:spChg chg="add del mod">
          <ac:chgData name="LOUKIA - DIMITRA GKIONI" userId="S::s21017@unipi.gr::aa9f98b7-c670-456c-aeac-1c051446b12b" providerId="AD" clId="Web-{804BBB11-D9AF-227F-E1B3-083CBB6B8E13}" dt="2023-11-04T14:00:37.096" v="218"/>
          <ac:spMkLst>
            <pc:docMk/>
            <pc:sldMk cId="2405706448" sldId="257"/>
            <ac:spMk id="5" creationId="{2C4A845F-7F22-FD63-13E7-9F02E87DEFFD}"/>
          </ac:spMkLst>
        </pc:spChg>
        <pc:spChg chg="add del">
          <ac:chgData name="LOUKIA - DIMITRA GKIONI" userId="S::s21017@unipi.gr::aa9f98b7-c670-456c-aeac-1c051446b12b" providerId="AD" clId="Web-{804BBB11-D9AF-227F-E1B3-083CBB6B8E13}" dt="2023-11-04T13:58:20.921" v="208"/>
          <ac:spMkLst>
            <pc:docMk/>
            <pc:sldMk cId="2405706448" sldId="257"/>
            <ac:spMk id="8" creationId="{84136905-015B-4510-B514-027CBA846BD6}"/>
          </ac:spMkLst>
        </pc:spChg>
        <pc:spChg chg="add del mod">
          <ac:chgData name="LOUKIA - DIMITRA GKIONI" userId="S::s21017@unipi.gr::aa9f98b7-c670-456c-aeac-1c051446b12b" providerId="AD" clId="Web-{804BBB11-D9AF-227F-E1B3-083CBB6B8E13}" dt="2023-11-04T14:06:44.059" v="333"/>
          <ac:spMkLst>
            <pc:docMk/>
            <pc:sldMk cId="2405706448" sldId="257"/>
            <ac:spMk id="9" creationId="{D0DBC27E-F552-CBBB-4545-062017C9D9CD}"/>
          </ac:spMkLst>
        </pc:spChg>
        <pc:spChg chg="add del">
          <ac:chgData name="LOUKIA - DIMITRA GKIONI" userId="S::s21017@unipi.gr::aa9f98b7-c670-456c-aeac-1c051446b12b" providerId="AD" clId="Web-{804BBB11-D9AF-227F-E1B3-083CBB6B8E13}" dt="2023-11-04T13:58:20.921" v="208"/>
          <ac:spMkLst>
            <pc:docMk/>
            <pc:sldMk cId="2405706448" sldId="257"/>
            <ac:spMk id="10" creationId="{36CD0F97-2E5B-4E84-8544-EB24DED10446}"/>
          </ac:spMkLst>
        </pc:spChg>
        <pc:spChg chg="add del">
          <ac:chgData name="LOUKIA - DIMITRA GKIONI" userId="S::s21017@unipi.gr::aa9f98b7-c670-456c-aeac-1c051446b12b" providerId="AD" clId="Web-{804BBB11-D9AF-227F-E1B3-083CBB6B8E13}" dt="2023-11-04T13:58:20.921" v="208"/>
          <ac:spMkLst>
            <pc:docMk/>
            <pc:sldMk cId="2405706448" sldId="257"/>
            <ac:spMk id="12" creationId="{3B272257-593A-402F-88FA-F1DECD9E3FC4}"/>
          </ac:spMkLst>
        </pc:spChg>
        <pc:spChg chg="add del">
          <ac:chgData name="LOUKIA - DIMITRA GKIONI" userId="S::s21017@unipi.gr::aa9f98b7-c670-456c-aeac-1c051446b12b" providerId="AD" clId="Web-{804BBB11-D9AF-227F-E1B3-083CBB6B8E13}" dt="2023-11-04T14:06:44.059" v="333"/>
          <ac:spMkLst>
            <pc:docMk/>
            <pc:sldMk cId="2405706448" sldId="257"/>
            <ac:spMk id="13" creationId="{84136905-015B-4510-B514-027CBA846BD6}"/>
          </ac:spMkLst>
        </pc:spChg>
        <pc:spChg chg="add">
          <ac:chgData name="LOUKIA - DIMITRA GKIONI" userId="S::s21017@unipi.gr::aa9f98b7-c670-456c-aeac-1c051446b12b" providerId="AD" clId="Web-{804BBB11-D9AF-227F-E1B3-083CBB6B8E13}" dt="2023-11-04T14:06:44.059" v="333"/>
          <ac:spMkLst>
            <pc:docMk/>
            <pc:sldMk cId="2405706448" sldId="257"/>
            <ac:spMk id="18" creationId="{84136905-015B-4510-B514-027CBA846BD6}"/>
          </ac:spMkLst>
        </pc:spChg>
        <pc:spChg chg="add mod">
          <ac:chgData name="LOUKIA - DIMITRA GKIONI" userId="S::s21017@unipi.gr::aa9f98b7-c670-456c-aeac-1c051446b12b" providerId="AD" clId="Web-{804BBB11-D9AF-227F-E1B3-083CBB6B8E13}" dt="2023-11-04T14:21:45.409" v="499" actId="20577"/>
          <ac:spMkLst>
            <pc:docMk/>
            <pc:sldMk cId="2405706448" sldId="257"/>
            <ac:spMk id="19" creationId="{D0DBC27E-F552-CBBB-4545-062017C9D9CD}"/>
          </ac:spMkLst>
        </pc:spChg>
        <pc:graphicFrameChg chg="add del">
          <ac:chgData name="LOUKIA - DIMITRA GKIONI" userId="S::s21017@unipi.gr::aa9f98b7-c670-456c-aeac-1c051446b12b" providerId="AD" clId="Web-{804BBB11-D9AF-227F-E1B3-083CBB6B8E13}" dt="2023-11-04T14:06:33.590" v="330"/>
          <ac:graphicFrameMkLst>
            <pc:docMk/>
            <pc:sldMk cId="2405706448" sldId="257"/>
            <ac:graphicFrameMk id="15" creationId="{C01E2C27-C50D-B84A-2E0C-309359939DB2}"/>
          </ac:graphicFrameMkLst>
        </pc:graphicFrameChg>
        <pc:graphicFrameChg chg="add del">
          <ac:chgData name="LOUKIA - DIMITRA GKIONI" userId="S::s21017@unipi.gr::aa9f98b7-c670-456c-aeac-1c051446b12b" providerId="AD" clId="Web-{804BBB11-D9AF-227F-E1B3-083CBB6B8E13}" dt="2023-11-04T14:06:44.059" v="332"/>
          <ac:graphicFrameMkLst>
            <pc:docMk/>
            <pc:sldMk cId="2405706448" sldId="257"/>
            <ac:graphicFrameMk id="17" creationId="{29F38E47-28BC-F335-3905-CD8E50585BED}"/>
          </ac:graphicFrameMkLst>
        </pc:graphicFrameChg>
        <pc:picChg chg="add mod ord">
          <ac:chgData name="LOUKIA - DIMITRA GKIONI" userId="S::s21017@unipi.gr::aa9f98b7-c670-456c-aeac-1c051446b12b" providerId="AD" clId="Web-{804BBB11-D9AF-227F-E1B3-083CBB6B8E13}" dt="2023-11-04T14:17:59.435" v="375" actId="1076"/>
          <ac:picMkLst>
            <pc:docMk/>
            <pc:sldMk cId="2405706448" sldId="257"/>
            <ac:picMk id="6" creationId="{FBDAE517-2288-2B96-968A-E240845DC307}"/>
          </ac:picMkLst>
        </pc:picChg>
      </pc:sldChg>
      <pc:sldChg chg="addSp delSp modSp new mod setBg">
        <pc:chgData name="LOUKIA - DIMITRA GKIONI" userId="S::s21017@unipi.gr::aa9f98b7-c670-456c-aeac-1c051446b12b" providerId="AD" clId="Web-{804BBB11-D9AF-227F-E1B3-083CBB6B8E13}" dt="2023-11-04T14:12:49.193" v="369" actId="1076"/>
        <pc:sldMkLst>
          <pc:docMk/>
          <pc:sldMk cId="3362032212" sldId="258"/>
        </pc:sldMkLst>
        <pc:spChg chg="mod">
          <ac:chgData name="LOUKIA - DIMITRA GKIONI" userId="S::s21017@unipi.gr::aa9f98b7-c670-456c-aeac-1c051446b12b" providerId="AD" clId="Web-{804BBB11-D9AF-227F-E1B3-083CBB6B8E13}" dt="2023-11-04T14:12:49.193" v="369" actId="1076"/>
          <ac:spMkLst>
            <pc:docMk/>
            <pc:sldMk cId="3362032212" sldId="258"/>
            <ac:spMk id="2" creationId="{082A93C8-363A-9E23-8C31-83CFBC492779}"/>
          </ac:spMkLst>
        </pc:spChg>
        <pc:spChg chg="del mod">
          <ac:chgData name="LOUKIA - DIMITRA GKIONI" userId="S::s21017@unipi.gr::aa9f98b7-c670-456c-aeac-1c051446b12b" providerId="AD" clId="Web-{804BBB11-D9AF-227F-E1B3-083CBB6B8E13}" dt="2023-11-04T14:10:15.173" v="362"/>
          <ac:spMkLst>
            <pc:docMk/>
            <pc:sldMk cId="3362032212" sldId="258"/>
            <ac:spMk id="3" creationId="{3B429EA9-B05E-8A40-3067-2EBCB7E299B3}"/>
          </ac:spMkLst>
        </pc:spChg>
        <pc:spChg chg="add del">
          <ac:chgData name="LOUKIA - DIMITRA GKIONI" userId="S::s21017@unipi.gr::aa9f98b7-c670-456c-aeac-1c051446b12b" providerId="AD" clId="Web-{804BBB11-D9AF-227F-E1B3-083CBB6B8E13}" dt="2023-11-04T14:10:26.658" v="365"/>
          <ac:spMkLst>
            <pc:docMk/>
            <pc:sldMk cId="3362032212" sldId="258"/>
            <ac:spMk id="8" creationId="{84136905-015B-4510-B514-027CBA846BD6}"/>
          </ac:spMkLst>
        </pc:spChg>
        <pc:spChg chg="add del">
          <ac:chgData name="LOUKIA - DIMITRA GKIONI" userId="S::s21017@unipi.gr::aa9f98b7-c670-456c-aeac-1c051446b12b" providerId="AD" clId="Web-{804BBB11-D9AF-227F-E1B3-083CBB6B8E13}" dt="2023-11-04T14:10:26.658" v="365"/>
          <ac:spMkLst>
            <pc:docMk/>
            <pc:sldMk cId="3362032212" sldId="258"/>
            <ac:spMk id="10" creationId="{36CD0F97-2E5B-4E84-8544-EB24DED10446}"/>
          </ac:spMkLst>
        </pc:spChg>
        <pc:spChg chg="add del">
          <ac:chgData name="LOUKIA - DIMITRA GKIONI" userId="S::s21017@unipi.gr::aa9f98b7-c670-456c-aeac-1c051446b12b" providerId="AD" clId="Web-{804BBB11-D9AF-227F-E1B3-083CBB6B8E13}" dt="2023-11-04T14:10:26.658" v="365"/>
          <ac:spMkLst>
            <pc:docMk/>
            <pc:sldMk cId="3362032212" sldId="258"/>
            <ac:spMk id="12" creationId="{65CDAFE1-059B-49EF-8E73-47DED29BD77B}"/>
          </ac:spMkLst>
        </pc:spChg>
        <pc:spChg chg="add">
          <ac:chgData name="LOUKIA - DIMITRA GKIONI" userId="S::s21017@unipi.gr::aa9f98b7-c670-456c-aeac-1c051446b12b" providerId="AD" clId="Web-{804BBB11-D9AF-227F-E1B3-083CBB6B8E13}" dt="2023-11-04T14:10:26.658" v="365"/>
          <ac:spMkLst>
            <pc:docMk/>
            <pc:sldMk cId="3362032212" sldId="258"/>
            <ac:spMk id="17" creationId="{49306479-8C4D-4E4A-A330-DFC80A8A01BE}"/>
          </ac:spMkLst>
        </pc:spChg>
        <pc:spChg chg="add">
          <ac:chgData name="LOUKIA - DIMITRA GKIONI" userId="S::s21017@unipi.gr::aa9f98b7-c670-456c-aeac-1c051446b12b" providerId="AD" clId="Web-{804BBB11-D9AF-227F-E1B3-083CBB6B8E13}" dt="2023-11-04T14:10:26.658" v="365"/>
          <ac:spMkLst>
            <pc:docMk/>
            <pc:sldMk cId="3362032212" sldId="258"/>
            <ac:spMk id="19" creationId="{9B45BA4C-9B54-4496-821F-9E0985CA984D}"/>
          </ac:spMkLst>
        </pc:spChg>
        <pc:picChg chg="add mod ord">
          <ac:chgData name="LOUKIA - DIMITRA GKIONI" userId="S::s21017@unipi.gr::aa9f98b7-c670-456c-aeac-1c051446b12b" providerId="AD" clId="Web-{804BBB11-D9AF-227F-E1B3-083CBB6B8E13}" dt="2023-11-04T14:12:25.005" v="368" actId="1076"/>
          <ac:picMkLst>
            <pc:docMk/>
            <pc:sldMk cId="3362032212" sldId="258"/>
            <ac:picMk id="4" creationId="{30D56182-B4D0-B838-DBD3-F6BEAFFE8EA9}"/>
          </ac:picMkLst>
        </pc:picChg>
      </pc:sldChg>
      <pc:sldChg chg="addSp delSp modSp new mod setBg">
        <pc:chgData name="LOUKIA - DIMITRA GKIONI" userId="S::s21017@unipi.gr::aa9f98b7-c670-456c-aeac-1c051446b12b" providerId="AD" clId="Web-{804BBB11-D9AF-227F-E1B3-083CBB6B8E13}" dt="2023-11-04T14:42:41.386" v="715" actId="20577"/>
        <pc:sldMkLst>
          <pc:docMk/>
          <pc:sldMk cId="3583574126" sldId="259"/>
        </pc:sldMkLst>
        <pc:spChg chg="mod ord">
          <ac:chgData name="LOUKIA - DIMITRA GKIONI" userId="S::s21017@unipi.gr::aa9f98b7-c670-456c-aeac-1c051446b12b" providerId="AD" clId="Web-{804BBB11-D9AF-227F-E1B3-083CBB6B8E13}" dt="2023-11-04T14:34:14.522" v="552" actId="20577"/>
          <ac:spMkLst>
            <pc:docMk/>
            <pc:sldMk cId="3583574126" sldId="259"/>
            <ac:spMk id="2" creationId="{C064D734-7BA1-8B27-DE33-FF5604A76A44}"/>
          </ac:spMkLst>
        </pc:spChg>
        <pc:spChg chg="del">
          <ac:chgData name="LOUKIA - DIMITRA GKIONI" userId="S::s21017@unipi.gr::aa9f98b7-c670-456c-aeac-1c051446b12b" providerId="AD" clId="Web-{804BBB11-D9AF-227F-E1B3-083CBB6B8E13}" dt="2023-11-04T14:27:29.356" v="501"/>
          <ac:spMkLst>
            <pc:docMk/>
            <pc:sldMk cId="3583574126" sldId="259"/>
            <ac:spMk id="3" creationId="{DE560044-1A00-6848-55B6-D644A88AFC4D}"/>
          </ac:spMkLst>
        </pc:spChg>
        <pc:spChg chg="add mod">
          <ac:chgData name="LOUKIA - DIMITRA GKIONI" userId="S::s21017@unipi.gr::aa9f98b7-c670-456c-aeac-1c051446b12b" providerId="AD" clId="Web-{804BBB11-D9AF-227F-E1B3-083CBB6B8E13}" dt="2023-11-04T14:42:41.386" v="715" actId="20577"/>
          <ac:spMkLst>
            <pc:docMk/>
            <pc:sldMk cId="3583574126" sldId="259"/>
            <ac:spMk id="5" creationId="{C3D77149-36CB-6701-A4BA-00991F951BC0}"/>
          </ac:spMkLst>
        </pc:spChg>
        <pc:spChg chg="add del">
          <ac:chgData name="LOUKIA - DIMITRA GKIONI" userId="S::s21017@unipi.gr::aa9f98b7-c670-456c-aeac-1c051446b12b" providerId="AD" clId="Web-{804BBB11-D9AF-227F-E1B3-083CBB6B8E13}" dt="2023-11-04T14:29:43.843" v="545"/>
          <ac:spMkLst>
            <pc:docMk/>
            <pc:sldMk cId="3583574126" sldId="259"/>
            <ac:spMk id="8" creationId="{49306479-8C4D-4E4A-A330-DFC80A8A01BE}"/>
          </ac:spMkLst>
        </pc:spChg>
        <pc:spChg chg="add del">
          <ac:chgData name="LOUKIA - DIMITRA GKIONI" userId="S::s21017@unipi.gr::aa9f98b7-c670-456c-aeac-1c051446b12b" providerId="AD" clId="Web-{804BBB11-D9AF-227F-E1B3-083CBB6B8E13}" dt="2023-11-04T14:29:43.843" v="545"/>
          <ac:spMkLst>
            <pc:docMk/>
            <pc:sldMk cId="3583574126" sldId="259"/>
            <ac:spMk id="10" creationId="{9B45BA4C-9B54-4496-821F-9E0985CA984D}"/>
          </ac:spMkLst>
        </pc:spChg>
        <pc:spChg chg="add del">
          <ac:chgData name="LOUKIA - DIMITRA GKIONI" userId="S::s21017@unipi.gr::aa9f98b7-c670-456c-aeac-1c051446b12b" providerId="AD" clId="Web-{804BBB11-D9AF-227F-E1B3-083CBB6B8E13}" dt="2023-11-04T14:29:43.843" v="545"/>
          <ac:spMkLst>
            <pc:docMk/>
            <pc:sldMk cId="3583574126" sldId="259"/>
            <ac:spMk id="12" creationId="{85E1BB9D-FAFF-4C3E-9E44-13F8FBABCD62}"/>
          </ac:spMkLst>
        </pc:spChg>
        <pc:spChg chg="add del">
          <ac:chgData name="LOUKIA - DIMITRA GKIONI" userId="S::s21017@unipi.gr::aa9f98b7-c670-456c-aeac-1c051446b12b" providerId="AD" clId="Web-{804BBB11-D9AF-227F-E1B3-083CBB6B8E13}" dt="2023-11-04T14:29:43.843" v="545"/>
          <ac:spMkLst>
            <pc:docMk/>
            <pc:sldMk cId="3583574126" sldId="259"/>
            <ac:spMk id="14" creationId="{4FCC0365-8932-4A68-AACE-DF18F71F041E}"/>
          </ac:spMkLst>
        </pc:spChg>
        <pc:spChg chg="add del">
          <ac:chgData name="LOUKIA - DIMITRA GKIONI" userId="S::s21017@unipi.gr::aa9f98b7-c670-456c-aeac-1c051446b12b" providerId="AD" clId="Web-{804BBB11-D9AF-227F-E1B3-083CBB6B8E13}" dt="2023-11-04T14:33:30.989" v="550"/>
          <ac:spMkLst>
            <pc:docMk/>
            <pc:sldMk cId="3583574126" sldId="259"/>
            <ac:spMk id="20" creationId="{49306479-8C4D-4E4A-A330-DFC80A8A01BE}"/>
          </ac:spMkLst>
        </pc:spChg>
        <pc:spChg chg="add del">
          <ac:chgData name="LOUKIA - DIMITRA GKIONI" userId="S::s21017@unipi.gr::aa9f98b7-c670-456c-aeac-1c051446b12b" providerId="AD" clId="Web-{804BBB11-D9AF-227F-E1B3-083CBB6B8E13}" dt="2023-11-04T14:33:30.989" v="550"/>
          <ac:spMkLst>
            <pc:docMk/>
            <pc:sldMk cId="3583574126" sldId="259"/>
            <ac:spMk id="22" creationId="{9B45BA4C-9B54-4496-821F-9E0985CA984D}"/>
          </ac:spMkLst>
        </pc:spChg>
        <pc:spChg chg="add">
          <ac:chgData name="LOUKIA - DIMITRA GKIONI" userId="S::s21017@unipi.gr::aa9f98b7-c670-456c-aeac-1c051446b12b" providerId="AD" clId="Web-{804BBB11-D9AF-227F-E1B3-083CBB6B8E13}" dt="2023-11-04T14:33:30.989" v="550"/>
          <ac:spMkLst>
            <pc:docMk/>
            <pc:sldMk cId="3583574126" sldId="259"/>
            <ac:spMk id="27" creationId="{49306479-8C4D-4E4A-A330-DFC80A8A01BE}"/>
          </ac:spMkLst>
        </pc:spChg>
        <pc:spChg chg="add">
          <ac:chgData name="LOUKIA - DIMITRA GKIONI" userId="S::s21017@unipi.gr::aa9f98b7-c670-456c-aeac-1c051446b12b" providerId="AD" clId="Web-{804BBB11-D9AF-227F-E1B3-083CBB6B8E13}" dt="2023-11-04T14:33:30.989" v="550"/>
          <ac:spMkLst>
            <pc:docMk/>
            <pc:sldMk cId="3583574126" sldId="259"/>
            <ac:spMk id="29" creationId="{6BC086B1-6465-4129-A7B8-61553933BDCC}"/>
          </ac:spMkLst>
        </pc:spChg>
        <pc:spChg chg="add">
          <ac:chgData name="LOUKIA - DIMITRA GKIONI" userId="S::s21017@unipi.gr::aa9f98b7-c670-456c-aeac-1c051446b12b" providerId="AD" clId="Web-{804BBB11-D9AF-227F-E1B3-083CBB6B8E13}" dt="2023-11-04T14:33:30.989" v="550"/>
          <ac:spMkLst>
            <pc:docMk/>
            <pc:sldMk cId="3583574126" sldId="259"/>
            <ac:spMk id="31" creationId="{3F6CEB52-D98E-4943-B072-F83075F099A3}"/>
          </ac:spMkLst>
        </pc:spChg>
        <pc:picChg chg="add del mod">
          <ac:chgData name="LOUKIA - DIMITRA GKIONI" userId="S::s21017@unipi.gr::aa9f98b7-c670-456c-aeac-1c051446b12b" providerId="AD" clId="Web-{804BBB11-D9AF-227F-E1B3-083CBB6B8E13}" dt="2023-11-04T14:33:03.285" v="548"/>
          <ac:picMkLst>
            <pc:docMk/>
            <pc:sldMk cId="3583574126" sldId="259"/>
            <ac:picMk id="3" creationId="{B0950C55-693B-8E65-A5DD-9E24E6DB68FC}"/>
          </ac:picMkLst>
        </pc:picChg>
        <pc:picChg chg="add mod">
          <ac:chgData name="LOUKIA - DIMITRA GKIONI" userId="S::s21017@unipi.gr::aa9f98b7-c670-456c-aeac-1c051446b12b" providerId="AD" clId="Web-{804BBB11-D9AF-227F-E1B3-083CBB6B8E13}" dt="2023-11-04T14:33:30.989" v="550"/>
          <ac:picMkLst>
            <pc:docMk/>
            <pc:sldMk cId="3583574126" sldId="259"/>
            <ac:picMk id="4" creationId="{846BFD22-8347-E0B0-7DC7-A351E5C475E1}"/>
          </ac:picMkLst>
        </pc:picChg>
        <pc:picChg chg="add del">
          <ac:chgData name="LOUKIA - DIMITRA GKIONI" userId="S::s21017@unipi.gr::aa9f98b7-c670-456c-aeac-1c051446b12b" providerId="AD" clId="Web-{804BBB11-D9AF-227F-E1B3-083CBB6B8E13}" dt="2023-11-04T14:32:55.379" v="546"/>
          <ac:picMkLst>
            <pc:docMk/>
            <pc:sldMk cId="3583574126" sldId="259"/>
            <ac:picMk id="16" creationId="{2E20D4B8-FD35-917A-6E24-D13FDD1F0F83}"/>
          </ac:picMkLst>
        </pc:picChg>
      </pc:sldChg>
      <pc:sldChg chg="addSp delSp modSp new mod setBg">
        <pc:chgData name="LOUKIA - DIMITRA GKIONI" userId="S::s21017@unipi.gr::aa9f98b7-c670-456c-aeac-1c051446b12b" providerId="AD" clId="Web-{804BBB11-D9AF-227F-E1B3-083CBB6B8E13}" dt="2023-11-04T14:39:43.863" v="657" actId="20577"/>
        <pc:sldMkLst>
          <pc:docMk/>
          <pc:sldMk cId="440951603" sldId="260"/>
        </pc:sldMkLst>
        <pc:spChg chg="mod">
          <ac:chgData name="LOUKIA - DIMITRA GKIONI" userId="S::s21017@unipi.gr::aa9f98b7-c670-456c-aeac-1c051446b12b" providerId="AD" clId="Web-{804BBB11-D9AF-227F-E1B3-083CBB6B8E13}" dt="2023-11-04T14:39:43.863" v="657" actId="20577"/>
          <ac:spMkLst>
            <pc:docMk/>
            <pc:sldMk cId="440951603" sldId="260"/>
            <ac:spMk id="2" creationId="{0BEB31BC-E764-890D-1BD7-A7A8694BC28D}"/>
          </ac:spMkLst>
        </pc:spChg>
        <pc:spChg chg="del">
          <ac:chgData name="LOUKIA - DIMITRA GKIONI" userId="S::s21017@unipi.gr::aa9f98b7-c670-456c-aeac-1c051446b12b" providerId="AD" clId="Web-{804BBB11-D9AF-227F-E1B3-083CBB6B8E13}" dt="2023-11-04T14:34:22.679" v="554"/>
          <ac:spMkLst>
            <pc:docMk/>
            <pc:sldMk cId="440951603" sldId="260"/>
            <ac:spMk id="3" creationId="{706DFB01-B793-4EB0-B2B3-1029EEBF80DF}"/>
          </ac:spMkLst>
        </pc:spChg>
        <pc:spChg chg="add">
          <ac:chgData name="LOUKIA - DIMITRA GKIONI" userId="S::s21017@unipi.gr::aa9f98b7-c670-456c-aeac-1c051446b12b" providerId="AD" clId="Web-{804BBB11-D9AF-227F-E1B3-083CBB6B8E13}" dt="2023-11-04T14:34:22.679" v="554"/>
          <ac:spMkLst>
            <pc:docMk/>
            <pc:sldMk cId="440951603" sldId="260"/>
            <ac:spMk id="8" creationId="{49306479-8C4D-4E4A-A330-DFC80A8A01BE}"/>
          </ac:spMkLst>
        </pc:spChg>
        <pc:spChg chg="add">
          <ac:chgData name="LOUKIA - DIMITRA GKIONI" userId="S::s21017@unipi.gr::aa9f98b7-c670-456c-aeac-1c051446b12b" providerId="AD" clId="Web-{804BBB11-D9AF-227F-E1B3-083CBB6B8E13}" dt="2023-11-04T14:34:22.679" v="554"/>
          <ac:spMkLst>
            <pc:docMk/>
            <pc:sldMk cId="440951603" sldId="260"/>
            <ac:spMk id="10" creationId="{9B45BA4C-9B54-4496-821F-9E0985CA984D}"/>
          </ac:spMkLst>
        </pc:spChg>
        <pc:spChg chg="add">
          <ac:chgData name="LOUKIA - DIMITRA GKIONI" userId="S::s21017@unipi.gr::aa9f98b7-c670-456c-aeac-1c051446b12b" providerId="AD" clId="Web-{804BBB11-D9AF-227F-E1B3-083CBB6B8E13}" dt="2023-11-04T14:34:22.679" v="554"/>
          <ac:spMkLst>
            <pc:docMk/>
            <pc:sldMk cId="440951603" sldId="260"/>
            <ac:spMk id="12" creationId="{85E1BB9D-FAFF-4C3E-9E44-13F8FBABCD62}"/>
          </ac:spMkLst>
        </pc:spChg>
        <pc:spChg chg="add">
          <ac:chgData name="LOUKIA - DIMITRA GKIONI" userId="S::s21017@unipi.gr::aa9f98b7-c670-456c-aeac-1c051446b12b" providerId="AD" clId="Web-{804BBB11-D9AF-227F-E1B3-083CBB6B8E13}" dt="2023-11-04T14:34:22.679" v="554"/>
          <ac:spMkLst>
            <pc:docMk/>
            <pc:sldMk cId="440951603" sldId="260"/>
            <ac:spMk id="14" creationId="{4FCC0365-8932-4A68-AACE-DF18F71F041E}"/>
          </ac:spMkLst>
        </pc:spChg>
      </pc:sldChg>
      <pc:sldMasterChg chg="del delSldLayout">
        <pc:chgData name="LOUKIA - DIMITRA GKIONI" userId="S::s21017@unipi.gr::aa9f98b7-c670-456c-aeac-1c051446b12b" providerId="AD" clId="Web-{804BBB11-D9AF-227F-E1B3-083CBB6B8E13}" dt="2023-11-04T13:31:52.881" v="0"/>
        <pc:sldMasterMkLst>
          <pc:docMk/>
          <pc:sldMasterMk cId="1072010031" sldId="2147483855"/>
        </pc:sldMasterMkLst>
        <pc:sldLayoutChg chg="del">
          <pc:chgData name="LOUKIA - DIMITRA GKIONI" userId="S::s21017@unipi.gr::aa9f98b7-c670-456c-aeac-1c051446b12b" providerId="AD" clId="Web-{804BBB11-D9AF-227F-E1B3-083CBB6B8E13}" dt="2023-11-04T13:31:52.881" v="0"/>
          <pc:sldLayoutMkLst>
            <pc:docMk/>
            <pc:sldMasterMk cId="1072010031" sldId="2147483855"/>
            <pc:sldLayoutMk cId="3780165050" sldId="2147483856"/>
          </pc:sldLayoutMkLst>
        </pc:sldLayoutChg>
        <pc:sldLayoutChg chg="del">
          <pc:chgData name="LOUKIA - DIMITRA GKIONI" userId="S::s21017@unipi.gr::aa9f98b7-c670-456c-aeac-1c051446b12b" providerId="AD" clId="Web-{804BBB11-D9AF-227F-E1B3-083CBB6B8E13}" dt="2023-11-04T13:31:52.881" v="0"/>
          <pc:sldLayoutMkLst>
            <pc:docMk/>
            <pc:sldMasterMk cId="1072010031" sldId="2147483855"/>
            <pc:sldLayoutMk cId="3923186531" sldId="2147483857"/>
          </pc:sldLayoutMkLst>
        </pc:sldLayoutChg>
        <pc:sldLayoutChg chg="del">
          <pc:chgData name="LOUKIA - DIMITRA GKIONI" userId="S::s21017@unipi.gr::aa9f98b7-c670-456c-aeac-1c051446b12b" providerId="AD" clId="Web-{804BBB11-D9AF-227F-E1B3-083CBB6B8E13}" dt="2023-11-04T13:31:52.881" v="0"/>
          <pc:sldLayoutMkLst>
            <pc:docMk/>
            <pc:sldMasterMk cId="1072010031" sldId="2147483855"/>
            <pc:sldLayoutMk cId="2235715002" sldId="2147483858"/>
          </pc:sldLayoutMkLst>
        </pc:sldLayoutChg>
        <pc:sldLayoutChg chg="del">
          <pc:chgData name="LOUKIA - DIMITRA GKIONI" userId="S::s21017@unipi.gr::aa9f98b7-c670-456c-aeac-1c051446b12b" providerId="AD" clId="Web-{804BBB11-D9AF-227F-E1B3-083CBB6B8E13}" dt="2023-11-04T13:31:52.881" v="0"/>
          <pc:sldLayoutMkLst>
            <pc:docMk/>
            <pc:sldMasterMk cId="1072010031" sldId="2147483855"/>
            <pc:sldLayoutMk cId="2290225264" sldId="2147483859"/>
          </pc:sldLayoutMkLst>
        </pc:sldLayoutChg>
        <pc:sldLayoutChg chg="del">
          <pc:chgData name="LOUKIA - DIMITRA GKIONI" userId="S::s21017@unipi.gr::aa9f98b7-c670-456c-aeac-1c051446b12b" providerId="AD" clId="Web-{804BBB11-D9AF-227F-E1B3-083CBB6B8E13}" dt="2023-11-04T13:31:52.881" v="0"/>
          <pc:sldLayoutMkLst>
            <pc:docMk/>
            <pc:sldMasterMk cId="1072010031" sldId="2147483855"/>
            <pc:sldLayoutMk cId="952317214" sldId="2147483860"/>
          </pc:sldLayoutMkLst>
        </pc:sldLayoutChg>
        <pc:sldLayoutChg chg="del">
          <pc:chgData name="LOUKIA - DIMITRA GKIONI" userId="S::s21017@unipi.gr::aa9f98b7-c670-456c-aeac-1c051446b12b" providerId="AD" clId="Web-{804BBB11-D9AF-227F-E1B3-083CBB6B8E13}" dt="2023-11-04T13:31:52.881" v="0"/>
          <pc:sldLayoutMkLst>
            <pc:docMk/>
            <pc:sldMasterMk cId="1072010031" sldId="2147483855"/>
            <pc:sldLayoutMk cId="2057072093" sldId="2147483861"/>
          </pc:sldLayoutMkLst>
        </pc:sldLayoutChg>
        <pc:sldLayoutChg chg="del">
          <pc:chgData name="LOUKIA - DIMITRA GKIONI" userId="S::s21017@unipi.gr::aa9f98b7-c670-456c-aeac-1c051446b12b" providerId="AD" clId="Web-{804BBB11-D9AF-227F-E1B3-083CBB6B8E13}" dt="2023-11-04T13:31:52.881" v="0"/>
          <pc:sldLayoutMkLst>
            <pc:docMk/>
            <pc:sldMasterMk cId="1072010031" sldId="2147483855"/>
            <pc:sldLayoutMk cId="1636846666" sldId="2147483862"/>
          </pc:sldLayoutMkLst>
        </pc:sldLayoutChg>
        <pc:sldLayoutChg chg="del">
          <pc:chgData name="LOUKIA - DIMITRA GKIONI" userId="S::s21017@unipi.gr::aa9f98b7-c670-456c-aeac-1c051446b12b" providerId="AD" clId="Web-{804BBB11-D9AF-227F-E1B3-083CBB6B8E13}" dt="2023-11-04T13:31:52.881" v="0"/>
          <pc:sldLayoutMkLst>
            <pc:docMk/>
            <pc:sldMasterMk cId="1072010031" sldId="2147483855"/>
            <pc:sldLayoutMk cId="2294450953" sldId="2147483863"/>
          </pc:sldLayoutMkLst>
        </pc:sldLayoutChg>
        <pc:sldLayoutChg chg="del">
          <pc:chgData name="LOUKIA - DIMITRA GKIONI" userId="S::s21017@unipi.gr::aa9f98b7-c670-456c-aeac-1c051446b12b" providerId="AD" clId="Web-{804BBB11-D9AF-227F-E1B3-083CBB6B8E13}" dt="2023-11-04T13:31:52.881" v="0"/>
          <pc:sldLayoutMkLst>
            <pc:docMk/>
            <pc:sldMasterMk cId="1072010031" sldId="2147483855"/>
            <pc:sldLayoutMk cId="39228387" sldId="2147483864"/>
          </pc:sldLayoutMkLst>
        </pc:sldLayoutChg>
        <pc:sldLayoutChg chg="del">
          <pc:chgData name="LOUKIA - DIMITRA GKIONI" userId="S::s21017@unipi.gr::aa9f98b7-c670-456c-aeac-1c051446b12b" providerId="AD" clId="Web-{804BBB11-D9AF-227F-E1B3-083CBB6B8E13}" dt="2023-11-04T13:31:52.881" v="0"/>
          <pc:sldLayoutMkLst>
            <pc:docMk/>
            <pc:sldMasterMk cId="1072010031" sldId="2147483855"/>
            <pc:sldLayoutMk cId="781501623" sldId="2147483865"/>
          </pc:sldLayoutMkLst>
        </pc:sldLayoutChg>
        <pc:sldLayoutChg chg="del">
          <pc:chgData name="LOUKIA - DIMITRA GKIONI" userId="S::s21017@unipi.gr::aa9f98b7-c670-456c-aeac-1c051446b12b" providerId="AD" clId="Web-{804BBB11-D9AF-227F-E1B3-083CBB6B8E13}" dt="2023-11-04T13:31:52.881" v="0"/>
          <pc:sldLayoutMkLst>
            <pc:docMk/>
            <pc:sldMasterMk cId="1072010031" sldId="2147483855"/>
            <pc:sldLayoutMk cId="3474638907" sldId="2147483866"/>
          </pc:sldLayoutMkLst>
        </pc:sldLayoutChg>
      </pc:sldMasterChg>
      <pc:sldMasterChg chg="add del addSldLayout delSldLayout modSldLayout">
        <pc:chgData name="LOUKIA - DIMITRA GKIONI" userId="S::s21017@unipi.gr::aa9f98b7-c670-456c-aeac-1c051446b12b" providerId="AD" clId="Web-{804BBB11-D9AF-227F-E1B3-083CBB6B8E13}" dt="2023-11-04T13:32:34.523" v="5"/>
        <pc:sldMasterMkLst>
          <pc:docMk/>
          <pc:sldMasterMk cId="1402947446" sldId="2147483867"/>
        </pc:sldMasterMkLst>
        <pc:sldLayoutChg chg="add del mod replId">
          <pc:chgData name="LOUKIA - DIMITRA GKIONI" userId="S::s21017@unipi.gr::aa9f98b7-c670-456c-aeac-1c051446b12b" providerId="AD" clId="Web-{804BBB11-D9AF-227F-E1B3-083CBB6B8E13}" dt="2023-11-04T13:32:34.523" v="5"/>
          <pc:sldLayoutMkLst>
            <pc:docMk/>
            <pc:sldMasterMk cId="1402947446" sldId="2147483867"/>
            <pc:sldLayoutMk cId="408410355" sldId="2147483868"/>
          </pc:sldLayoutMkLst>
        </pc:sldLayoutChg>
        <pc:sldLayoutChg chg="add del mod replId">
          <pc:chgData name="LOUKIA - DIMITRA GKIONI" userId="S::s21017@unipi.gr::aa9f98b7-c670-456c-aeac-1c051446b12b" providerId="AD" clId="Web-{804BBB11-D9AF-227F-E1B3-083CBB6B8E13}" dt="2023-11-04T13:32:34.523" v="5"/>
          <pc:sldLayoutMkLst>
            <pc:docMk/>
            <pc:sldMasterMk cId="1402947446" sldId="2147483867"/>
            <pc:sldLayoutMk cId="4217265578" sldId="2147483869"/>
          </pc:sldLayoutMkLst>
        </pc:sldLayoutChg>
        <pc:sldLayoutChg chg="add del mod replId">
          <pc:chgData name="LOUKIA - DIMITRA GKIONI" userId="S::s21017@unipi.gr::aa9f98b7-c670-456c-aeac-1c051446b12b" providerId="AD" clId="Web-{804BBB11-D9AF-227F-E1B3-083CBB6B8E13}" dt="2023-11-04T13:32:34.523" v="5"/>
          <pc:sldLayoutMkLst>
            <pc:docMk/>
            <pc:sldMasterMk cId="1402947446" sldId="2147483867"/>
            <pc:sldLayoutMk cId="2561511701" sldId="2147483870"/>
          </pc:sldLayoutMkLst>
        </pc:sldLayoutChg>
        <pc:sldLayoutChg chg="add del mod replId">
          <pc:chgData name="LOUKIA - DIMITRA GKIONI" userId="S::s21017@unipi.gr::aa9f98b7-c670-456c-aeac-1c051446b12b" providerId="AD" clId="Web-{804BBB11-D9AF-227F-E1B3-083CBB6B8E13}" dt="2023-11-04T13:32:34.523" v="5"/>
          <pc:sldLayoutMkLst>
            <pc:docMk/>
            <pc:sldMasterMk cId="1402947446" sldId="2147483867"/>
            <pc:sldLayoutMk cId="2518991833" sldId="2147483871"/>
          </pc:sldLayoutMkLst>
        </pc:sldLayoutChg>
        <pc:sldLayoutChg chg="add del mod replId">
          <pc:chgData name="LOUKIA - DIMITRA GKIONI" userId="S::s21017@unipi.gr::aa9f98b7-c670-456c-aeac-1c051446b12b" providerId="AD" clId="Web-{804BBB11-D9AF-227F-E1B3-083CBB6B8E13}" dt="2023-11-04T13:32:34.523" v="5"/>
          <pc:sldLayoutMkLst>
            <pc:docMk/>
            <pc:sldMasterMk cId="1402947446" sldId="2147483867"/>
            <pc:sldLayoutMk cId="1832498913" sldId="2147483872"/>
          </pc:sldLayoutMkLst>
        </pc:sldLayoutChg>
        <pc:sldLayoutChg chg="add del mod replId">
          <pc:chgData name="LOUKIA - DIMITRA GKIONI" userId="S::s21017@unipi.gr::aa9f98b7-c670-456c-aeac-1c051446b12b" providerId="AD" clId="Web-{804BBB11-D9AF-227F-E1B3-083CBB6B8E13}" dt="2023-11-04T13:32:34.523" v="5"/>
          <pc:sldLayoutMkLst>
            <pc:docMk/>
            <pc:sldMasterMk cId="1402947446" sldId="2147483867"/>
            <pc:sldLayoutMk cId="1022914620" sldId="2147483873"/>
          </pc:sldLayoutMkLst>
        </pc:sldLayoutChg>
        <pc:sldLayoutChg chg="add del mod replId">
          <pc:chgData name="LOUKIA - DIMITRA GKIONI" userId="S::s21017@unipi.gr::aa9f98b7-c670-456c-aeac-1c051446b12b" providerId="AD" clId="Web-{804BBB11-D9AF-227F-E1B3-083CBB6B8E13}" dt="2023-11-04T13:32:34.523" v="5"/>
          <pc:sldLayoutMkLst>
            <pc:docMk/>
            <pc:sldMasterMk cId="1402947446" sldId="2147483867"/>
            <pc:sldLayoutMk cId="839188602" sldId="2147483874"/>
          </pc:sldLayoutMkLst>
        </pc:sldLayoutChg>
        <pc:sldLayoutChg chg="add del mod replId">
          <pc:chgData name="LOUKIA - DIMITRA GKIONI" userId="S::s21017@unipi.gr::aa9f98b7-c670-456c-aeac-1c051446b12b" providerId="AD" clId="Web-{804BBB11-D9AF-227F-E1B3-083CBB6B8E13}" dt="2023-11-04T13:32:34.523" v="5"/>
          <pc:sldLayoutMkLst>
            <pc:docMk/>
            <pc:sldMasterMk cId="1402947446" sldId="2147483867"/>
            <pc:sldLayoutMk cId="1799623883" sldId="2147483875"/>
          </pc:sldLayoutMkLst>
        </pc:sldLayoutChg>
        <pc:sldLayoutChg chg="add del mod replId">
          <pc:chgData name="LOUKIA - DIMITRA GKIONI" userId="S::s21017@unipi.gr::aa9f98b7-c670-456c-aeac-1c051446b12b" providerId="AD" clId="Web-{804BBB11-D9AF-227F-E1B3-083CBB6B8E13}" dt="2023-11-04T13:32:34.523" v="5"/>
          <pc:sldLayoutMkLst>
            <pc:docMk/>
            <pc:sldMasterMk cId="1402947446" sldId="2147483867"/>
            <pc:sldLayoutMk cId="3998258950" sldId="2147483876"/>
          </pc:sldLayoutMkLst>
        </pc:sldLayoutChg>
        <pc:sldLayoutChg chg="add del mod replId">
          <pc:chgData name="LOUKIA - DIMITRA GKIONI" userId="S::s21017@unipi.gr::aa9f98b7-c670-456c-aeac-1c051446b12b" providerId="AD" clId="Web-{804BBB11-D9AF-227F-E1B3-083CBB6B8E13}" dt="2023-11-04T13:32:34.523" v="5"/>
          <pc:sldLayoutMkLst>
            <pc:docMk/>
            <pc:sldMasterMk cId="1402947446" sldId="2147483867"/>
            <pc:sldLayoutMk cId="16375277" sldId="2147483877"/>
          </pc:sldLayoutMkLst>
        </pc:sldLayoutChg>
        <pc:sldLayoutChg chg="add del mod replId">
          <pc:chgData name="LOUKIA - DIMITRA GKIONI" userId="S::s21017@unipi.gr::aa9f98b7-c670-456c-aeac-1c051446b12b" providerId="AD" clId="Web-{804BBB11-D9AF-227F-E1B3-083CBB6B8E13}" dt="2023-11-04T13:32:34.523" v="5"/>
          <pc:sldLayoutMkLst>
            <pc:docMk/>
            <pc:sldMasterMk cId="1402947446" sldId="2147483867"/>
            <pc:sldLayoutMk cId="3984322937" sldId="2147483878"/>
          </pc:sldLayoutMkLst>
        </pc:sldLayoutChg>
        <pc:sldLayoutChg chg="add del mod replId">
          <pc:chgData name="LOUKIA - DIMITRA GKIONI" userId="S::s21017@unipi.gr::aa9f98b7-c670-456c-aeac-1c051446b12b" providerId="AD" clId="Web-{804BBB11-D9AF-227F-E1B3-083CBB6B8E13}" dt="2023-11-04T13:32:34.523" v="5"/>
          <pc:sldLayoutMkLst>
            <pc:docMk/>
            <pc:sldMasterMk cId="1402947446" sldId="2147483867"/>
            <pc:sldLayoutMk cId="4291650525" sldId="2147483879"/>
          </pc:sldLayoutMkLst>
        </pc:sldLayoutChg>
        <pc:sldLayoutChg chg="add del mod replId">
          <pc:chgData name="LOUKIA - DIMITRA GKIONI" userId="S::s21017@unipi.gr::aa9f98b7-c670-456c-aeac-1c051446b12b" providerId="AD" clId="Web-{804BBB11-D9AF-227F-E1B3-083CBB6B8E13}" dt="2023-11-04T13:32:34.523" v="5"/>
          <pc:sldLayoutMkLst>
            <pc:docMk/>
            <pc:sldMasterMk cId="1402947446" sldId="2147483867"/>
            <pc:sldLayoutMk cId="2815953312" sldId="2147483880"/>
          </pc:sldLayoutMkLst>
        </pc:sldLayoutChg>
        <pc:sldLayoutChg chg="add del mod replId">
          <pc:chgData name="LOUKIA - DIMITRA GKIONI" userId="S::s21017@unipi.gr::aa9f98b7-c670-456c-aeac-1c051446b12b" providerId="AD" clId="Web-{804BBB11-D9AF-227F-E1B3-083CBB6B8E13}" dt="2023-11-04T13:32:34.523" v="5"/>
          <pc:sldLayoutMkLst>
            <pc:docMk/>
            <pc:sldMasterMk cId="1402947446" sldId="2147483867"/>
            <pc:sldLayoutMk cId="1706843221" sldId="2147483881"/>
          </pc:sldLayoutMkLst>
        </pc:sldLayoutChg>
        <pc:sldLayoutChg chg="add del mod replId">
          <pc:chgData name="LOUKIA - DIMITRA GKIONI" userId="S::s21017@unipi.gr::aa9f98b7-c670-456c-aeac-1c051446b12b" providerId="AD" clId="Web-{804BBB11-D9AF-227F-E1B3-083CBB6B8E13}" dt="2023-11-04T13:32:34.523" v="5"/>
          <pc:sldLayoutMkLst>
            <pc:docMk/>
            <pc:sldMasterMk cId="1402947446" sldId="2147483867"/>
            <pc:sldLayoutMk cId="1100247040" sldId="2147483882"/>
          </pc:sldLayoutMkLst>
        </pc:sldLayoutChg>
        <pc:sldLayoutChg chg="add del mod replId">
          <pc:chgData name="LOUKIA - DIMITRA GKIONI" userId="S::s21017@unipi.gr::aa9f98b7-c670-456c-aeac-1c051446b12b" providerId="AD" clId="Web-{804BBB11-D9AF-227F-E1B3-083CBB6B8E13}" dt="2023-11-04T13:32:34.523" v="5"/>
          <pc:sldLayoutMkLst>
            <pc:docMk/>
            <pc:sldMasterMk cId="1402947446" sldId="2147483867"/>
            <pc:sldLayoutMk cId="1271326630" sldId="2147483883"/>
          </pc:sldLayoutMkLst>
        </pc:sldLayoutChg>
        <pc:sldLayoutChg chg="add del mod replId">
          <pc:chgData name="LOUKIA - DIMITRA GKIONI" userId="S::s21017@unipi.gr::aa9f98b7-c670-456c-aeac-1c051446b12b" providerId="AD" clId="Web-{804BBB11-D9AF-227F-E1B3-083CBB6B8E13}" dt="2023-11-04T13:32:34.523" v="5"/>
          <pc:sldLayoutMkLst>
            <pc:docMk/>
            <pc:sldMasterMk cId="1402947446" sldId="2147483867"/>
            <pc:sldLayoutMk cId="3908068129" sldId="2147483884"/>
          </pc:sldLayoutMkLst>
        </pc:sldLayoutChg>
      </pc:sldMasterChg>
      <pc:sldMasterChg chg="add addSldLayout">
        <pc:chgData name="LOUKIA - DIMITRA GKIONI" userId="S::s21017@unipi.gr::aa9f98b7-c670-456c-aeac-1c051446b12b" providerId="AD" clId="Web-{804BBB11-D9AF-227F-E1B3-083CBB6B8E13}" dt="2023-11-04T13:32:34.523" v="5"/>
        <pc:sldMasterMkLst>
          <pc:docMk/>
          <pc:sldMasterMk cId="1241269516" sldId="2147483905"/>
        </pc:sldMasterMkLst>
        <pc:sldLayoutChg chg="add">
          <pc:chgData name="LOUKIA - DIMITRA GKIONI" userId="S::s21017@unipi.gr::aa9f98b7-c670-456c-aeac-1c051446b12b" providerId="AD" clId="Web-{804BBB11-D9AF-227F-E1B3-083CBB6B8E13}" dt="2023-11-04T13:32:34.523" v="5"/>
          <pc:sldLayoutMkLst>
            <pc:docMk/>
            <pc:sldMasterMk cId="1241269516" sldId="2147483905"/>
            <pc:sldLayoutMk cId="112861812" sldId="2147483894"/>
          </pc:sldLayoutMkLst>
        </pc:sldLayoutChg>
        <pc:sldLayoutChg chg="add">
          <pc:chgData name="LOUKIA - DIMITRA GKIONI" userId="S::s21017@unipi.gr::aa9f98b7-c670-456c-aeac-1c051446b12b" providerId="AD" clId="Web-{804BBB11-D9AF-227F-E1B3-083CBB6B8E13}" dt="2023-11-04T13:32:34.523" v="5"/>
          <pc:sldLayoutMkLst>
            <pc:docMk/>
            <pc:sldMasterMk cId="1241269516" sldId="2147483905"/>
            <pc:sldLayoutMk cId="3000141138" sldId="2147483895"/>
          </pc:sldLayoutMkLst>
        </pc:sldLayoutChg>
        <pc:sldLayoutChg chg="add">
          <pc:chgData name="LOUKIA - DIMITRA GKIONI" userId="S::s21017@unipi.gr::aa9f98b7-c670-456c-aeac-1c051446b12b" providerId="AD" clId="Web-{804BBB11-D9AF-227F-E1B3-083CBB6B8E13}" dt="2023-11-04T13:32:34.523" v="5"/>
          <pc:sldLayoutMkLst>
            <pc:docMk/>
            <pc:sldMasterMk cId="1241269516" sldId="2147483905"/>
            <pc:sldLayoutMk cId="3819910375" sldId="2147483896"/>
          </pc:sldLayoutMkLst>
        </pc:sldLayoutChg>
        <pc:sldLayoutChg chg="add">
          <pc:chgData name="LOUKIA - DIMITRA GKIONI" userId="S::s21017@unipi.gr::aa9f98b7-c670-456c-aeac-1c051446b12b" providerId="AD" clId="Web-{804BBB11-D9AF-227F-E1B3-083CBB6B8E13}" dt="2023-11-04T13:32:34.523" v="5"/>
          <pc:sldLayoutMkLst>
            <pc:docMk/>
            <pc:sldMasterMk cId="1241269516" sldId="2147483905"/>
            <pc:sldLayoutMk cId="4225831668" sldId="2147483897"/>
          </pc:sldLayoutMkLst>
        </pc:sldLayoutChg>
        <pc:sldLayoutChg chg="add">
          <pc:chgData name="LOUKIA - DIMITRA GKIONI" userId="S::s21017@unipi.gr::aa9f98b7-c670-456c-aeac-1c051446b12b" providerId="AD" clId="Web-{804BBB11-D9AF-227F-E1B3-083CBB6B8E13}" dt="2023-11-04T13:32:34.523" v="5"/>
          <pc:sldLayoutMkLst>
            <pc:docMk/>
            <pc:sldMasterMk cId="1241269516" sldId="2147483905"/>
            <pc:sldLayoutMk cId="1545272939" sldId="2147483898"/>
          </pc:sldLayoutMkLst>
        </pc:sldLayoutChg>
        <pc:sldLayoutChg chg="add">
          <pc:chgData name="LOUKIA - DIMITRA GKIONI" userId="S::s21017@unipi.gr::aa9f98b7-c670-456c-aeac-1c051446b12b" providerId="AD" clId="Web-{804BBB11-D9AF-227F-E1B3-083CBB6B8E13}" dt="2023-11-04T13:32:34.523" v="5"/>
          <pc:sldLayoutMkLst>
            <pc:docMk/>
            <pc:sldMasterMk cId="1241269516" sldId="2147483905"/>
            <pc:sldLayoutMk cId="1135994106" sldId="2147483899"/>
          </pc:sldLayoutMkLst>
        </pc:sldLayoutChg>
        <pc:sldLayoutChg chg="add">
          <pc:chgData name="LOUKIA - DIMITRA GKIONI" userId="S::s21017@unipi.gr::aa9f98b7-c670-456c-aeac-1c051446b12b" providerId="AD" clId="Web-{804BBB11-D9AF-227F-E1B3-083CBB6B8E13}" dt="2023-11-04T13:32:34.523" v="5"/>
          <pc:sldLayoutMkLst>
            <pc:docMk/>
            <pc:sldMasterMk cId="1241269516" sldId="2147483905"/>
            <pc:sldLayoutMk cId="2886123495" sldId="2147483900"/>
          </pc:sldLayoutMkLst>
        </pc:sldLayoutChg>
        <pc:sldLayoutChg chg="add">
          <pc:chgData name="LOUKIA - DIMITRA GKIONI" userId="S::s21017@unipi.gr::aa9f98b7-c670-456c-aeac-1c051446b12b" providerId="AD" clId="Web-{804BBB11-D9AF-227F-E1B3-083CBB6B8E13}" dt="2023-11-04T13:32:34.523" v="5"/>
          <pc:sldLayoutMkLst>
            <pc:docMk/>
            <pc:sldMasterMk cId="1241269516" sldId="2147483905"/>
            <pc:sldLayoutMk cId="953749349" sldId="2147483901"/>
          </pc:sldLayoutMkLst>
        </pc:sldLayoutChg>
        <pc:sldLayoutChg chg="add">
          <pc:chgData name="LOUKIA - DIMITRA GKIONI" userId="S::s21017@unipi.gr::aa9f98b7-c670-456c-aeac-1c051446b12b" providerId="AD" clId="Web-{804BBB11-D9AF-227F-E1B3-083CBB6B8E13}" dt="2023-11-04T13:32:34.523" v="5"/>
          <pc:sldLayoutMkLst>
            <pc:docMk/>
            <pc:sldMasterMk cId="1241269516" sldId="2147483905"/>
            <pc:sldLayoutMk cId="2379700245" sldId="2147483902"/>
          </pc:sldLayoutMkLst>
        </pc:sldLayoutChg>
        <pc:sldLayoutChg chg="add">
          <pc:chgData name="LOUKIA - DIMITRA GKIONI" userId="S::s21017@unipi.gr::aa9f98b7-c670-456c-aeac-1c051446b12b" providerId="AD" clId="Web-{804BBB11-D9AF-227F-E1B3-083CBB6B8E13}" dt="2023-11-04T13:32:34.523" v="5"/>
          <pc:sldLayoutMkLst>
            <pc:docMk/>
            <pc:sldMasterMk cId="1241269516" sldId="2147483905"/>
            <pc:sldLayoutMk cId="3980069076" sldId="2147483903"/>
          </pc:sldLayoutMkLst>
        </pc:sldLayoutChg>
        <pc:sldLayoutChg chg="add">
          <pc:chgData name="LOUKIA - DIMITRA GKIONI" userId="S::s21017@unipi.gr::aa9f98b7-c670-456c-aeac-1c051446b12b" providerId="AD" clId="Web-{804BBB11-D9AF-227F-E1B3-083CBB6B8E13}" dt="2023-11-04T13:32:34.523" v="5"/>
          <pc:sldLayoutMkLst>
            <pc:docMk/>
            <pc:sldMasterMk cId="1241269516" sldId="2147483905"/>
            <pc:sldLayoutMk cId="3455500862" sldId="2147483904"/>
          </pc:sldLayoutMkLst>
        </pc:sldLayoutChg>
      </pc:sldMasterChg>
    </pc:docChg>
  </pc:docChgLst>
  <pc:docChgLst>
    <pc:chgData name="LOUKIA - DIMITRA GKIONI" userId="S::s21017@unipi.gr::aa9f98b7-c670-456c-aeac-1c051446b12b" providerId="AD" clId="Web-{75BB4AD9-7D72-6478-77F2-90EDDCF4F86A}"/>
    <pc:docChg chg="addSld modSld">
      <pc:chgData name="LOUKIA - DIMITRA GKIONI" userId="S::s21017@unipi.gr::aa9f98b7-c670-456c-aeac-1c051446b12b" providerId="AD" clId="Web-{75BB4AD9-7D72-6478-77F2-90EDDCF4F86A}" dt="2023-11-07T18:52:48.398" v="196" actId="1076"/>
      <pc:docMkLst>
        <pc:docMk/>
      </pc:docMkLst>
      <pc:sldChg chg="modSp">
        <pc:chgData name="LOUKIA - DIMITRA GKIONI" userId="S::s21017@unipi.gr::aa9f98b7-c670-456c-aeac-1c051446b12b" providerId="AD" clId="Web-{75BB4AD9-7D72-6478-77F2-90EDDCF4F86A}" dt="2023-11-07T18:43:25.649" v="4" actId="1076"/>
        <pc:sldMkLst>
          <pc:docMk/>
          <pc:sldMk cId="1660132187" sldId="256"/>
        </pc:sldMkLst>
        <pc:spChg chg="mod">
          <ac:chgData name="LOUKIA - DIMITRA GKIONI" userId="S::s21017@unipi.gr::aa9f98b7-c670-456c-aeac-1c051446b12b" providerId="AD" clId="Web-{75BB4AD9-7D72-6478-77F2-90EDDCF4F86A}" dt="2023-11-07T18:43:25.649" v="4" actId="1076"/>
          <ac:spMkLst>
            <pc:docMk/>
            <pc:sldMk cId="1660132187" sldId="256"/>
            <ac:spMk id="2" creationId="{1281831F-DA1D-CFD3-CDBA-5C394E302C69}"/>
          </ac:spMkLst>
        </pc:spChg>
      </pc:sldChg>
      <pc:sldChg chg="modSp">
        <pc:chgData name="LOUKIA - DIMITRA GKIONI" userId="S::s21017@unipi.gr::aa9f98b7-c670-456c-aeac-1c051446b12b" providerId="AD" clId="Web-{75BB4AD9-7D72-6478-77F2-90EDDCF4F86A}" dt="2023-11-07T18:43:54.885" v="6" actId="20577"/>
        <pc:sldMkLst>
          <pc:docMk/>
          <pc:sldMk cId="440951603" sldId="260"/>
        </pc:sldMkLst>
        <pc:spChg chg="mod">
          <ac:chgData name="LOUKIA - DIMITRA GKIONI" userId="S::s21017@unipi.gr::aa9f98b7-c670-456c-aeac-1c051446b12b" providerId="AD" clId="Web-{75BB4AD9-7D72-6478-77F2-90EDDCF4F86A}" dt="2023-11-07T18:43:54.885" v="6" actId="20577"/>
          <ac:spMkLst>
            <pc:docMk/>
            <pc:sldMk cId="440951603" sldId="260"/>
            <ac:spMk id="11" creationId="{AAC367C7-A46F-4D79-3777-9445B6A8481D}"/>
          </ac:spMkLst>
        </pc:spChg>
      </pc:sldChg>
      <pc:sldChg chg="modSp">
        <pc:chgData name="LOUKIA - DIMITRA GKIONI" userId="S::s21017@unipi.gr::aa9f98b7-c670-456c-aeac-1c051446b12b" providerId="AD" clId="Web-{75BB4AD9-7D72-6478-77F2-90EDDCF4F86A}" dt="2023-11-07T18:46:13.689" v="76" actId="20577"/>
        <pc:sldMkLst>
          <pc:docMk/>
          <pc:sldMk cId="3103887231" sldId="263"/>
        </pc:sldMkLst>
        <pc:graphicFrameChg chg="modGraphic">
          <ac:chgData name="LOUKIA - DIMITRA GKIONI" userId="S::s21017@unipi.gr::aa9f98b7-c670-456c-aeac-1c051446b12b" providerId="AD" clId="Web-{75BB4AD9-7D72-6478-77F2-90EDDCF4F86A}" dt="2023-11-07T18:46:13.689" v="76" actId="20577"/>
          <ac:graphicFrameMkLst>
            <pc:docMk/>
            <pc:sldMk cId="3103887231" sldId="263"/>
            <ac:graphicFrameMk id="63" creationId="{4B89A5F1-AEFC-1885-916E-BEE555D216BA}"/>
          </ac:graphicFrameMkLst>
        </pc:graphicFrameChg>
      </pc:sldChg>
      <pc:sldChg chg="addSp delSp modSp new mod setBg">
        <pc:chgData name="LOUKIA - DIMITRA GKIONI" userId="S::s21017@unipi.gr::aa9f98b7-c670-456c-aeac-1c051446b12b" providerId="AD" clId="Web-{75BB4AD9-7D72-6478-77F2-90EDDCF4F86A}" dt="2023-11-07T18:52:48.398" v="196" actId="1076"/>
        <pc:sldMkLst>
          <pc:docMk/>
          <pc:sldMk cId="2084646481" sldId="265"/>
        </pc:sldMkLst>
        <pc:spChg chg="mod">
          <ac:chgData name="LOUKIA - DIMITRA GKIONI" userId="S::s21017@unipi.gr::aa9f98b7-c670-456c-aeac-1c051446b12b" providerId="AD" clId="Web-{75BB4AD9-7D72-6478-77F2-90EDDCF4F86A}" dt="2023-11-07T18:48:49.667" v="105" actId="1076"/>
          <ac:spMkLst>
            <pc:docMk/>
            <pc:sldMk cId="2084646481" sldId="265"/>
            <ac:spMk id="2" creationId="{94EC3A7A-6E55-C114-A162-CC4C8CD4B301}"/>
          </ac:spMkLst>
        </pc:spChg>
        <pc:spChg chg="del">
          <ac:chgData name="LOUKIA - DIMITRA GKIONI" userId="S::s21017@unipi.gr::aa9f98b7-c670-456c-aeac-1c051446b12b" providerId="AD" clId="Web-{75BB4AD9-7D72-6478-77F2-90EDDCF4F86A}" dt="2023-11-07T18:48:30.087" v="103"/>
          <ac:spMkLst>
            <pc:docMk/>
            <pc:sldMk cId="2084646481" sldId="265"/>
            <ac:spMk id="3" creationId="{C481BEB1-581D-2745-B877-15BEBBD6CC4A}"/>
          </ac:spMkLst>
        </pc:spChg>
        <pc:graphicFrameChg chg="add del mod modGraphic">
          <ac:chgData name="LOUKIA - DIMITRA GKIONI" userId="S::s21017@unipi.gr::aa9f98b7-c670-456c-aeac-1c051446b12b" providerId="AD" clId="Web-{75BB4AD9-7D72-6478-77F2-90EDDCF4F86A}" dt="2023-11-07T18:49:27.044" v="107"/>
          <ac:graphicFrameMkLst>
            <pc:docMk/>
            <pc:sldMk cId="2084646481" sldId="265"/>
            <ac:graphicFrameMk id="5" creationId="{20C9BC96-A4E1-DF35-8BA8-816FB4919353}"/>
          </ac:graphicFrameMkLst>
        </pc:graphicFrameChg>
        <pc:graphicFrameChg chg="add del mod modGraphic">
          <ac:chgData name="LOUKIA - DIMITRA GKIONI" userId="S::s21017@unipi.gr::aa9f98b7-c670-456c-aeac-1c051446b12b" providerId="AD" clId="Web-{75BB4AD9-7D72-6478-77F2-90EDDCF4F86A}" dt="2023-11-07T18:49:35.935" v="109"/>
          <ac:graphicFrameMkLst>
            <pc:docMk/>
            <pc:sldMk cId="2084646481" sldId="265"/>
            <ac:graphicFrameMk id="20" creationId="{46DD9DC5-0C5E-AA91-A45A-5F1378CAFC35}"/>
          </ac:graphicFrameMkLst>
        </pc:graphicFrameChg>
        <pc:graphicFrameChg chg="add mod modGraphic">
          <ac:chgData name="LOUKIA - DIMITRA GKIONI" userId="S::s21017@unipi.gr::aa9f98b7-c670-456c-aeac-1c051446b12b" providerId="AD" clId="Web-{75BB4AD9-7D72-6478-77F2-90EDDCF4F86A}" dt="2023-11-07T18:52:48.398" v="196" actId="1076"/>
          <ac:graphicFrameMkLst>
            <pc:docMk/>
            <pc:sldMk cId="2084646481" sldId="265"/>
            <ac:graphicFrameMk id="36" creationId="{D0A57C38-2AC1-8872-0CFA-4F0CC0587C09}"/>
          </ac:graphicFrameMkLst>
        </pc:graphicFrameChg>
        <pc:picChg chg="add mod ord">
          <ac:chgData name="LOUKIA - DIMITRA GKIONI" userId="S::s21017@unipi.gr::aa9f98b7-c670-456c-aeac-1c051446b12b" providerId="AD" clId="Web-{75BB4AD9-7D72-6478-77F2-90EDDCF4F86A}" dt="2023-11-07T18:48:39.400" v="104" actId="1076"/>
          <ac:picMkLst>
            <pc:docMk/>
            <pc:sldMk cId="2084646481" sldId="265"/>
            <ac:picMk id="4" creationId="{6B63C596-BC0B-E266-1FB7-4D166324A87F}"/>
          </ac:picMkLst>
        </pc:picChg>
      </pc:sldChg>
    </pc:docChg>
  </pc:docChgLst>
  <pc:docChgLst>
    <pc:chgData name="LOUKIA - DIMITRA GKIONI" userId="S::s21017@unipi.gr::aa9f98b7-c670-456c-aeac-1c051446b12b" providerId="AD" clId="Web-{DCD59EC9-D11B-6C34-E134-79A8689898B9}"/>
    <pc:docChg chg="modSld">
      <pc:chgData name="LOUKIA - DIMITRA GKIONI" userId="S::s21017@unipi.gr::aa9f98b7-c670-456c-aeac-1c051446b12b" providerId="AD" clId="Web-{DCD59EC9-D11B-6C34-E134-79A8689898B9}" dt="2023-11-17T15:02:07.781" v="201" actId="20577"/>
      <pc:docMkLst>
        <pc:docMk/>
      </pc:docMkLst>
      <pc:sldChg chg="addSp delSp modSp">
        <pc:chgData name="LOUKIA - DIMITRA GKIONI" userId="S::s21017@unipi.gr::aa9f98b7-c670-456c-aeac-1c051446b12b" providerId="AD" clId="Web-{DCD59EC9-D11B-6C34-E134-79A8689898B9}" dt="2023-11-17T15:02:07.781" v="201" actId="20577"/>
        <pc:sldMkLst>
          <pc:docMk/>
          <pc:sldMk cId="47534906" sldId="277"/>
        </pc:sldMkLst>
        <pc:spChg chg="mod">
          <ac:chgData name="LOUKIA - DIMITRA GKIONI" userId="S::s21017@unipi.gr::aa9f98b7-c670-456c-aeac-1c051446b12b" providerId="AD" clId="Web-{DCD59EC9-D11B-6C34-E134-79A8689898B9}" dt="2023-11-17T14:47:11.875" v="47" actId="20577"/>
          <ac:spMkLst>
            <pc:docMk/>
            <pc:sldMk cId="47534906" sldId="277"/>
            <ac:spMk id="3" creationId="{00FA375D-F575-DCC0-C077-8F625215B57E}"/>
          </ac:spMkLst>
        </pc:spChg>
        <pc:spChg chg="add mod">
          <ac:chgData name="LOUKIA - DIMITRA GKIONI" userId="S::s21017@unipi.gr::aa9f98b7-c670-456c-aeac-1c051446b12b" providerId="AD" clId="Web-{DCD59EC9-D11B-6C34-E134-79A8689898B9}" dt="2023-11-17T15:02:07.781" v="201" actId="20577"/>
          <ac:spMkLst>
            <pc:docMk/>
            <pc:sldMk cId="47534906" sldId="277"/>
            <ac:spMk id="10" creationId="{1EFC0B4A-82B4-5753-E4B4-E2ED968B1D8B}"/>
          </ac:spMkLst>
        </pc:spChg>
        <pc:picChg chg="del">
          <ac:chgData name="LOUKIA - DIMITRA GKIONI" userId="S::s21017@unipi.gr::aa9f98b7-c670-456c-aeac-1c051446b12b" providerId="AD" clId="Web-{DCD59EC9-D11B-6C34-E134-79A8689898B9}" dt="2023-11-17T14:52:36.652" v="48"/>
          <ac:picMkLst>
            <pc:docMk/>
            <pc:sldMk cId="47534906" sldId="277"/>
            <ac:picMk id="4" creationId="{05A050CC-8B4C-92C8-CA82-790826E68A80}"/>
          </ac:picMkLst>
        </pc:picChg>
        <pc:picChg chg="add mod">
          <ac:chgData name="LOUKIA - DIMITRA GKIONI" userId="S::s21017@unipi.gr::aa9f98b7-c670-456c-aeac-1c051446b12b" providerId="AD" clId="Web-{DCD59EC9-D11B-6C34-E134-79A8689898B9}" dt="2023-11-17T14:52:55.496" v="52" actId="14100"/>
          <ac:picMkLst>
            <pc:docMk/>
            <pc:sldMk cId="47534906" sldId="277"/>
            <ac:picMk id="5" creationId="{730BD4B0-8FCD-1249-2C97-BF471B2FB2DD}"/>
          </ac:picMkLst>
        </pc:picChg>
        <pc:inkChg chg="add">
          <ac:chgData name="LOUKIA - DIMITRA GKIONI" userId="S::s21017@unipi.gr::aa9f98b7-c670-456c-aeac-1c051446b12b" providerId="AD" clId="Web-{DCD59EC9-D11B-6C34-E134-79A8689898B9}" dt="2023-11-17T14:53:03.575" v="53"/>
          <ac:inkMkLst>
            <pc:docMk/>
            <pc:sldMk cId="47534906" sldId="277"/>
            <ac:inkMk id="6" creationId="{04C9E948-1E49-08A4-A669-BD18049716A1}"/>
          </ac:inkMkLst>
        </pc:inkChg>
        <pc:inkChg chg="add">
          <ac:chgData name="LOUKIA - DIMITRA GKIONI" userId="S::s21017@unipi.gr::aa9f98b7-c670-456c-aeac-1c051446b12b" providerId="AD" clId="Web-{DCD59EC9-D11B-6C34-E134-79A8689898B9}" dt="2023-11-17T14:53:06.293" v="54"/>
          <ac:inkMkLst>
            <pc:docMk/>
            <pc:sldMk cId="47534906" sldId="277"/>
            <ac:inkMk id="7" creationId="{3A15A50E-3851-9AD9-4531-7E48C1DE2EF6}"/>
          </ac:inkMkLst>
        </pc:inkChg>
        <pc:inkChg chg="add del">
          <ac:chgData name="LOUKIA - DIMITRA GKIONI" userId="S::s21017@unipi.gr::aa9f98b7-c670-456c-aeac-1c051446b12b" providerId="AD" clId="Web-{DCD59EC9-D11B-6C34-E134-79A8689898B9}" dt="2023-11-17T14:53:25.091" v="56"/>
          <ac:inkMkLst>
            <pc:docMk/>
            <pc:sldMk cId="47534906" sldId="277"/>
            <ac:inkMk id="9" creationId="{1ED74E96-6833-C3C8-47AA-A8D345FD89B8}"/>
          </ac:inkMkLst>
        </pc:inkChg>
      </pc:sldChg>
      <pc:sldChg chg="modSp">
        <pc:chgData name="LOUKIA - DIMITRA GKIONI" userId="S::s21017@unipi.gr::aa9f98b7-c670-456c-aeac-1c051446b12b" providerId="AD" clId="Web-{DCD59EC9-D11B-6C34-E134-79A8689898B9}" dt="2023-11-17T14:31:46.047" v="11" actId="20577"/>
        <pc:sldMkLst>
          <pc:docMk/>
          <pc:sldMk cId="1327218245" sldId="283"/>
        </pc:sldMkLst>
        <pc:spChg chg="mod">
          <ac:chgData name="LOUKIA - DIMITRA GKIONI" userId="S::s21017@unipi.gr::aa9f98b7-c670-456c-aeac-1c051446b12b" providerId="AD" clId="Web-{DCD59EC9-D11B-6C34-E134-79A8689898B9}" dt="2023-11-17T14:31:46.047" v="11" actId="20577"/>
          <ac:spMkLst>
            <pc:docMk/>
            <pc:sldMk cId="1327218245" sldId="283"/>
            <ac:spMk id="2" creationId="{76554E9F-E038-F4EA-0AB4-081E9B0DACF6}"/>
          </ac:spMkLst>
        </pc:spChg>
      </pc:sldChg>
    </pc:docChg>
  </pc:docChgLst>
  <pc:docChgLst>
    <pc:chgData name="LOUKIA - DIMITRA GKIONI" userId="S::s21017@unipi.gr::aa9f98b7-c670-456c-aeac-1c051446b12b" providerId="AD" clId="Web-{B6BE70A3-3959-87E0-C63D-B5A327B79BD6}"/>
    <pc:docChg chg="addSld delSld modSld">
      <pc:chgData name="LOUKIA - DIMITRA GKIONI" userId="S::s21017@unipi.gr::aa9f98b7-c670-456c-aeac-1c051446b12b" providerId="AD" clId="Web-{B6BE70A3-3959-87E0-C63D-B5A327B79BD6}" dt="2023-11-12T20:04:18.536" v="539" actId="20577"/>
      <pc:docMkLst>
        <pc:docMk/>
      </pc:docMkLst>
      <pc:sldChg chg="modSp">
        <pc:chgData name="LOUKIA - DIMITRA GKIONI" userId="S::s21017@unipi.gr::aa9f98b7-c670-456c-aeac-1c051446b12b" providerId="AD" clId="Web-{B6BE70A3-3959-87E0-C63D-B5A327B79BD6}" dt="2023-11-12T20:01:43.657" v="468" actId="20577"/>
        <pc:sldMkLst>
          <pc:docMk/>
          <pc:sldMk cId="2405706448" sldId="257"/>
        </pc:sldMkLst>
        <pc:spChg chg="mod">
          <ac:chgData name="LOUKIA - DIMITRA GKIONI" userId="S::s21017@unipi.gr::aa9f98b7-c670-456c-aeac-1c051446b12b" providerId="AD" clId="Web-{B6BE70A3-3959-87E0-C63D-B5A327B79BD6}" dt="2023-11-12T20:01:43.657" v="468" actId="20577"/>
          <ac:spMkLst>
            <pc:docMk/>
            <pc:sldMk cId="2405706448" sldId="257"/>
            <ac:spMk id="19" creationId="{D0DBC27E-F552-CBBB-4545-062017C9D9CD}"/>
          </ac:spMkLst>
        </pc:spChg>
      </pc:sldChg>
      <pc:sldChg chg="addSp modSp">
        <pc:chgData name="LOUKIA - DIMITRA GKIONI" userId="S::s21017@unipi.gr::aa9f98b7-c670-456c-aeac-1c051446b12b" providerId="AD" clId="Web-{B6BE70A3-3959-87E0-C63D-B5A327B79BD6}" dt="2023-11-12T20:04:18.536" v="539" actId="20577"/>
        <pc:sldMkLst>
          <pc:docMk/>
          <pc:sldMk cId="440951603" sldId="260"/>
        </pc:sldMkLst>
        <pc:spChg chg="add mod">
          <ac:chgData name="LOUKIA - DIMITRA GKIONI" userId="S::s21017@unipi.gr::aa9f98b7-c670-456c-aeac-1c051446b12b" providerId="AD" clId="Web-{B6BE70A3-3959-87E0-C63D-B5A327B79BD6}" dt="2023-11-12T20:04:11.833" v="538" actId="20577"/>
          <ac:spMkLst>
            <pc:docMk/>
            <pc:sldMk cId="440951603" sldId="260"/>
            <ac:spMk id="10" creationId="{05713879-ED9D-9DBC-8C15-8D7135BDAB99}"/>
          </ac:spMkLst>
        </pc:spChg>
        <pc:spChg chg="mod">
          <ac:chgData name="LOUKIA - DIMITRA GKIONI" userId="S::s21017@unipi.gr::aa9f98b7-c670-456c-aeac-1c051446b12b" providerId="AD" clId="Web-{B6BE70A3-3959-87E0-C63D-B5A327B79BD6}" dt="2023-11-12T20:04:18.536" v="539" actId="20577"/>
          <ac:spMkLst>
            <pc:docMk/>
            <pc:sldMk cId="440951603" sldId="260"/>
            <ac:spMk id="11" creationId="{AAC367C7-A46F-4D79-3777-9445B6A8481D}"/>
          </ac:spMkLst>
        </pc:spChg>
      </pc:sldChg>
      <pc:sldChg chg="addSp modSp">
        <pc:chgData name="LOUKIA - DIMITRA GKIONI" userId="S::s21017@unipi.gr::aa9f98b7-c670-456c-aeac-1c051446b12b" providerId="AD" clId="Web-{B6BE70A3-3959-87E0-C63D-B5A327B79BD6}" dt="2023-11-12T19:34:13.924" v="119"/>
        <pc:sldMkLst>
          <pc:docMk/>
          <pc:sldMk cId="2084646481" sldId="265"/>
        </pc:sldMkLst>
        <pc:spChg chg="add mod">
          <ac:chgData name="LOUKIA - DIMITRA GKIONI" userId="S::s21017@unipi.gr::aa9f98b7-c670-456c-aeac-1c051446b12b" providerId="AD" clId="Web-{B6BE70A3-3959-87E0-C63D-B5A327B79BD6}" dt="2023-11-12T19:32:10.764" v="71" actId="1076"/>
          <ac:spMkLst>
            <pc:docMk/>
            <pc:sldMk cId="2084646481" sldId="265"/>
            <ac:spMk id="110" creationId="{3C31DE99-BD04-F016-C9A7-E6FF6F2D4EA8}"/>
          </ac:spMkLst>
        </pc:spChg>
        <pc:spChg chg="add mod">
          <ac:chgData name="LOUKIA - DIMITRA GKIONI" userId="S::s21017@unipi.gr::aa9f98b7-c670-456c-aeac-1c051446b12b" providerId="AD" clId="Web-{B6BE70A3-3959-87E0-C63D-B5A327B79BD6}" dt="2023-11-12T19:29:56.183" v="62" actId="20577"/>
          <ac:spMkLst>
            <pc:docMk/>
            <pc:sldMk cId="2084646481" sldId="265"/>
            <ac:spMk id="778" creationId="{E137D898-53A6-4687-48D5-85F6473C3A55}"/>
          </ac:spMkLst>
        </pc:spChg>
        <pc:spChg chg="add mod">
          <ac:chgData name="LOUKIA - DIMITRA GKIONI" userId="S::s21017@unipi.gr::aa9f98b7-c670-456c-aeac-1c051446b12b" providerId="AD" clId="Web-{B6BE70A3-3959-87E0-C63D-B5A327B79BD6}" dt="2023-11-12T19:32:49.422" v="86" actId="1076"/>
          <ac:spMkLst>
            <pc:docMk/>
            <pc:sldMk cId="2084646481" sldId="265"/>
            <ac:spMk id="974" creationId="{D5437CBC-8706-141D-4D51-05F0CCBFEFED}"/>
          </ac:spMkLst>
        </pc:spChg>
        <pc:spChg chg="add mod">
          <ac:chgData name="LOUKIA - DIMITRA GKIONI" userId="S::s21017@unipi.gr::aa9f98b7-c670-456c-aeac-1c051446b12b" providerId="AD" clId="Web-{B6BE70A3-3959-87E0-C63D-B5A327B79BD6}" dt="2023-11-12T19:33:55.158" v="118" actId="20577"/>
          <ac:spMkLst>
            <pc:docMk/>
            <pc:sldMk cId="2084646481" sldId="265"/>
            <ac:spMk id="975" creationId="{A57C07B4-6EFE-D574-598C-EFC79BA6D454}"/>
          </ac:spMkLst>
        </pc:spChg>
        <pc:graphicFrameChg chg="modGraphic">
          <ac:chgData name="LOUKIA - DIMITRA GKIONI" userId="S::s21017@unipi.gr::aa9f98b7-c670-456c-aeac-1c051446b12b" providerId="AD" clId="Web-{B6BE70A3-3959-87E0-C63D-B5A327B79BD6}" dt="2023-11-12T19:34:13.924" v="119"/>
          <ac:graphicFrameMkLst>
            <pc:docMk/>
            <pc:sldMk cId="2084646481" sldId="265"/>
            <ac:graphicFrameMk id="36" creationId="{D0A57C38-2AC1-8872-0CFA-4F0CC0587C09}"/>
          </ac:graphicFrameMkLst>
        </pc:graphicFrameChg>
      </pc:sldChg>
      <pc:sldChg chg="modSp">
        <pc:chgData name="LOUKIA - DIMITRA GKIONI" userId="S::s21017@unipi.gr::aa9f98b7-c670-456c-aeac-1c051446b12b" providerId="AD" clId="Web-{B6BE70A3-3959-87E0-C63D-B5A327B79BD6}" dt="2023-11-12T19:44:29.285" v="159" actId="20577"/>
        <pc:sldMkLst>
          <pc:docMk/>
          <pc:sldMk cId="2037988452" sldId="268"/>
        </pc:sldMkLst>
        <pc:spChg chg="mod">
          <ac:chgData name="LOUKIA - DIMITRA GKIONI" userId="S::s21017@unipi.gr::aa9f98b7-c670-456c-aeac-1c051446b12b" providerId="AD" clId="Web-{B6BE70A3-3959-87E0-C63D-B5A327B79BD6}" dt="2023-11-12T19:44:04.175" v="155" actId="1076"/>
          <ac:spMkLst>
            <pc:docMk/>
            <pc:sldMk cId="2037988452" sldId="268"/>
            <ac:spMk id="2" creationId="{3A46E911-FCAD-DAB4-FC62-6DDCE6299B8D}"/>
          </ac:spMkLst>
        </pc:spChg>
        <pc:spChg chg="mod">
          <ac:chgData name="LOUKIA - DIMITRA GKIONI" userId="S::s21017@unipi.gr::aa9f98b7-c670-456c-aeac-1c051446b12b" providerId="AD" clId="Web-{B6BE70A3-3959-87E0-C63D-B5A327B79BD6}" dt="2023-11-12T19:40:45.982" v="123" actId="20577"/>
          <ac:spMkLst>
            <pc:docMk/>
            <pc:sldMk cId="2037988452" sldId="268"/>
            <ac:spMk id="5" creationId="{BE1E7C6A-D82F-08EA-573A-12E5236F531B}"/>
          </ac:spMkLst>
        </pc:spChg>
        <pc:spChg chg="mod">
          <ac:chgData name="LOUKIA - DIMITRA GKIONI" userId="S::s21017@unipi.gr::aa9f98b7-c670-456c-aeac-1c051446b12b" providerId="AD" clId="Web-{B6BE70A3-3959-87E0-C63D-B5A327B79BD6}" dt="2023-11-12T19:44:25.847" v="158" actId="20577"/>
          <ac:spMkLst>
            <pc:docMk/>
            <pc:sldMk cId="2037988452" sldId="268"/>
            <ac:spMk id="6" creationId="{DB729BD2-7003-ED0A-B50D-E9793B178885}"/>
          </ac:spMkLst>
        </pc:spChg>
        <pc:spChg chg="mod">
          <ac:chgData name="LOUKIA - DIMITRA GKIONI" userId="S::s21017@unipi.gr::aa9f98b7-c670-456c-aeac-1c051446b12b" providerId="AD" clId="Web-{B6BE70A3-3959-87E0-C63D-B5A327B79BD6}" dt="2023-11-12T19:44:29.285" v="159" actId="20577"/>
          <ac:spMkLst>
            <pc:docMk/>
            <pc:sldMk cId="2037988452" sldId="268"/>
            <ac:spMk id="8" creationId="{AE1F1195-7804-ACD2-D118-401FD4129489}"/>
          </ac:spMkLst>
        </pc:spChg>
        <pc:picChg chg="mod">
          <ac:chgData name="LOUKIA - DIMITRA GKIONI" userId="S::s21017@unipi.gr::aa9f98b7-c670-456c-aeac-1c051446b12b" providerId="AD" clId="Web-{B6BE70A3-3959-87E0-C63D-B5A327B79BD6}" dt="2023-11-12T19:44:07.987" v="156" actId="1076"/>
          <ac:picMkLst>
            <pc:docMk/>
            <pc:sldMk cId="2037988452" sldId="268"/>
            <ac:picMk id="4" creationId="{5A6D4B51-43B7-9087-5C3E-F0AE6BAD210B}"/>
          </ac:picMkLst>
        </pc:picChg>
      </pc:sldChg>
      <pc:sldChg chg="del">
        <pc:chgData name="LOUKIA - DIMITRA GKIONI" userId="S::s21017@unipi.gr::aa9f98b7-c670-456c-aeac-1c051446b12b" providerId="AD" clId="Web-{B6BE70A3-3959-87E0-C63D-B5A327B79BD6}" dt="2023-11-12T19:26:57.615" v="0"/>
        <pc:sldMkLst>
          <pc:docMk/>
          <pc:sldMk cId="260776358" sldId="270"/>
        </pc:sldMkLst>
      </pc:sldChg>
      <pc:sldChg chg="addSp delSp modSp new mod setBg">
        <pc:chgData name="LOUKIA - DIMITRA GKIONI" userId="S::s21017@unipi.gr::aa9f98b7-c670-456c-aeac-1c051446b12b" providerId="AD" clId="Web-{B6BE70A3-3959-87E0-C63D-B5A327B79BD6}" dt="2023-11-12T19:43:31.861" v="154"/>
        <pc:sldMkLst>
          <pc:docMk/>
          <pc:sldMk cId="2297588220" sldId="273"/>
        </pc:sldMkLst>
        <pc:spChg chg="mod ord">
          <ac:chgData name="LOUKIA - DIMITRA GKIONI" userId="S::s21017@unipi.gr::aa9f98b7-c670-456c-aeac-1c051446b12b" providerId="AD" clId="Web-{B6BE70A3-3959-87E0-C63D-B5A327B79BD6}" dt="2023-11-12T19:43:31.861" v="154"/>
          <ac:spMkLst>
            <pc:docMk/>
            <pc:sldMk cId="2297588220" sldId="273"/>
            <ac:spMk id="2" creationId="{1B7AF581-F9F4-3E86-144E-AD54FE5CB329}"/>
          </ac:spMkLst>
        </pc:spChg>
        <pc:spChg chg="del">
          <ac:chgData name="LOUKIA - DIMITRA GKIONI" userId="S::s21017@unipi.gr::aa9f98b7-c670-456c-aeac-1c051446b12b" providerId="AD" clId="Web-{B6BE70A3-3959-87E0-C63D-B5A327B79BD6}" dt="2023-11-12T19:42:10.797" v="126"/>
          <ac:spMkLst>
            <pc:docMk/>
            <pc:sldMk cId="2297588220" sldId="273"/>
            <ac:spMk id="3" creationId="{F1D931AF-8EE6-EAAA-B47E-B74316637880}"/>
          </ac:spMkLst>
        </pc:spChg>
        <pc:spChg chg="add del">
          <ac:chgData name="LOUKIA - DIMITRA GKIONI" userId="S::s21017@unipi.gr::aa9f98b7-c670-456c-aeac-1c051446b12b" providerId="AD" clId="Web-{B6BE70A3-3959-87E0-C63D-B5A327B79BD6}" dt="2023-11-12T19:42:49.751" v="132"/>
          <ac:spMkLst>
            <pc:docMk/>
            <pc:sldMk cId="2297588220" sldId="273"/>
            <ac:spMk id="8" creationId="{EBBF9286-D81B-A41B-EC7A-650995274DB4}"/>
          </ac:spMkLst>
        </pc:spChg>
        <pc:spChg chg="add del">
          <ac:chgData name="LOUKIA - DIMITRA GKIONI" userId="S::s21017@unipi.gr::aa9f98b7-c670-456c-aeac-1c051446b12b" providerId="AD" clId="Web-{B6BE70A3-3959-87E0-C63D-B5A327B79BD6}" dt="2023-11-12T19:42:49.751" v="132"/>
          <ac:spMkLst>
            <pc:docMk/>
            <pc:sldMk cId="2297588220" sldId="273"/>
            <ac:spMk id="11" creationId="{3AFE8227-C443-417B-BA91-520EB1EF4559}"/>
          </ac:spMkLst>
        </pc:spChg>
        <pc:spChg chg="add del">
          <ac:chgData name="LOUKIA - DIMITRA GKIONI" userId="S::s21017@unipi.gr::aa9f98b7-c670-456c-aeac-1c051446b12b" providerId="AD" clId="Web-{B6BE70A3-3959-87E0-C63D-B5A327B79BD6}" dt="2023-11-12T19:42:49.751" v="132"/>
          <ac:spMkLst>
            <pc:docMk/>
            <pc:sldMk cId="2297588220" sldId="273"/>
            <ac:spMk id="13" creationId="{907741FC-B544-4A6E-B831-6789D042333D}"/>
          </ac:spMkLst>
        </pc:spChg>
        <pc:spChg chg="add del">
          <ac:chgData name="LOUKIA - DIMITRA GKIONI" userId="S::s21017@unipi.gr::aa9f98b7-c670-456c-aeac-1c051446b12b" providerId="AD" clId="Web-{B6BE70A3-3959-87E0-C63D-B5A327B79BD6}" dt="2023-11-12T19:42:49.751" v="132"/>
          <ac:spMkLst>
            <pc:docMk/>
            <pc:sldMk cId="2297588220" sldId="273"/>
            <ac:spMk id="15" creationId="{3F0BE7ED-7814-4273-B18A-F26CC0380380}"/>
          </ac:spMkLst>
        </pc:spChg>
        <pc:spChg chg="add del">
          <ac:chgData name="LOUKIA - DIMITRA GKIONI" userId="S::s21017@unipi.gr::aa9f98b7-c670-456c-aeac-1c051446b12b" providerId="AD" clId="Web-{B6BE70A3-3959-87E0-C63D-B5A327B79BD6}" dt="2023-11-12T19:43:31.861" v="154"/>
          <ac:spMkLst>
            <pc:docMk/>
            <pc:sldMk cId="2297588220" sldId="273"/>
            <ac:spMk id="17" creationId="{04812C46-200A-4DEB-A05E-3ED6C68C2387}"/>
          </ac:spMkLst>
        </pc:spChg>
        <pc:spChg chg="add del">
          <ac:chgData name="LOUKIA - DIMITRA GKIONI" userId="S::s21017@unipi.gr::aa9f98b7-c670-456c-aeac-1c051446b12b" providerId="AD" clId="Web-{B6BE70A3-3959-87E0-C63D-B5A327B79BD6}" dt="2023-11-12T19:43:31.861" v="154"/>
          <ac:spMkLst>
            <pc:docMk/>
            <pc:sldMk cId="2297588220" sldId="273"/>
            <ac:spMk id="18" creationId="{D1EA859B-E555-4109-94F3-6700E046E008}"/>
          </ac:spMkLst>
        </pc:spChg>
        <pc:spChg chg="add del">
          <ac:chgData name="LOUKIA - DIMITRA GKIONI" userId="S::s21017@unipi.gr::aa9f98b7-c670-456c-aeac-1c051446b12b" providerId="AD" clId="Web-{B6BE70A3-3959-87E0-C63D-B5A327B79BD6}" dt="2023-11-12T19:43:31.861" v="154"/>
          <ac:spMkLst>
            <pc:docMk/>
            <pc:sldMk cId="2297588220" sldId="273"/>
            <ac:spMk id="19" creationId="{E724A9F7-2D95-4725-E948-DDCC348548D0}"/>
          </ac:spMkLst>
        </pc:spChg>
        <pc:spChg chg="add">
          <ac:chgData name="LOUKIA - DIMITRA GKIONI" userId="S::s21017@unipi.gr::aa9f98b7-c670-456c-aeac-1c051446b12b" providerId="AD" clId="Web-{B6BE70A3-3959-87E0-C63D-B5A327B79BD6}" dt="2023-11-12T19:43:31.861" v="154"/>
          <ac:spMkLst>
            <pc:docMk/>
            <pc:sldMk cId="2297588220" sldId="273"/>
            <ac:spMk id="24" creationId="{BA79A7CF-01AF-4178-9369-94E0C90EB046}"/>
          </ac:spMkLst>
        </pc:spChg>
        <pc:spChg chg="add">
          <ac:chgData name="LOUKIA - DIMITRA GKIONI" userId="S::s21017@unipi.gr::aa9f98b7-c670-456c-aeac-1c051446b12b" providerId="AD" clId="Web-{B6BE70A3-3959-87E0-C63D-B5A327B79BD6}" dt="2023-11-12T19:43:31.861" v="154"/>
          <ac:spMkLst>
            <pc:docMk/>
            <pc:sldMk cId="2297588220" sldId="273"/>
            <ac:spMk id="26" creationId="{99413ED5-9ED4-4772-BCE4-2BCAE6B12E35}"/>
          </ac:spMkLst>
        </pc:spChg>
        <pc:spChg chg="add">
          <ac:chgData name="LOUKIA - DIMITRA GKIONI" userId="S::s21017@unipi.gr::aa9f98b7-c670-456c-aeac-1c051446b12b" providerId="AD" clId="Web-{B6BE70A3-3959-87E0-C63D-B5A327B79BD6}" dt="2023-11-12T19:43:31.861" v="154"/>
          <ac:spMkLst>
            <pc:docMk/>
            <pc:sldMk cId="2297588220" sldId="273"/>
            <ac:spMk id="28" creationId="{04357C93-F0CB-4A1C-8F77-4E9063789819}"/>
          </ac:spMkLst>
        </pc:spChg>
        <pc:spChg chg="add">
          <ac:chgData name="LOUKIA - DIMITRA GKIONI" userId="S::s21017@unipi.gr::aa9f98b7-c670-456c-aeac-1c051446b12b" providerId="AD" clId="Web-{B6BE70A3-3959-87E0-C63D-B5A327B79BD6}" dt="2023-11-12T19:43:31.861" v="154"/>
          <ac:spMkLst>
            <pc:docMk/>
            <pc:sldMk cId="2297588220" sldId="273"/>
            <ac:spMk id="30" creationId="{90F533E9-6690-41A8-A372-4C6C622D028D}"/>
          </ac:spMkLst>
        </pc:spChg>
        <pc:picChg chg="add mod ord">
          <ac:chgData name="LOUKIA - DIMITRA GKIONI" userId="S::s21017@unipi.gr::aa9f98b7-c670-456c-aeac-1c051446b12b" providerId="AD" clId="Web-{B6BE70A3-3959-87E0-C63D-B5A327B79BD6}" dt="2023-11-12T19:43:31.861" v="154"/>
          <ac:picMkLst>
            <pc:docMk/>
            <pc:sldMk cId="2297588220" sldId="273"/>
            <ac:picMk id="4" creationId="{AF1CB375-9E9B-5AC7-3175-0620D53110D3}"/>
          </ac:picMkLst>
        </pc:picChg>
      </pc:sldChg>
      <pc:sldChg chg="addSp delSp modSp new mod setBg">
        <pc:chgData name="LOUKIA - DIMITRA GKIONI" userId="S::s21017@unipi.gr::aa9f98b7-c670-456c-aeac-1c051446b12b" providerId="AD" clId="Web-{B6BE70A3-3959-87E0-C63D-B5A327B79BD6}" dt="2023-11-12T19:46:15.335" v="221" actId="20577"/>
        <pc:sldMkLst>
          <pc:docMk/>
          <pc:sldMk cId="1598825616" sldId="274"/>
        </pc:sldMkLst>
        <pc:spChg chg="mod">
          <ac:chgData name="LOUKIA - DIMITRA GKIONI" userId="S::s21017@unipi.gr::aa9f98b7-c670-456c-aeac-1c051446b12b" providerId="AD" clId="Web-{B6BE70A3-3959-87E0-C63D-B5A327B79BD6}" dt="2023-11-12T19:46:15.335" v="221" actId="20577"/>
          <ac:spMkLst>
            <pc:docMk/>
            <pc:sldMk cId="1598825616" sldId="274"/>
            <ac:spMk id="2" creationId="{5E0E26A5-944F-E462-7AD1-20CBE19E7BC4}"/>
          </ac:spMkLst>
        </pc:spChg>
        <pc:spChg chg="del mod">
          <ac:chgData name="LOUKIA - DIMITRA GKIONI" userId="S::s21017@unipi.gr::aa9f98b7-c670-456c-aeac-1c051446b12b" providerId="AD" clId="Web-{B6BE70A3-3959-87E0-C63D-B5A327B79BD6}" dt="2023-11-12T19:46:06.272" v="220"/>
          <ac:spMkLst>
            <pc:docMk/>
            <pc:sldMk cId="1598825616" sldId="274"/>
            <ac:spMk id="3" creationId="{F9F4CB8A-40CC-1EAE-79AB-804DD749DD54}"/>
          </ac:spMkLst>
        </pc:spChg>
        <pc:spChg chg="add">
          <ac:chgData name="LOUKIA - DIMITRA GKIONI" userId="S::s21017@unipi.gr::aa9f98b7-c670-456c-aeac-1c051446b12b" providerId="AD" clId="Web-{B6BE70A3-3959-87E0-C63D-B5A327B79BD6}" dt="2023-11-12T19:46:06.272" v="220"/>
          <ac:spMkLst>
            <pc:docMk/>
            <pc:sldMk cId="1598825616" sldId="274"/>
            <ac:spMk id="9" creationId="{5A59F003-E00A-43F9-91DC-CC54E3B87466}"/>
          </ac:spMkLst>
        </pc:spChg>
        <pc:spChg chg="add">
          <ac:chgData name="LOUKIA - DIMITRA GKIONI" userId="S::s21017@unipi.gr::aa9f98b7-c670-456c-aeac-1c051446b12b" providerId="AD" clId="Web-{B6BE70A3-3959-87E0-C63D-B5A327B79BD6}" dt="2023-11-12T19:46:06.272" v="220"/>
          <ac:spMkLst>
            <pc:docMk/>
            <pc:sldMk cId="1598825616" sldId="274"/>
            <ac:spMk id="11" creationId="{D74A4382-E3AD-430A-9A1F-DFA3E0E77A7D}"/>
          </ac:spMkLst>
        </pc:spChg>
        <pc:spChg chg="add">
          <ac:chgData name="LOUKIA - DIMITRA GKIONI" userId="S::s21017@unipi.gr::aa9f98b7-c670-456c-aeac-1c051446b12b" providerId="AD" clId="Web-{B6BE70A3-3959-87E0-C63D-B5A327B79BD6}" dt="2023-11-12T19:46:06.272" v="220"/>
          <ac:spMkLst>
            <pc:docMk/>
            <pc:sldMk cId="1598825616" sldId="274"/>
            <ac:spMk id="13" creationId="{79F40191-0F44-4FD1-82CC-ACB507C14BE6}"/>
          </ac:spMkLst>
        </pc:spChg>
        <pc:picChg chg="add">
          <ac:chgData name="LOUKIA - DIMITRA GKIONI" userId="S::s21017@unipi.gr::aa9f98b7-c670-456c-aeac-1c051446b12b" providerId="AD" clId="Web-{B6BE70A3-3959-87E0-C63D-B5A327B79BD6}" dt="2023-11-12T19:46:06.272" v="220"/>
          <ac:picMkLst>
            <pc:docMk/>
            <pc:sldMk cId="1598825616" sldId="274"/>
            <ac:picMk id="5" creationId="{6DCCD5BC-E951-44DF-7F2C-1BEE5D2F3221}"/>
          </ac:picMkLst>
        </pc:picChg>
      </pc:sldChg>
      <pc:sldChg chg="addSp delSp modSp new mod setBg setClrOvrMap">
        <pc:chgData name="LOUKIA - DIMITRA GKIONI" userId="S::s21017@unipi.gr::aa9f98b7-c670-456c-aeac-1c051446b12b" providerId="AD" clId="Web-{B6BE70A3-3959-87E0-C63D-B5A327B79BD6}" dt="2023-11-12T19:56:29.445" v="429" actId="20577"/>
        <pc:sldMkLst>
          <pc:docMk/>
          <pc:sldMk cId="1090882761" sldId="275"/>
        </pc:sldMkLst>
        <pc:spChg chg="mod">
          <ac:chgData name="LOUKIA - DIMITRA GKIONI" userId="S::s21017@unipi.gr::aa9f98b7-c670-456c-aeac-1c051446b12b" providerId="AD" clId="Web-{B6BE70A3-3959-87E0-C63D-B5A327B79BD6}" dt="2023-11-12T19:56:29.445" v="429" actId="20577"/>
          <ac:spMkLst>
            <pc:docMk/>
            <pc:sldMk cId="1090882761" sldId="275"/>
            <ac:spMk id="2" creationId="{4702D106-F685-6113-ADDA-C285408B2046}"/>
          </ac:spMkLst>
        </pc:spChg>
        <pc:spChg chg="del">
          <ac:chgData name="LOUKIA - DIMITRA GKIONI" userId="S::s21017@unipi.gr::aa9f98b7-c670-456c-aeac-1c051446b12b" providerId="AD" clId="Web-{B6BE70A3-3959-87E0-C63D-B5A327B79BD6}" dt="2023-11-12T19:48:23.197" v="223"/>
          <ac:spMkLst>
            <pc:docMk/>
            <pc:sldMk cId="1090882761" sldId="275"/>
            <ac:spMk id="3" creationId="{8276B720-65DE-4E82-5837-DA40E54D74C8}"/>
          </ac:spMkLst>
        </pc:spChg>
        <pc:spChg chg="add del">
          <ac:chgData name="LOUKIA - DIMITRA GKIONI" userId="S::s21017@unipi.gr::aa9f98b7-c670-456c-aeac-1c051446b12b" providerId="AD" clId="Web-{B6BE70A3-3959-87E0-C63D-B5A327B79BD6}" dt="2023-11-12T19:55:16.521" v="425"/>
          <ac:spMkLst>
            <pc:docMk/>
            <pc:sldMk cId="1090882761" sldId="275"/>
            <ac:spMk id="9" creationId="{BACC6370-2D7E-4714-9D71-7542949D7D5D}"/>
          </ac:spMkLst>
        </pc:spChg>
        <pc:spChg chg="add del">
          <ac:chgData name="LOUKIA - DIMITRA GKIONI" userId="S::s21017@unipi.gr::aa9f98b7-c670-456c-aeac-1c051446b12b" providerId="AD" clId="Web-{B6BE70A3-3959-87E0-C63D-B5A327B79BD6}" dt="2023-11-12T19:55:16.521" v="425"/>
          <ac:spMkLst>
            <pc:docMk/>
            <pc:sldMk cId="1090882761" sldId="275"/>
            <ac:spMk id="11" creationId="{F68B3F68-107C-434F-AA38-110D5EA91B85}"/>
          </ac:spMkLst>
        </pc:spChg>
        <pc:spChg chg="add del">
          <ac:chgData name="LOUKIA - DIMITRA GKIONI" userId="S::s21017@unipi.gr::aa9f98b7-c670-456c-aeac-1c051446b12b" providerId="AD" clId="Web-{B6BE70A3-3959-87E0-C63D-B5A327B79BD6}" dt="2023-11-12T19:55:16.521" v="425"/>
          <ac:spMkLst>
            <pc:docMk/>
            <pc:sldMk cId="1090882761" sldId="275"/>
            <ac:spMk id="13" creationId="{AAD0DBB9-1A4B-4391-81D4-CB19F9AB918A}"/>
          </ac:spMkLst>
        </pc:spChg>
        <pc:spChg chg="add del">
          <ac:chgData name="LOUKIA - DIMITRA GKIONI" userId="S::s21017@unipi.gr::aa9f98b7-c670-456c-aeac-1c051446b12b" providerId="AD" clId="Web-{B6BE70A3-3959-87E0-C63D-B5A327B79BD6}" dt="2023-11-12T19:55:16.521" v="425"/>
          <ac:spMkLst>
            <pc:docMk/>
            <pc:sldMk cId="1090882761" sldId="275"/>
            <ac:spMk id="15" creationId="{063BBA22-50EA-4C4D-BE05-F1CE4E63AA56}"/>
          </ac:spMkLst>
        </pc:spChg>
        <pc:spChg chg="add">
          <ac:chgData name="LOUKIA - DIMITRA GKIONI" userId="S::s21017@unipi.gr::aa9f98b7-c670-456c-aeac-1c051446b12b" providerId="AD" clId="Web-{B6BE70A3-3959-87E0-C63D-B5A327B79BD6}" dt="2023-11-12T19:55:16.521" v="425"/>
          <ac:spMkLst>
            <pc:docMk/>
            <pc:sldMk cId="1090882761" sldId="275"/>
            <ac:spMk id="21" creationId="{9228552E-C8B1-4A80-8448-0787CE0FC704}"/>
          </ac:spMkLst>
        </pc:spChg>
        <pc:graphicFrameChg chg="add mod ord modGraphic">
          <ac:chgData name="LOUKIA - DIMITRA GKIONI" userId="S::s21017@unipi.gr::aa9f98b7-c670-456c-aeac-1c051446b12b" providerId="AD" clId="Web-{B6BE70A3-3959-87E0-C63D-B5A327B79BD6}" dt="2023-11-12T19:55:47.600" v="427" actId="20577"/>
          <ac:graphicFrameMkLst>
            <pc:docMk/>
            <pc:sldMk cId="1090882761" sldId="275"/>
            <ac:graphicFrameMk id="4" creationId="{0EDEEA09-29E0-5D85-ADAE-D79BD1DAF8BA}"/>
          </ac:graphicFrameMkLst>
        </pc:graphicFrameChg>
        <pc:picChg chg="add">
          <ac:chgData name="LOUKIA - DIMITRA GKIONI" userId="S::s21017@unipi.gr::aa9f98b7-c670-456c-aeac-1c051446b12b" providerId="AD" clId="Web-{B6BE70A3-3959-87E0-C63D-B5A327B79BD6}" dt="2023-11-12T19:55:16.521" v="425"/>
          <ac:picMkLst>
            <pc:docMk/>
            <pc:sldMk cId="1090882761" sldId="275"/>
            <ac:picMk id="17" creationId="{25B31E2C-00A8-7536-1675-E9C480B50FE2}"/>
          </ac:picMkLst>
        </pc:picChg>
      </pc:sldChg>
      <pc:sldChg chg="addSp delSp modSp new">
        <pc:chgData name="LOUKIA - DIMITRA GKIONI" userId="S::s21017@unipi.gr::aa9f98b7-c670-456c-aeac-1c051446b12b" providerId="AD" clId="Web-{B6BE70A3-3959-87E0-C63D-B5A327B79BD6}" dt="2023-11-12T19:57:53.635" v="467" actId="20577"/>
        <pc:sldMkLst>
          <pc:docMk/>
          <pc:sldMk cId="1052855467" sldId="276"/>
        </pc:sldMkLst>
        <pc:spChg chg="mod">
          <ac:chgData name="LOUKIA - DIMITRA GKIONI" userId="S::s21017@unipi.gr::aa9f98b7-c670-456c-aeac-1c051446b12b" providerId="AD" clId="Web-{B6BE70A3-3959-87E0-C63D-B5A327B79BD6}" dt="2023-11-12T19:57:53.635" v="467" actId="20577"/>
          <ac:spMkLst>
            <pc:docMk/>
            <pc:sldMk cId="1052855467" sldId="276"/>
            <ac:spMk id="2" creationId="{1E7E769D-2966-E553-B088-8CCAD053D0B5}"/>
          </ac:spMkLst>
        </pc:spChg>
        <pc:spChg chg="del">
          <ac:chgData name="LOUKIA - DIMITRA GKIONI" userId="S::s21017@unipi.gr::aa9f98b7-c670-456c-aeac-1c051446b12b" providerId="AD" clId="Web-{B6BE70A3-3959-87E0-C63D-B5A327B79BD6}" dt="2023-11-12T19:56:51.040" v="431"/>
          <ac:spMkLst>
            <pc:docMk/>
            <pc:sldMk cId="1052855467" sldId="276"/>
            <ac:spMk id="3" creationId="{B86EBBD5-B41C-293D-6BCF-E1B972B46DD2}"/>
          </ac:spMkLst>
        </pc:spChg>
        <pc:graphicFrameChg chg="add mod ord modGraphic">
          <ac:chgData name="LOUKIA - DIMITRA GKIONI" userId="S::s21017@unipi.gr::aa9f98b7-c670-456c-aeac-1c051446b12b" providerId="AD" clId="Web-{B6BE70A3-3959-87E0-C63D-B5A327B79BD6}" dt="2023-11-12T19:57:05.571" v="438" actId="20577"/>
          <ac:graphicFrameMkLst>
            <pc:docMk/>
            <pc:sldMk cId="1052855467" sldId="276"/>
            <ac:graphicFrameMk id="4" creationId="{71095181-318E-84FE-890B-346432CED74D}"/>
          </ac:graphicFrameMkLst>
        </pc:graphicFrameChg>
      </pc:sldChg>
    </pc:docChg>
  </pc:docChgLst>
  <pc:docChgLst>
    <pc:chgData name="LOUKIA - DIMITRA GKIONI" userId="S::s21017@unipi.gr::aa9f98b7-c670-456c-aeac-1c051446b12b" providerId="AD" clId="Web-{D9A7D68C-25C7-7D77-7262-235EED339C5C}"/>
    <pc:docChg chg="addSld modSld">
      <pc:chgData name="LOUKIA - DIMITRA GKIONI" userId="S::s21017@unipi.gr::aa9f98b7-c670-456c-aeac-1c051446b12b" providerId="AD" clId="Web-{D9A7D68C-25C7-7D77-7262-235EED339C5C}" dt="2023-11-17T12:56:23.070" v="644"/>
      <pc:docMkLst>
        <pc:docMk/>
      </pc:docMkLst>
      <pc:sldChg chg="modSp">
        <pc:chgData name="LOUKIA - DIMITRA GKIONI" userId="S::s21017@unipi.gr::aa9f98b7-c670-456c-aeac-1c051446b12b" providerId="AD" clId="Web-{D9A7D68C-25C7-7D77-7262-235EED339C5C}" dt="2023-11-17T12:07:09.302" v="47" actId="20577"/>
        <pc:sldMkLst>
          <pc:docMk/>
          <pc:sldMk cId="2037988452" sldId="268"/>
        </pc:sldMkLst>
        <pc:spChg chg="mod">
          <ac:chgData name="LOUKIA - DIMITRA GKIONI" userId="S::s21017@unipi.gr::aa9f98b7-c670-456c-aeac-1c051446b12b" providerId="AD" clId="Web-{D9A7D68C-25C7-7D77-7262-235EED339C5C}" dt="2023-11-17T12:05:41.862" v="3" actId="20577"/>
          <ac:spMkLst>
            <pc:docMk/>
            <pc:sldMk cId="2037988452" sldId="268"/>
            <ac:spMk id="5" creationId="{BE1E7C6A-D82F-08EA-573A-12E5236F531B}"/>
          </ac:spMkLst>
        </pc:spChg>
        <pc:spChg chg="mod">
          <ac:chgData name="LOUKIA - DIMITRA GKIONI" userId="S::s21017@unipi.gr::aa9f98b7-c670-456c-aeac-1c051446b12b" providerId="AD" clId="Web-{D9A7D68C-25C7-7D77-7262-235EED339C5C}" dt="2023-11-17T12:07:09.302" v="47" actId="20577"/>
          <ac:spMkLst>
            <pc:docMk/>
            <pc:sldMk cId="2037988452" sldId="268"/>
            <ac:spMk id="6" creationId="{DB729BD2-7003-ED0A-B50D-E9793B178885}"/>
          </ac:spMkLst>
        </pc:spChg>
      </pc:sldChg>
      <pc:sldChg chg="addSp delSp modSp mod setBg">
        <pc:chgData name="LOUKIA - DIMITRA GKIONI" userId="S::s21017@unipi.gr::aa9f98b7-c670-456c-aeac-1c051446b12b" providerId="AD" clId="Web-{D9A7D68C-25C7-7D77-7262-235EED339C5C}" dt="2023-11-17T12:44:22.422" v="406"/>
        <pc:sldMkLst>
          <pc:docMk/>
          <pc:sldMk cId="614540560" sldId="272"/>
        </pc:sldMkLst>
        <pc:spChg chg="mod">
          <ac:chgData name="LOUKIA - DIMITRA GKIONI" userId="S::s21017@unipi.gr::aa9f98b7-c670-456c-aeac-1c051446b12b" providerId="AD" clId="Web-{D9A7D68C-25C7-7D77-7262-235EED339C5C}" dt="2023-11-17T12:13:50.550" v="109" actId="20577"/>
          <ac:spMkLst>
            <pc:docMk/>
            <pc:sldMk cId="614540560" sldId="272"/>
            <ac:spMk id="2" creationId="{2500AB08-99A1-A391-A43E-0AFE6D23D0C7}"/>
          </ac:spMkLst>
        </pc:spChg>
        <pc:spChg chg="mod">
          <ac:chgData name="LOUKIA - DIMITRA GKIONI" userId="S::s21017@unipi.gr::aa9f98b7-c670-456c-aeac-1c051446b12b" providerId="AD" clId="Web-{D9A7D68C-25C7-7D77-7262-235EED339C5C}" dt="2023-11-17T12:11:08.466" v="88" actId="14100"/>
          <ac:spMkLst>
            <pc:docMk/>
            <pc:sldMk cId="614540560" sldId="272"/>
            <ac:spMk id="4" creationId="{73FF2C05-CF0A-C3BD-E5FC-8784F6DF898E}"/>
          </ac:spMkLst>
        </pc:spChg>
        <pc:spChg chg="del mod">
          <ac:chgData name="LOUKIA - DIMITRA GKIONI" userId="S::s21017@unipi.gr::aa9f98b7-c670-456c-aeac-1c051446b12b" providerId="AD" clId="Web-{D9A7D68C-25C7-7D77-7262-235EED339C5C}" dt="2023-11-17T12:21:53.409" v="183"/>
          <ac:spMkLst>
            <pc:docMk/>
            <pc:sldMk cId="614540560" sldId="272"/>
            <ac:spMk id="10" creationId="{E0387B05-AB6C-9635-2174-9846C3CDD7CF}"/>
          </ac:spMkLst>
        </pc:spChg>
        <pc:spChg chg="add del mod">
          <ac:chgData name="LOUKIA - DIMITRA GKIONI" userId="S::s21017@unipi.gr::aa9f98b7-c670-456c-aeac-1c051446b12b" providerId="AD" clId="Web-{D9A7D68C-25C7-7D77-7262-235EED339C5C}" dt="2023-11-17T12:31:24.553" v="203"/>
          <ac:spMkLst>
            <pc:docMk/>
            <pc:sldMk cId="614540560" sldId="272"/>
            <ac:spMk id="92" creationId="{197B8857-5981-82BC-A846-2C0349E746C3}"/>
          </ac:spMkLst>
        </pc:spChg>
        <pc:spChg chg="add mod">
          <ac:chgData name="LOUKIA - DIMITRA GKIONI" userId="S::s21017@unipi.gr::aa9f98b7-c670-456c-aeac-1c051446b12b" providerId="AD" clId="Web-{D9A7D68C-25C7-7D77-7262-235EED339C5C}" dt="2023-11-17T12:38:20.535" v="296" actId="1076"/>
          <ac:spMkLst>
            <pc:docMk/>
            <pc:sldMk cId="614540560" sldId="272"/>
            <ac:spMk id="171" creationId="{2887C9E5-A539-1745-90D2-846F235ACE3B}"/>
          </ac:spMkLst>
        </pc:spChg>
        <pc:spChg chg="add mod">
          <ac:chgData name="LOUKIA - DIMITRA GKIONI" userId="S::s21017@unipi.gr::aa9f98b7-c670-456c-aeac-1c051446b12b" providerId="AD" clId="Web-{D9A7D68C-25C7-7D77-7262-235EED339C5C}" dt="2023-11-17T12:43:49.468" v="404" actId="20577"/>
          <ac:spMkLst>
            <pc:docMk/>
            <pc:sldMk cId="614540560" sldId="272"/>
            <ac:spMk id="177" creationId="{CF487488-F624-C135-F9C1-6EC7E387ADF2}"/>
          </ac:spMkLst>
        </pc:spChg>
        <pc:graphicFrameChg chg="add mod modGraphic">
          <ac:chgData name="LOUKIA - DIMITRA GKIONI" userId="S::s21017@unipi.gr::aa9f98b7-c670-456c-aeac-1c051446b12b" providerId="AD" clId="Web-{D9A7D68C-25C7-7D77-7262-235EED339C5C}" dt="2023-11-17T12:38:04.535" v="295" actId="1076"/>
          <ac:graphicFrameMkLst>
            <pc:docMk/>
            <pc:sldMk cId="614540560" sldId="272"/>
            <ac:graphicFrameMk id="12" creationId="{50A77703-8348-6B2C-DA4F-C2003E3F17BD}"/>
          </ac:graphicFrameMkLst>
        </pc:graphicFrameChg>
        <pc:picChg chg="add mod">
          <ac:chgData name="LOUKIA - DIMITRA GKIONI" userId="S::s21017@unipi.gr::aa9f98b7-c670-456c-aeac-1c051446b12b" providerId="AD" clId="Web-{D9A7D68C-25C7-7D77-7262-235EED339C5C}" dt="2023-11-17T12:15:12.599" v="112" actId="1076"/>
          <ac:picMkLst>
            <pc:docMk/>
            <pc:sldMk cId="614540560" sldId="272"/>
            <ac:picMk id="5" creationId="{34C1040D-7B8F-7B78-DC0E-2CD069001A9E}"/>
          </ac:picMkLst>
        </pc:picChg>
        <pc:picChg chg="add del mod">
          <ac:chgData name="LOUKIA - DIMITRA GKIONI" userId="S::s21017@unipi.gr::aa9f98b7-c670-456c-aeac-1c051446b12b" providerId="AD" clId="Web-{D9A7D68C-25C7-7D77-7262-235EED339C5C}" dt="2023-11-17T12:18:53.450" v="182"/>
          <ac:picMkLst>
            <pc:docMk/>
            <pc:sldMk cId="614540560" sldId="272"/>
            <ac:picMk id="6" creationId="{27659FC1-B66A-DC4F-1C89-E79821C653E1}"/>
          </ac:picMkLst>
        </pc:picChg>
        <pc:picChg chg="del mod">
          <ac:chgData name="LOUKIA - DIMITRA GKIONI" userId="S::s21017@unipi.gr::aa9f98b7-c670-456c-aeac-1c051446b12b" providerId="AD" clId="Web-{D9A7D68C-25C7-7D77-7262-235EED339C5C}" dt="2023-11-17T12:24:25.352" v="202"/>
          <ac:picMkLst>
            <pc:docMk/>
            <pc:sldMk cId="614540560" sldId="272"/>
            <ac:picMk id="8" creationId="{548E8DDC-EE5B-439F-A842-FEF4D5597BB2}"/>
          </ac:picMkLst>
        </pc:picChg>
        <pc:picChg chg="add mod">
          <ac:chgData name="LOUKIA - DIMITRA GKIONI" userId="S::s21017@unipi.gr::aa9f98b7-c670-456c-aeac-1c051446b12b" providerId="AD" clId="Web-{D9A7D68C-25C7-7D77-7262-235EED339C5C}" dt="2023-11-17T12:38:00.253" v="294" actId="1076"/>
          <ac:picMkLst>
            <pc:docMk/>
            <pc:sldMk cId="614540560" sldId="272"/>
            <ac:picMk id="97" creationId="{BD089D0E-8529-60B2-567C-82D0C626BC41}"/>
          </ac:picMkLst>
        </pc:picChg>
      </pc:sldChg>
      <pc:sldChg chg="modSp">
        <pc:chgData name="LOUKIA - DIMITRA GKIONI" userId="S::s21017@unipi.gr::aa9f98b7-c670-456c-aeac-1c051446b12b" providerId="AD" clId="Web-{D9A7D68C-25C7-7D77-7262-235EED339C5C}" dt="2023-11-17T12:09:58.324" v="85" actId="20577"/>
        <pc:sldMkLst>
          <pc:docMk/>
          <pc:sldMk cId="1090882761" sldId="275"/>
        </pc:sldMkLst>
        <pc:spChg chg="mod">
          <ac:chgData name="LOUKIA - DIMITRA GKIONI" userId="S::s21017@unipi.gr::aa9f98b7-c670-456c-aeac-1c051446b12b" providerId="AD" clId="Web-{D9A7D68C-25C7-7D77-7262-235EED339C5C}" dt="2023-11-17T12:08:08.711" v="50" actId="20577"/>
          <ac:spMkLst>
            <pc:docMk/>
            <pc:sldMk cId="1090882761" sldId="275"/>
            <ac:spMk id="3924" creationId="{3C5EA35A-DFF7-7464-0C75-DBA0E3D2B231}"/>
          </ac:spMkLst>
        </pc:spChg>
        <pc:graphicFrameChg chg="modGraphic">
          <ac:chgData name="LOUKIA - DIMITRA GKIONI" userId="S::s21017@unipi.gr::aa9f98b7-c670-456c-aeac-1c051446b12b" providerId="AD" clId="Web-{D9A7D68C-25C7-7D77-7262-235EED339C5C}" dt="2023-11-17T12:09:58.324" v="85" actId="20577"/>
          <ac:graphicFrameMkLst>
            <pc:docMk/>
            <pc:sldMk cId="1090882761" sldId="275"/>
            <ac:graphicFrameMk id="304" creationId="{F133729A-D767-1B2E-570D-3F982EAC1125}"/>
          </ac:graphicFrameMkLst>
        </pc:graphicFrameChg>
        <pc:graphicFrameChg chg="modGraphic">
          <ac:chgData name="LOUKIA - DIMITRA GKIONI" userId="S::s21017@unipi.gr::aa9f98b7-c670-456c-aeac-1c051446b12b" providerId="AD" clId="Web-{D9A7D68C-25C7-7D77-7262-235EED339C5C}" dt="2023-11-17T12:09:46.136" v="82" actId="20577"/>
          <ac:graphicFrameMkLst>
            <pc:docMk/>
            <pc:sldMk cId="1090882761" sldId="275"/>
            <ac:graphicFrameMk id="2527" creationId="{0BAD7A36-00C8-8996-BFF7-B9229186F452}"/>
          </ac:graphicFrameMkLst>
        </pc:graphicFrameChg>
      </pc:sldChg>
      <pc:sldChg chg="addSp delSp modSp new mod setBg">
        <pc:chgData name="LOUKIA - DIMITRA GKIONI" userId="S::s21017@unipi.gr::aa9f98b7-c670-456c-aeac-1c051446b12b" providerId="AD" clId="Web-{D9A7D68C-25C7-7D77-7262-235EED339C5C}" dt="2023-11-17T12:52:25.750" v="586" actId="20577"/>
        <pc:sldMkLst>
          <pc:docMk/>
          <pc:sldMk cId="272996299" sldId="279"/>
        </pc:sldMkLst>
        <pc:spChg chg="mod">
          <ac:chgData name="LOUKIA - DIMITRA GKIONI" userId="S::s21017@unipi.gr::aa9f98b7-c670-456c-aeac-1c051446b12b" providerId="AD" clId="Web-{D9A7D68C-25C7-7D77-7262-235EED339C5C}" dt="2023-11-17T12:49:06.978" v="457" actId="20577"/>
          <ac:spMkLst>
            <pc:docMk/>
            <pc:sldMk cId="272996299" sldId="279"/>
            <ac:spMk id="2" creationId="{9E12FB4B-E8D6-1DD4-111A-47D8D8A32E97}"/>
          </ac:spMkLst>
        </pc:spChg>
        <pc:spChg chg="del">
          <ac:chgData name="LOUKIA - DIMITRA GKIONI" userId="S::s21017@unipi.gr::aa9f98b7-c670-456c-aeac-1c051446b12b" providerId="AD" clId="Web-{D9A7D68C-25C7-7D77-7262-235EED339C5C}" dt="2023-11-17T12:46:00.003" v="408"/>
          <ac:spMkLst>
            <pc:docMk/>
            <pc:sldMk cId="272996299" sldId="279"/>
            <ac:spMk id="3" creationId="{F4204A2F-6C90-AD1C-4C0C-C84316FCF1DF}"/>
          </ac:spMkLst>
        </pc:spChg>
        <pc:spChg chg="add mod">
          <ac:chgData name="LOUKIA - DIMITRA GKIONI" userId="S::s21017@unipi.gr::aa9f98b7-c670-456c-aeac-1c051446b12b" providerId="AD" clId="Web-{D9A7D68C-25C7-7D77-7262-235EED339C5C}" dt="2023-11-17T12:52:25.750" v="586" actId="20577"/>
          <ac:spMkLst>
            <pc:docMk/>
            <pc:sldMk cId="272996299" sldId="279"/>
            <ac:spMk id="8" creationId="{2629E7D4-3EDA-DB7F-359C-18E968CC6D48}"/>
          </ac:spMkLst>
        </pc:spChg>
        <pc:spChg chg="add">
          <ac:chgData name="LOUKIA - DIMITRA GKIONI" userId="S::s21017@unipi.gr::aa9f98b7-c670-456c-aeac-1c051446b12b" providerId="AD" clId="Web-{D9A7D68C-25C7-7D77-7262-235EED339C5C}" dt="2023-11-17T12:46:21.566" v="413"/>
          <ac:spMkLst>
            <pc:docMk/>
            <pc:sldMk cId="272996299" sldId="279"/>
            <ac:spMk id="11" creationId="{32AEEBC8-9D30-42EF-95F2-386C2653FBF0}"/>
          </ac:spMkLst>
        </pc:spChg>
        <pc:spChg chg="add">
          <ac:chgData name="LOUKIA - DIMITRA GKIONI" userId="S::s21017@unipi.gr::aa9f98b7-c670-456c-aeac-1c051446b12b" providerId="AD" clId="Web-{D9A7D68C-25C7-7D77-7262-235EED339C5C}" dt="2023-11-17T12:46:21.566" v="413"/>
          <ac:spMkLst>
            <pc:docMk/>
            <pc:sldMk cId="272996299" sldId="279"/>
            <ac:spMk id="13" creationId="{2E92FA66-67D7-4CB4-94D3-E643A9AD4757}"/>
          </ac:spMkLst>
        </pc:spChg>
        <pc:picChg chg="add mod ord">
          <ac:chgData name="LOUKIA - DIMITRA GKIONI" userId="S::s21017@unipi.gr::aa9f98b7-c670-456c-aeac-1c051446b12b" providerId="AD" clId="Web-{D9A7D68C-25C7-7D77-7262-235EED339C5C}" dt="2023-11-17T12:46:21.566" v="413"/>
          <ac:picMkLst>
            <pc:docMk/>
            <pc:sldMk cId="272996299" sldId="279"/>
            <ac:picMk id="4" creationId="{3AEF588B-F01D-A3E7-1005-4DED31C43DD4}"/>
          </ac:picMkLst>
        </pc:picChg>
      </pc:sldChg>
      <pc:sldChg chg="addSp delSp modSp new mod setBg">
        <pc:chgData name="LOUKIA - DIMITRA GKIONI" userId="S::s21017@unipi.gr::aa9f98b7-c670-456c-aeac-1c051446b12b" providerId="AD" clId="Web-{D9A7D68C-25C7-7D77-7262-235EED339C5C}" dt="2023-11-17T12:48:05.789" v="451"/>
        <pc:sldMkLst>
          <pc:docMk/>
          <pc:sldMk cId="1726417074" sldId="280"/>
        </pc:sldMkLst>
        <pc:spChg chg="mod">
          <ac:chgData name="LOUKIA - DIMITRA GKIONI" userId="S::s21017@unipi.gr::aa9f98b7-c670-456c-aeac-1c051446b12b" providerId="AD" clId="Web-{D9A7D68C-25C7-7D77-7262-235EED339C5C}" dt="2023-11-17T12:48:05.789" v="451"/>
          <ac:spMkLst>
            <pc:docMk/>
            <pc:sldMk cId="1726417074" sldId="280"/>
            <ac:spMk id="2" creationId="{A121AFDB-2BC3-E242-A3CC-434F29168C44}"/>
          </ac:spMkLst>
        </pc:spChg>
        <pc:spChg chg="del mod">
          <ac:chgData name="LOUKIA - DIMITRA GKIONI" userId="S::s21017@unipi.gr::aa9f98b7-c670-456c-aeac-1c051446b12b" providerId="AD" clId="Web-{D9A7D68C-25C7-7D77-7262-235EED339C5C}" dt="2023-11-17T12:48:05.789" v="451"/>
          <ac:spMkLst>
            <pc:docMk/>
            <pc:sldMk cId="1726417074" sldId="280"/>
            <ac:spMk id="3" creationId="{06CF73B9-2688-24D9-AD58-40439C9E4325}"/>
          </ac:spMkLst>
        </pc:spChg>
        <pc:spChg chg="add">
          <ac:chgData name="LOUKIA - DIMITRA GKIONI" userId="S::s21017@unipi.gr::aa9f98b7-c670-456c-aeac-1c051446b12b" providerId="AD" clId="Web-{D9A7D68C-25C7-7D77-7262-235EED339C5C}" dt="2023-11-17T12:48:05.789" v="451"/>
          <ac:spMkLst>
            <pc:docMk/>
            <pc:sldMk cId="1726417074" sldId="280"/>
            <ac:spMk id="9" creationId="{BACC6370-2D7E-4714-9D71-7542949D7D5D}"/>
          </ac:spMkLst>
        </pc:spChg>
        <pc:spChg chg="add">
          <ac:chgData name="LOUKIA - DIMITRA GKIONI" userId="S::s21017@unipi.gr::aa9f98b7-c670-456c-aeac-1c051446b12b" providerId="AD" clId="Web-{D9A7D68C-25C7-7D77-7262-235EED339C5C}" dt="2023-11-17T12:48:05.789" v="451"/>
          <ac:spMkLst>
            <pc:docMk/>
            <pc:sldMk cId="1726417074" sldId="280"/>
            <ac:spMk id="11" creationId="{F68B3F68-107C-434F-AA38-110D5EA91B85}"/>
          </ac:spMkLst>
        </pc:spChg>
        <pc:spChg chg="add">
          <ac:chgData name="LOUKIA - DIMITRA GKIONI" userId="S::s21017@unipi.gr::aa9f98b7-c670-456c-aeac-1c051446b12b" providerId="AD" clId="Web-{D9A7D68C-25C7-7D77-7262-235EED339C5C}" dt="2023-11-17T12:48:05.789" v="451"/>
          <ac:spMkLst>
            <pc:docMk/>
            <pc:sldMk cId="1726417074" sldId="280"/>
            <ac:spMk id="13" creationId="{AAD0DBB9-1A4B-4391-81D4-CB19F9AB918A}"/>
          </ac:spMkLst>
        </pc:spChg>
        <pc:spChg chg="add">
          <ac:chgData name="LOUKIA - DIMITRA GKIONI" userId="S::s21017@unipi.gr::aa9f98b7-c670-456c-aeac-1c051446b12b" providerId="AD" clId="Web-{D9A7D68C-25C7-7D77-7262-235EED339C5C}" dt="2023-11-17T12:48:05.789" v="451"/>
          <ac:spMkLst>
            <pc:docMk/>
            <pc:sldMk cId="1726417074" sldId="280"/>
            <ac:spMk id="15" creationId="{063BBA22-50EA-4C4D-BE05-F1CE4E63AA56}"/>
          </ac:spMkLst>
        </pc:spChg>
        <pc:graphicFrameChg chg="add">
          <ac:chgData name="LOUKIA - DIMITRA GKIONI" userId="S::s21017@unipi.gr::aa9f98b7-c670-456c-aeac-1c051446b12b" providerId="AD" clId="Web-{D9A7D68C-25C7-7D77-7262-235EED339C5C}" dt="2023-11-17T12:48:05.789" v="451"/>
          <ac:graphicFrameMkLst>
            <pc:docMk/>
            <pc:sldMk cId="1726417074" sldId="280"/>
            <ac:graphicFrameMk id="5" creationId="{1504315B-A78A-FE13-9E6E-811802C9CE14}"/>
          </ac:graphicFrameMkLst>
        </pc:graphicFrameChg>
      </pc:sldChg>
      <pc:sldChg chg="addSp delSp modSp new mod setBg">
        <pc:chgData name="LOUKIA - DIMITRA GKIONI" userId="S::s21017@unipi.gr::aa9f98b7-c670-456c-aeac-1c051446b12b" providerId="AD" clId="Web-{D9A7D68C-25C7-7D77-7262-235EED339C5C}" dt="2023-11-17T12:56:23.070" v="644"/>
        <pc:sldMkLst>
          <pc:docMk/>
          <pc:sldMk cId="3660698049" sldId="281"/>
        </pc:sldMkLst>
        <pc:spChg chg="mod">
          <ac:chgData name="LOUKIA - DIMITRA GKIONI" userId="S::s21017@unipi.gr::aa9f98b7-c670-456c-aeac-1c051446b12b" providerId="AD" clId="Web-{D9A7D68C-25C7-7D77-7262-235EED339C5C}" dt="2023-11-17T12:56:23.070" v="644"/>
          <ac:spMkLst>
            <pc:docMk/>
            <pc:sldMk cId="3660698049" sldId="281"/>
            <ac:spMk id="2" creationId="{9C3DDBFB-4263-8A7C-A44B-2F4115FA7BCB}"/>
          </ac:spMkLst>
        </pc:spChg>
        <pc:spChg chg="del">
          <ac:chgData name="LOUKIA - DIMITRA GKIONI" userId="S::s21017@unipi.gr::aa9f98b7-c670-456c-aeac-1c051446b12b" providerId="AD" clId="Web-{D9A7D68C-25C7-7D77-7262-235EED339C5C}" dt="2023-11-17T12:55:15.177" v="620"/>
          <ac:spMkLst>
            <pc:docMk/>
            <pc:sldMk cId="3660698049" sldId="281"/>
            <ac:spMk id="3" creationId="{7A7AE6C7-1FDC-2D1F-1F7D-9BE6B1DA1A2F}"/>
          </ac:spMkLst>
        </pc:spChg>
        <pc:spChg chg="add">
          <ac:chgData name="LOUKIA - DIMITRA GKIONI" userId="S::s21017@unipi.gr::aa9f98b7-c670-456c-aeac-1c051446b12b" providerId="AD" clId="Web-{D9A7D68C-25C7-7D77-7262-235EED339C5C}" dt="2023-11-17T12:56:23.070" v="644"/>
          <ac:spMkLst>
            <pc:docMk/>
            <pc:sldMk cId="3660698049" sldId="281"/>
            <ac:spMk id="9" creationId="{BACC6370-2D7E-4714-9D71-7542949D7D5D}"/>
          </ac:spMkLst>
        </pc:spChg>
        <pc:spChg chg="add">
          <ac:chgData name="LOUKIA - DIMITRA GKIONI" userId="S::s21017@unipi.gr::aa9f98b7-c670-456c-aeac-1c051446b12b" providerId="AD" clId="Web-{D9A7D68C-25C7-7D77-7262-235EED339C5C}" dt="2023-11-17T12:56:23.070" v="644"/>
          <ac:spMkLst>
            <pc:docMk/>
            <pc:sldMk cId="3660698049" sldId="281"/>
            <ac:spMk id="11" creationId="{F68B3F68-107C-434F-AA38-110D5EA91B85}"/>
          </ac:spMkLst>
        </pc:spChg>
        <pc:spChg chg="add">
          <ac:chgData name="LOUKIA - DIMITRA GKIONI" userId="S::s21017@unipi.gr::aa9f98b7-c670-456c-aeac-1c051446b12b" providerId="AD" clId="Web-{D9A7D68C-25C7-7D77-7262-235EED339C5C}" dt="2023-11-17T12:56:23.070" v="644"/>
          <ac:spMkLst>
            <pc:docMk/>
            <pc:sldMk cId="3660698049" sldId="281"/>
            <ac:spMk id="13" creationId="{AAD0DBB9-1A4B-4391-81D4-CB19F9AB918A}"/>
          </ac:spMkLst>
        </pc:spChg>
        <pc:spChg chg="add">
          <ac:chgData name="LOUKIA - DIMITRA GKIONI" userId="S::s21017@unipi.gr::aa9f98b7-c670-456c-aeac-1c051446b12b" providerId="AD" clId="Web-{D9A7D68C-25C7-7D77-7262-235EED339C5C}" dt="2023-11-17T12:56:23.070" v="644"/>
          <ac:spMkLst>
            <pc:docMk/>
            <pc:sldMk cId="3660698049" sldId="281"/>
            <ac:spMk id="15" creationId="{063BBA22-50EA-4C4D-BE05-F1CE4E63AA56}"/>
          </ac:spMkLst>
        </pc:spChg>
        <pc:graphicFrameChg chg="add mod ord modGraphic">
          <ac:chgData name="LOUKIA - DIMITRA GKIONI" userId="S::s21017@unipi.gr::aa9f98b7-c670-456c-aeac-1c051446b12b" providerId="AD" clId="Web-{D9A7D68C-25C7-7D77-7262-235EED339C5C}" dt="2023-11-17T12:56:23.070" v="644"/>
          <ac:graphicFrameMkLst>
            <pc:docMk/>
            <pc:sldMk cId="3660698049" sldId="281"/>
            <ac:graphicFrameMk id="4" creationId="{0B60ABC5-CAF6-8275-BB4C-71EE0DB09E1B}"/>
          </ac:graphicFrameMkLst>
        </pc:graphicFrameChg>
      </pc:sldChg>
    </pc:docChg>
  </pc:docChgLst>
  <pc:docChgLst>
    <pc:chgData name="LOUKIA - DIMITRA GKIONI" userId="S::s21017@unipi.gr::aa9f98b7-c670-456c-aeac-1c051446b12b" providerId="AD" clId="Web-{380A8330-D743-15B8-6F80-AFFA2A464988}"/>
    <pc:docChg chg="modSld">
      <pc:chgData name="LOUKIA - DIMITRA GKIONI" userId="S::s21017@unipi.gr::aa9f98b7-c670-456c-aeac-1c051446b12b" providerId="AD" clId="Web-{380A8330-D743-15B8-6F80-AFFA2A464988}" dt="2023-11-17T13:56:41.612" v="48"/>
      <pc:docMkLst>
        <pc:docMk/>
      </pc:docMkLst>
      <pc:sldChg chg="addSp modSp">
        <pc:chgData name="LOUKIA - DIMITRA GKIONI" userId="S::s21017@unipi.gr::aa9f98b7-c670-456c-aeac-1c051446b12b" providerId="AD" clId="Web-{380A8330-D743-15B8-6F80-AFFA2A464988}" dt="2023-11-17T13:56:41.612" v="48"/>
        <pc:sldMkLst>
          <pc:docMk/>
          <pc:sldMk cId="3362032212" sldId="258"/>
        </pc:sldMkLst>
        <pc:spChg chg="mod">
          <ac:chgData name="LOUKIA - DIMITRA GKIONI" userId="S::s21017@unipi.gr::aa9f98b7-c670-456c-aeac-1c051446b12b" providerId="AD" clId="Web-{380A8330-D743-15B8-6F80-AFFA2A464988}" dt="2023-11-17T13:56:41.612" v="48"/>
          <ac:spMkLst>
            <pc:docMk/>
            <pc:sldMk cId="3362032212" sldId="258"/>
            <ac:spMk id="2" creationId="{082A93C8-363A-9E23-8C31-83CFBC492779}"/>
          </ac:spMkLst>
        </pc:spChg>
        <pc:spChg chg="mod">
          <ac:chgData name="LOUKIA - DIMITRA GKIONI" userId="S::s21017@unipi.gr::aa9f98b7-c670-456c-aeac-1c051446b12b" providerId="AD" clId="Web-{380A8330-D743-15B8-6F80-AFFA2A464988}" dt="2023-11-17T13:56:41.612" v="48"/>
          <ac:spMkLst>
            <pc:docMk/>
            <pc:sldMk cId="3362032212" sldId="258"/>
            <ac:spMk id="3" creationId="{7FB75526-5348-5CF8-D2B8-329A8E7CD7EA}"/>
          </ac:spMkLst>
        </pc:spChg>
        <pc:spChg chg="add">
          <ac:chgData name="LOUKIA - DIMITRA GKIONI" userId="S::s21017@unipi.gr::aa9f98b7-c670-456c-aeac-1c051446b12b" providerId="AD" clId="Web-{380A8330-D743-15B8-6F80-AFFA2A464988}" dt="2023-11-17T13:56:41.612" v="48"/>
          <ac:spMkLst>
            <pc:docMk/>
            <pc:sldMk cId="3362032212" sldId="258"/>
            <ac:spMk id="7" creationId="{C13237C8-E62C-4F0D-A318-BD6FB6C2D138}"/>
          </ac:spMkLst>
        </pc:spChg>
        <pc:spChg chg="add">
          <ac:chgData name="LOUKIA - DIMITRA GKIONI" userId="S::s21017@unipi.gr::aa9f98b7-c670-456c-aeac-1c051446b12b" providerId="AD" clId="Web-{380A8330-D743-15B8-6F80-AFFA2A464988}" dt="2023-11-17T13:56:41.612" v="48"/>
          <ac:spMkLst>
            <pc:docMk/>
            <pc:sldMk cId="3362032212" sldId="258"/>
            <ac:spMk id="9" creationId="{201CC55D-ED54-4C5C-95E6-10947BD1103B}"/>
          </ac:spMkLst>
        </pc:spChg>
        <pc:spChg chg="add">
          <ac:chgData name="LOUKIA - DIMITRA GKIONI" userId="S::s21017@unipi.gr::aa9f98b7-c670-456c-aeac-1c051446b12b" providerId="AD" clId="Web-{380A8330-D743-15B8-6F80-AFFA2A464988}" dt="2023-11-17T13:56:41.612" v="48"/>
          <ac:spMkLst>
            <pc:docMk/>
            <pc:sldMk cId="3362032212" sldId="258"/>
            <ac:spMk id="14" creationId="{19C9EAEA-39D0-4B0E-A0EB-51E7B26740B1}"/>
          </ac:spMkLst>
        </pc:spChg>
        <pc:spChg chg="add">
          <ac:chgData name="LOUKIA - DIMITRA GKIONI" userId="S::s21017@unipi.gr::aa9f98b7-c670-456c-aeac-1c051446b12b" providerId="AD" clId="Web-{380A8330-D743-15B8-6F80-AFFA2A464988}" dt="2023-11-17T13:56:41.612" v="48"/>
          <ac:spMkLst>
            <pc:docMk/>
            <pc:sldMk cId="3362032212" sldId="258"/>
            <ac:spMk id="15" creationId="{3873B707-463F-40B0-8227-E8CC6C67EB25}"/>
          </ac:spMkLst>
        </pc:spChg>
        <pc:grpChg chg="add">
          <ac:chgData name="LOUKIA - DIMITRA GKIONI" userId="S::s21017@unipi.gr::aa9f98b7-c670-456c-aeac-1c051446b12b" providerId="AD" clId="Web-{380A8330-D743-15B8-6F80-AFFA2A464988}" dt="2023-11-17T13:56:41.612" v="48"/>
          <ac:grpSpMkLst>
            <pc:docMk/>
            <pc:sldMk cId="3362032212" sldId="258"/>
            <ac:grpSpMk id="11" creationId="{1DE889C7-FAD6-4397-98E2-05D503484459}"/>
          </ac:grpSpMkLst>
        </pc:grpChg>
        <pc:picChg chg="mod ord">
          <ac:chgData name="LOUKIA - DIMITRA GKIONI" userId="S::s21017@unipi.gr::aa9f98b7-c670-456c-aeac-1c051446b12b" providerId="AD" clId="Web-{380A8330-D743-15B8-6F80-AFFA2A464988}" dt="2023-11-17T13:56:41.612" v="48"/>
          <ac:picMkLst>
            <pc:docMk/>
            <pc:sldMk cId="3362032212" sldId="258"/>
            <ac:picMk id="4" creationId="{30D56182-B4D0-B838-DBD3-F6BEAFFE8EA9}"/>
          </ac:picMkLst>
        </pc:picChg>
      </pc:sldChg>
      <pc:sldChg chg="addSp modSp mod setBg">
        <pc:chgData name="LOUKIA - DIMITRA GKIONI" userId="S::s21017@unipi.gr::aa9f98b7-c670-456c-aeac-1c051446b12b" providerId="AD" clId="Web-{380A8330-D743-15B8-6F80-AFFA2A464988}" dt="2023-11-17T13:54:48.448" v="37"/>
        <pc:sldMkLst>
          <pc:docMk/>
          <pc:sldMk cId="440951603" sldId="260"/>
        </pc:sldMkLst>
        <pc:spChg chg="mod">
          <ac:chgData name="LOUKIA - DIMITRA GKIONI" userId="S::s21017@unipi.gr::aa9f98b7-c670-456c-aeac-1c051446b12b" providerId="AD" clId="Web-{380A8330-D743-15B8-6F80-AFFA2A464988}" dt="2023-11-17T13:50:13.474" v="5"/>
          <ac:spMkLst>
            <pc:docMk/>
            <pc:sldMk cId="440951603" sldId="260"/>
            <ac:spMk id="2" creationId="{0BEB31BC-E764-890D-1BD7-A7A8694BC28D}"/>
          </ac:spMkLst>
        </pc:spChg>
        <pc:spChg chg="mod">
          <ac:chgData name="LOUKIA - DIMITRA GKIONI" userId="S::s21017@unipi.gr::aa9f98b7-c670-456c-aeac-1c051446b12b" providerId="AD" clId="Web-{380A8330-D743-15B8-6F80-AFFA2A464988}" dt="2023-11-17T13:52:35.953" v="20" actId="1076"/>
          <ac:spMkLst>
            <pc:docMk/>
            <pc:sldMk cId="440951603" sldId="260"/>
            <ac:spMk id="9" creationId="{28A575E4-A515-6014-0365-1A5C77701B80}"/>
          </ac:spMkLst>
        </pc:spChg>
        <pc:spChg chg="mod">
          <ac:chgData name="LOUKIA - DIMITRA GKIONI" userId="S::s21017@unipi.gr::aa9f98b7-c670-456c-aeac-1c051446b12b" providerId="AD" clId="Web-{380A8330-D743-15B8-6F80-AFFA2A464988}" dt="2023-11-17T13:52:40.266" v="21" actId="1076"/>
          <ac:spMkLst>
            <pc:docMk/>
            <pc:sldMk cId="440951603" sldId="260"/>
            <ac:spMk id="10" creationId="{05713879-ED9D-9DBC-8C15-8D7135BDAB99}"/>
          </ac:spMkLst>
        </pc:spChg>
        <pc:spChg chg="add">
          <ac:chgData name="LOUKIA - DIMITRA GKIONI" userId="S::s21017@unipi.gr::aa9f98b7-c670-456c-aeac-1c051446b12b" providerId="AD" clId="Web-{380A8330-D743-15B8-6F80-AFFA2A464988}" dt="2023-11-17T13:50:13.474" v="5"/>
          <ac:spMkLst>
            <pc:docMk/>
            <pc:sldMk cId="440951603" sldId="260"/>
            <ac:spMk id="15" creationId="{53B021B3-DE93-4AB7-8A18-CF5F1CED88B8}"/>
          </ac:spMkLst>
        </pc:spChg>
        <pc:spChg chg="add">
          <ac:chgData name="LOUKIA - DIMITRA GKIONI" userId="S::s21017@unipi.gr::aa9f98b7-c670-456c-aeac-1c051446b12b" providerId="AD" clId="Web-{380A8330-D743-15B8-6F80-AFFA2A464988}" dt="2023-11-17T13:50:13.474" v="5"/>
          <ac:spMkLst>
            <pc:docMk/>
            <pc:sldMk cId="440951603" sldId="260"/>
            <ac:spMk id="17" creationId="{52D502E5-F6B4-4D58-B4AE-FC466FF15EE8}"/>
          </ac:spMkLst>
        </pc:spChg>
        <pc:spChg chg="add">
          <ac:chgData name="LOUKIA - DIMITRA GKIONI" userId="S::s21017@unipi.gr::aa9f98b7-c670-456c-aeac-1c051446b12b" providerId="AD" clId="Web-{380A8330-D743-15B8-6F80-AFFA2A464988}" dt="2023-11-17T13:50:13.474" v="5"/>
          <ac:spMkLst>
            <pc:docMk/>
            <pc:sldMk cId="440951603" sldId="260"/>
            <ac:spMk id="19" creationId="{9DECDBF4-02B6-4BB4-B65B-B8107AD6A9E8}"/>
          </ac:spMkLst>
        </pc:spChg>
        <pc:picChg chg="mod">
          <ac:chgData name="LOUKIA - DIMITRA GKIONI" userId="S::s21017@unipi.gr::aa9f98b7-c670-456c-aeac-1c051446b12b" providerId="AD" clId="Web-{380A8330-D743-15B8-6F80-AFFA2A464988}" dt="2023-11-17T13:52:49.173" v="23" actId="1076"/>
          <ac:picMkLst>
            <pc:docMk/>
            <pc:sldMk cId="440951603" sldId="260"/>
            <ac:picMk id="3" creationId="{C5842012-061A-5430-9DBE-F1EEEFCABBA1}"/>
          </ac:picMkLst>
        </pc:picChg>
        <pc:inkChg chg="add">
          <ac:chgData name="LOUKIA - DIMITRA GKIONI" userId="S::s21017@unipi.gr::aa9f98b7-c670-456c-aeac-1c051446b12b" providerId="AD" clId="Web-{380A8330-D743-15B8-6F80-AFFA2A464988}" dt="2023-11-17T13:54:38.681" v="33"/>
          <ac:inkMkLst>
            <pc:docMk/>
            <pc:sldMk cId="440951603" sldId="260"/>
            <ac:inkMk id="4" creationId="{FC47AD2C-4938-B693-320E-0E589A314C62}"/>
          </ac:inkMkLst>
        </pc:inkChg>
        <pc:inkChg chg="add">
          <ac:chgData name="LOUKIA - DIMITRA GKIONI" userId="S::s21017@unipi.gr::aa9f98b7-c670-456c-aeac-1c051446b12b" providerId="AD" clId="Web-{380A8330-D743-15B8-6F80-AFFA2A464988}" dt="2023-11-17T13:54:40.525" v="34"/>
          <ac:inkMkLst>
            <pc:docMk/>
            <pc:sldMk cId="440951603" sldId="260"/>
            <ac:inkMk id="5" creationId="{0A89EB0D-2C80-63E9-0715-0879EE434311}"/>
          </ac:inkMkLst>
        </pc:inkChg>
        <pc:inkChg chg="add">
          <ac:chgData name="LOUKIA - DIMITRA GKIONI" userId="S::s21017@unipi.gr::aa9f98b7-c670-456c-aeac-1c051446b12b" providerId="AD" clId="Web-{380A8330-D743-15B8-6F80-AFFA2A464988}" dt="2023-11-17T13:54:43.713" v="35"/>
          <ac:inkMkLst>
            <pc:docMk/>
            <pc:sldMk cId="440951603" sldId="260"/>
            <ac:inkMk id="6" creationId="{6C0792AF-2729-DDF0-FA9F-74653A4E48DE}"/>
          </ac:inkMkLst>
        </pc:inkChg>
        <pc:inkChg chg="add">
          <ac:chgData name="LOUKIA - DIMITRA GKIONI" userId="S::s21017@unipi.gr::aa9f98b7-c670-456c-aeac-1c051446b12b" providerId="AD" clId="Web-{380A8330-D743-15B8-6F80-AFFA2A464988}" dt="2023-11-17T13:54:45.557" v="36"/>
          <ac:inkMkLst>
            <pc:docMk/>
            <pc:sldMk cId="440951603" sldId="260"/>
            <ac:inkMk id="7" creationId="{6F4B3314-49F5-0987-024F-F33F1E37D7FB}"/>
          </ac:inkMkLst>
        </pc:inkChg>
        <pc:inkChg chg="add">
          <ac:chgData name="LOUKIA - DIMITRA GKIONI" userId="S::s21017@unipi.gr::aa9f98b7-c670-456c-aeac-1c051446b12b" providerId="AD" clId="Web-{380A8330-D743-15B8-6F80-AFFA2A464988}" dt="2023-11-17T13:54:48.448" v="37"/>
          <ac:inkMkLst>
            <pc:docMk/>
            <pc:sldMk cId="440951603" sldId="260"/>
            <ac:inkMk id="8" creationId="{1019D031-03A6-73D8-EC33-4CB955694A6A}"/>
          </ac:inkMkLst>
        </pc:inkChg>
      </pc:sldChg>
      <pc:sldChg chg="modSp">
        <pc:chgData name="LOUKIA - DIMITRA GKIONI" userId="S::s21017@unipi.gr::aa9f98b7-c670-456c-aeac-1c051446b12b" providerId="AD" clId="Web-{380A8330-D743-15B8-6F80-AFFA2A464988}" dt="2023-11-17T13:49:29.111" v="4" actId="1076"/>
        <pc:sldMkLst>
          <pc:docMk/>
          <pc:sldMk cId="4124475630" sldId="262"/>
        </pc:sldMkLst>
        <pc:spChg chg="mod">
          <ac:chgData name="LOUKIA - DIMITRA GKIONI" userId="S::s21017@unipi.gr::aa9f98b7-c670-456c-aeac-1c051446b12b" providerId="AD" clId="Web-{380A8330-D743-15B8-6F80-AFFA2A464988}" dt="2023-11-17T13:49:29.111" v="4" actId="1076"/>
          <ac:spMkLst>
            <pc:docMk/>
            <pc:sldMk cId="4124475630" sldId="262"/>
            <ac:spMk id="854" creationId="{9FFDB0FF-EBB9-3353-A126-23F2CA7F98AB}"/>
          </ac:spMkLst>
        </pc:spChg>
        <pc:graphicFrameChg chg="mod">
          <ac:chgData name="LOUKIA - DIMITRA GKIONI" userId="S::s21017@unipi.gr::aa9f98b7-c670-456c-aeac-1c051446b12b" providerId="AD" clId="Web-{380A8330-D743-15B8-6F80-AFFA2A464988}" dt="2023-11-17T13:49:15.220" v="3" actId="1076"/>
          <ac:graphicFrameMkLst>
            <pc:docMk/>
            <pc:sldMk cId="4124475630" sldId="262"/>
            <ac:graphicFrameMk id="655" creationId="{49D6D24C-FCE5-0D6F-D0AF-AC2B016E528E}"/>
          </ac:graphicFrameMkLst>
        </pc:graphicFrameChg>
      </pc:sldChg>
      <pc:sldChg chg="addSp delSp modSp mod setBg">
        <pc:chgData name="LOUKIA - DIMITRA GKIONI" userId="S::s21017@unipi.gr::aa9f98b7-c670-456c-aeac-1c051446b12b" providerId="AD" clId="Web-{380A8330-D743-15B8-6F80-AFFA2A464988}" dt="2023-11-17T13:54:25.477" v="32"/>
        <pc:sldMkLst>
          <pc:docMk/>
          <pc:sldMk cId="1810393625" sldId="264"/>
        </pc:sldMkLst>
        <pc:spChg chg="mod">
          <ac:chgData name="LOUKIA - DIMITRA GKIONI" userId="S::s21017@unipi.gr::aa9f98b7-c670-456c-aeac-1c051446b12b" providerId="AD" clId="Web-{380A8330-D743-15B8-6F80-AFFA2A464988}" dt="2023-11-17T13:51:42.715" v="13"/>
          <ac:spMkLst>
            <pc:docMk/>
            <pc:sldMk cId="1810393625" sldId="264"/>
            <ac:spMk id="2" creationId="{04C14A4E-1984-BBEE-A1C4-2691277964A7}"/>
          </ac:spMkLst>
        </pc:spChg>
        <pc:spChg chg="add del">
          <ac:chgData name="LOUKIA - DIMITRA GKIONI" userId="S::s21017@unipi.gr::aa9f98b7-c670-456c-aeac-1c051446b12b" providerId="AD" clId="Web-{380A8330-D743-15B8-6F80-AFFA2A464988}" dt="2023-11-17T13:51:12.744" v="10"/>
          <ac:spMkLst>
            <pc:docMk/>
            <pc:sldMk cId="1810393625" sldId="264"/>
            <ac:spMk id="12" creationId="{84ECDE7A-6944-466D-8FFE-149A29BA6BAE}"/>
          </ac:spMkLst>
        </pc:spChg>
        <pc:spChg chg="add del">
          <ac:chgData name="LOUKIA - DIMITRA GKIONI" userId="S::s21017@unipi.gr::aa9f98b7-c670-456c-aeac-1c051446b12b" providerId="AD" clId="Web-{380A8330-D743-15B8-6F80-AFFA2A464988}" dt="2023-11-17T13:51:12.744" v="10"/>
          <ac:spMkLst>
            <pc:docMk/>
            <pc:sldMk cId="1810393625" sldId="264"/>
            <ac:spMk id="13" creationId="{B3420082-9415-44EC-802E-C77D71D59C57}"/>
          </ac:spMkLst>
        </pc:spChg>
        <pc:spChg chg="add del">
          <ac:chgData name="LOUKIA - DIMITRA GKIONI" userId="S::s21017@unipi.gr::aa9f98b7-c670-456c-aeac-1c051446b12b" providerId="AD" clId="Web-{380A8330-D743-15B8-6F80-AFFA2A464988}" dt="2023-11-17T13:51:12.744" v="10"/>
          <ac:spMkLst>
            <pc:docMk/>
            <pc:sldMk cId="1810393625" sldId="264"/>
            <ac:spMk id="14" creationId="{D20428B1-E33B-1FE5-D421-536B220CDF8E}"/>
          </ac:spMkLst>
        </pc:spChg>
        <pc:spChg chg="add del">
          <ac:chgData name="LOUKIA - DIMITRA GKIONI" userId="S::s21017@unipi.gr::aa9f98b7-c670-456c-aeac-1c051446b12b" providerId="AD" clId="Web-{380A8330-D743-15B8-6F80-AFFA2A464988}" dt="2023-11-17T13:51:12.744" v="10"/>
          <ac:spMkLst>
            <pc:docMk/>
            <pc:sldMk cId="1810393625" sldId="264"/>
            <ac:spMk id="15" creationId="{55A52C45-1FCB-4636-A80F-2849B8226C01}"/>
          </ac:spMkLst>
        </pc:spChg>
        <pc:spChg chg="add del">
          <ac:chgData name="LOUKIA - DIMITRA GKIONI" userId="S::s21017@unipi.gr::aa9f98b7-c670-456c-aeac-1c051446b12b" providerId="AD" clId="Web-{380A8330-D743-15B8-6F80-AFFA2A464988}" dt="2023-11-17T13:51:12.744" v="10"/>
          <ac:spMkLst>
            <pc:docMk/>
            <pc:sldMk cId="1810393625" sldId="264"/>
            <ac:spMk id="17" creationId="{768EB4DD-3704-43AD-92B3-C4E0C6EA92CB}"/>
          </ac:spMkLst>
        </pc:spChg>
        <pc:spChg chg="add del">
          <ac:chgData name="LOUKIA - DIMITRA GKIONI" userId="S::s21017@unipi.gr::aa9f98b7-c670-456c-aeac-1c051446b12b" providerId="AD" clId="Web-{380A8330-D743-15B8-6F80-AFFA2A464988}" dt="2023-11-17T13:51:42.715" v="13"/>
          <ac:spMkLst>
            <pc:docMk/>
            <pc:sldMk cId="1810393625" sldId="264"/>
            <ac:spMk id="19" creationId="{92468898-5A6E-4D55-85EC-308E785EE06C}"/>
          </ac:spMkLst>
        </pc:spChg>
        <pc:spChg chg="add del">
          <ac:chgData name="LOUKIA - DIMITRA GKIONI" userId="S::s21017@unipi.gr::aa9f98b7-c670-456c-aeac-1c051446b12b" providerId="AD" clId="Web-{380A8330-D743-15B8-6F80-AFFA2A464988}" dt="2023-11-17T13:51:42.715" v="13"/>
          <ac:spMkLst>
            <pc:docMk/>
            <pc:sldMk cId="1810393625" sldId="264"/>
            <ac:spMk id="20" creationId="{3E23A947-2D45-4208-AE2B-64948C87A3EB}"/>
          </ac:spMkLst>
        </pc:spChg>
        <pc:spChg chg="add del">
          <ac:chgData name="LOUKIA - DIMITRA GKIONI" userId="S::s21017@unipi.gr::aa9f98b7-c670-456c-aeac-1c051446b12b" providerId="AD" clId="Web-{380A8330-D743-15B8-6F80-AFFA2A464988}" dt="2023-11-17T13:51:42.715" v="13"/>
          <ac:spMkLst>
            <pc:docMk/>
            <pc:sldMk cId="1810393625" sldId="264"/>
            <ac:spMk id="21" creationId="{E5BBB0F9-6A59-4D02-A9C7-A2D6516684CE}"/>
          </ac:spMkLst>
        </pc:spChg>
        <pc:spChg chg="add del">
          <ac:chgData name="LOUKIA - DIMITRA GKIONI" userId="S::s21017@unipi.gr::aa9f98b7-c670-456c-aeac-1c051446b12b" providerId="AD" clId="Web-{380A8330-D743-15B8-6F80-AFFA2A464988}" dt="2023-11-17T13:51:21.026" v="12"/>
          <ac:spMkLst>
            <pc:docMk/>
            <pc:sldMk cId="1810393625" sldId="264"/>
            <ac:spMk id="22" creationId="{CE9FD0A1-5F22-A872-F0A8-C3BCBF0FFB08}"/>
          </ac:spMkLst>
        </pc:spChg>
        <pc:spChg chg="add">
          <ac:chgData name="LOUKIA - DIMITRA GKIONI" userId="S::s21017@unipi.gr::aa9f98b7-c670-456c-aeac-1c051446b12b" providerId="AD" clId="Web-{380A8330-D743-15B8-6F80-AFFA2A464988}" dt="2023-11-17T13:51:42.715" v="13"/>
          <ac:spMkLst>
            <pc:docMk/>
            <pc:sldMk cId="1810393625" sldId="264"/>
            <ac:spMk id="26" creationId="{BA79A7CF-01AF-4178-9369-94E0C90EB046}"/>
          </ac:spMkLst>
        </pc:spChg>
        <pc:spChg chg="add mod">
          <ac:chgData name="LOUKIA - DIMITRA GKIONI" userId="S::s21017@unipi.gr::aa9f98b7-c670-456c-aeac-1c051446b12b" providerId="AD" clId="Web-{380A8330-D743-15B8-6F80-AFFA2A464988}" dt="2023-11-17T13:53:05.378" v="24"/>
          <ac:spMkLst>
            <pc:docMk/>
            <pc:sldMk cId="1810393625" sldId="264"/>
            <ac:spMk id="28" creationId="{99413ED5-9ED4-4772-BCE4-2BCAE6B12E35}"/>
          </ac:spMkLst>
        </pc:spChg>
        <pc:spChg chg="add">
          <ac:chgData name="LOUKIA - DIMITRA GKIONI" userId="S::s21017@unipi.gr::aa9f98b7-c670-456c-aeac-1c051446b12b" providerId="AD" clId="Web-{380A8330-D743-15B8-6F80-AFFA2A464988}" dt="2023-11-17T13:51:42.715" v="13"/>
          <ac:spMkLst>
            <pc:docMk/>
            <pc:sldMk cId="1810393625" sldId="264"/>
            <ac:spMk id="30" creationId="{04357C93-F0CB-4A1C-8F77-4E9063789819}"/>
          </ac:spMkLst>
        </pc:spChg>
        <pc:spChg chg="add mod">
          <ac:chgData name="LOUKIA - DIMITRA GKIONI" userId="S::s21017@unipi.gr::aa9f98b7-c670-456c-aeac-1c051446b12b" providerId="AD" clId="Web-{380A8330-D743-15B8-6F80-AFFA2A464988}" dt="2023-11-17T13:53:11.269" v="25"/>
          <ac:spMkLst>
            <pc:docMk/>
            <pc:sldMk cId="1810393625" sldId="264"/>
            <ac:spMk id="32" creationId="{90F533E9-6690-41A8-A372-4C6C622D028D}"/>
          </ac:spMkLst>
        </pc:spChg>
        <pc:picChg chg="mod">
          <ac:chgData name="LOUKIA - DIMITRA GKIONI" userId="S::s21017@unipi.gr::aa9f98b7-c670-456c-aeac-1c051446b12b" providerId="AD" clId="Web-{380A8330-D743-15B8-6F80-AFFA2A464988}" dt="2023-11-17T13:52:11.795" v="17" actId="14100"/>
          <ac:picMkLst>
            <pc:docMk/>
            <pc:sldMk cId="1810393625" sldId="264"/>
            <ac:picMk id="4" creationId="{CDBDB311-0FFD-E2BB-5F23-D1D3F6312D97}"/>
          </ac:picMkLst>
        </pc:picChg>
        <pc:inkChg chg="add">
          <ac:chgData name="LOUKIA - DIMITRA GKIONI" userId="S::s21017@unipi.gr::aa9f98b7-c670-456c-aeac-1c051446b12b" providerId="AD" clId="Web-{380A8330-D743-15B8-6F80-AFFA2A464988}" dt="2023-11-17T13:53:34.177" v="26"/>
          <ac:inkMkLst>
            <pc:docMk/>
            <pc:sldMk cId="1810393625" sldId="264"/>
            <ac:inkMk id="3" creationId="{A83156C5-B912-AEDD-0DFB-7C085225BBF8}"/>
          </ac:inkMkLst>
        </pc:inkChg>
        <pc:inkChg chg="add">
          <ac:chgData name="LOUKIA - DIMITRA GKIONI" userId="S::s21017@unipi.gr::aa9f98b7-c670-456c-aeac-1c051446b12b" providerId="AD" clId="Web-{380A8330-D743-15B8-6F80-AFFA2A464988}" dt="2023-11-17T13:53:36.302" v="27"/>
          <ac:inkMkLst>
            <pc:docMk/>
            <pc:sldMk cId="1810393625" sldId="264"/>
            <ac:inkMk id="5" creationId="{E8411562-241E-E8A2-9ED0-8F43C5EAA615}"/>
          </ac:inkMkLst>
        </pc:inkChg>
        <pc:inkChg chg="add del">
          <ac:chgData name="LOUKIA - DIMITRA GKIONI" userId="S::s21017@unipi.gr::aa9f98b7-c670-456c-aeac-1c051446b12b" providerId="AD" clId="Web-{380A8330-D743-15B8-6F80-AFFA2A464988}" dt="2023-11-17T13:54:01.382" v="29"/>
          <ac:inkMkLst>
            <pc:docMk/>
            <pc:sldMk cId="1810393625" sldId="264"/>
            <ac:inkMk id="6" creationId="{958722A9-F979-F0E9-E68E-1DDA27469BFA}"/>
          </ac:inkMkLst>
        </pc:inkChg>
        <pc:inkChg chg="add">
          <ac:chgData name="LOUKIA - DIMITRA GKIONI" userId="S::s21017@unipi.gr::aa9f98b7-c670-456c-aeac-1c051446b12b" providerId="AD" clId="Web-{380A8330-D743-15B8-6F80-AFFA2A464988}" dt="2023-11-17T13:54:17.570" v="30"/>
          <ac:inkMkLst>
            <pc:docMk/>
            <pc:sldMk cId="1810393625" sldId="264"/>
            <ac:inkMk id="7" creationId="{F40B7FEB-28E5-92E7-5C92-262E122E0A35}"/>
          </ac:inkMkLst>
        </pc:inkChg>
        <pc:inkChg chg="add">
          <ac:chgData name="LOUKIA - DIMITRA GKIONI" userId="S::s21017@unipi.gr::aa9f98b7-c670-456c-aeac-1c051446b12b" providerId="AD" clId="Web-{380A8330-D743-15B8-6F80-AFFA2A464988}" dt="2023-11-17T13:54:23.633" v="31"/>
          <ac:inkMkLst>
            <pc:docMk/>
            <pc:sldMk cId="1810393625" sldId="264"/>
            <ac:inkMk id="8" creationId="{CB7E5EB5-D369-B392-1D5D-16D662F9E0F3}"/>
          </ac:inkMkLst>
        </pc:inkChg>
        <pc:inkChg chg="add">
          <ac:chgData name="LOUKIA - DIMITRA GKIONI" userId="S::s21017@unipi.gr::aa9f98b7-c670-456c-aeac-1c051446b12b" providerId="AD" clId="Web-{380A8330-D743-15B8-6F80-AFFA2A464988}" dt="2023-11-17T13:54:25.477" v="32"/>
          <ac:inkMkLst>
            <pc:docMk/>
            <pc:sldMk cId="1810393625" sldId="264"/>
            <ac:inkMk id="9" creationId="{B1341E2E-BEA1-4FC5-482B-D3FD40627893}"/>
          </ac:inkMkLst>
        </pc:inkChg>
      </pc:sldChg>
      <pc:sldChg chg="addSp delSp modSp">
        <pc:chgData name="LOUKIA - DIMITRA GKIONI" userId="S::s21017@unipi.gr::aa9f98b7-c670-456c-aeac-1c051446b12b" providerId="AD" clId="Web-{380A8330-D743-15B8-6F80-AFFA2A464988}" dt="2023-11-17T13:56:15.079" v="47"/>
        <pc:sldMkLst>
          <pc:docMk/>
          <pc:sldMk cId="3800759634" sldId="278"/>
        </pc:sldMkLst>
        <pc:spChg chg="mod">
          <ac:chgData name="LOUKIA - DIMITRA GKIONI" userId="S::s21017@unipi.gr::aa9f98b7-c670-456c-aeac-1c051446b12b" providerId="AD" clId="Web-{380A8330-D743-15B8-6F80-AFFA2A464988}" dt="2023-11-17T13:55:57.062" v="45"/>
          <ac:spMkLst>
            <pc:docMk/>
            <pc:sldMk cId="3800759634" sldId="278"/>
            <ac:spMk id="2" creationId="{DC479BC4-1351-0483-4A34-AA677507CF63}"/>
          </ac:spMkLst>
        </pc:spChg>
        <pc:spChg chg="mod">
          <ac:chgData name="LOUKIA - DIMITRA GKIONI" userId="S::s21017@unipi.gr::aa9f98b7-c670-456c-aeac-1c051446b12b" providerId="AD" clId="Web-{380A8330-D743-15B8-6F80-AFFA2A464988}" dt="2023-11-17T13:55:57.062" v="45"/>
          <ac:spMkLst>
            <pc:docMk/>
            <pc:sldMk cId="3800759634" sldId="278"/>
            <ac:spMk id="40" creationId="{5E395AE0-8789-FAD6-A987-32E65C185100}"/>
          </ac:spMkLst>
        </pc:spChg>
        <pc:spChg chg="add">
          <ac:chgData name="LOUKIA - DIMITRA GKIONI" userId="S::s21017@unipi.gr::aa9f98b7-c670-456c-aeac-1c051446b12b" providerId="AD" clId="Web-{380A8330-D743-15B8-6F80-AFFA2A464988}" dt="2023-11-17T13:55:57.062" v="45"/>
          <ac:spMkLst>
            <pc:docMk/>
            <pc:sldMk cId="3800759634" sldId="278"/>
            <ac:spMk id="47" creationId="{7301F447-EEF7-48F5-AF73-7566EE7F64AD}"/>
          </ac:spMkLst>
        </pc:spChg>
        <pc:spChg chg="add">
          <ac:chgData name="LOUKIA - DIMITRA GKIONI" userId="S::s21017@unipi.gr::aa9f98b7-c670-456c-aeac-1c051446b12b" providerId="AD" clId="Web-{380A8330-D743-15B8-6F80-AFFA2A464988}" dt="2023-11-17T13:55:57.062" v="45"/>
          <ac:spMkLst>
            <pc:docMk/>
            <pc:sldMk cId="3800759634" sldId="278"/>
            <ac:spMk id="49" creationId="{F7117410-A2A4-4085-9ADC-46744551DBDE}"/>
          </ac:spMkLst>
        </pc:spChg>
        <pc:spChg chg="add">
          <ac:chgData name="LOUKIA - DIMITRA GKIONI" userId="S::s21017@unipi.gr::aa9f98b7-c670-456c-aeac-1c051446b12b" providerId="AD" clId="Web-{380A8330-D743-15B8-6F80-AFFA2A464988}" dt="2023-11-17T13:55:57.062" v="45"/>
          <ac:spMkLst>
            <pc:docMk/>
            <pc:sldMk cId="3800759634" sldId="278"/>
            <ac:spMk id="51" creationId="{99F74EB5-E547-4FB4-95F5-BCC788F3C4A0}"/>
          </ac:spMkLst>
        </pc:spChg>
        <pc:picChg chg="mod">
          <ac:chgData name="LOUKIA - DIMITRA GKIONI" userId="S::s21017@unipi.gr::aa9f98b7-c670-456c-aeac-1c051446b12b" providerId="AD" clId="Web-{380A8330-D743-15B8-6F80-AFFA2A464988}" dt="2023-11-17T13:55:57.062" v="45"/>
          <ac:picMkLst>
            <pc:docMk/>
            <pc:sldMk cId="3800759634" sldId="278"/>
            <ac:picMk id="4" creationId="{8F545152-4BC9-F128-ED71-157B6DC3EFBC}"/>
          </ac:picMkLst>
        </pc:picChg>
        <pc:inkChg chg="add mod">
          <ac:chgData name="LOUKIA - DIMITRA GKIONI" userId="S::s21017@unipi.gr::aa9f98b7-c670-456c-aeac-1c051446b12b" providerId="AD" clId="Web-{380A8330-D743-15B8-6F80-AFFA2A464988}" dt="2023-11-17T13:55:57.062" v="45"/>
          <ac:inkMkLst>
            <pc:docMk/>
            <pc:sldMk cId="3800759634" sldId="278"/>
            <ac:inkMk id="3" creationId="{D7396EFF-6EB2-7947-FE46-9559037B55F4}"/>
          </ac:inkMkLst>
        </pc:inkChg>
        <pc:inkChg chg="add mod">
          <ac:chgData name="LOUKIA - DIMITRA GKIONI" userId="S::s21017@unipi.gr::aa9f98b7-c670-456c-aeac-1c051446b12b" providerId="AD" clId="Web-{380A8330-D743-15B8-6F80-AFFA2A464988}" dt="2023-11-17T13:55:57.062" v="45"/>
          <ac:inkMkLst>
            <pc:docMk/>
            <pc:sldMk cId="3800759634" sldId="278"/>
            <ac:inkMk id="5" creationId="{6EE80625-EB7A-DD14-F974-2E14EEE982F7}"/>
          </ac:inkMkLst>
        </pc:inkChg>
        <pc:inkChg chg="add mod">
          <ac:chgData name="LOUKIA - DIMITRA GKIONI" userId="S::s21017@unipi.gr::aa9f98b7-c670-456c-aeac-1c051446b12b" providerId="AD" clId="Web-{380A8330-D743-15B8-6F80-AFFA2A464988}" dt="2023-11-17T13:55:57.062" v="45"/>
          <ac:inkMkLst>
            <pc:docMk/>
            <pc:sldMk cId="3800759634" sldId="278"/>
            <ac:inkMk id="6" creationId="{9ED871E4-1693-A1BF-AB9D-2C43FB75DBB6}"/>
          </ac:inkMkLst>
        </pc:inkChg>
        <pc:inkChg chg="add mod">
          <ac:chgData name="LOUKIA - DIMITRA GKIONI" userId="S::s21017@unipi.gr::aa9f98b7-c670-456c-aeac-1c051446b12b" providerId="AD" clId="Web-{380A8330-D743-15B8-6F80-AFFA2A464988}" dt="2023-11-17T13:55:57.062" v="45"/>
          <ac:inkMkLst>
            <pc:docMk/>
            <pc:sldMk cId="3800759634" sldId="278"/>
            <ac:inkMk id="7" creationId="{10328332-0412-F331-CF9F-DD233E1C085A}"/>
          </ac:inkMkLst>
        </pc:inkChg>
        <pc:inkChg chg="add mod">
          <ac:chgData name="LOUKIA - DIMITRA GKIONI" userId="S::s21017@unipi.gr::aa9f98b7-c670-456c-aeac-1c051446b12b" providerId="AD" clId="Web-{380A8330-D743-15B8-6F80-AFFA2A464988}" dt="2023-11-17T13:55:57.062" v="45"/>
          <ac:inkMkLst>
            <pc:docMk/>
            <pc:sldMk cId="3800759634" sldId="278"/>
            <ac:inkMk id="8" creationId="{1D0514D6-AB33-AD29-B2AA-3842B9BB85DD}"/>
          </ac:inkMkLst>
        </pc:inkChg>
        <pc:inkChg chg="add mod">
          <ac:chgData name="LOUKIA - DIMITRA GKIONI" userId="S::s21017@unipi.gr::aa9f98b7-c670-456c-aeac-1c051446b12b" providerId="AD" clId="Web-{380A8330-D743-15B8-6F80-AFFA2A464988}" dt="2023-11-17T13:55:57.062" v="45"/>
          <ac:inkMkLst>
            <pc:docMk/>
            <pc:sldMk cId="3800759634" sldId="278"/>
            <ac:inkMk id="9" creationId="{CA56887E-0048-EC37-376F-091556D24B50}"/>
          </ac:inkMkLst>
        </pc:inkChg>
        <pc:inkChg chg="add mod">
          <ac:chgData name="LOUKIA - DIMITRA GKIONI" userId="S::s21017@unipi.gr::aa9f98b7-c670-456c-aeac-1c051446b12b" providerId="AD" clId="Web-{380A8330-D743-15B8-6F80-AFFA2A464988}" dt="2023-11-17T13:55:57.062" v="45"/>
          <ac:inkMkLst>
            <pc:docMk/>
            <pc:sldMk cId="3800759634" sldId="278"/>
            <ac:inkMk id="10" creationId="{A7DCC423-009C-4E1B-B8FF-E41253DDCAF0}"/>
          </ac:inkMkLst>
        </pc:inkChg>
        <pc:inkChg chg="add del">
          <ac:chgData name="LOUKIA - DIMITRA GKIONI" userId="S::s21017@unipi.gr::aa9f98b7-c670-456c-aeac-1c051446b12b" providerId="AD" clId="Web-{380A8330-D743-15B8-6F80-AFFA2A464988}" dt="2023-11-17T13:56:15.079" v="47"/>
          <ac:inkMkLst>
            <pc:docMk/>
            <pc:sldMk cId="3800759634" sldId="278"/>
            <ac:inkMk id="11" creationId="{13252562-959B-9B25-8DF7-265B492DB9FD}"/>
          </ac:inkMkLst>
        </pc:inkChg>
        <pc:cxnChg chg="mod">
          <ac:chgData name="LOUKIA - DIMITRA GKIONI" userId="S::s21017@unipi.gr::aa9f98b7-c670-456c-aeac-1c051446b12b" providerId="AD" clId="Web-{380A8330-D743-15B8-6F80-AFFA2A464988}" dt="2023-11-17T13:55:57.062" v="45"/>
          <ac:cxnSpMkLst>
            <pc:docMk/>
            <pc:sldMk cId="3800759634" sldId="278"/>
            <ac:cxnSpMk id="42" creationId="{7667AA61-5C27-F30F-D229-06CBE5709F33}"/>
          </ac:cxnSpMkLst>
        </pc:cxnChg>
      </pc:sldChg>
    </pc:docChg>
  </pc:docChgLst>
  <pc:docChgLst>
    <pc:chgData name="LOUKIA - DIMITRA GKIONI" userId="S::s21017@unipi.gr::aa9f98b7-c670-456c-aeac-1c051446b12b" providerId="AD" clId="Web-{52420D93-D7C7-CEFC-E1FC-927C24F0F3EF}"/>
    <pc:docChg chg="addSld delSld modSld">
      <pc:chgData name="LOUKIA - DIMITRA GKIONI" userId="S::s21017@unipi.gr::aa9f98b7-c670-456c-aeac-1c051446b12b" providerId="AD" clId="Web-{52420D93-D7C7-CEFC-E1FC-927C24F0F3EF}" dt="2023-11-07T09:27:13.409" v="110"/>
      <pc:docMkLst>
        <pc:docMk/>
      </pc:docMkLst>
      <pc:sldChg chg="del">
        <pc:chgData name="LOUKIA - DIMITRA GKIONI" userId="S::s21017@unipi.gr::aa9f98b7-c670-456c-aeac-1c051446b12b" providerId="AD" clId="Web-{52420D93-D7C7-CEFC-E1FC-927C24F0F3EF}" dt="2023-11-07T09:14:15.918" v="0"/>
        <pc:sldMkLst>
          <pc:docMk/>
          <pc:sldMk cId="3583574126" sldId="259"/>
        </pc:sldMkLst>
      </pc:sldChg>
      <pc:sldChg chg="addSp delSp modSp mod setBg">
        <pc:chgData name="LOUKIA - DIMITRA GKIONI" userId="S::s21017@unipi.gr::aa9f98b7-c670-456c-aeac-1c051446b12b" providerId="AD" clId="Web-{52420D93-D7C7-CEFC-E1FC-927C24F0F3EF}" dt="2023-11-07T09:27:13.409" v="110"/>
        <pc:sldMkLst>
          <pc:docMk/>
          <pc:sldMk cId="440951603" sldId="260"/>
        </pc:sldMkLst>
        <pc:spChg chg="mod">
          <ac:chgData name="LOUKIA - DIMITRA GKIONI" userId="S::s21017@unipi.gr::aa9f98b7-c670-456c-aeac-1c051446b12b" providerId="AD" clId="Web-{52420D93-D7C7-CEFC-E1FC-927C24F0F3EF}" dt="2023-11-07T09:22:48.719" v="85" actId="20577"/>
          <ac:spMkLst>
            <pc:docMk/>
            <pc:sldMk cId="440951603" sldId="260"/>
            <ac:spMk id="2" creationId="{0BEB31BC-E764-890D-1BD7-A7A8694BC28D}"/>
          </ac:spMkLst>
        </pc:spChg>
        <pc:spChg chg="add">
          <ac:chgData name="LOUKIA - DIMITRA GKIONI" userId="S::s21017@unipi.gr::aa9f98b7-c670-456c-aeac-1c051446b12b" providerId="AD" clId="Web-{52420D93-D7C7-CEFC-E1FC-927C24F0F3EF}" dt="2023-11-07T09:26:58.612" v="104"/>
          <ac:spMkLst>
            <pc:docMk/>
            <pc:sldMk cId="440951603" sldId="260"/>
            <ac:spMk id="10" creationId="{7B74F2F4-988F-ABE8-D53C-E34D2C90A637}"/>
          </ac:spMkLst>
        </pc:spChg>
        <pc:picChg chg="add mod">
          <ac:chgData name="LOUKIA - DIMITRA GKIONI" userId="S::s21017@unipi.gr::aa9f98b7-c670-456c-aeac-1c051446b12b" providerId="AD" clId="Web-{52420D93-D7C7-CEFC-E1FC-927C24F0F3EF}" dt="2023-11-07T09:25:43.247" v="97" actId="1076"/>
          <ac:picMkLst>
            <pc:docMk/>
            <pc:sldMk cId="440951603" sldId="260"/>
            <ac:picMk id="3" creationId="{C5842012-061A-5430-9DBE-F1EEEFCABBA1}"/>
          </ac:picMkLst>
        </pc:picChg>
        <pc:inkChg chg="add">
          <ac:chgData name="LOUKIA - DIMITRA GKIONI" userId="S::s21017@unipi.gr::aa9f98b7-c670-456c-aeac-1c051446b12b" providerId="AD" clId="Web-{52420D93-D7C7-CEFC-E1FC-927C24F0F3EF}" dt="2023-11-07T09:25:52.763" v="98"/>
          <ac:inkMkLst>
            <pc:docMk/>
            <pc:sldMk cId="440951603" sldId="260"/>
            <ac:inkMk id="4" creationId="{25BCE25A-D766-3CE8-8319-A7F0E8F88717}"/>
          </ac:inkMkLst>
        </pc:inkChg>
        <pc:inkChg chg="add">
          <ac:chgData name="LOUKIA - DIMITRA GKIONI" userId="S::s21017@unipi.gr::aa9f98b7-c670-456c-aeac-1c051446b12b" providerId="AD" clId="Web-{52420D93-D7C7-CEFC-E1FC-927C24F0F3EF}" dt="2023-11-07T09:25:55.123" v="99"/>
          <ac:inkMkLst>
            <pc:docMk/>
            <pc:sldMk cId="440951603" sldId="260"/>
            <ac:inkMk id="5" creationId="{A3FD9E1D-F99C-7454-273F-B72AA5EAC9A6}"/>
          </ac:inkMkLst>
        </pc:inkChg>
        <pc:inkChg chg="add">
          <ac:chgData name="LOUKIA - DIMITRA GKIONI" userId="S::s21017@unipi.gr::aa9f98b7-c670-456c-aeac-1c051446b12b" providerId="AD" clId="Web-{52420D93-D7C7-CEFC-E1FC-927C24F0F3EF}" dt="2023-11-07T09:26:06.342" v="100"/>
          <ac:inkMkLst>
            <pc:docMk/>
            <pc:sldMk cId="440951603" sldId="260"/>
            <ac:inkMk id="6" creationId="{E7D495E0-44A0-85BE-B22C-F695C8846F97}"/>
          </ac:inkMkLst>
        </pc:inkChg>
        <pc:inkChg chg="add">
          <ac:chgData name="LOUKIA - DIMITRA GKIONI" userId="S::s21017@unipi.gr::aa9f98b7-c670-456c-aeac-1c051446b12b" providerId="AD" clId="Web-{52420D93-D7C7-CEFC-E1FC-927C24F0F3EF}" dt="2023-11-07T09:26:09.608" v="101"/>
          <ac:inkMkLst>
            <pc:docMk/>
            <pc:sldMk cId="440951603" sldId="260"/>
            <ac:inkMk id="7" creationId="{F0975D43-EF0E-FF00-4E77-FE63B68BB7CB}"/>
          </ac:inkMkLst>
        </pc:inkChg>
        <pc:inkChg chg="add">
          <ac:chgData name="LOUKIA - DIMITRA GKIONI" userId="S::s21017@unipi.gr::aa9f98b7-c670-456c-aeac-1c051446b12b" providerId="AD" clId="Web-{52420D93-D7C7-CEFC-E1FC-927C24F0F3EF}" dt="2023-11-07T09:26:12.155" v="102"/>
          <ac:inkMkLst>
            <pc:docMk/>
            <pc:sldMk cId="440951603" sldId="260"/>
            <ac:inkMk id="8" creationId="{3FC0E1DC-200B-1A27-5276-2B16F6ADA0A9}"/>
          </ac:inkMkLst>
        </pc:inkChg>
        <pc:inkChg chg="add">
          <ac:chgData name="LOUKIA - DIMITRA GKIONI" userId="S::s21017@unipi.gr::aa9f98b7-c670-456c-aeac-1c051446b12b" providerId="AD" clId="Web-{52420D93-D7C7-CEFC-E1FC-927C24F0F3EF}" dt="2023-11-07T09:26:15.093" v="103"/>
          <ac:inkMkLst>
            <pc:docMk/>
            <pc:sldMk cId="440951603" sldId="260"/>
            <ac:inkMk id="9" creationId="{4F201187-02E1-3BFA-B23C-45C7949CDA56}"/>
          </ac:inkMkLst>
        </pc:inkChg>
        <pc:inkChg chg="add del">
          <ac:chgData name="LOUKIA - DIMITRA GKIONI" userId="S::s21017@unipi.gr::aa9f98b7-c670-456c-aeac-1c051446b12b" providerId="AD" clId="Web-{52420D93-D7C7-CEFC-E1FC-927C24F0F3EF}" dt="2023-11-07T09:27:13.409" v="110"/>
          <ac:inkMkLst>
            <pc:docMk/>
            <pc:sldMk cId="440951603" sldId="260"/>
            <ac:inkMk id="11" creationId="{12A4F364-7409-4635-AEC9-5DEB0E7CB253}"/>
          </ac:inkMkLst>
        </pc:inkChg>
        <pc:inkChg chg="add del">
          <ac:chgData name="LOUKIA - DIMITRA GKIONI" userId="S::s21017@unipi.gr::aa9f98b7-c670-456c-aeac-1c051446b12b" providerId="AD" clId="Web-{52420D93-D7C7-CEFC-E1FC-927C24F0F3EF}" dt="2023-11-07T09:27:13.409" v="109"/>
          <ac:inkMkLst>
            <pc:docMk/>
            <pc:sldMk cId="440951603" sldId="260"/>
            <ac:inkMk id="12" creationId="{AD95966F-8716-8148-99D4-3624C9CA57DD}"/>
          </ac:inkMkLst>
        </pc:inkChg>
        <pc:inkChg chg="add del">
          <ac:chgData name="LOUKIA - DIMITRA GKIONI" userId="S::s21017@unipi.gr::aa9f98b7-c670-456c-aeac-1c051446b12b" providerId="AD" clId="Web-{52420D93-D7C7-CEFC-E1FC-927C24F0F3EF}" dt="2023-11-07T09:27:13.409" v="108"/>
          <ac:inkMkLst>
            <pc:docMk/>
            <pc:sldMk cId="440951603" sldId="260"/>
            <ac:inkMk id="13" creationId="{BF2C9AED-6F39-E9B1-9D91-C7CB52C75D2A}"/>
          </ac:inkMkLst>
        </pc:inkChg>
      </pc:sldChg>
      <pc:sldChg chg="modSp">
        <pc:chgData name="LOUKIA - DIMITRA GKIONI" userId="S::s21017@unipi.gr::aa9f98b7-c670-456c-aeac-1c051446b12b" providerId="AD" clId="Web-{52420D93-D7C7-CEFC-E1FC-927C24F0F3EF}" dt="2023-11-07T09:17:10.946" v="2" actId="20577"/>
        <pc:sldMkLst>
          <pc:docMk/>
          <pc:sldMk cId="4015857562" sldId="261"/>
        </pc:sldMkLst>
        <pc:spChg chg="mod">
          <ac:chgData name="LOUKIA - DIMITRA GKIONI" userId="S::s21017@unipi.gr::aa9f98b7-c670-456c-aeac-1c051446b12b" providerId="AD" clId="Web-{52420D93-D7C7-CEFC-E1FC-927C24F0F3EF}" dt="2023-11-07T09:17:10.946" v="2" actId="20577"/>
          <ac:spMkLst>
            <pc:docMk/>
            <pc:sldMk cId="4015857562" sldId="261"/>
            <ac:spMk id="24" creationId="{9F9ACDBD-4ECE-6FF6-D263-8AB40D7D8058}"/>
          </ac:spMkLst>
        </pc:spChg>
      </pc:sldChg>
      <pc:sldChg chg="modSp">
        <pc:chgData name="LOUKIA - DIMITRA GKIONI" userId="S::s21017@unipi.gr::aa9f98b7-c670-456c-aeac-1c051446b12b" providerId="AD" clId="Web-{52420D93-D7C7-CEFC-E1FC-927C24F0F3EF}" dt="2023-11-07T09:21:58.591" v="84" actId="20577"/>
        <pc:sldMkLst>
          <pc:docMk/>
          <pc:sldMk cId="3103887231" sldId="263"/>
        </pc:sldMkLst>
        <pc:spChg chg="mod">
          <ac:chgData name="LOUKIA - DIMITRA GKIONI" userId="S::s21017@unipi.gr::aa9f98b7-c670-456c-aeac-1c051446b12b" providerId="AD" clId="Web-{52420D93-D7C7-CEFC-E1FC-927C24F0F3EF}" dt="2023-11-07T09:21:58.591" v="84" actId="20577"/>
          <ac:spMkLst>
            <pc:docMk/>
            <pc:sldMk cId="3103887231" sldId="263"/>
            <ac:spMk id="2" creationId="{BBFA2A37-B274-FDA6-EA27-6EA6A2E7957A}"/>
          </ac:spMkLst>
        </pc:spChg>
        <pc:graphicFrameChg chg="modGraphic">
          <ac:chgData name="LOUKIA - DIMITRA GKIONI" userId="S::s21017@unipi.gr::aa9f98b7-c670-456c-aeac-1c051446b12b" providerId="AD" clId="Web-{52420D93-D7C7-CEFC-E1FC-927C24F0F3EF}" dt="2023-11-07T09:21:30.120" v="78" actId="20577"/>
          <ac:graphicFrameMkLst>
            <pc:docMk/>
            <pc:sldMk cId="3103887231" sldId="263"/>
            <ac:graphicFrameMk id="63" creationId="{4B89A5F1-AEFC-1885-916E-BEE555D216BA}"/>
          </ac:graphicFrameMkLst>
        </pc:graphicFrameChg>
      </pc:sldChg>
      <pc:sldChg chg="add del">
        <pc:chgData name="LOUKIA - DIMITRA GKIONI" userId="S::s21017@unipi.gr::aa9f98b7-c670-456c-aeac-1c051446b12b" providerId="AD" clId="Web-{52420D93-D7C7-CEFC-E1FC-927C24F0F3EF}" dt="2023-11-07T09:24:44.446" v="88"/>
        <pc:sldMkLst>
          <pc:docMk/>
          <pc:sldMk cId="1954136016" sldId="264"/>
        </pc:sldMkLst>
      </pc:sldChg>
    </pc:docChg>
  </pc:docChgLst>
  <pc:docChgLst>
    <pc:chgData name="LOUKIA - DIMITRA GKIONI" userId="S::s21017@unipi.gr::aa9f98b7-c670-456c-aeac-1c051446b12b" providerId="AD" clId="Web-{E4839DA5-2605-E324-542F-129C02FD80D5}"/>
    <pc:docChg chg="modSld sldOrd">
      <pc:chgData name="LOUKIA - DIMITRA GKIONI" userId="S::s21017@unipi.gr::aa9f98b7-c670-456c-aeac-1c051446b12b" providerId="AD" clId="Web-{E4839DA5-2605-E324-542F-129C02FD80D5}" dt="2023-11-20T19:30:34.058" v="133" actId="14100"/>
      <pc:docMkLst>
        <pc:docMk/>
      </pc:docMkLst>
      <pc:sldChg chg="modSp">
        <pc:chgData name="LOUKIA - DIMITRA GKIONI" userId="S::s21017@unipi.gr::aa9f98b7-c670-456c-aeac-1c051446b12b" providerId="AD" clId="Web-{E4839DA5-2605-E324-542F-129C02FD80D5}" dt="2023-11-20T19:18:56.606" v="7" actId="20577"/>
        <pc:sldMkLst>
          <pc:docMk/>
          <pc:sldMk cId="3362032212" sldId="258"/>
        </pc:sldMkLst>
        <pc:spChg chg="mod">
          <ac:chgData name="LOUKIA - DIMITRA GKIONI" userId="S::s21017@unipi.gr::aa9f98b7-c670-456c-aeac-1c051446b12b" providerId="AD" clId="Web-{E4839DA5-2605-E324-542F-129C02FD80D5}" dt="2023-11-20T19:18:56.606" v="7" actId="20577"/>
          <ac:spMkLst>
            <pc:docMk/>
            <pc:sldMk cId="3362032212" sldId="258"/>
            <ac:spMk id="2" creationId="{082A93C8-363A-9E23-8C31-83CFBC492779}"/>
          </ac:spMkLst>
        </pc:spChg>
      </pc:sldChg>
      <pc:sldChg chg="modSp ord">
        <pc:chgData name="LOUKIA - DIMITRA GKIONI" userId="S::s21017@unipi.gr::aa9f98b7-c670-456c-aeac-1c051446b12b" providerId="AD" clId="Web-{E4839DA5-2605-E324-542F-129C02FD80D5}" dt="2023-11-20T19:20:24.498" v="11" actId="14100"/>
        <pc:sldMkLst>
          <pc:docMk/>
          <pc:sldMk cId="3092143463" sldId="267"/>
        </pc:sldMkLst>
        <pc:spChg chg="mod">
          <ac:chgData name="LOUKIA - DIMITRA GKIONI" userId="S::s21017@unipi.gr::aa9f98b7-c670-456c-aeac-1c051446b12b" providerId="AD" clId="Web-{E4839DA5-2605-E324-542F-129C02FD80D5}" dt="2023-11-20T19:20:24.498" v="11" actId="14100"/>
          <ac:spMkLst>
            <pc:docMk/>
            <pc:sldMk cId="3092143463" sldId="267"/>
            <ac:spMk id="2" creationId="{C0F43DB4-FA82-5D66-996C-73E14A8078B3}"/>
          </ac:spMkLst>
        </pc:spChg>
      </pc:sldChg>
      <pc:sldChg chg="modSp">
        <pc:chgData name="LOUKIA - DIMITRA GKIONI" userId="S::s21017@unipi.gr::aa9f98b7-c670-456c-aeac-1c051446b12b" providerId="AD" clId="Web-{E4839DA5-2605-E324-542F-129C02FD80D5}" dt="2023-11-20T19:21:44.953" v="42" actId="14100"/>
        <pc:sldMkLst>
          <pc:docMk/>
          <pc:sldMk cId="47534906" sldId="277"/>
        </pc:sldMkLst>
        <pc:spChg chg="mod">
          <ac:chgData name="LOUKIA - DIMITRA GKIONI" userId="S::s21017@unipi.gr::aa9f98b7-c670-456c-aeac-1c051446b12b" providerId="AD" clId="Web-{E4839DA5-2605-E324-542F-129C02FD80D5}" dt="2023-11-20T19:21:44.953" v="42" actId="14100"/>
          <ac:spMkLst>
            <pc:docMk/>
            <pc:sldMk cId="47534906" sldId="277"/>
            <ac:spMk id="3" creationId="{00FA375D-F575-DCC0-C077-8F625215B57E}"/>
          </ac:spMkLst>
        </pc:spChg>
        <pc:spChg chg="mod">
          <ac:chgData name="LOUKIA - DIMITRA GKIONI" userId="S::s21017@unipi.gr::aa9f98b7-c670-456c-aeac-1c051446b12b" providerId="AD" clId="Web-{E4839DA5-2605-E324-542F-129C02FD80D5}" dt="2023-11-20T19:21:15.671" v="14" actId="20577"/>
          <ac:spMkLst>
            <pc:docMk/>
            <pc:sldMk cId="47534906" sldId="277"/>
            <ac:spMk id="10" creationId="{1EFC0B4A-82B4-5753-E4B4-E2ED968B1D8B}"/>
          </ac:spMkLst>
        </pc:spChg>
      </pc:sldChg>
      <pc:sldChg chg="modSp">
        <pc:chgData name="LOUKIA - DIMITRA GKIONI" userId="S::s21017@unipi.gr::aa9f98b7-c670-456c-aeac-1c051446b12b" providerId="AD" clId="Web-{E4839DA5-2605-E324-542F-129C02FD80D5}" dt="2023-11-20T19:30:34.058" v="133" actId="14100"/>
        <pc:sldMkLst>
          <pc:docMk/>
          <pc:sldMk cId="272996299" sldId="279"/>
        </pc:sldMkLst>
        <pc:spChg chg="mod">
          <ac:chgData name="LOUKIA - DIMITRA GKIONI" userId="S::s21017@unipi.gr::aa9f98b7-c670-456c-aeac-1c051446b12b" providerId="AD" clId="Web-{E4839DA5-2605-E324-542F-129C02FD80D5}" dt="2023-11-20T19:30:34.058" v="133" actId="14100"/>
          <ac:spMkLst>
            <pc:docMk/>
            <pc:sldMk cId="272996299" sldId="279"/>
            <ac:spMk id="8" creationId="{2629E7D4-3EDA-DB7F-359C-18E968CC6D48}"/>
          </ac:spMkLst>
        </pc:spChg>
        <pc:spChg chg="mod">
          <ac:chgData name="LOUKIA - DIMITRA GKIONI" userId="S::s21017@unipi.gr::aa9f98b7-c670-456c-aeac-1c051446b12b" providerId="AD" clId="Web-{E4839DA5-2605-E324-542F-129C02FD80D5}" dt="2023-11-20T19:29:40.073" v="130" actId="20577"/>
          <ac:spMkLst>
            <pc:docMk/>
            <pc:sldMk cId="272996299" sldId="279"/>
            <ac:spMk id="10" creationId="{BB7195FE-5853-8867-F3B7-8047E9510BBD}"/>
          </ac:spMkLst>
        </pc:spChg>
      </pc:sldChg>
    </pc:docChg>
  </pc:docChgLst>
  <pc:docChgLst>
    <pc:chgData name="LOUKIA - DIMITRA GKIONI" userId="S::s21017@unipi.gr::aa9f98b7-c670-456c-aeac-1c051446b12b" providerId="AD" clId="Web-{DBD626AF-867B-18D4-D23D-81DD7E3B60BA}"/>
    <pc:docChg chg="modSld">
      <pc:chgData name="LOUKIA - DIMITRA GKIONI" userId="S::s21017@unipi.gr::aa9f98b7-c670-456c-aeac-1c051446b12b" providerId="AD" clId="Web-{DBD626AF-867B-18D4-D23D-81DD7E3B60BA}" dt="2023-11-20T19:17:04.644" v="11"/>
      <pc:docMkLst>
        <pc:docMk/>
      </pc:docMkLst>
      <pc:sldChg chg="modSp mod setBg">
        <pc:chgData name="LOUKIA - DIMITRA GKIONI" userId="S::s21017@unipi.gr::aa9f98b7-c670-456c-aeac-1c051446b12b" providerId="AD" clId="Web-{DBD626AF-867B-18D4-D23D-81DD7E3B60BA}" dt="2023-11-20T19:17:04.644" v="11"/>
        <pc:sldMkLst>
          <pc:docMk/>
          <pc:sldMk cId="4124475630" sldId="262"/>
        </pc:sldMkLst>
        <pc:spChg chg="mod">
          <ac:chgData name="LOUKIA - DIMITRA GKIONI" userId="S::s21017@unipi.gr::aa9f98b7-c670-456c-aeac-1c051446b12b" providerId="AD" clId="Web-{DBD626AF-867B-18D4-D23D-81DD7E3B60BA}" dt="2023-11-20T19:16:48.737" v="9"/>
          <ac:spMkLst>
            <pc:docMk/>
            <pc:sldMk cId="4124475630" sldId="262"/>
            <ac:spMk id="34" creationId="{047C8CCB-F95D-4249-92DD-651249D3535A}"/>
          </ac:spMkLst>
        </pc:spChg>
        <pc:graphicFrameChg chg="modGraphic">
          <ac:chgData name="LOUKIA - DIMITRA GKIONI" userId="S::s21017@unipi.gr::aa9f98b7-c670-456c-aeac-1c051446b12b" providerId="AD" clId="Web-{DBD626AF-867B-18D4-D23D-81DD7E3B60BA}" dt="2023-11-20T19:16:13.862" v="6"/>
          <ac:graphicFrameMkLst>
            <pc:docMk/>
            <pc:sldMk cId="4124475630" sldId="262"/>
            <ac:graphicFrameMk id="1379" creationId="{94C0F687-0FE7-9B5F-9EAD-888D5AC9E2C2}"/>
          </ac:graphicFrameMkLst>
        </pc:graphicFrameChg>
      </pc:sldChg>
    </pc:docChg>
  </pc:docChgLst>
  <pc:docChgLst>
    <pc:chgData name="LOUKIA - DIMITRA GKIONI" userId="S::s21017@unipi.gr::aa9f98b7-c670-456c-aeac-1c051446b12b" providerId="AD" clId="Web-{944A27EF-B192-416B-3FAF-988ED77B98BA}"/>
    <pc:docChg chg="addSld modSld">
      <pc:chgData name="LOUKIA - DIMITRA GKIONI" userId="S::s21017@unipi.gr::aa9f98b7-c670-456c-aeac-1c051446b12b" providerId="AD" clId="Web-{944A27EF-B192-416B-3FAF-988ED77B98BA}" dt="2023-11-06T16:41:26.555" v="443" actId="20577"/>
      <pc:docMkLst>
        <pc:docMk/>
      </pc:docMkLst>
      <pc:sldChg chg="addSp delSp modSp mod setBg">
        <pc:chgData name="LOUKIA - DIMITRA GKIONI" userId="S::s21017@unipi.gr::aa9f98b7-c670-456c-aeac-1c051446b12b" providerId="AD" clId="Web-{944A27EF-B192-416B-3FAF-988ED77B98BA}" dt="2023-11-06T16:05:40.190" v="52" actId="14100"/>
        <pc:sldMkLst>
          <pc:docMk/>
          <pc:sldMk cId="2405706448" sldId="257"/>
        </pc:sldMkLst>
        <pc:spChg chg="mod">
          <ac:chgData name="LOUKIA - DIMITRA GKIONI" userId="S::s21017@unipi.gr::aa9f98b7-c670-456c-aeac-1c051446b12b" providerId="AD" clId="Web-{944A27EF-B192-416B-3FAF-988ED77B98BA}" dt="2023-11-06T16:02:30.745" v="9" actId="20577"/>
          <ac:spMkLst>
            <pc:docMk/>
            <pc:sldMk cId="2405706448" sldId="257"/>
            <ac:spMk id="4" creationId="{FEB5CC7F-1889-1054-A2EE-27A8D526F106}"/>
          </ac:spMkLst>
        </pc:spChg>
        <pc:spChg chg="mod">
          <ac:chgData name="LOUKIA - DIMITRA GKIONI" userId="S::s21017@unipi.gr::aa9f98b7-c670-456c-aeac-1c051446b12b" providerId="AD" clId="Web-{944A27EF-B192-416B-3FAF-988ED77B98BA}" dt="2023-11-06T16:04:53.860" v="48" actId="20577"/>
          <ac:spMkLst>
            <pc:docMk/>
            <pc:sldMk cId="2405706448" sldId="257"/>
            <ac:spMk id="19" creationId="{D0DBC27E-F552-CBBB-4545-062017C9D9CD}"/>
          </ac:spMkLst>
        </pc:spChg>
        <pc:spChg chg="del">
          <ac:chgData name="LOUKIA - DIMITRA GKIONI" userId="S::s21017@unipi.gr::aa9f98b7-c670-456c-aeac-1c051446b12b" providerId="AD" clId="Web-{944A27EF-B192-416B-3FAF-988ED77B98BA}" dt="2023-11-06T16:01:48.587" v="6"/>
          <ac:spMkLst>
            <pc:docMk/>
            <pc:sldMk cId="2405706448" sldId="257"/>
            <ac:spMk id="21" creationId="{327D73B4-9F5C-4A64-A179-51B9500CB8B5}"/>
          </ac:spMkLst>
        </pc:spChg>
        <pc:spChg chg="del">
          <ac:chgData name="LOUKIA - DIMITRA GKIONI" userId="S::s21017@unipi.gr::aa9f98b7-c670-456c-aeac-1c051446b12b" providerId="AD" clId="Web-{944A27EF-B192-416B-3FAF-988ED77B98BA}" dt="2023-11-06T16:01:48.587" v="6"/>
          <ac:spMkLst>
            <pc:docMk/>
            <pc:sldMk cId="2405706448" sldId="257"/>
            <ac:spMk id="22" creationId="{C1F06963-6374-4B48-844F-071A9BAAAE02}"/>
          </ac:spMkLst>
        </pc:spChg>
        <pc:spChg chg="del">
          <ac:chgData name="LOUKIA - DIMITRA GKIONI" userId="S::s21017@unipi.gr::aa9f98b7-c670-456c-aeac-1c051446b12b" providerId="AD" clId="Web-{944A27EF-B192-416B-3FAF-988ED77B98BA}" dt="2023-11-06T16:01:48.587" v="6"/>
          <ac:spMkLst>
            <pc:docMk/>
            <pc:sldMk cId="2405706448" sldId="257"/>
            <ac:spMk id="32" creationId="{E3020543-B24B-4EC4-8FFC-8DD88EEA91A8}"/>
          </ac:spMkLst>
        </pc:spChg>
        <pc:spChg chg="add">
          <ac:chgData name="LOUKIA - DIMITRA GKIONI" userId="S::s21017@unipi.gr::aa9f98b7-c670-456c-aeac-1c051446b12b" providerId="AD" clId="Web-{944A27EF-B192-416B-3FAF-988ED77B98BA}" dt="2023-11-06T16:01:48.587" v="6"/>
          <ac:spMkLst>
            <pc:docMk/>
            <pc:sldMk cId="2405706448" sldId="257"/>
            <ac:spMk id="39" creationId="{777A147A-9ED8-46B4-8660-1B3C2AA880B5}"/>
          </ac:spMkLst>
        </pc:spChg>
        <pc:spChg chg="add">
          <ac:chgData name="LOUKIA - DIMITRA GKIONI" userId="S::s21017@unipi.gr::aa9f98b7-c670-456c-aeac-1c051446b12b" providerId="AD" clId="Web-{944A27EF-B192-416B-3FAF-988ED77B98BA}" dt="2023-11-06T16:01:48.587" v="6"/>
          <ac:spMkLst>
            <pc:docMk/>
            <pc:sldMk cId="2405706448" sldId="257"/>
            <ac:spMk id="41" creationId="{5D6C15A0-C087-4593-8414-2B4EC1CDC3DE}"/>
          </ac:spMkLst>
        </pc:spChg>
        <pc:grpChg chg="del">
          <ac:chgData name="LOUKIA - DIMITRA GKIONI" userId="S::s21017@unipi.gr::aa9f98b7-c670-456c-aeac-1c051446b12b" providerId="AD" clId="Web-{944A27EF-B192-416B-3FAF-988ED77B98BA}" dt="2023-11-06T16:01:48.587" v="6"/>
          <ac:grpSpMkLst>
            <pc:docMk/>
            <pc:sldMk cId="2405706448" sldId="257"/>
            <ac:grpSpMk id="28" creationId="{5614C7C0-FA1D-4105-8345-1DF76F9870A8}"/>
          </ac:grpSpMkLst>
        </pc:grpChg>
        <pc:picChg chg="add mod">
          <ac:chgData name="LOUKIA - DIMITRA GKIONI" userId="S::s21017@unipi.gr::aa9f98b7-c670-456c-aeac-1c051446b12b" providerId="AD" clId="Web-{944A27EF-B192-416B-3FAF-988ED77B98BA}" dt="2023-11-06T16:05:40.190" v="52" actId="14100"/>
          <ac:picMkLst>
            <pc:docMk/>
            <pc:sldMk cId="2405706448" sldId="257"/>
            <ac:picMk id="2" creationId="{8258FC59-B911-A18B-F827-7AEAFD06ECF3}"/>
          </ac:picMkLst>
        </pc:picChg>
        <pc:picChg chg="del">
          <ac:chgData name="LOUKIA - DIMITRA GKIONI" userId="S::s21017@unipi.gr::aa9f98b7-c670-456c-aeac-1c051446b12b" providerId="AD" clId="Web-{944A27EF-B192-416B-3FAF-988ED77B98BA}" dt="2023-11-06T16:01:14.211" v="5"/>
          <ac:picMkLst>
            <pc:docMk/>
            <pc:sldMk cId="2405706448" sldId="257"/>
            <ac:picMk id="6" creationId="{FBDAE517-2288-2B96-968A-E240845DC307}"/>
          </ac:picMkLst>
        </pc:picChg>
        <pc:cxnChg chg="del">
          <ac:chgData name="LOUKIA - DIMITRA GKIONI" userId="S::s21017@unipi.gr::aa9f98b7-c670-456c-aeac-1c051446b12b" providerId="AD" clId="Web-{944A27EF-B192-416B-3FAF-988ED77B98BA}" dt="2023-11-06T16:01:48.587" v="6"/>
          <ac:cxnSpMkLst>
            <pc:docMk/>
            <pc:sldMk cId="2405706448" sldId="257"/>
            <ac:cxnSpMk id="34" creationId="{C49DA8F6-BCC1-4447-B54C-57856834B94B}"/>
          </ac:cxnSpMkLst>
        </pc:cxnChg>
      </pc:sldChg>
      <pc:sldChg chg="modSp">
        <pc:chgData name="LOUKIA - DIMITRA GKIONI" userId="S::s21017@unipi.gr::aa9f98b7-c670-456c-aeac-1c051446b12b" providerId="AD" clId="Web-{944A27EF-B192-416B-3FAF-988ED77B98BA}" dt="2023-11-06T16:41:26.555" v="443" actId="20577"/>
        <pc:sldMkLst>
          <pc:docMk/>
          <pc:sldMk cId="3362032212" sldId="258"/>
        </pc:sldMkLst>
        <pc:spChg chg="mod">
          <ac:chgData name="LOUKIA - DIMITRA GKIONI" userId="S::s21017@unipi.gr::aa9f98b7-c670-456c-aeac-1c051446b12b" providerId="AD" clId="Web-{944A27EF-B192-416B-3FAF-988ED77B98BA}" dt="2023-11-06T16:41:26.555" v="443" actId="20577"/>
          <ac:spMkLst>
            <pc:docMk/>
            <pc:sldMk cId="3362032212" sldId="258"/>
            <ac:spMk id="2" creationId="{082A93C8-363A-9E23-8C31-83CFBC492779}"/>
          </ac:spMkLst>
        </pc:spChg>
        <pc:picChg chg="mod">
          <ac:chgData name="LOUKIA - DIMITRA GKIONI" userId="S::s21017@unipi.gr::aa9f98b7-c670-456c-aeac-1c051446b12b" providerId="AD" clId="Web-{944A27EF-B192-416B-3FAF-988ED77B98BA}" dt="2023-11-06T16:07:43.538" v="57" actId="1076"/>
          <ac:picMkLst>
            <pc:docMk/>
            <pc:sldMk cId="3362032212" sldId="258"/>
            <ac:picMk id="4" creationId="{30D56182-B4D0-B838-DBD3-F6BEAFFE8EA9}"/>
          </ac:picMkLst>
        </pc:picChg>
      </pc:sldChg>
      <pc:sldChg chg="modSp mod setBg">
        <pc:chgData name="LOUKIA - DIMITRA GKIONI" userId="S::s21017@unipi.gr::aa9f98b7-c670-456c-aeac-1c051446b12b" providerId="AD" clId="Web-{944A27EF-B192-416B-3FAF-988ED77B98BA}" dt="2023-11-06T15:57:08.623" v="4"/>
        <pc:sldMkLst>
          <pc:docMk/>
          <pc:sldMk cId="4015857562" sldId="261"/>
        </pc:sldMkLst>
        <pc:spChg chg="mod">
          <ac:chgData name="LOUKIA - DIMITRA GKIONI" userId="S::s21017@unipi.gr::aa9f98b7-c670-456c-aeac-1c051446b12b" providerId="AD" clId="Web-{944A27EF-B192-416B-3FAF-988ED77B98BA}" dt="2023-11-06T15:56:58.544" v="3" actId="20577"/>
          <ac:spMkLst>
            <pc:docMk/>
            <pc:sldMk cId="4015857562" sldId="261"/>
            <ac:spMk id="24" creationId="{9F9ACDBD-4ECE-6FF6-D263-8AB40D7D8058}"/>
          </ac:spMkLst>
        </pc:spChg>
      </pc:sldChg>
      <pc:sldChg chg="addSp delSp modSp">
        <pc:chgData name="LOUKIA - DIMITRA GKIONI" userId="S::s21017@unipi.gr::aa9f98b7-c670-456c-aeac-1c051446b12b" providerId="AD" clId="Web-{944A27EF-B192-416B-3FAF-988ED77B98BA}" dt="2023-11-06T16:06:32.958" v="54" actId="1076"/>
        <pc:sldMkLst>
          <pc:docMk/>
          <pc:sldMk cId="4124475630" sldId="262"/>
        </pc:sldMkLst>
        <pc:spChg chg="mod">
          <ac:chgData name="LOUKIA - DIMITRA GKIONI" userId="S::s21017@unipi.gr::aa9f98b7-c670-456c-aeac-1c051446b12b" providerId="AD" clId="Web-{944A27EF-B192-416B-3FAF-988ED77B98BA}" dt="2023-11-06T16:06:21.848" v="53"/>
          <ac:spMkLst>
            <pc:docMk/>
            <pc:sldMk cId="4124475630" sldId="262"/>
            <ac:spMk id="2" creationId="{C42C8384-EA4E-810B-7A6B-09853457C753}"/>
          </ac:spMkLst>
        </pc:spChg>
        <pc:spChg chg="del">
          <ac:chgData name="LOUKIA - DIMITRA GKIONI" userId="S::s21017@unipi.gr::aa9f98b7-c670-456c-aeac-1c051446b12b" providerId="AD" clId="Web-{944A27EF-B192-416B-3FAF-988ED77B98BA}" dt="2023-11-06T16:06:21.848" v="53"/>
          <ac:spMkLst>
            <pc:docMk/>
            <pc:sldMk cId="4124475630" sldId="262"/>
            <ac:spMk id="4" creationId="{B26707B0-455D-3E5E-E1CB-59628E90F4D6}"/>
          </ac:spMkLst>
        </pc:spChg>
        <pc:spChg chg="del">
          <ac:chgData name="LOUKIA - DIMITRA GKIONI" userId="S::s21017@unipi.gr::aa9f98b7-c670-456c-aeac-1c051446b12b" providerId="AD" clId="Web-{944A27EF-B192-416B-3FAF-988ED77B98BA}" dt="2023-11-06T16:06:21.848" v="53"/>
          <ac:spMkLst>
            <pc:docMk/>
            <pc:sldMk cId="4124475630" sldId="262"/>
            <ac:spMk id="17" creationId="{C3896A03-3945-419A-B66B-4EE266EDD152}"/>
          </ac:spMkLst>
        </pc:spChg>
        <pc:spChg chg="del">
          <ac:chgData name="LOUKIA - DIMITRA GKIONI" userId="S::s21017@unipi.gr::aa9f98b7-c670-456c-aeac-1c051446b12b" providerId="AD" clId="Web-{944A27EF-B192-416B-3FAF-988ED77B98BA}" dt="2023-11-06T16:06:21.848" v="53"/>
          <ac:spMkLst>
            <pc:docMk/>
            <pc:sldMk cId="4124475630" sldId="262"/>
            <ac:spMk id="19" creationId="{B34F5AD2-EDBD-4BBD-A55C-EAFFD0C7097A}"/>
          </ac:spMkLst>
        </pc:spChg>
        <pc:spChg chg="add">
          <ac:chgData name="LOUKIA - DIMITRA GKIONI" userId="S::s21017@unipi.gr::aa9f98b7-c670-456c-aeac-1c051446b12b" providerId="AD" clId="Web-{944A27EF-B192-416B-3FAF-988ED77B98BA}" dt="2023-11-06T16:06:21.848" v="53"/>
          <ac:spMkLst>
            <pc:docMk/>
            <pc:sldMk cId="4124475630" sldId="262"/>
            <ac:spMk id="22" creationId="{2E442304-DDBD-4F7B-8017-36BCC863FB40}"/>
          </ac:spMkLst>
        </pc:spChg>
        <pc:spChg chg="add">
          <ac:chgData name="LOUKIA - DIMITRA GKIONI" userId="S::s21017@unipi.gr::aa9f98b7-c670-456c-aeac-1c051446b12b" providerId="AD" clId="Web-{944A27EF-B192-416B-3FAF-988ED77B98BA}" dt="2023-11-06T16:06:21.848" v="53"/>
          <ac:spMkLst>
            <pc:docMk/>
            <pc:sldMk cId="4124475630" sldId="262"/>
            <ac:spMk id="27" creationId="{5E107275-3853-46FD-A241-DE4355A42675}"/>
          </ac:spMkLst>
        </pc:spChg>
        <pc:graphicFrameChg chg="add mod">
          <ac:chgData name="LOUKIA - DIMITRA GKIONI" userId="S::s21017@unipi.gr::aa9f98b7-c670-456c-aeac-1c051446b12b" providerId="AD" clId="Web-{944A27EF-B192-416B-3FAF-988ED77B98BA}" dt="2023-11-06T16:06:32.958" v="54" actId="1076"/>
          <ac:graphicFrameMkLst>
            <pc:docMk/>
            <pc:sldMk cId="4124475630" sldId="262"/>
            <ac:graphicFrameMk id="21" creationId="{19B1A541-BA19-D571-1B07-18E2E229DE85}"/>
          </ac:graphicFrameMkLst>
        </pc:graphicFrameChg>
      </pc:sldChg>
      <pc:sldChg chg="addSp delSp modSp new mod setBg setClrOvrMap">
        <pc:chgData name="LOUKIA - DIMITRA GKIONI" userId="S::s21017@unipi.gr::aa9f98b7-c670-456c-aeac-1c051446b12b" providerId="AD" clId="Web-{944A27EF-B192-416B-3FAF-988ED77B98BA}" dt="2023-11-06T16:40:52.632" v="441" actId="20577"/>
        <pc:sldMkLst>
          <pc:docMk/>
          <pc:sldMk cId="3103887231" sldId="263"/>
        </pc:sldMkLst>
        <pc:spChg chg="mod">
          <ac:chgData name="LOUKIA - DIMITRA GKIONI" userId="S::s21017@unipi.gr::aa9f98b7-c670-456c-aeac-1c051446b12b" providerId="AD" clId="Web-{944A27EF-B192-416B-3FAF-988ED77B98BA}" dt="2023-11-06T16:39:25.879" v="412"/>
          <ac:spMkLst>
            <pc:docMk/>
            <pc:sldMk cId="3103887231" sldId="263"/>
            <ac:spMk id="2" creationId="{BBFA2A37-B274-FDA6-EA27-6EA6A2E7957A}"/>
          </ac:spMkLst>
        </pc:spChg>
        <pc:spChg chg="del">
          <ac:chgData name="LOUKIA - DIMITRA GKIONI" userId="S::s21017@unipi.gr::aa9f98b7-c670-456c-aeac-1c051446b12b" providerId="AD" clId="Web-{944A27EF-B192-416B-3FAF-988ED77B98BA}" dt="2023-11-06T16:21:26.821" v="59"/>
          <ac:spMkLst>
            <pc:docMk/>
            <pc:sldMk cId="3103887231" sldId="263"/>
            <ac:spMk id="3" creationId="{5E4F9546-655F-7EDB-2F07-1ED2E77CD9AB}"/>
          </ac:spMkLst>
        </pc:spChg>
        <pc:spChg chg="add del">
          <ac:chgData name="LOUKIA - DIMITRA GKIONI" userId="S::s21017@unipi.gr::aa9f98b7-c670-456c-aeac-1c051446b12b" providerId="AD" clId="Web-{944A27EF-B192-416B-3FAF-988ED77B98BA}" dt="2023-11-06T16:23:01.012" v="111"/>
          <ac:spMkLst>
            <pc:docMk/>
            <pc:sldMk cId="3103887231" sldId="263"/>
            <ac:spMk id="9" creationId="{6C4028FD-8BAA-4A19-BFDE-594D991B7552}"/>
          </ac:spMkLst>
        </pc:spChg>
        <pc:spChg chg="add del">
          <ac:chgData name="LOUKIA - DIMITRA GKIONI" userId="S::s21017@unipi.gr::aa9f98b7-c670-456c-aeac-1c051446b12b" providerId="AD" clId="Web-{944A27EF-B192-416B-3FAF-988ED77B98BA}" dt="2023-11-06T16:22:58.012" v="109"/>
          <ac:spMkLst>
            <pc:docMk/>
            <pc:sldMk cId="3103887231" sldId="263"/>
            <ac:spMk id="10" creationId="{7517A47C-B2E5-4B79-8061-D74B1311AF6E}"/>
          </ac:spMkLst>
        </pc:spChg>
        <pc:spChg chg="add del">
          <ac:chgData name="LOUKIA - DIMITRA GKIONI" userId="S::s21017@unipi.gr::aa9f98b7-c670-456c-aeac-1c051446b12b" providerId="AD" clId="Web-{944A27EF-B192-416B-3FAF-988ED77B98BA}" dt="2023-11-06T16:22:58.012" v="109"/>
          <ac:spMkLst>
            <pc:docMk/>
            <pc:sldMk cId="3103887231" sldId="263"/>
            <ac:spMk id="12" creationId="{C505E780-2083-4CB5-A42A-5E0E2908ECC3}"/>
          </ac:spMkLst>
        </pc:spChg>
        <pc:spChg chg="add del">
          <ac:chgData name="LOUKIA - DIMITRA GKIONI" userId="S::s21017@unipi.gr::aa9f98b7-c670-456c-aeac-1c051446b12b" providerId="AD" clId="Web-{944A27EF-B192-416B-3FAF-988ED77B98BA}" dt="2023-11-06T16:22:58.012" v="109"/>
          <ac:spMkLst>
            <pc:docMk/>
            <pc:sldMk cId="3103887231" sldId="263"/>
            <ac:spMk id="14" creationId="{D2C0AE1C-0118-41AE-8A10-7CDCBF10E96F}"/>
          </ac:spMkLst>
        </pc:spChg>
        <pc:spChg chg="add del">
          <ac:chgData name="LOUKIA - DIMITRA GKIONI" userId="S::s21017@unipi.gr::aa9f98b7-c670-456c-aeac-1c051446b12b" providerId="AD" clId="Web-{944A27EF-B192-416B-3FAF-988ED77B98BA}" dt="2023-11-06T16:22:58.012" v="109"/>
          <ac:spMkLst>
            <pc:docMk/>
            <pc:sldMk cId="3103887231" sldId="263"/>
            <ac:spMk id="16" creationId="{463EEC44-1BA3-44ED-81FC-A644B04B2A44}"/>
          </ac:spMkLst>
        </pc:spChg>
        <pc:spChg chg="add del">
          <ac:chgData name="LOUKIA - DIMITRA GKIONI" userId="S::s21017@unipi.gr::aa9f98b7-c670-456c-aeac-1c051446b12b" providerId="AD" clId="Web-{944A27EF-B192-416B-3FAF-988ED77B98BA}" dt="2023-11-06T16:23:02.199" v="113"/>
          <ac:spMkLst>
            <pc:docMk/>
            <pc:sldMk cId="3103887231" sldId="263"/>
            <ac:spMk id="20" creationId="{7517A47C-B2E5-4B79-8061-D74B1311AF6E}"/>
          </ac:spMkLst>
        </pc:spChg>
        <pc:spChg chg="add del">
          <ac:chgData name="LOUKIA - DIMITRA GKIONI" userId="S::s21017@unipi.gr::aa9f98b7-c670-456c-aeac-1c051446b12b" providerId="AD" clId="Web-{944A27EF-B192-416B-3FAF-988ED77B98BA}" dt="2023-11-06T16:23:02.199" v="113"/>
          <ac:spMkLst>
            <pc:docMk/>
            <pc:sldMk cId="3103887231" sldId="263"/>
            <ac:spMk id="21" creationId="{C505E780-2083-4CB5-A42A-5E0E2908ECC3}"/>
          </ac:spMkLst>
        </pc:spChg>
        <pc:spChg chg="add del">
          <ac:chgData name="LOUKIA - DIMITRA GKIONI" userId="S::s21017@unipi.gr::aa9f98b7-c670-456c-aeac-1c051446b12b" providerId="AD" clId="Web-{944A27EF-B192-416B-3FAF-988ED77B98BA}" dt="2023-11-06T16:23:02.199" v="113"/>
          <ac:spMkLst>
            <pc:docMk/>
            <pc:sldMk cId="3103887231" sldId="263"/>
            <ac:spMk id="22" creationId="{D2C0AE1C-0118-41AE-8A10-7CDCBF10E96F}"/>
          </ac:spMkLst>
        </pc:spChg>
        <pc:spChg chg="add del">
          <ac:chgData name="LOUKIA - DIMITRA GKIONI" userId="S::s21017@unipi.gr::aa9f98b7-c670-456c-aeac-1c051446b12b" providerId="AD" clId="Web-{944A27EF-B192-416B-3FAF-988ED77B98BA}" dt="2023-11-06T16:23:02.199" v="113"/>
          <ac:spMkLst>
            <pc:docMk/>
            <pc:sldMk cId="3103887231" sldId="263"/>
            <ac:spMk id="23" creationId="{463EEC44-1BA3-44ED-81FC-A644B04B2A44}"/>
          </ac:spMkLst>
        </pc:spChg>
        <pc:spChg chg="add del">
          <ac:chgData name="LOUKIA - DIMITRA GKIONI" userId="S::s21017@unipi.gr::aa9f98b7-c670-456c-aeac-1c051446b12b" providerId="AD" clId="Web-{944A27EF-B192-416B-3FAF-988ED77B98BA}" dt="2023-11-06T16:27:11.897" v="227"/>
          <ac:spMkLst>
            <pc:docMk/>
            <pc:sldMk cId="3103887231" sldId="263"/>
            <ac:spMk id="26" creationId="{820DC59A-CF25-48DE-BA3A-41EBB9E2398A}"/>
          </ac:spMkLst>
        </pc:spChg>
        <pc:spChg chg="add del">
          <ac:chgData name="LOUKIA - DIMITRA GKIONI" userId="S::s21017@unipi.gr::aa9f98b7-c670-456c-aeac-1c051446b12b" providerId="AD" clId="Web-{944A27EF-B192-416B-3FAF-988ED77B98BA}" dt="2023-11-06T16:27:11.897" v="227"/>
          <ac:spMkLst>
            <pc:docMk/>
            <pc:sldMk cId="3103887231" sldId="263"/>
            <ac:spMk id="27" creationId="{90901F74-B587-477D-8BF5-944896306626}"/>
          </ac:spMkLst>
        </pc:spChg>
        <pc:spChg chg="add del">
          <ac:chgData name="LOUKIA - DIMITRA GKIONI" userId="S::s21017@unipi.gr::aa9f98b7-c670-456c-aeac-1c051446b12b" providerId="AD" clId="Web-{944A27EF-B192-416B-3FAF-988ED77B98BA}" dt="2023-11-06T16:38:14.891" v="410"/>
          <ac:spMkLst>
            <pc:docMk/>
            <pc:sldMk cId="3103887231" sldId="263"/>
            <ac:spMk id="40" creationId="{257363FD-7E77-4145-9483-331A807ADF0E}"/>
          </ac:spMkLst>
        </pc:spChg>
        <pc:spChg chg="add del">
          <ac:chgData name="LOUKIA - DIMITRA GKIONI" userId="S::s21017@unipi.gr::aa9f98b7-c670-456c-aeac-1c051446b12b" providerId="AD" clId="Web-{944A27EF-B192-416B-3FAF-988ED77B98BA}" dt="2023-11-06T16:39:25.879" v="412"/>
          <ac:spMkLst>
            <pc:docMk/>
            <pc:sldMk cId="3103887231" sldId="263"/>
            <ac:spMk id="46" creationId="{8DF67618-B87B-4195-8E24-3B126F79FF55}"/>
          </ac:spMkLst>
        </pc:spChg>
        <pc:spChg chg="add del">
          <ac:chgData name="LOUKIA - DIMITRA GKIONI" userId="S::s21017@unipi.gr::aa9f98b7-c670-456c-aeac-1c051446b12b" providerId="AD" clId="Web-{944A27EF-B192-416B-3FAF-988ED77B98BA}" dt="2023-11-06T16:38:14.673" v="409"/>
          <ac:spMkLst>
            <pc:docMk/>
            <pc:sldMk cId="3103887231" sldId="263"/>
            <ac:spMk id="47" creationId="{9228552E-C8B1-4A80-8448-0787CE0FC704}"/>
          </ac:spMkLst>
        </pc:spChg>
        <pc:spChg chg="add del">
          <ac:chgData name="LOUKIA - DIMITRA GKIONI" userId="S::s21017@unipi.gr::aa9f98b7-c670-456c-aeac-1c051446b12b" providerId="AD" clId="Web-{944A27EF-B192-416B-3FAF-988ED77B98BA}" dt="2023-11-06T16:39:25.879" v="412"/>
          <ac:spMkLst>
            <pc:docMk/>
            <pc:sldMk cId="3103887231" sldId="263"/>
            <ac:spMk id="48" creationId="{64960379-9FF9-400A-A8A8-F5AB633FD3BF}"/>
          </ac:spMkLst>
        </pc:spChg>
        <pc:spChg chg="add">
          <ac:chgData name="LOUKIA - DIMITRA GKIONI" userId="S::s21017@unipi.gr::aa9f98b7-c670-456c-aeac-1c051446b12b" providerId="AD" clId="Web-{944A27EF-B192-416B-3FAF-988ED77B98BA}" dt="2023-11-06T16:39:25.879" v="412"/>
          <ac:spMkLst>
            <pc:docMk/>
            <pc:sldMk cId="3103887231" sldId="263"/>
            <ac:spMk id="68" creationId="{257363FD-7E77-4145-9483-331A807ADF0E}"/>
          </ac:spMkLst>
        </pc:spChg>
        <pc:grpChg chg="add del">
          <ac:chgData name="LOUKIA - DIMITRA GKIONI" userId="S::s21017@unipi.gr::aa9f98b7-c670-456c-aeac-1c051446b12b" providerId="AD" clId="Web-{944A27EF-B192-416B-3FAF-988ED77B98BA}" dt="2023-11-06T16:27:11.897" v="227"/>
          <ac:grpSpMkLst>
            <pc:docMk/>
            <pc:sldMk cId="3103887231" sldId="263"/>
            <ac:grpSpMk id="28" creationId="{43F5E015-E085-4624-B431-B42414448684}"/>
          </ac:grpSpMkLst>
        </pc:grpChg>
        <pc:grpChg chg="add del">
          <ac:chgData name="LOUKIA - DIMITRA GKIONI" userId="S::s21017@unipi.gr::aa9f98b7-c670-456c-aeac-1c051446b12b" providerId="AD" clId="Web-{944A27EF-B192-416B-3FAF-988ED77B98BA}" dt="2023-11-06T16:39:25.879" v="412"/>
          <ac:grpSpMkLst>
            <pc:docMk/>
            <pc:sldMk cId="3103887231" sldId="263"/>
            <ac:grpSpMk id="50" creationId="{2C491629-AE25-486B-9B22-2CE4EE8F7E47}"/>
          </ac:grpSpMkLst>
        </pc:grpChg>
        <pc:grpChg chg="add del">
          <ac:chgData name="LOUKIA - DIMITRA GKIONI" userId="S::s21017@unipi.gr::aa9f98b7-c670-456c-aeac-1c051446b12b" providerId="AD" clId="Web-{944A27EF-B192-416B-3FAF-988ED77B98BA}" dt="2023-11-06T16:39:25.879" v="412"/>
          <ac:grpSpMkLst>
            <pc:docMk/>
            <pc:sldMk cId="3103887231" sldId="263"/>
            <ac:grpSpMk id="54" creationId="{43F5E015-E085-4624-B431-B42414448684}"/>
          </ac:grpSpMkLst>
        </pc:grpChg>
        <pc:graphicFrameChg chg="add del mod ord modGraphic">
          <ac:chgData name="LOUKIA - DIMITRA GKIONI" userId="S::s21017@unipi.gr::aa9f98b7-c670-456c-aeac-1c051446b12b" providerId="AD" clId="Web-{944A27EF-B192-416B-3FAF-988ED77B98BA}" dt="2023-11-06T16:23:02.356" v="114"/>
          <ac:graphicFrameMkLst>
            <pc:docMk/>
            <pc:sldMk cId="3103887231" sldId="263"/>
            <ac:graphicFrameMk id="4" creationId="{44806A4E-7756-6F88-9CE7-E740694C5AF3}"/>
          </ac:graphicFrameMkLst>
        </pc:graphicFrameChg>
        <pc:graphicFrameChg chg="add del">
          <ac:chgData name="LOUKIA - DIMITRA GKIONI" userId="S::s21017@unipi.gr::aa9f98b7-c670-456c-aeac-1c051446b12b" providerId="AD" clId="Web-{944A27EF-B192-416B-3FAF-988ED77B98BA}" dt="2023-11-06T16:22:58.012" v="109"/>
          <ac:graphicFrameMkLst>
            <pc:docMk/>
            <pc:sldMk cId="3103887231" sldId="263"/>
            <ac:graphicFrameMk id="6" creationId="{5A28E065-3149-D3C9-F821-0565B4C6B561}"/>
          </ac:graphicFrameMkLst>
        </pc:graphicFrameChg>
        <pc:graphicFrameChg chg="add del">
          <ac:chgData name="LOUKIA - DIMITRA GKIONI" userId="S::s21017@unipi.gr::aa9f98b7-c670-456c-aeac-1c051446b12b" providerId="AD" clId="Web-{944A27EF-B192-416B-3FAF-988ED77B98BA}" dt="2023-11-06T16:23:01.012" v="111"/>
          <ac:graphicFrameMkLst>
            <pc:docMk/>
            <pc:sldMk cId="3103887231" sldId="263"/>
            <ac:graphicFrameMk id="18" creationId="{44806A4E-7756-6F88-9CE7-E740694C5AF3}"/>
          </ac:graphicFrameMkLst>
        </pc:graphicFrameChg>
        <pc:graphicFrameChg chg="add del">
          <ac:chgData name="LOUKIA - DIMITRA GKIONI" userId="S::s21017@unipi.gr::aa9f98b7-c670-456c-aeac-1c051446b12b" providerId="AD" clId="Web-{944A27EF-B192-416B-3FAF-988ED77B98BA}" dt="2023-11-06T16:23:02.199" v="113"/>
          <ac:graphicFrameMkLst>
            <pc:docMk/>
            <pc:sldMk cId="3103887231" sldId="263"/>
            <ac:graphicFrameMk id="24" creationId="{5A28E065-3149-D3C9-F821-0565B4C6B561}"/>
          </ac:graphicFrameMkLst>
        </pc:graphicFrameChg>
        <pc:graphicFrameChg chg="add del mod modGraphic">
          <ac:chgData name="LOUKIA - DIMITRA GKIONI" userId="S::s21017@unipi.gr::aa9f98b7-c670-456c-aeac-1c051446b12b" providerId="AD" clId="Web-{944A27EF-B192-416B-3FAF-988ED77B98BA}" dt="2023-11-06T16:27:11.897" v="227"/>
          <ac:graphicFrameMkLst>
            <pc:docMk/>
            <pc:sldMk cId="3103887231" sldId="263"/>
            <ac:graphicFrameMk id="33" creationId="{B31F1ED6-4815-4A2E-7A5F-7184B3B427E0}"/>
          </ac:graphicFrameMkLst>
        </pc:graphicFrameChg>
        <pc:graphicFrameChg chg="add del modGraphic">
          <ac:chgData name="LOUKIA - DIMITRA GKIONI" userId="S::s21017@unipi.gr::aa9f98b7-c670-456c-aeac-1c051446b12b" providerId="AD" clId="Web-{944A27EF-B192-416B-3FAF-988ED77B98BA}" dt="2023-11-06T16:38:14.891" v="410"/>
          <ac:graphicFrameMkLst>
            <pc:docMk/>
            <pc:sldMk cId="3103887231" sldId="263"/>
            <ac:graphicFrameMk id="35" creationId="{567A7465-FABC-D662-411E-6F0B9C823B01}"/>
          </ac:graphicFrameMkLst>
        </pc:graphicFrameChg>
        <pc:graphicFrameChg chg="add del">
          <ac:chgData name="LOUKIA - DIMITRA GKIONI" userId="S::s21017@unipi.gr::aa9f98b7-c670-456c-aeac-1c051446b12b" providerId="AD" clId="Web-{944A27EF-B192-416B-3FAF-988ED77B98BA}" dt="2023-11-06T16:38:14.673" v="409"/>
          <ac:graphicFrameMkLst>
            <pc:docMk/>
            <pc:sldMk cId="3103887231" sldId="263"/>
            <ac:graphicFrameMk id="42" creationId="{FB8C1E02-867A-0ED0-A402-3E9BA2269D90}"/>
          </ac:graphicFrameMkLst>
        </pc:graphicFrameChg>
        <pc:graphicFrameChg chg="add del">
          <ac:chgData name="LOUKIA - DIMITRA GKIONI" userId="S::s21017@unipi.gr::aa9f98b7-c670-456c-aeac-1c051446b12b" providerId="AD" clId="Web-{944A27EF-B192-416B-3FAF-988ED77B98BA}" dt="2023-11-06T16:39:25.879" v="412"/>
          <ac:graphicFrameMkLst>
            <pc:docMk/>
            <pc:sldMk cId="3103887231" sldId="263"/>
            <ac:graphicFrameMk id="49" creationId="{B7856061-0B6D-3C27-D0BB-45E1F16B6873}"/>
          </ac:graphicFrameMkLst>
        </pc:graphicFrameChg>
        <pc:graphicFrameChg chg="add modGraphic">
          <ac:chgData name="LOUKIA - DIMITRA GKIONI" userId="S::s21017@unipi.gr::aa9f98b7-c670-456c-aeac-1c051446b12b" providerId="AD" clId="Web-{944A27EF-B192-416B-3FAF-988ED77B98BA}" dt="2023-11-06T16:40:52.632" v="441" actId="20577"/>
          <ac:graphicFrameMkLst>
            <pc:docMk/>
            <pc:sldMk cId="3103887231" sldId="263"/>
            <ac:graphicFrameMk id="63" creationId="{4B89A5F1-AEFC-1885-916E-BEE555D216BA}"/>
          </ac:graphicFrameMkLst>
        </pc:graphicFrameChg>
        <pc:picChg chg="add del">
          <ac:chgData name="LOUKIA - DIMITRA GKIONI" userId="S::s21017@unipi.gr::aa9f98b7-c670-456c-aeac-1c051446b12b" providerId="AD" clId="Web-{944A27EF-B192-416B-3FAF-988ED77B98BA}" dt="2023-11-06T16:37:39.546" v="407"/>
          <ac:picMkLst>
            <pc:docMk/>
            <pc:sldMk cId="3103887231" sldId="263"/>
            <ac:picMk id="36" creationId="{07CAC51C-A81A-374A-42EE-CBEFAC47EAEA}"/>
          </ac:picMkLst>
        </pc:picChg>
        <pc:picChg chg="add del">
          <ac:chgData name="LOUKIA - DIMITRA GKIONI" userId="S::s21017@unipi.gr::aa9f98b7-c670-456c-aeac-1c051446b12b" providerId="AD" clId="Web-{944A27EF-B192-416B-3FAF-988ED77B98BA}" dt="2023-11-06T16:38:14.673" v="409"/>
          <ac:picMkLst>
            <pc:docMk/>
            <pc:sldMk cId="3103887231" sldId="263"/>
            <ac:picMk id="43" creationId="{E2077A75-CF63-1AB0-0CA8-8FB35D75883D}"/>
          </ac:picMkLst>
        </pc:picChg>
        <pc:picChg chg="add">
          <ac:chgData name="LOUKIA - DIMITRA GKIONI" userId="S::s21017@unipi.gr::aa9f98b7-c670-456c-aeac-1c051446b12b" providerId="AD" clId="Web-{944A27EF-B192-416B-3FAF-988ED77B98BA}" dt="2023-11-06T16:39:25.879" v="412"/>
          <ac:picMkLst>
            <pc:docMk/>
            <pc:sldMk cId="3103887231" sldId="263"/>
            <ac:picMk id="64" creationId="{5DC45528-AD13-D4D7-253D-464533599992}"/>
          </ac:picMkLst>
        </pc:picChg>
      </pc:sldChg>
    </pc:docChg>
  </pc:docChgLst>
  <pc:docChgLst>
    <pc:chgData name="LOUKIA - DIMITRA GKIONI" userId="S::s21017@unipi.gr::aa9f98b7-c670-456c-aeac-1c051446b12b" providerId="AD" clId="Web-{B98B89C9-351C-F2C9-FBEF-EB6D6ABAF2AC}"/>
    <pc:docChg chg="modSld">
      <pc:chgData name="LOUKIA - DIMITRA GKIONI" userId="S::s21017@unipi.gr::aa9f98b7-c670-456c-aeac-1c051446b12b" providerId="AD" clId="Web-{B98B89C9-351C-F2C9-FBEF-EB6D6ABAF2AC}" dt="2023-11-17T15:04:06.080" v="14" actId="20577"/>
      <pc:docMkLst>
        <pc:docMk/>
      </pc:docMkLst>
      <pc:sldChg chg="modSp">
        <pc:chgData name="LOUKIA - DIMITRA GKIONI" userId="S::s21017@unipi.gr::aa9f98b7-c670-456c-aeac-1c051446b12b" providerId="AD" clId="Web-{B98B89C9-351C-F2C9-FBEF-EB6D6ABAF2AC}" dt="2023-11-17T15:04:06.080" v="14" actId="20577"/>
        <pc:sldMkLst>
          <pc:docMk/>
          <pc:sldMk cId="47534906" sldId="277"/>
        </pc:sldMkLst>
        <pc:spChg chg="mod">
          <ac:chgData name="LOUKIA - DIMITRA GKIONI" userId="S::s21017@unipi.gr::aa9f98b7-c670-456c-aeac-1c051446b12b" providerId="AD" clId="Web-{B98B89C9-351C-F2C9-FBEF-EB6D6ABAF2AC}" dt="2023-11-17T15:03:42.486" v="9" actId="1076"/>
          <ac:spMkLst>
            <pc:docMk/>
            <pc:sldMk cId="47534906" sldId="277"/>
            <ac:spMk id="2" creationId="{3045F700-D904-D099-82DD-9FC961E8243C}"/>
          </ac:spMkLst>
        </pc:spChg>
        <pc:spChg chg="mod">
          <ac:chgData name="LOUKIA - DIMITRA GKIONI" userId="S::s21017@unipi.gr::aa9f98b7-c670-456c-aeac-1c051446b12b" providerId="AD" clId="Web-{B98B89C9-351C-F2C9-FBEF-EB6D6ABAF2AC}" dt="2023-11-17T15:03:49.345" v="11" actId="1076"/>
          <ac:spMkLst>
            <pc:docMk/>
            <pc:sldMk cId="47534906" sldId="277"/>
            <ac:spMk id="3" creationId="{00FA375D-F575-DCC0-C077-8F625215B57E}"/>
          </ac:spMkLst>
        </pc:spChg>
        <pc:spChg chg="mod">
          <ac:chgData name="LOUKIA - DIMITRA GKIONI" userId="S::s21017@unipi.gr::aa9f98b7-c670-456c-aeac-1c051446b12b" providerId="AD" clId="Web-{B98B89C9-351C-F2C9-FBEF-EB6D6ABAF2AC}" dt="2023-11-17T15:03:46.001" v="10" actId="1076"/>
          <ac:spMkLst>
            <pc:docMk/>
            <pc:sldMk cId="47534906" sldId="277"/>
            <ac:spMk id="8" creationId="{6911459B-9270-B119-C42A-35B73D745578}"/>
          </ac:spMkLst>
        </pc:spChg>
        <pc:spChg chg="mod">
          <ac:chgData name="LOUKIA - DIMITRA GKIONI" userId="S::s21017@unipi.gr::aa9f98b7-c670-456c-aeac-1c051446b12b" providerId="AD" clId="Web-{B98B89C9-351C-F2C9-FBEF-EB6D6ABAF2AC}" dt="2023-11-17T15:04:06.080" v="14" actId="20577"/>
          <ac:spMkLst>
            <pc:docMk/>
            <pc:sldMk cId="47534906" sldId="277"/>
            <ac:spMk id="10" creationId="{1EFC0B4A-82B4-5753-E4B4-E2ED968B1D8B}"/>
          </ac:spMkLst>
        </pc:spChg>
      </pc:sldChg>
    </pc:docChg>
  </pc:docChgLst>
  <pc:docChgLst>
    <pc:chgData name="LOUKIA - DIMITRA GKIONI" userId="S::s21017@unipi.gr::aa9f98b7-c670-456c-aeac-1c051446b12b" providerId="AD" clId="Web-{A1F4B37C-7F05-C491-1DC4-AA7EF62D1407}"/>
    <pc:docChg chg="modSld">
      <pc:chgData name="LOUKIA - DIMITRA GKIONI" userId="S::s21017@unipi.gr::aa9f98b7-c670-456c-aeac-1c051446b12b" providerId="AD" clId="Web-{A1F4B37C-7F05-C491-1DC4-AA7EF62D1407}" dt="2023-11-07T09:40:13.700" v="92" actId="1076"/>
      <pc:docMkLst>
        <pc:docMk/>
      </pc:docMkLst>
      <pc:sldChg chg="modSp">
        <pc:chgData name="LOUKIA - DIMITRA GKIONI" userId="S::s21017@unipi.gr::aa9f98b7-c670-456c-aeac-1c051446b12b" providerId="AD" clId="Web-{A1F4B37C-7F05-C491-1DC4-AA7EF62D1407}" dt="2023-11-07T09:40:13.700" v="92" actId="1076"/>
        <pc:sldMkLst>
          <pc:docMk/>
          <pc:sldMk cId="3362032212" sldId="258"/>
        </pc:sldMkLst>
        <pc:spChg chg="mod">
          <ac:chgData name="LOUKIA - DIMITRA GKIONI" userId="S::s21017@unipi.gr::aa9f98b7-c670-456c-aeac-1c051446b12b" providerId="AD" clId="Web-{A1F4B37C-7F05-C491-1DC4-AA7EF62D1407}" dt="2023-11-07T09:40:13.700" v="92" actId="1076"/>
          <ac:spMkLst>
            <pc:docMk/>
            <pc:sldMk cId="3362032212" sldId="258"/>
            <ac:spMk id="2" creationId="{082A93C8-363A-9E23-8C31-83CFBC492779}"/>
          </ac:spMkLst>
        </pc:spChg>
      </pc:sldChg>
      <pc:sldChg chg="modSp">
        <pc:chgData name="LOUKIA - DIMITRA GKIONI" userId="S::s21017@unipi.gr::aa9f98b7-c670-456c-aeac-1c051446b12b" providerId="AD" clId="Web-{A1F4B37C-7F05-C491-1DC4-AA7EF62D1407}" dt="2023-11-07T09:37:13.091" v="64" actId="20577"/>
        <pc:sldMkLst>
          <pc:docMk/>
          <pc:sldMk cId="440951603" sldId="260"/>
        </pc:sldMkLst>
        <pc:spChg chg="mod">
          <ac:chgData name="LOUKIA - DIMITRA GKIONI" userId="S::s21017@unipi.gr::aa9f98b7-c670-456c-aeac-1c051446b12b" providerId="AD" clId="Web-{A1F4B37C-7F05-C491-1DC4-AA7EF62D1407}" dt="2023-11-07T09:36:22.216" v="63" actId="20577"/>
          <ac:spMkLst>
            <pc:docMk/>
            <pc:sldMk cId="440951603" sldId="260"/>
            <ac:spMk id="2" creationId="{0BEB31BC-E764-890D-1BD7-A7A8694BC28D}"/>
          </ac:spMkLst>
        </pc:spChg>
        <pc:spChg chg="mod">
          <ac:chgData name="LOUKIA - DIMITRA GKIONI" userId="S::s21017@unipi.gr::aa9f98b7-c670-456c-aeac-1c051446b12b" providerId="AD" clId="Web-{A1F4B37C-7F05-C491-1DC4-AA7EF62D1407}" dt="2023-11-07T09:37:13.091" v="64" actId="20577"/>
          <ac:spMkLst>
            <pc:docMk/>
            <pc:sldMk cId="440951603" sldId="260"/>
            <ac:spMk id="11" creationId="{AAC367C7-A46F-4D79-3777-9445B6A8481D}"/>
          </ac:spMkLst>
        </pc:spChg>
      </pc:sldChg>
      <pc:sldChg chg="modSp">
        <pc:chgData name="LOUKIA - DIMITRA GKIONI" userId="S::s21017@unipi.gr::aa9f98b7-c670-456c-aeac-1c051446b12b" providerId="AD" clId="Web-{A1F4B37C-7F05-C491-1DC4-AA7EF62D1407}" dt="2023-11-07T09:39:15.919" v="89" actId="20577"/>
        <pc:sldMkLst>
          <pc:docMk/>
          <pc:sldMk cId="3103887231" sldId="263"/>
        </pc:sldMkLst>
        <pc:graphicFrameChg chg="modGraphic">
          <ac:chgData name="LOUKIA - DIMITRA GKIONI" userId="S::s21017@unipi.gr::aa9f98b7-c670-456c-aeac-1c051446b12b" providerId="AD" clId="Web-{A1F4B37C-7F05-C491-1DC4-AA7EF62D1407}" dt="2023-11-07T09:39:15.919" v="89" actId="20577"/>
          <ac:graphicFrameMkLst>
            <pc:docMk/>
            <pc:sldMk cId="3103887231" sldId="263"/>
            <ac:graphicFrameMk id="63" creationId="{4B89A5F1-AEFC-1885-916E-BEE555D216BA}"/>
          </ac:graphicFrameMkLst>
        </pc:graphicFrameChg>
      </pc:sldChg>
      <pc:sldChg chg="modSp">
        <pc:chgData name="LOUKIA - DIMITRA GKIONI" userId="S::s21017@unipi.gr::aa9f98b7-c670-456c-aeac-1c051446b12b" providerId="AD" clId="Web-{A1F4B37C-7F05-C491-1DC4-AA7EF62D1407}" dt="2023-11-07T09:36:09.028" v="61" actId="20577"/>
        <pc:sldMkLst>
          <pc:docMk/>
          <pc:sldMk cId="1810393625" sldId="264"/>
        </pc:sldMkLst>
        <pc:spChg chg="mod">
          <ac:chgData name="LOUKIA - DIMITRA GKIONI" userId="S::s21017@unipi.gr::aa9f98b7-c670-456c-aeac-1c051446b12b" providerId="AD" clId="Web-{A1F4B37C-7F05-C491-1DC4-AA7EF62D1407}" dt="2023-11-07T09:36:09.028" v="61" actId="20577"/>
          <ac:spMkLst>
            <pc:docMk/>
            <pc:sldMk cId="1810393625" sldId="264"/>
            <ac:spMk id="2" creationId="{04C14A4E-1984-BBEE-A1C4-2691277964A7}"/>
          </ac:spMkLst>
        </pc:spChg>
        <pc:picChg chg="mod">
          <ac:chgData name="LOUKIA - DIMITRA GKIONI" userId="S::s21017@unipi.gr::aa9f98b7-c670-456c-aeac-1c051446b12b" providerId="AD" clId="Web-{A1F4B37C-7F05-C491-1DC4-AA7EF62D1407}" dt="2023-11-07T09:35:45.841" v="40" actId="1076"/>
          <ac:picMkLst>
            <pc:docMk/>
            <pc:sldMk cId="1810393625" sldId="264"/>
            <ac:picMk id="4" creationId="{CDBDB311-0FFD-E2BB-5F23-D1D3F6312D97}"/>
          </ac:picMkLst>
        </pc:picChg>
      </pc:sldChg>
    </pc:docChg>
  </pc:docChgLst>
  <pc:docChgLst>
    <pc:chgData name="LOUKIA - DIMITRA GKIONI" userId="S::s21017@unipi.gr::aa9f98b7-c670-456c-aeac-1c051446b12b" providerId="AD" clId="Web-{4D834A32-08FA-6C1B-BE77-43C8D7711E9F}"/>
    <pc:docChg chg="addSld delSld modSld">
      <pc:chgData name="LOUKIA - DIMITRA GKIONI" userId="S::s21017@unipi.gr::aa9f98b7-c670-456c-aeac-1c051446b12b" providerId="AD" clId="Web-{4D834A32-08FA-6C1B-BE77-43C8D7711E9F}" dt="2023-11-16T18:04:35.469" v="1158"/>
      <pc:docMkLst>
        <pc:docMk/>
      </pc:docMkLst>
      <pc:sldChg chg="addSp delSp modSp mod setBg">
        <pc:chgData name="LOUKIA - DIMITRA GKIONI" userId="S::s21017@unipi.gr::aa9f98b7-c670-456c-aeac-1c051446b12b" providerId="AD" clId="Web-{4D834A32-08FA-6C1B-BE77-43C8D7711E9F}" dt="2023-11-16T16:22:40.893" v="136" actId="1076"/>
        <pc:sldMkLst>
          <pc:docMk/>
          <pc:sldMk cId="440951603" sldId="260"/>
        </pc:sldMkLst>
        <pc:spChg chg="mod">
          <ac:chgData name="LOUKIA - DIMITRA GKIONI" userId="S::s21017@unipi.gr::aa9f98b7-c670-456c-aeac-1c051446b12b" providerId="AD" clId="Web-{4D834A32-08FA-6C1B-BE77-43C8D7711E9F}" dt="2023-11-16T16:15:38.196" v="31" actId="1076"/>
          <ac:spMkLst>
            <pc:docMk/>
            <pc:sldMk cId="440951603" sldId="260"/>
            <ac:spMk id="2" creationId="{0BEB31BC-E764-890D-1BD7-A7A8694BC28D}"/>
          </ac:spMkLst>
        </pc:spChg>
        <pc:spChg chg="add del">
          <ac:chgData name="LOUKIA - DIMITRA GKIONI" userId="S::s21017@unipi.gr::aa9f98b7-c670-456c-aeac-1c051446b12b" providerId="AD" clId="Web-{4D834A32-08FA-6C1B-BE77-43C8D7711E9F}" dt="2023-11-16T16:16:39.572" v="33"/>
          <ac:spMkLst>
            <pc:docMk/>
            <pc:sldMk cId="440951603" sldId="260"/>
            <ac:spMk id="4" creationId="{3B38CE87-C240-D179-A1AA-236E10196A02}"/>
          </ac:spMkLst>
        </pc:spChg>
        <pc:spChg chg="add del mod">
          <ac:chgData name="LOUKIA - DIMITRA GKIONI" userId="S::s21017@unipi.gr::aa9f98b7-c670-456c-aeac-1c051446b12b" providerId="AD" clId="Web-{4D834A32-08FA-6C1B-BE77-43C8D7711E9F}" dt="2023-11-16T16:22:12.408" v="128"/>
          <ac:spMkLst>
            <pc:docMk/>
            <pc:sldMk cId="440951603" sldId="260"/>
            <ac:spMk id="7" creationId="{76E066FA-D5AE-91D6-3C99-5480C9157312}"/>
          </ac:spMkLst>
        </pc:spChg>
        <pc:spChg chg="add del mod">
          <ac:chgData name="LOUKIA - DIMITRA GKIONI" userId="S::s21017@unipi.gr::aa9f98b7-c670-456c-aeac-1c051446b12b" providerId="AD" clId="Web-{4D834A32-08FA-6C1B-BE77-43C8D7711E9F}" dt="2023-11-16T16:22:20.627" v="130"/>
          <ac:spMkLst>
            <pc:docMk/>
            <pc:sldMk cId="440951603" sldId="260"/>
            <ac:spMk id="8" creationId="{6C8CFF32-D0A5-3A88-729E-04C3965F16D4}"/>
          </ac:spMkLst>
        </pc:spChg>
        <pc:spChg chg="add mod">
          <ac:chgData name="LOUKIA - DIMITRA GKIONI" userId="S::s21017@unipi.gr::aa9f98b7-c670-456c-aeac-1c051446b12b" providerId="AD" clId="Web-{4D834A32-08FA-6C1B-BE77-43C8D7711E9F}" dt="2023-11-16T16:22:38.627" v="135" actId="1076"/>
          <ac:spMkLst>
            <pc:docMk/>
            <pc:sldMk cId="440951603" sldId="260"/>
            <ac:spMk id="9" creationId="{28A575E4-A515-6014-0365-1A5C77701B80}"/>
          </ac:spMkLst>
        </pc:spChg>
        <pc:spChg chg="mod">
          <ac:chgData name="LOUKIA - DIMITRA GKIONI" userId="S::s21017@unipi.gr::aa9f98b7-c670-456c-aeac-1c051446b12b" providerId="AD" clId="Web-{4D834A32-08FA-6C1B-BE77-43C8D7711E9F}" dt="2023-11-16T16:22:40.893" v="136" actId="1076"/>
          <ac:spMkLst>
            <pc:docMk/>
            <pc:sldMk cId="440951603" sldId="260"/>
            <ac:spMk id="10" creationId="{05713879-ED9D-9DBC-8C15-8D7135BDAB99}"/>
          </ac:spMkLst>
        </pc:spChg>
        <pc:spChg chg="del">
          <ac:chgData name="LOUKIA - DIMITRA GKIONI" userId="S::s21017@unipi.gr::aa9f98b7-c670-456c-aeac-1c051446b12b" providerId="AD" clId="Web-{4D834A32-08FA-6C1B-BE77-43C8D7711E9F}" dt="2023-11-16T16:20:24.187" v="65"/>
          <ac:spMkLst>
            <pc:docMk/>
            <pc:sldMk cId="440951603" sldId="260"/>
            <ac:spMk id="11" creationId="{AAC367C7-A46F-4D79-3777-9445B6A8481D}"/>
          </ac:spMkLst>
        </pc:spChg>
        <pc:picChg chg="mod">
          <ac:chgData name="LOUKIA - DIMITRA GKIONI" userId="S::s21017@unipi.gr::aa9f98b7-c670-456c-aeac-1c051446b12b" providerId="AD" clId="Web-{4D834A32-08FA-6C1B-BE77-43C8D7711E9F}" dt="2023-11-16T16:15:18.180" v="28" actId="1076"/>
          <ac:picMkLst>
            <pc:docMk/>
            <pc:sldMk cId="440951603" sldId="260"/>
            <ac:picMk id="3" creationId="{C5842012-061A-5430-9DBE-F1EEEFCABBA1}"/>
          </ac:picMkLst>
        </pc:picChg>
        <pc:picChg chg="add del mod">
          <ac:chgData name="LOUKIA - DIMITRA GKIONI" userId="S::s21017@unipi.gr::aa9f98b7-c670-456c-aeac-1c051446b12b" providerId="AD" clId="Web-{4D834A32-08FA-6C1B-BE77-43C8D7711E9F}" dt="2023-11-16T16:22:15.314" v="129"/>
          <ac:picMkLst>
            <pc:docMk/>
            <pc:sldMk cId="440951603" sldId="260"/>
            <ac:picMk id="5" creationId="{30E69DB9-A8D5-4639-5CEF-4AA36CB37114}"/>
          </ac:picMkLst>
        </pc:picChg>
        <pc:picChg chg="add del mod">
          <ac:chgData name="LOUKIA - DIMITRA GKIONI" userId="S::s21017@unipi.gr::aa9f98b7-c670-456c-aeac-1c051446b12b" providerId="AD" clId="Web-{4D834A32-08FA-6C1B-BE77-43C8D7711E9F}" dt="2023-11-16T16:22:23.127" v="131"/>
          <ac:picMkLst>
            <pc:docMk/>
            <pc:sldMk cId="440951603" sldId="260"/>
            <ac:picMk id="6" creationId="{11CE6CF2-D430-E6C5-4966-8F93CC8C5375}"/>
          </ac:picMkLst>
        </pc:picChg>
        <pc:picChg chg="del mod">
          <ac:chgData name="LOUKIA - DIMITRA GKIONI" userId="S::s21017@unipi.gr::aa9f98b7-c670-456c-aeac-1c051446b12b" providerId="AD" clId="Web-{4D834A32-08FA-6C1B-BE77-43C8D7711E9F}" dt="2023-11-16T16:15:08.789" v="26"/>
          <ac:picMkLst>
            <pc:docMk/>
            <pc:sldMk cId="440951603" sldId="260"/>
            <ac:picMk id="12" creationId="{D615FCC5-0ECF-C463-1D34-7B997C966E8C}"/>
          </ac:picMkLst>
        </pc:picChg>
      </pc:sldChg>
      <pc:sldChg chg="modSp mod setBg">
        <pc:chgData name="LOUKIA - DIMITRA GKIONI" userId="S::s21017@unipi.gr::aa9f98b7-c670-456c-aeac-1c051446b12b" providerId="AD" clId="Web-{4D834A32-08FA-6C1B-BE77-43C8D7711E9F}" dt="2023-11-16T16:23:11.878" v="138"/>
        <pc:sldMkLst>
          <pc:docMk/>
          <pc:sldMk cId="1810393625" sldId="264"/>
        </pc:sldMkLst>
        <pc:spChg chg="mod">
          <ac:chgData name="LOUKIA - DIMITRA GKIONI" userId="S::s21017@unipi.gr::aa9f98b7-c670-456c-aeac-1c051446b12b" providerId="AD" clId="Web-{4D834A32-08FA-6C1B-BE77-43C8D7711E9F}" dt="2023-11-16T16:22:57.299" v="137" actId="20577"/>
          <ac:spMkLst>
            <pc:docMk/>
            <pc:sldMk cId="1810393625" sldId="264"/>
            <ac:spMk id="2" creationId="{04C14A4E-1984-BBEE-A1C4-2691277964A7}"/>
          </ac:spMkLst>
        </pc:spChg>
      </pc:sldChg>
      <pc:sldChg chg="del">
        <pc:chgData name="LOUKIA - DIMITRA GKIONI" userId="S::s21017@unipi.gr::aa9f98b7-c670-456c-aeac-1c051446b12b" providerId="AD" clId="Web-{4D834A32-08FA-6C1B-BE77-43C8D7711E9F}" dt="2023-11-16T18:04:35.469" v="1158"/>
        <pc:sldMkLst>
          <pc:docMk/>
          <pc:sldMk cId="1262694076" sldId="271"/>
        </pc:sldMkLst>
      </pc:sldChg>
      <pc:sldChg chg="del">
        <pc:chgData name="LOUKIA - DIMITRA GKIONI" userId="S::s21017@unipi.gr::aa9f98b7-c670-456c-aeac-1c051446b12b" providerId="AD" clId="Web-{4D834A32-08FA-6C1B-BE77-43C8D7711E9F}" dt="2023-11-16T16:36:04.896" v="240"/>
        <pc:sldMkLst>
          <pc:docMk/>
          <pc:sldMk cId="1598825616" sldId="274"/>
        </pc:sldMkLst>
      </pc:sldChg>
      <pc:sldChg chg="addSp delSp modSp">
        <pc:chgData name="LOUKIA - DIMITRA GKIONI" userId="S::s21017@unipi.gr::aa9f98b7-c670-456c-aeac-1c051446b12b" providerId="AD" clId="Web-{4D834A32-08FA-6C1B-BE77-43C8D7711E9F}" dt="2023-11-16T17:44:45.316" v="1157" actId="14100"/>
        <pc:sldMkLst>
          <pc:docMk/>
          <pc:sldMk cId="1090882761" sldId="275"/>
        </pc:sldMkLst>
        <pc:spChg chg="mod">
          <ac:chgData name="LOUKIA - DIMITRA GKIONI" userId="S::s21017@unipi.gr::aa9f98b7-c670-456c-aeac-1c051446b12b" providerId="AD" clId="Web-{4D834A32-08FA-6C1B-BE77-43C8D7711E9F}" dt="2023-11-16T17:16:55.888" v="949" actId="20577"/>
          <ac:spMkLst>
            <pc:docMk/>
            <pc:sldMk cId="1090882761" sldId="275"/>
            <ac:spMk id="2" creationId="{4702D106-F685-6113-ADDA-C285408B2046}"/>
          </ac:spMkLst>
        </pc:spChg>
        <pc:spChg chg="add del mod">
          <ac:chgData name="LOUKIA - DIMITRA GKIONI" userId="S::s21017@unipi.gr::aa9f98b7-c670-456c-aeac-1c051446b12b" providerId="AD" clId="Web-{4D834A32-08FA-6C1B-BE77-43C8D7711E9F}" dt="2023-11-16T17:14:20.900" v="939"/>
          <ac:spMkLst>
            <pc:docMk/>
            <pc:sldMk cId="1090882761" sldId="275"/>
            <ac:spMk id="3823" creationId="{5CB2BDB2-CC01-AB16-8BB2-0DBF55A7CDEB}"/>
          </ac:spMkLst>
        </pc:spChg>
        <pc:spChg chg="add mod">
          <ac:chgData name="LOUKIA - DIMITRA GKIONI" userId="S::s21017@unipi.gr::aa9f98b7-c670-456c-aeac-1c051446b12b" providerId="AD" clId="Web-{4D834A32-08FA-6C1B-BE77-43C8D7711E9F}" dt="2023-11-16T17:44:07.190" v="1155" actId="20577"/>
          <ac:spMkLst>
            <pc:docMk/>
            <pc:sldMk cId="1090882761" sldId="275"/>
            <ac:spMk id="3924" creationId="{3C5EA35A-DFF7-7464-0C75-DBA0E3D2B231}"/>
          </ac:spMkLst>
        </pc:spChg>
        <pc:graphicFrameChg chg="del mod">
          <ac:chgData name="LOUKIA - DIMITRA GKIONI" userId="S::s21017@unipi.gr::aa9f98b7-c670-456c-aeac-1c051446b12b" providerId="AD" clId="Web-{4D834A32-08FA-6C1B-BE77-43C8D7711E9F}" dt="2023-11-16T17:13:32.602" v="937"/>
          <ac:graphicFrameMkLst>
            <pc:docMk/>
            <pc:sldMk cId="1090882761" sldId="275"/>
            <ac:graphicFrameMk id="4" creationId="{0EDEEA09-29E0-5D85-ADAE-D79BD1DAF8BA}"/>
          </ac:graphicFrameMkLst>
        </pc:graphicFrameChg>
        <pc:graphicFrameChg chg="add del mod modGraphic">
          <ac:chgData name="LOUKIA - DIMITRA GKIONI" userId="S::s21017@unipi.gr::aa9f98b7-c670-456c-aeac-1c051446b12b" providerId="AD" clId="Web-{4D834A32-08FA-6C1B-BE77-43C8D7711E9F}" dt="2023-11-16T16:44:09.031" v="362"/>
          <ac:graphicFrameMkLst>
            <pc:docMk/>
            <pc:sldMk cId="1090882761" sldId="275"/>
            <ac:graphicFrameMk id="66" creationId="{77A00FA8-CE68-F7F1-0F7E-362EC3FF94DF}"/>
          </ac:graphicFrameMkLst>
        </pc:graphicFrameChg>
        <pc:graphicFrameChg chg="add mod modGraphic">
          <ac:chgData name="LOUKIA - DIMITRA GKIONI" userId="S::s21017@unipi.gr::aa9f98b7-c670-456c-aeac-1c051446b12b" providerId="AD" clId="Web-{4D834A32-08FA-6C1B-BE77-43C8D7711E9F}" dt="2023-11-16T17:44:45.316" v="1157" actId="14100"/>
          <ac:graphicFrameMkLst>
            <pc:docMk/>
            <pc:sldMk cId="1090882761" sldId="275"/>
            <ac:graphicFrameMk id="304" creationId="{F133729A-D767-1B2E-570D-3F982EAC1125}"/>
          </ac:graphicFrameMkLst>
        </pc:graphicFrameChg>
        <pc:graphicFrameChg chg="add del mod modGraphic">
          <ac:chgData name="LOUKIA - DIMITRA GKIONI" userId="S::s21017@unipi.gr::aa9f98b7-c670-456c-aeac-1c051446b12b" providerId="AD" clId="Web-{4D834A32-08FA-6C1B-BE77-43C8D7711E9F}" dt="2023-11-16T17:06:18.436" v="681"/>
          <ac:graphicFrameMkLst>
            <pc:docMk/>
            <pc:sldMk cId="1090882761" sldId="275"/>
            <ac:graphicFrameMk id="2519" creationId="{E394AD7D-F8F7-55BE-F838-EF4C8B35DD17}"/>
          </ac:graphicFrameMkLst>
        </pc:graphicFrameChg>
        <pc:graphicFrameChg chg="add mod modGraphic">
          <ac:chgData name="LOUKIA - DIMITRA GKIONI" userId="S::s21017@unipi.gr::aa9f98b7-c670-456c-aeac-1c051446b12b" providerId="AD" clId="Web-{4D834A32-08FA-6C1B-BE77-43C8D7711E9F}" dt="2023-11-16T17:43:11.626" v="1147" actId="1076"/>
          <ac:graphicFrameMkLst>
            <pc:docMk/>
            <pc:sldMk cId="1090882761" sldId="275"/>
            <ac:graphicFrameMk id="2527" creationId="{0BAD7A36-00C8-8996-BFF7-B9229186F452}"/>
          </ac:graphicFrameMkLst>
        </pc:graphicFrameChg>
      </pc:sldChg>
      <pc:sldChg chg="addSp modSp">
        <pc:chgData name="LOUKIA - DIMITRA GKIONI" userId="S::s21017@unipi.gr::aa9f98b7-c670-456c-aeac-1c051446b12b" providerId="AD" clId="Web-{4D834A32-08FA-6C1B-BE77-43C8D7711E9F}" dt="2023-11-16T17:22:34.927" v="964" actId="14100"/>
        <pc:sldMkLst>
          <pc:docMk/>
          <pc:sldMk cId="47534906" sldId="277"/>
        </pc:sldMkLst>
        <pc:spChg chg="mod">
          <ac:chgData name="LOUKIA - DIMITRA GKIONI" userId="S::s21017@unipi.gr::aa9f98b7-c670-456c-aeac-1c051446b12b" providerId="AD" clId="Web-{4D834A32-08FA-6C1B-BE77-43C8D7711E9F}" dt="2023-11-16T17:20:15.314" v="954" actId="1076"/>
          <ac:spMkLst>
            <pc:docMk/>
            <pc:sldMk cId="47534906" sldId="277"/>
            <ac:spMk id="2" creationId="{3045F700-D904-D099-82DD-9FC961E8243C}"/>
          </ac:spMkLst>
        </pc:spChg>
        <pc:spChg chg="add mod">
          <ac:chgData name="LOUKIA - DIMITRA GKIONI" userId="S::s21017@unipi.gr::aa9f98b7-c670-456c-aeac-1c051446b12b" providerId="AD" clId="Web-{4D834A32-08FA-6C1B-BE77-43C8D7711E9F}" dt="2023-11-16T17:22:34.927" v="964" actId="14100"/>
          <ac:spMkLst>
            <pc:docMk/>
            <pc:sldMk cId="47534906" sldId="277"/>
            <ac:spMk id="3" creationId="{00FA375D-F575-DCC0-C077-8F625215B57E}"/>
          </ac:spMkLst>
        </pc:spChg>
        <pc:spChg chg="mod">
          <ac:chgData name="LOUKIA - DIMITRA GKIONI" userId="S::s21017@unipi.gr::aa9f98b7-c670-456c-aeac-1c051446b12b" providerId="AD" clId="Web-{4D834A32-08FA-6C1B-BE77-43C8D7711E9F}" dt="2023-11-16T17:20:33.643" v="956" actId="1076"/>
          <ac:spMkLst>
            <pc:docMk/>
            <pc:sldMk cId="47534906" sldId="277"/>
            <ac:spMk id="8" creationId="{6911459B-9270-B119-C42A-35B73D745578}"/>
          </ac:spMkLst>
        </pc:spChg>
      </pc:sldChg>
      <pc:sldChg chg="addSp delSp modSp new mod setBg">
        <pc:chgData name="LOUKIA - DIMITRA GKIONI" userId="S::s21017@unipi.gr::aa9f98b7-c670-456c-aeac-1c051446b12b" providerId="AD" clId="Web-{4D834A32-08FA-6C1B-BE77-43C8D7711E9F}" dt="2023-11-16T16:35:28.551" v="239" actId="20577"/>
        <pc:sldMkLst>
          <pc:docMk/>
          <pc:sldMk cId="3800759634" sldId="278"/>
        </pc:sldMkLst>
        <pc:spChg chg="mod ord">
          <ac:chgData name="LOUKIA - DIMITRA GKIONI" userId="S::s21017@unipi.gr::aa9f98b7-c670-456c-aeac-1c051446b12b" providerId="AD" clId="Web-{4D834A32-08FA-6C1B-BE77-43C8D7711E9F}" dt="2023-11-16T16:35:28.551" v="239" actId="20577"/>
          <ac:spMkLst>
            <pc:docMk/>
            <pc:sldMk cId="3800759634" sldId="278"/>
            <ac:spMk id="2" creationId="{DC479BC4-1351-0483-4A34-AA677507CF63}"/>
          </ac:spMkLst>
        </pc:spChg>
        <pc:spChg chg="del">
          <ac:chgData name="LOUKIA - DIMITRA GKIONI" userId="S::s21017@unipi.gr::aa9f98b7-c670-456c-aeac-1c051446b12b" providerId="AD" clId="Web-{4D834A32-08FA-6C1B-BE77-43C8D7711E9F}" dt="2023-11-16T16:24:43.724" v="161"/>
          <ac:spMkLst>
            <pc:docMk/>
            <pc:sldMk cId="3800759634" sldId="278"/>
            <ac:spMk id="3" creationId="{18F67DC5-D152-7F22-DE5D-629488388D52}"/>
          </ac:spMkLst>
        </pc:spChg>
        <pc:spChg chg="add del">
          <ac:chgData name="LOUKIA - DIMITRA GKIONI" userId="S::s21017@unipi.gr::aa9f98b7-c670-456c-aeac-1c051446b12b" providerId="AD" clId="Web-{4D834A32-08FA-6C1B-BE77-43C8D7711E9F}" dt="2023-11-16T16:31:38.296" v="228"/>
          <ac:spMkLst>
            <pc:docMk/>
            <pc:sldMk cId="3800759634" sldId="278"/>
            <ac:spMk id="9" creationId="{A8384FB5-9ADC-4DDC-881B-597D56F5B15D}"/>
          </ac:spMkLst>
        </pc:spChg>
        <pc:spChg chg="add del">
          <ac:chgData name="LOUKIA - DIMITRA GKIONI" userId="S::s21017@unipi.gr::aa9f98b7-c670-456c-aeac-1c051446b12b" providerId="AD" clId="Web-{4D834A32-08FA-6C1B-BE77-43C8D7711E9F}" dt="2023-11-16T16:31:38.296" v="228"/>
          <ac:spMkLst>
            <pc:docMk/>
            <pc:sldMk cId="3800759634" sldId="278"/>
            <ac:spMk id="11" creationId="{1199E1B1-A8C0-4FE8-A5A8-1CB41D69F857}"/>
          </ac:spMkLst>
        </pc:spChg>
        <pc:spChg chg="add del">
          <ac:chgData name="LOUKIA - DIMITRA GKIONI" userId="S::s21017@unipi.gr::aa9f98b7-c670-456c-aeac-1c051446b12b" providerId="AD" clId="Web-{4D834A32-08FA-6C1B-BE77-43C8D7711E9F}" dt="2023-11-16T16:31:38.296" v="228"/>
          <ac:spMkLst>
            <pc:docMk/>
            <pc:sldMk cId="3800759634" sldId="278"/>
            <ac:spMk id="13" creationId="{84A8DE83-DE75-4B41-9DB4-A7EC0B0DEC0B}"/>
          </ac:spMkLst>
        </pc:spChg>
        <pc:spChg chg="add del">
          <ac:chgData name="LOUKIA - DIMITRA GKIONI" userId="S::s21017@unipi.gr::aa9f98b7-c670-456c-aeac-1c051446b12b" providerId="AD" clId="Web-{4D834A32-08FA-6C1B-BE77-43C8D7711E9F}" dt="2023-11-16T16:31:38.296" v="228"/>
          <ac:spMkLst>
            <pc:docMk/>
            <pc:sldMk cId="3800759634" sldId="278"/>
            <ac:spMk id="15" creationId="{A7009A0A-BEF5-4EAC-AF15-E4F9F002E239}"/>
          </ac:spMkLst>
        </pc:spChg>
        <pc:spChg chg="add del">
          <ac:chgData name="LOUKIA - DIMITRA GKIONI" userId="S::s21017@unipi.gr::aa9f98b7-c670-456c-aeac-1c051446b12b" providerId="AD" clId="Web-{4D834A32-08FA-6C1B-BE77-43C8D7711E9F}" dt="2023-11-16T16:31:38.296" v="227"/>
          <ac:spMkLst>
            <pc:docMk/>
            <pc:sldMk cId="3800759634" sldId="278"/>
            <ac:spMk id="19" creationId="{11DE9BC0-A8E5-6565-A20F-7B87D7E9231E}"/>
          </ac:spMkLst>
        </pc:spChg>
        <pc:spChg chg="add del">
          <ac:chgData name="LOUKIA - DIMITRA GKIONI" userId="S::s21017@unipi.gr::aa9f98b7-c670-456c-aeac-1c051446b12b" providerId="AD" clId="Web-{4D834A32-08FA-6C1B-BE77-43C8D7711E9F}" dt="2023-11-16T16:31:38.296" v="227"/>
          <ac:spMkLst>
            <pc:docMk/>
            <pc:sldMk cId="3800759634" sldId="278"/>
            <ac:spMk id="22" creationId="{32AEEBC8-9D30-42EF-95F2-386C2653FBF0}"/>
          </ac:spMkLst>
        </pc:spChg>
        <pc:spChg chg="add del">
          <ac:chgData name="LOUKIA - DIMITRA GKIONI" userId="S::s21017@unipi.gr::aa9f98b7-c670-456c-aeac-1c051446b12b" providerId="AD" clId="Web-{4D834A32-08FA-6C1B-BE77-43C8D7711E9F}" dt="2023-11-16T16:31:38.296" v="227"/>
          <ac:spMkLst>
            <pc:docMk/>
            <pc:sldMk cId="3800759634" sldId="278"/>
            <ac:spMk id="24" creationId="{2E92FA66-67D7-4CB4-94D3-E643A9AD4757}"/>
          </ac:spMkLst>
        </pc:spChg>
        <pc:spChg chg="add del">
          <ac:chgData name="LOUKIA - DIMITRA GKIONI" userId="S::s21017@unipi.gr::aa9f98b7-c670-456c-aeac-1c051446b12b" providerId="AD" clId="Web-{4D834A32-08FA-6C1B-BE77-43C8D7711E9F}" dt="2023-11-16T16:31:56.437" v="230"/>
          <ac:spMkLst>
            <pc:docMk/>
            <pc:sldMk cId="3800759634" sldId="278"/>
            <ac:spMk id="26" creationId="{B1595A09-E336-4D1B-9B3A-06A2287A54E2}"/>
          </ac:spMkLst>
        </pc:spChg>
        <pc:spChg chg="add del">
          <ac:chgData name="LOUKIA - DIMITRA GKIONI" userId="S::s21017@unipi.gr::aa9f98b7-c670-456c-aeac-1c051446b12b" providerId="AD" clId="Web-{4D834A32-08FA-6C1B-BE77-43C8D7711E9F}" dt="2023-11-16T16:31:56.437" v="230"/>
          <ac:spMkLst>
            <pc:docMk/>
            <pc:sldMk cId="3800759634" sldId="278"/>
            <ac:spMk id="27" creationId="{3540989C-C7B8-473B-BF87-6F2DA6A90006}"/>
          </ac:spMkLst>
        </pc:spChg>
        <pc:spChg chg="add del mod">
          <ac:chgData name="LOUKIA - DIMITRA GKIONI" userId="S::s21017@unipi.gr::aa9f98b7-c670-456c-aeac-1c051446b12b" providerId="AD" clId="Web-{4D834A32-08FA-6C1B-BE77-43C8D7711E9F}" dt="2023-11-16T16:34:32.471" v="234"/>
          <ac:spMkLst>
            <pc:docMk/>
            <pc:sldMk cId="3800759634" sldId="278"/>
            <ac:spMk id="28" creationId="{89EB6B1F-98CE-7F5E-DD69-70F0AE36F2B3}"/>
          </ac:spMkLst>
        </pc:spChg>
        <pc:spChg chg="add del">
          <ac:chgData name="LOUKIA - DIMITRA GKIONI" userId="S::s21017@unipi.gr::aa9f98b7-c670-456c-aeac-1c051446b12b" providerId="AD" clId="Web-{4D834A32-08FA-6C1B-BE77-43C8D7711E9F}" dt="2023-11-16T16:34:32.471" v="234"/>
          <ac:spMkLst>
            <pc:docMk/>
            <pc:sldMk cId="3800759634" sldId="278"/>
            <ac:spMk id="33" creationId="{D1A4588A-55D5-49B8-BE41-54ACDCFF2C17}"/>
          </ac:spMkLst>
        </pc:spChg>
        <pc:spChg chg="add del">
          <ac:chgData name="LOUKIA - DIMITRA GKIONI" userId="S::s21017@unipi.gr::aa9f98b7-c670-456c-aeac-1c051446b12b" providerId="AD" clId="Web-{4D834A32-08FA-6C1B-BE77-43C8D7711E9F}" dt="2023-11-16T16:34:32.471" v="234"/>
          <ac:spMkLst>
            <pc:docMk/>
            <pc:sldMk cId="3800759634" sldId="278"/>
            <ac:spMk id="35" creationId="{F97E7EA2-EDCD-47E9-81BC-415C606D1B58}"/>
          </ac:spMkLst>
        </pc:spChg>
        <pc:spChg chg="add">
          <ac:chgData name="LOUKIA - DIMITRA GKIONI" userId="S::s21017@unipi.gr::aa9f98b7-c670-456c-aeac-1c051446b12b" providerId="AD" clId="Web-{4D834A32-08FA-6C1B-BE77-43C8D7711E9F}" dt="2023-11-16T16:34:32.471" v="234"/>
          <ac:spMkLst>
            <pc:docMk/>
            <pc:sldMk cId="3800759634" sldId="278"/>
            <ac:spMk id="40" creationId="{5E395AE0-8789-FAD6-A987-32E65C185100}"/>
          </ac:spMkLst>
        </pc:spChg>
        <pc:picChg chg="add mod ord">
          <ac:chgData name="LOUKIA - DIMITRA GKIONI" userId="S::s21017@unipi.gr::aa9f98b7-c670-456c-aeac-1c051446b12b" providerId="AD" clId="Web-{4D834A32-08FA-6C1B-BE77-43C8D7711E9F}" dt="2023-11-16T16:34:32.471" v="234"/>
          <ac:picMkLst>
            <pc:docMk/>
            <pc:sldMk cId="3800759634" sldId="278"/>
            <ac:picMk id="4" creationId="{8F545152-4BC9-F128-ED71-157B6DC3EFBC}"/>
          </ac:picMkLst>
        </pc:picChg>
        <pc:cxnChg chg="add">
          <ac:chgData name="LOUKIA - DIMITRA GKIONI" userId="S::s21017@unipi.gr::aa9f98b7-c670-456c-aeac-1c051446b12b" providerId="AD" clId="Web-{4D834A32-08FA-6C1B-BE77-43C8D7711E9F}" dt="2023-11-16T16:34:32.471" v="234"/>
          <ac:cxnSpMkLst>
            <pc:docMk/>
            <pc:sldMk cId="3800759634" sldId="278"/>
            <ac:cxnSpMk id="42" creationId="{7667AA61-5C27-F30F-D229-06CBE5709F33}"/>
          </ac:cxnSpMkLst>
        </pc:cxnChg>
      </pc:sldChg>
    </pc:docChg>
  </pc:docChgLst>
  <pc:docChgLst>
    <pc:chgData name="LOUKIA - DIMITRA GKIONI" userId="S::s21017@unipi.gr::aa9f98b7-c670-456c-aeac-1c051446b12b" providerId="AD" clId="Web-{3C117F07-FFF0-B765-E517-FDD88D3A15DA}"/>
    <pc:docChg chg="delSld modSld">
      <pc:chgData name="LOUKIA - DIMITRA GKIONI" userId="S::s21017@unipi.gr::aa9f98b7-c670-456c-aeac-1c051446b12b" providerId="AD" clId="Web-{3C117F07-FFF0-B765-E517-FDD88D3A15DA}" dt="2023-11-18T09:50:41.119" v="296" actId="20577"/>
      <pc:docMkLst>
        <pc:docMk/>
      </pc:docMkLst>
      <pc:sldChg chg="modSp">
        <pc:chgData name="LOUKIA - DIMITRA GKIONI" userId="S::s21017@unipi.gr::aa9f98b7-c670-456c-aeac-1c051446b12b" providerId="AD" clId="Web-{3C117F07-FFF0-B765-E517-FDD88D3A15DA}" dt="2023-11-18T09:48:30.100" v="288" actId="20577"/>
        <pc:sldMkLst>
          <pc:docMk/>
          <pc:sldMk cId="2405706448" sldId="257"/>
        </pc:sldMkLst>
        <pc:spChg chg="mod">
          <ac:chgData name="LOUKIA - DIMITRA GKIONI" userId="S::s21017@unipi.gr::aa9f98b7-c670-456c-aeac-1c051446b12b" providerId="AD" clId="Web-{3C117F07-FFF0-B765-E517-FDD88D3A15DA}" dt="2023-11-18T09:48:30.100" v="288" actId="20577"/>
          <ac:spMkLst>
            <pc:docMk/>
            <pc:sldMk cId="2405706448" sldId="257"/>
            <ac:spMk id="19" creationId="{D0DBC27E-F552-CBBB-4545-062017C9D9CD}"/>
          </ac:spMkLst>
        </pc:spChg>
      </pc:sldChg>
      <pc:sldChg chg="modSp">
        <pc:chgData name="LOUKIA - DIMITRA GKIONI" userId="S::s21017@unipi.gr::aa9f98b7-c670-456c-aeac-1c051446b12b" providerId="AD" clId="Web-{3C117F07-FFF0-B765-E517-FDD88D3A15DA}" dt="2023-11-18T09:20:12.009" v="32" actId="1076"/>
        <pc:sldMkLst>
          <pc:docMk/>
          <pc:sldMk cId="440951603" sldId="260"/>
        </pc:sldMkLst>
        <pc:spChg chg="mod">
          <ac:chgData name="LOUKIA - DIMITRA GKIONI" userId="S::s21017@unipi.gr::aa9f98b7-c670-456c-aeac-1c051446b12b" providerId="AD" clId="Web-{3C117F07-FFF0-B765-E517-FDD88D3A15DA}" dt="2023-11-18T09:19:45.930" v="28" actId="14100"/>
          <ac:spMkLst>
            <pc:docMk/>
            <pc:sldMk cId="440951603" sldId="260"/>
            <ac:spMk id="9" creationId="{28A575E4-A515-6014-0365-1A5C77701B80}"/>
          </ac:spMkLst>
        </pc:spChg>
        <pc:spChg chg="mod">
          <ac:chgData name="LOUKIA - DIMITRA GKIONI" userId="S::s21017@unipi.gr::aa9f98b7-c670-456c-aeac-1c051446b12b" providerId="AD" clId="Web-{3C117F07-FFF0-B765-E517-FDD88D3A15DA}" dt="2023-11-18T09:20:12.009" v="32" actId="1076"/>
          <ac:spMkLst>
            <pc:docMk/>
            <pc:sldMk cId="440951603" sldId="260"/>
            <ac:spMk id="10" creationId="{05713879-ED9D-9DBC-8C15-8D7135BDAB99}"/>
          </ac:spMkLst>
        </pc:spChg>
      </pc:sldChg>
      <pc:sldChg chg="modSp">
        <pc:chgData name="LOUKIA - DIMITRA GKIONI" userId="S::s21017@unipi.gr::aa9f98b7-c670-456c-aeac-1c051446b12b" providerId="AD" clId="Web-{3C117F07-FFF0-B765-E517-FDD88D3A15DA}" dt="2023-11-18T09:17:58.568" v="19"/>
        <pc:sldMkLst>
          <pc:docMk/>
          <pc:sldMk cId="4124475630" sldId="262"/>
        </pc:sldMkLst>
        <pc:spChg chg="mod">
          <ac:chgData name="LOUKIA - DIMITRA GKIONI" userId="S::s21017@unipi.gr::aa9f98b7-c670-456c-aeac-1c051446b12b" providerId="AD" clId="Web-{3C117F07-FFF0-B765-E517-FDD88D3A15DA}" dt="2023-11-18T09:17:28.473" v="17" actId="20577"/>
          <ac:spMkLst>
            <pc:docMk/>
            <pc:sldMk cId="4124475630" sldId="262"/>
            <ac:spMk id="2" creationId="{C42C8384-EA4E-810B-7A6B-09853457C753}"/>
          </ac:spMkLst>
        </pc:spChg>
        <pc:spChg chg="mod">
          <ac:chgData name="LOUKIA - DIMITRA GKIONI" userId="S::s21017@unipi.gr::aa9f98b7-c670-456c-aeac-1c051446b12b" providerId="AD" clId="Web-{3C117F07-FFF0-B765-E517-FDD88D3A15DA}" dt="2023-11-18T09:17:58.568" v="19"/>
          <ac:spMkLst>
            <pc:docMk/>
            <pc:sldMk cId="4124475630" sldId="262"/>
            <ac:spMk id="34" creationId="{047C8CCB-F95D-4249-92DD-651249D3535A}"/>
          </ac:spMkLst>
        </pc:spChg>
      </pc:sldChg>
      <pc:sldChg chg="modSp">
        <pc:chgData name="LOUKIA - DIMITRA GKIONI" userId="S::s21017@unipi.gr::aa9f98b7-c670-456c-aeac-1c051446b12b" providerId="AD" clId="Web-{3C117F07-FFF0-B765-E517-FDD88D3A15DA}" dt="2023-11-18T09:22:08.168" v="38" actId="14100"/>
        <pc:sldMkLst>
          <pc:docMk/>
          <pc:sldMk cId="1810393625" sldId="264"/>
        </pc:sldMkLst>
        <pc:spChg chg="mod">
          <ac:chgData name="LOUKIA - DIMITRA GKIONI" userId="S::s21017@unipi.gr::aa9f98b7-c670-456c-aeac-1c051446b12b" providerId="AD" clId="Web-{3C117F07-FFF0-B765-E517-FDD88D3A15DA}" dt="2023-11-18T09:20:35.416" v="33" actId="20577"/>
          <ac:spMkLst>
            <pc:docMk/>
            <pc:sldMk cId="1810393625" sldId="264"/>
            <ac:spMk id="2" creationId="{04C14A4E-1984-BBEE-A1C4-2691277964A7}"/>
          </ac:spMkLst>
        </pc:spChg>
        <pc:picChg chg="mod">
          <ac:chgData name="LOUKIA - DIMITRA GKIONI" userId="S::s21017@unipi.gr::aa9f98b7-c670-456c-aeac-1c051446b12b" providerId="AD" clId="Web-{3C117F07-FFF0-B765-E517-FDD88D3A15DA}" dt="2023-11-18T09:22:08.168" v="38" actId="14100"/>
          <ac:picMkLst>
            <pc:docMk/>
            <pc:sldMk cId="1810393625" sldId="264"/>
            <ac:picMk id="4" creationId="{CDBDB311-0FFD-E2BB-5F23-D1D3F6312D97}"/>
          </ac:picMkLst>
        </pc:picChg>
      </pc:sldChg>
      <pc:sldChg chg="modSp">
        <pc:chgData name="LOUKIA - DIMITRA GKIONI" userId="S::s21017@unipi.gr::aa9f98b7-c670-456c-aeac-1c051446b12b" providerId="AD" clId="Web-{3C117F07-FFF0-B765-E517-FDD88D3A15DA}" dt="2023-11-18T09:23:59.562" v="48" actId="1076"/>
        <pc:sldMkLst>
          <pc:docMk/>
          <pc:sldMk cId="3092143463" sldId="267"/>
        </pc:sldMkLst>
        <pc:spChg chg="mod">
          <ac:chgData name="LOUKIA - DIMITRA GKIONI" userId="S::s21017@unipi.gr::aa9f98b7-c670-456c-aeac-1c051446b12b" providerId="AD" clId="Web-{3C117F07-FFF0-B765-E517-FDD88D3A15DA}" dt="2023-11-18T09:23:59.562" v="48" actId="1076"/>
          <ac:spMkLst>
            <pc:docMk/>
            <pc:sldMk cId="3092143463" sldId="267"/>
            <ac:spMk id="2" creationId="{C0F43DB4-FA82-5D66-996C-73E14A8078B3}"/>
          </ac:spMkLst>
        </pc:spChg>
        <pc:spChg chg="mod">
          <ac:chgData name="LOUKIA - DIMITRA GKIONI" userId="S::s21017@unipi.gr::aa9f98b7-c670-456c-aeac-1c051446b12b" providerId="AD" clId="Web-{3C117F07-FFF0-B765-E517-FDD88D3A15DA}" dt="2023-11-18T09:23:50.936" v="47" actId="1076"/>
          <ac:spMkLst>
            <pc:docMk/>
            <pc:sldMk cId="3092143463" sldId="267"/>
            <ac:spMk id="3" creationId="{65A6CE8E-47B0-E5F0-D220-BA2DFC07DC9A}"/>
          </ac:spMkLst>
        </pc:spChg>
      </pc:sldChg>
      <pc:sldChg chg="addSp modSp">
        <pc:chgData name="LOUKIA - DIMITRA GKIONI" userId="S::s21017@unipi.gr::aa9f98b7-c670-456c-aeac-1c051446b12b" providerId="AD" clId="Web-{3C117F07-FFF0-B765-E517-FDD88D3A15DA}" dt="2023-11-18T09:43:11.858" v="228" actId="14100"/>
        <pc:sldMkLst>
          <pc:docMk/>
          <pc:sldMk cId="272996299" sldId="279"/>
        </pc:sldMkLst>
        <pc:spChg chg="mod">
          <ac:chgData name="LOUKIA - DIMITRA GKIONI" userId="S::s21017@unipi.gr::aa9f98b7-c670-456c-aeac-1c051446b12b" providerId="AD" clId="Web-{3C117F07-FFF0-B765-E517-FDD88D3A15DA}" dt="2023-11-18T09:43:11.858" v="228" actId="14100"/>
          <ac:spMkLst>
            <pc:docMk/>
            <pc:sldMk cId="272996299" sldId="279"/>
            <ac:spMk id="8" creationId="{2629E7D4-3EDA-DB7F-359C-18E968CC6D48}"/>
          </ac:spMkLst>
        </pc:spChg>
        <pc:spChg chg="add mod">
          <ac:chgData name="LOUKIA - DIMITRA GKIONI" userId="S::s21017@unipi.gr::aa9f98b7-c670-456c-aeac-1c051446b12b" providerId="AD" clId="Web-{3C117F07-FFF0-B765-E517-FDD88D3A15DA}" dt="2023-11-18T09:42:32.638" v="226" actId="1076"/>
          <ac:spMkLst>
            <pc:docMk/>
            <pc:sldMk cId="272996299" sldId="279"/>
            <ac:spMk id="10" creationId="{BB7195FE-5853-8867-F3B7-8047E9510BBD}"/>
          </ac:spMkLst>
        </pc:spChg>
      </pc:sldChg>
      <pc:sldChg chg="addSp modSp">
        <pc:chgData name="LOUKIA - DIMITRA GKIONI" userId="S::s21017@unipi.gr::aa9f98b7-c670-456c-aeac-1c051446b12b" providerId="AD" clId="Web-{3C117F07-FFF0-B765-E517-FDD88D3A15DA}" dt="2023-11-18T09:50:41.119" v="296" actId="20577"/>
        <pc:sldMkLst>
          <pc:docMk/>
          <pc:sldMk cId="4119080436" sldId="280"/>
        </pc:sldMkLst>
        <pc:spChg chg="add mod">
          <ac:chgData name="LOUKIA - DIMITRA GKIONI" userId="S::s21017@unipi.gr::aa9f98b7-c670-456c-aeac-1c051446b12b" providerId="AD" clId="Web-{3C117F07-FFF0-B765-E517-FDD88D3A15DA}" dt="2023-11-18T09:50:41.119" v="296" actId="20577"/>
          <ac:spMkLst>
            <pc:docMk/>
            <pc:sldMk cId="4119080436" sldId="280"/>
            <ac:spMk id="3" creationId="{1FA5405D-FD96-B46A-177A-B5F1AD2EAD2E}"/>
          </ac:spMkLst>
        </pc:spChg>
      </pc:sldChg>
      <pc:sldChg chg="del">
        <pc:chgData name="LOUKIA - DIMITRA GKIONI" userId="S::s21017@unipi.gr::aa9f98b7-c670-456c-aeac-1c051446b12b" providerId="AD" clId="Web-{3C117F07-FFF0-B765-E517-FDD88D3A15DA}" dt="2023-11-18T09:43:55.359" v="249"/>
        <pc:sldMkLst>
          <pc:docMk/>
          <pc:sldMk cId="1327218245" sldId="283"/>
        </pc:sldMkLst>
      </pc:sldChg>
    </pc:docChg>
  </pc:docChgLst>
  <pc:docChgLst>
    <pc:chgData name="LOUKIA - DIMITRA GKIONI" userId="S::s21017@unipi.gr::aa9f98b7-c670-456c-aeac-1c051446b12b" providerId="AD" clId="Web-{42EEDFA7-82C7-0B98-D39A-3179266393DB}"/>
    <pc:docChg chg="addSld modSld">
      <pc:chgData name="LOUKIA - DIMITRA GKIONI" userId="S::s21017@unipi.gr::aa9f98b7-c670-456c-aeac-1c051446b12b" providerId="AD" clId="Web-{42EEDFA7-82C7-0B98-D39A-3179266393DB}" dt="2023-11-07T09:34:29.540" v="75"/>
      <pc:docMkLst>
        <pc:docMk/>
      </pc:docMkLst>
      <pc:sldChg chg="addSp delSp modSp">
        <pc:chgData name="LOUKIA - DIMITRA GKIONI" userId="S::s21017@unipi.gr::aa9f98b7-c670-456c-aeac-1c051446b12b" providerId="AD" clId="Web-{42EEDFA7-82C7-0B98-D39A-3179266393DB}" dt="2023-11-07T09:34:29.540" v="75"/>
        <pc:sldMkLst>
          <pc:docMk/>
          <pc:sldMk cId="440951603" sldId="260"/>
        </pc:sldMkLst>
        <pc:spChg chg="del">
          <ac:chgData name="LOUKIA - DIMITRA GKIONI" userId="S::s21017@unipi.gr::aa9f98b7-c670-456c-aeac-1c051446b12b" providerId="AD" clId="Web-{42EEDFA7-82C7-0B98-D39A-3179266393DB}" dt="2023-11-07T09:27:50.578" v="0"/>
          <ac:spMkLst>
            <pc:docMk/>
            <pc:sldMk cId="440951603" sldId="260"/>
            <ac:spMk id="10" creationId="{7B74F2F4-988F-ABE8-D53C-E34D2C90A637}"/>
          </ac:spMkLst>
        </pc:spChg>
        <pc:spChg chg="add mod">
          <ac:chgData name="LOUKIA - DIMITRA GKIONI" userId="S::s21017@unipi.gr::aa9f98b7-c670-456c-aeac-1c051446b12b" providerId="AD" clId="Web-{42EEDFA7-82C7-0B98-D39A-3179266393DB}" dt="2023-11-07T09:30:14.753" v="43" actId="20577"/>
          <ac:spMkLst>
            <pc:docMk/>
            <pc:sldMk cId="440951603" sldId="260"/>
            <ac:spMk id="11" creationId="{AAC367C7-A46F-4D79-3777-9445B6A8481D}"/>
          </ac:spMkLst>
        </pc:spChg>
        <pc:inkChg chg="add del">
          <ac:chgData name="LOUKIA - DIMITRA GKIONI" userId="S::s21017@unipi.gr::aa9f98b7-c670-456c-aeac-1c051446b12b" providerId="AD" clId="Web-{42EEDFA7-82C7-0B98-D39A-3179266393DB}" dt="2023-11-07T09:34:29.540" v="75"/>
          <ac:inkMkLst>
            <pc:docMk/>
            <pc:sldMk cId="440951603" sldId="260"/>
            <ac:inkMk id="12" creationId="{ABB09539-62B6-6686-C0EE-6B811936895C}"/>
          </ac:inkMkLst>
        </pc:inkChg>
      </pc:sldChg>
      <pc:sldChg chg="addSp delSp modSp new mod setBg">
        <pc:chgData name="LOUKIA - DIMITRA GKIONI" userId="S::s21017@unipi.gr::aa9f98b7-c670-456c-aeac-1c051446b12b" providerId="AD" clId="Web-{42EEDFA7-82C7-0B98-D39A-3179266393DB}" dt="2023-11-07T09:33:52.914" v="73"/>
        <pc:sldMkLst>
          <pc:docMk/>
          <pc:sldMk cId="1810393625" sldId="264"/>
        </pc:sldMkLst>
        <pc:spChg chg="mod">
          <ac:chgData name="LOUKIA - DIMITRA GKIONI" userId="S::s21017@unipi.gr::aa9f98b7-c670-456c-aeac-1c051446b12b" providerId="AD" clId="Web-{42EEDFA7-82C7-0B98-D39A-3179266393DB}" dt="2023-11-07T09:31:24.458" v="60" actId="20577"/>
          <ac:spMkLst>
            <pc:docMk/>
            <pc:sldMk cId="1810393625" sldId="264"/>
            <ac:spMk id="2" creationId="{04C14A4E-1984-BBEE-A1C4-2691277964A7}"/>
          </ac:spMkLst>
        </pc:spChg>
        <pc:spChg chg="del mod">
          <ac:chgData name="LOUKIA - DIMITRA GKIONI" userId="S::s21017@unipi.gr::aa9f98b7-c670-456c-aeac-1c051446b12b" providerId="AD" clId="Web-{42EEDFA7-82C7-0B98-D39A-3179266393DB}" dt="2023-11-07T09:32:34.693" v="62"/>
          <ac:spMkLst>
            <pc:docMk/>
            <pc:sldMk cId="1810393625" sldId="264"/>
            <ac:spMk id="3" creationId="{FABFE735-7AB8-072E-602E-ED048E661111}"/>
          </ac:spMkLst>
        </pc:spChg>
        <pc:picChg chg="add mod ord">
          <ac:chgData name="LOUKIA - DIMITRA GKIONI" userId="S::s21017@unipi.gr::aa9f98b7-c670-456c-aeac-1c051446b12b" providerId="AD" clId="Web-{42EEDFA7-82C7-0B98-D39A-3179266393DB}" dt="2023-11-07T09:32:54.100" v="65" actId="1076"/>
          <ac:picMkLst>
            <pc:docMk/>
            <pc:sldMk cId="1810393625" sldId="264"/>
            <ac:picMk id="4" creationId="{CDBDB311-0FFD-E2BB-5F23-D1D3F6312D97}"/>
          </ac:picMkLst>
        </pc:picChg>
        <pc:inkChg chg="add del">
          <ac:chgData name="LOUKIA - DIMITRA GKIONI" userId="S::s21017@unipi.gr::aa9f98b7-c670-456c-aeac-1c051446b12b" providerId="AD" clId="Web-{42EEDFA7-82C7-0B98-D39A-3179266393DB}" dt="2023-11-07T09:33:12.960" v="67"/>
          <ac:inkMkLst>
            <pc:docMk/>
            <pc:sldMk cId="1810393625" sldId="264"/>
            <ac:inkMk id="5" creationId="{E69FE6B0-BFD2-4C4F-1DBD-06CAD5D7EC13}"/>
          </ac:inkMkLst>
        </pc:inkChg>
        <pc:inkChg chg="add">
          <ac:chgData name="LOUKIA - DIMITRA GKIONI" userId="S::s21017@unipi.gr::aa9f98b7-c670-456c-aeac-1c051446b12b" providerId="AD" clId="Web-{42EEDFA7-82C7-0B98-D39A-3179266393DB}" dt="2023-11-07T09:33:17.679" v="68"/>
          <ac:inkMkLst>
            <pc:docMk/>
            <pc:sldMk cId="1810393625" sldId="264"/>
            <ac:inkMk id="6" creationId="{4753066A-CED0-4CB8-EECB-7B82467D153B}"/>
          </ac:inkMkLst>
        </pc:inkChg>
        <pc:inkChg chg="add">
          <ac:chgData name="LOUKIA - DIMITRA GKIONI" userId="S::s21017@unipi.gr::aa9f98b7-c670-456c-aeac-1c051446b12b" providerId="AD" clId="Web-{42EEDFA7-82C7-0B98-D39A-3179266393DB}" dt="2023-11-07T09:33:20.632" v="69"/>
          <ac:inkMkLst>
            <pc:docMk/>
            <pc:sldMk cId="1810393625" sldId="264"/>
            <ac:inkMk id="7" creationId="{F354F11A-3422-FA6A-1A9F-196084612BEB}"/>
          </ac:inkMkLst>
        </pc:inkChg>
        <pc:inkChg chg="add">
          <ac:chgData name="LOUKIA - DIMITRA GKIONI" userId="S::s21017@unipi.gr::aa9f98b7-c670-456c-aeac-1c051446b12b" providerId="AD" clId="Web-{42EEDFA7-82C7-0B98-D39A-3179266393DB}" dt="2023-11-07T09:33:25.851" v="70"/>
          <ac:inkMkLst>
            <pc:docMk/>
            <pc:sldMk cId="1810393625" sldId="264"/>
            <ac:inkMk id="8" creationId="{9ADC8348-8B62-B391-623F-AE6A5DC39720}"/>
          </ac:inkMkLst>
        </pc:inkChg>
        <pc:inkChg chg="add">
          <ac:chgData name="LOUKIA - DIMITRA GKIONI" userId="S::s21017@unipi.gr::aa9f98b7-c670-456c-aeac-1c051446b12b" providerId="AD" clId="Web-{42EEDFA7-82C7-0B98-D39A-3179266393DB}" dt="2023-11-07T09:33:28.554" v="71"/>
          <ac:inkMkLst>
            <pc:docMk/>
            <pc:sldMk cId="1810393625" sldId="264"/>
            <ac:inkMk id="9" creationId="{6897F5F6-D36A-DCB8-8162-5BEEAB437E7F}"/>
          </ac:inkMkLst>
        </pc:inkChg>
        <pc:inkChg chg="add">
          <ac:chgData name="LOUKIA - DIMITRA GKIONI" userId="S::s21017@unipi.gr::aa9f98b7-c670-456c-aeac-1c051446b12b" providerId="AD" clId="Web-{42EEDFA7-82C7-0B98-D39A-3179266393DB}" dt="2023-11-07T09:33:31.382" v="72"/>
          <ac:inkMkLst>
            <pc:docMk/>
            <pc:sldMk cId="1810393625" sldId="264"/>
            <ac:inkMk id="10" creationId="{A66B7643-49AE-BCC2-7341-47DA5B1F2CE5}"/>
          </ac:inkMkLst>
        </pc:inkChg>
        <pc:inkChg chg="add">
          <ac:chgData name="LOUKIA - DIMITRA GKIONI" userId="S::s21017@unipi.gr::aa9f98b7-c670-456c-aeac-1c051446b12b" providerId="AD" clId="Web-{42EEDFA7-82C7-0B98-D39A-3179266393DB}" dt="2023-11-07T09:33:52.914" v="73"/>
          <ac:inkMkLst>
            <pc:docMk/>
            <pc:sldMk cId="1810393625" sldId="264"/>
            <ac:inkMk id="11" creationId="{8B059EF8-E726-74CF-63A8-6DD1EDE15BC9}"/>
          </ac:inkMkLst>
        </pc:inkChg>
      </pc:sldChg>
    </pc:docChg>
  </pc:docChgLst>
  <pc:docChgLst>
    <pc:chgData name="LOUKIA - DIMITRA GKIONI" userId="S::s21017@unipi.gr::aa9f98b7-c670-456c-aeac-1c051446b12b" providerId="AD" clId="Web-{73E99EC9-F96E-1261-823E-BE26B6C4E771}"/>
    <pc:docChg chg="addSld">
      <pc:chgData name="LOUKIA - DIMITRA GKIONI" userId="S::s21017@unipi.gr::aa9f98b7-c670-456c-aeac-1c051446b12b" providerId="AD" clId="Web-{73E99EC9-F96E-1261-823E-BE26B6C4E771}" dt="2023-11-04T14:47:20.461" v="0"/>
      <pc:docMkLst>
        <pc:docMk/>
      </pc:docMkLst>
      <pc:sldChg chg="new">
        <pc:chgData name="LOUKIA - DIMITRA GKIONI" userId="S::s21017@unipi.gr::aa9f98b7-c670-456c-aeac-1c051446b12b" providerId="AD" clId="Web-{73E99EC9-F96E-1261-823E-BE26B6C4E771}" dt="2023-11-04T14:47:20.461" v="0"/>
        <pc:sldMkLst>
          <pc:docMk/>
          <pc:sldMk cId="4015857562" sldId="261"/>
        </pc:sldMkLst>
      </pc:sldChg>
    </pc:docChg>
  </pc:docChgLst>
  <pc:docChgLst>
    <pc:chgData name="LOUKIA - DIMITRA GKIONI" userId="S::s21017@unipi.gr::aa9f98b7-c670-456c-aeac-1c051446b12b" providerId="AD" clId="Web-{52632BB5-1586-4A5F-D30B-01F456562C7B}"/>
    <pc:docChg chg="addSld delSld modSld addMainMaster delMainMaster">
      <pc:chgData name="LOUKIA - DIMITRA GKIONI" userId="S::s21017@unipi.gr::aa9f98b7-c670-456c-aeac-1c051446b12b" providerId="AD" clId="Web-{52632BB5-1586-4A5F-D30B-01F456562C7B}" dt="2023-11-04T10:09:04.088" v="32"/>
      <pc:docMkLst>
        <pc:docMk/>
      </pc:docMkLst>
      <pc:sldChg chg="addSp delSp modSp mod setBg modClrScheme delDesignElem chgLayout">
        <pc:chgData name="LOUKIA - DIMITRA GKIONI" userId="S::s21017@unipi.gr::aa9f98b7-c670-456c-aeac-1c051446b12b" providerId="AD" clId="Web-{52632BB5-1586-4A5F-D30B-01F456562C7B}" dt="2023-11-04T10:09:04.088" v="32"/>
        <pc:sldMkLst>
          <pc:docMk/>
          <pc:sldMk cId="1660132187" sldId="256"/>
        </pc:sldMkLst>
        <pc:spChg chg="mod ord">
          <ac:chgData name="LOUKIA - DIMITRA GKIONI" userId="S::s21017@unipi.gr::aa9f98b7-c670-456c-aeac-1c051446b12b" providerId="AD" clId="Web-{52632BB5-1586-4A5F-D30B-01F456562C7B}" dt="2023-11-04T10:09:04.088" v="32"/>
          <ac:spMkLst>
            <pc:docMk/>
            <pc:sldMk cId="1660132187" sldId="256"/>
            <ac:spMk id="2" creationId="{1281831F-DA1D-CFD3-CDBA-5C394E302C69}"/>
          </ac:spMkLst>
        </pc:spChg>
        <pc:spChg chg="mod ord">
          <ac:chgData name="LOUKIA - DIMITRA GKIONI" userId="S::s21017@unipi.gr::aa9f98b7-c670-456c-aeac-1c051446b12b" providerId="AD" clId="Web-{52632BB5-1586-4A5F-D30B-01F456562C7B}" dt="2023-11-04T10:09:04.088" v="32"/>
          <ac:spMkLst>
            <pc:docMk/>
            <pc:sldMk cId="1660132187" sldId="256"/>
            <ac:spMk id="3" creationId="{89C594E1-E171-46AB-0D7B-1AC779138758}"/>
          </ac:spMkLst>
        </pc:spChg>
        <pc:spChg chg="add del">
          <ac:chgData name="LOUKIA - DIMITRA GKIONI" userId="S::s21017@unipi.gr::aa9f98b7-c670-456c-aeac-1c051446b12b" providerId="AD" clId="Web-{52632BB5-1586-4A5F-D30B-01F456562C7B}" dt="2023-11-04T10:00:33.788" v="4"/>
          <ac:spMkLst>
            <pc:docMk/>
            <pc:sldMk cId="1660132187" sldId="256"/>
            <ac:spMk id="9" creationId="{E2BA2BD9-7B54-4190-8F06-3EF3658A0020}"/>
          </ac:spMkLst>
        </pc:spChg>
        <pc:spChg chg="add del">
          <ac:chgData name="LOUKIA - DIMITRA GKIONI" userId="S::s21017@unipi.gr::aa9f98b7-c670-456c-aeac-1c051446b12b" providerId="AD" clId="Web-{52632BB5-1586-4A5F-D30B-01F456562C7B}" dt="2023-11-04T10:00:33.788" v="4"/>
          <ac:spMkLst>
            <pc:docMk/>
            <pc:sldMk cId="1660132187" sldId="256"/>
            <ac:spMk id="11" creationId="{184F9D61-9303-40B4-9F7E-66A9B4EDC458}"/>
          </ac:spMkLst>
        </pc:spChg>
        <pc:spChg chg="add del">
          <ac:chgData name="LOUKIA - DIMITRA GKIONI" userId="S::s21017@unipi.gr::aa9f98b7-c670-456c-aeac-1c051446b12b" providerId="AD" clId="Web-{52632BB5-1586-4A5F-D30B-01F456562C7B}" dt="2023-11-04T10:00:33.788" v="4"/>
          <ac:spMkLst>
            <pc:docMk/>
            <pc:sldMk cId="1660132187" sldId="256"/>
            <ac:spMk id="13" creationId="{648D746A-0359-4EAE-8CF9-062E281698EC}"/>
          </ac:spMkLst>
        </pc:spChg>
        <pc:spChg chg="add del">
          <ac:chgData name="LOUKIA - DIMITRA GKIONI" userId="S::s21017@unipi.gr::aa9f98b7-c670-456c-aeac-1c051446b12b" providerId="AD" clId="Web-{52632BB5-1586-4A5F-D30B-01F456562C7B}" dt="2023-11-04T10:01:37.712" v="6"/>
          <ac:spMkLst>
            <pc:docMk/>
            <pc:sldMk cId="1660132187" sldId="256"/>
            <ac:spMk id="17" creationId="{08C9B587-E65E-4B52-B37C-ABEBB6E87928}"/>
          </ac:spMkLst>
        </pc:spChg>
        <pc:spChg chg="add del">
          <ac:chgData name="LOUKIA - DIMITRA GKIONI" userId="S::s21017@unipi.gr::aa9f98b7-c670-456c-aeac-1c051446b12b" providerId="AD" clId="Web-{52632BB5-1586-4A5F-D30B-01F456562C7B}" dt="2023-11-04T10:01:37.712" v="6"/>
          <ac:spMkLst>
            <pc:docMk/>
            <pc:sldMk cId="1660132187" sldId="256"/>
            <ac:spMk id="18" creationId="{55666830-9A19-4E01-8505-D6C7F9AC5665}"/>
          </ac:spMkLst>
        </pc:spChg>
        <pc:spChg chg="add del">
          <ac:chgData name="LOUKIA - DIMITRA GKIONI" userId="S::s21017@unipi.gr::aa9f98b7-c670-456c-aeac-1c051446b12b" providerId="AD" clId="Web-{52632BB5-1586-4A5F-D30B-01F456562C7B}" dt="2023-11-04T10:01:37.712" v="6"/>
          <ac:spMkLst>
            <pc:docMk/>
            <pc:sldMk cId="1660132187" sldId="256"/>
            <ac:spMk id="20" creationId="{AE9FC877-7FB6-4D22-9988-35420644E202}"/>
          </ac:spMkLst>
        </pc:spChg>
        <pc:spChg chg="add del">
          <ac:chgData name="LOUKIA - DIMITRA GKIONI" userId="S::s21017@unipi.gr::aa9f98b7-c670-456c-aeac-1c051446b12b" providerId="AD" clId="Web-{52632BB5-1586-4A5F-D30B-01F456562C7B}" dt="2023-11-04T10:01:37.712" v="6"/>
          <ac:spMkLst>
            <pc:docMk/>
            <pc:sldMk cId="1660132187" sldId="256"/>
            <ac:spMk id="21" creationId="{E41809D1-F12E-46BB-B804-5F209D325E8B}"/>
          </ac:spMkLst>
        </pc:spChg>
        <pc:spChg chg="add del">
          <ac:chgData name="LOUKIA - DIMITRA GKIONI" userId="S::s21017@unipi.gr::aa9f98b7-c670-456c-aeac-1c051446b12b" providerId="AD" clId="Web-{52632BB5-1586-4A5F-D30B-01F456562C7B}" dt="2023-11-04T10:01:37.712" v="6"/>
          <ac:spMkLst>
            <pc:docMk/>
            <pc:sldMk cId="1660132187" sldId="256"/>
            <ac:spMk id="22" creationId="{AF2F604E-43BE-4DC3-B983-E071523364F8}"/>
          </ac:spMkLst>
        </pc:spChg>
        <pc:spChg chg="add">
          <ac:chgData name="LOUKIA - DIMITRA GKIONI" userId="S::s21017@unipi.gr::aa9f98b7-c670-456c-aeac-1c051446b12b" providerId="AD" clId="Web-{52632BB5-1586-4A5F-D30B-01F456562C7B}" dt="2023-11-04T10:09:04.088" v="32"/>
          <ac:spMkLst>
            <pc:docMk/>
            <pc:sldMk cId="1660132187" sldId="256"/>
            <ac:spMk id="24" creationId="{EFB0C39A-F8CA-4A79-AFFC-E9780FB1991A}"/>
          </ac:spMkLst>
        </pc:spChg>
        <pc:spChg chg="add">
          <ac:chgData name="LOUKIA - DIMITRA GKIONI" userId="S::s21017@unipi.gr::aa9f98b7-c670-456c-aeac-1c051446b12b" providerId="AD" clId="Web-{52632BB5-1586-4A5F-D30B-01F456562C7B}" dt="2023-11-04T10:09:04.088" v="32"/>
          <ac:spMkLst>
            <pc:docMk/>
            <pc:sldMk cId="1660132187" sldId="256"/>
            <ac:spMk id="26" creationId="{948C6639-F651-4D15-A695-E9D03BB2AEDE}"/>
          </ac:spMkLst>
        </pc:spChg>
        <pc:spChg chg="add del">
          <ac:chgData name="LOUKIA - DIMITRA GKIONI" userId="S::s21017@unipi.gr::aa9f98b7-c670-456c-aeac-1c051446b12b" providerId="AD" clId="Web-{52632BB5-1586-4A5F-D30B-01F456562C7B}" dt="2023-11-04T10:08:02.445" v="29"/>
          <ac:spMkLst>
            <pc:docMk/>
            <pc:sldMk cId="1660132187" sldId="256"/>
            <ac:spMk id="27" creationId="{68AF5748-FED8-45BA-8631-26D1D10F3246}"/>
          </ac:spMkLst>
        </pc:spChg>
        <pc:spChg chg="add del">
          <ac:chgData name="LOUKIA - DIMITRA GKIONI" userId="S::s21017@unipi.gr::aa9f98b7-c670-456c-aeac-1c051446b12b" providerId="AD" clId="Web-{52632BB5-1586-4A5F-D30B-01F456562C7B}" dt="2023-11-04T10:08:02.445" v="29"/>
          <ac:spMkLst>
            <pc:docMk/>
            <pc:sldMk cId="1660132187" sldId="256"/>
            <ac:spMk id="29" creationId="{AF2F604E-43BE-4DC3-B983-E071523364F8}"/>
          </ac:spMkLst>
        </pc:spChg>
        <pc:spChg chg="add del">
          <ac:chgData name="LOUKIA - DIMITRA GKIONI" userId="S::s21017@unipi.gr::aa9f98b7-c670-456c-aeac-1c051446b12b" providerId="AD" clId="Web-{52632BB5-1586-4A5F-D30B-01F456562C7B}" dt="2023-11-04T10:08:02.445" v="29"/>
          <ac:spMkLst>
            <pc:docMk/>
            <pc:sldMk cId="1660132187" sldId="256"/>
            <ac:spMk id="31" creationId="{08C9B587-E65E-4B52-B37C-ABEBB6E87928}"/>
          </ac:spMkLst>
        </pc:spChg>
        <pc:spChg chg="add del">
          <ac:chgData name="LOUKIA - DIMITRA GKIONI" userId="S::s21017@unipi.gr::aa9f98b7-c670-456c-aeac-1c051446b12b" providerId="AD" clId="Web-{52632BB5-1586-4A5F-D30B-01F456562C7B}" dt="2023-11-04T10:08:35.024" v="30"/>
          <ac:spMkLst>
            <pc:docMk/>
            <pc:sldMk cId="1660132187" sldId="256"/>
            <ac:spMk id="36" creationId="{FA6B3B35-324C-0E4F-9288-7DF50CE9FE4A}"/>
          </ac:spMkLst>
        </pc:spChg>
        <pc:picChg chg="add del">
          <ac:chgData name="LOUKIA - DIMITRA GKIONI" userId="S::s21017@unipi.gr::aa9f98b7-c670-456c-aeac-1c051446b12b" providerId="AD" clId="Web-{52632BB5-1586-4A5F-D30B-01F456562C7B}" dt="2023-11-04T10:00:33.788" v="4"/>
          <ac:picMkLst>
            <pc:docMk/>
            <pc:sldMk cId="1660132187" sldId="256"/>
            <ac:picMk id="4" creationId="{3A09443F-E1A3-5CA4-152C-4DC86C27B29A}"/>
          </ac:picMkLst>
        </pc:picChg>
        <pc:picChg chg="add mod ord">
          <ac:chgData name="LOUKIA - DIMITRA GKIONI" userId="S::s21017@unipi.gr::aa9f98b7-c670-456c-aeac-1c051446b12b" providerId="AD" clId="Web-{52632BB5-1586-4A5F-D30B-01F456562C7B}" dt="2023-11-04T10:09:04.088" v="32"/>
          <ac:picMkLst>
            <pc:docMk/>
            <pc:sldMk cId="1660132187" sldId="256"/>
            <ac:picMk id="19" creationId="{153D2CD3-6D39-334C-3917-752779BFDA70}"/>
          </ac:picMkLst>
        </pc:picChg>
        <pc:cxnChg chg="add del">
          <ac:chgData name="LOUKIA - DIMITRA GKIONI" userId="S::s21017@unipi.gr::aa9f98b7-c670-456c-aeac-1c051446b12b" providerId="AD" clId="Web-{52632BB5-1586-4A5F-D30B-01F456562C7B}" dt="2023-11-04T10:00:33.788" v="4"/>
          <ac:cxnSpMkLst>
            <pc:docMk/>
            <pc:sldMk cId="1660132187" sldId="256"/>
            <ac:cxnSpMk id="15" creationId="{3816C099-0516-4486-BC06-E0DCD29DDF29}"/>
          </ac:cxnSpMkLst>
        </pc:cxnChg>
      </pc:sldChg>
      <pc:sldChg chg="addSp delSp modSp new del mod setBg">
        <pc:chgData name="LOUKIA - DIMITRA GKIONI" userId="S::s21017@unipi.gr::aa9f98b7-c670-456c-aeac-1c051446b12b" providerId="AD" clId="Web-{52632BB5-1586-4A5F-D30B-01F456562C7B}" dt="2023-11-04T10:07:40.991" v="28"/>
        <pc:sldMkLst>
          <pc:docMk/>
          <pc:sldMk cId="3601728565" sldId="257"/>
        </pc:sldMkLst>
        <pc:spChg chg="mod">
          <ac:chgData name="LOUKIA - DIMITRA GKIONI" userId="S::s21017@unipi.gr::aa9f98b7-c670-456c-aeac-1c051446b12b" providerId="AD" clId="Web-{52632BB5-1586-4A5F-D30B-01F456562C7B}" dt="2023-11-04T10:07:33.741" v="27" actId="20577"/>
          <ac:spMkLst>
            <pc:docMk/>
            <pc:sldMk cId="3601728565" sldId="257"/>
            <ac:spMk id="2" creationId="{1BF5DC64-0F76-1393-3B3B-A35F59D55380}"/>
          </ac:spMkLst>
        </pc:spChg>
        <pc:spChg chg="del mod">
          <ac:chgData name="LOUKIA - DIMITRA GKIONI" userId="S::s21017@unipi.gr::aa9f98b7-c670-456c-aeac-1c051446b12b" providerId="AD" clId="Web-{52632BB5-1586-4A5F-D30B-01F456562C7B}" dt="2023-11-04T10:06:22.660" v="16"/>
          <ac:spMkLst>
            <pc:docMk/>
            <pc:sldMk cId="3601728565" sldId="257"/>
            <ac:spMk id="3" creationId="{291FA7AB-89CB-290B-5FCC-2BE3E45C5B0A}"/>
          </ac:spMkLst>
        </pc:spChg>
        <pc:spChg chg="add">
          <ac:chgData name="LOUKIA - DIMITRA GKIONI" userId="S::s21017@unipi.gr::aa9f98b7-c670-456c-aeac-1c051446b12b" providerId="AD" clId="Web-{52632BB5-1586-4A5F-D30B-01F456562C7B}" dt="2023-11-04T10:06:22.660" v="16"/>
          <ac:spMkLst>
            <pc:docMk/>
            <pc:sldMk cId="3601728565" sldId="257"/>
            <ac:spMk id="8" creationId="{8D06CE56-3881-4ADA-8CEF-D18B02C242A3}"/>
          </ac:spMkLst>
        </pc:spChg>
        <pc:spChg chg="add">
          <ac:chgData name="LOUKIA - DIMITRA GKIONI" userId="S::s21017@unipi.gr::aa9f98b7-c670-456c-aeac-1c051446b12b" providerId="AD" clId="Web-{52632BB5-1586-4A5F-D30B-01F456562C7B}" dt="2023-11-04T10:06:22.660" v="16"/>
          <ac:spMkLst>
            <pc:docMk/>
            <pc:sldMk cId="3601728565" sldId="257"/>
            <ac:spMk id="10" creationId="{79F3C543-62EC-4433-9C93-A2CD8764E9B4}"/>
          </ac:spMkLst>
        </pc:spChg>
        <pc:spChg chg="add">
          <ac:chgData name="LOUKIA - DIMITRA GKIONI" userId="S::s21017@unipi.gr::aa9f98b7-c670-456c-aeac-1c051446b12b" providerId="AD" clId="Web-{52632BB5-1586-4A5F-D30B-01F456562C7B}" dt="2023-11-04T10:06:22.660" v="16"/>
          <ac:spMkLst>
            <pc:docMk/>
            <pc:sldMk cId="3601728565" sldId="257"/>
            <ac:spMk id="12" creationId="{FFD48BC7-DC40-47DE-87EE-9F4B6ECB9ABB}"/>
          </ac:spMkLst>
        </pc:spChg>
        <pc:spChg chg="add">
          <ac:chgData name="LOUKIA - DIMITRA GKIONI" userId="S::s21017@unipi.gr::aa9f98b7-c670-456c-aeac-1c051446b12b" providerId="AD" clId="Web-{52632BB5-1586-4A5F-D30B-01F456562C7B}" dt="2023-11-04T10:06:22.660" v="16"/>
          <ac:spMkLst>
            <pc:docMk/>
            <pc:sldMk cId="3601728565" sldId="257"/>
            <ac:spMk id="14" creationId="{E502BBC7-2C76-46F3-BC24-5985BC13DB88}"/>
          </ac:spMkLst>
        </pc:spChg>
        <pc:spChg chg="add">
          <ac:chgData name="LOUKIA - DIMITRA GKIONI" userId="S::s21017@unipi.gr::aa9f98b7-c670-456c-aeac-1c051446b12b" providerId="AD" clId="Web-{52632BB5-1586-4A5F-D30B-01F456562C7B}" dt="2023-11-04T10:06:22.660" v="16"/>
          <ac:spMkLst>
            <pc:docMk/>
            <pc:sldMk cId="3601728565" sldId="257"/>
            <ac:spMk id="16" creationId="{9C45F024-2468-4D8A-9E11-BB2B1E0A3B37}"/>
          </ac:spMkLst>
        </pc:spChg>
        <pc:spChg chg="add">
          <ac:chgData name="LOUKIA - DIMITRA GKIONI" userId="S::s21017@unipi.gr::aa9f98b7-c670-456c-aeac-1c051446b12b" providerId="AD" clId="Web-{52632BB5-1586-4A5F-D30B-01F456562C7B}" dt="2023-11-04T10:06:22.660" v="16"/>
          <ac:spMkLst>
            <pc:docMk/>
            <pc:sldMk cId="3601728565" sldId="257"/>
            <ac:spMk id="18" creationId="{3629484E-3792-4B3D-89AD-7C8A1ED0E0D4}"/>
          </ac:spMkLst>
        </pc:spChg>
      </pc:sldChg>
      <pc:sldMasterChg chg="del delSldLayout">
        <pc:chgData name="LOUKIA - DIMITRA GKIONI" userId="S::s21017@unipi.gr::aa9f98b7-c670-456c-aeac-1c051446b12b" providerId="AD" clId="Web-{52632BB5-1586-4A5F-D30B-01F456562C7B}" dt="2023-11-04T09:58:31.940" v="0"/>
        <pc:sldMasterMkLst>
          <pc:docMk/>
          <pc:sldMasterMk cId="2460954070" sldId="2147483660"/>
        </pc:sldMasterMkLst>
        <pc:sldLayoutChg chg="del">
          <pc:chgData name="LOUKIA - DIMITRA GKIONI" userId="S::s21017@unipi.gr::aa9f98b7-c670-456c-aeac-1c051446b12b" providerId="AD" clId="Web-{52632BB5-1586-4A5F-D30B-01F456562C7B}" dt="2023-11-04T09:58:31.940" v="0"/>
          <pc:sldLayoutMkLst>
            <pc:docMk/>
            <pc:sldMasterMk cId="2460954070" sldId="2147483660"/>
            <pc:sldLayoutMk cId="2385387890" sldId="2147483661"/>
          </pc:sldLayoutMkLst>
        </pc:sldLayoutChg>
        <pc:sldLayoutChg chg="del">
          <pc:chgData name="LOUKIA - DIMITRA GKIONI" userId="S::s21017@unipi.gr::aa9f98b7-c670-456c-aeac-1c051446b12b" providerId="AD" clId="Web-{52632BB5-1586-4A5F-D30B-01F456562C7B}" dt="2023-11-04T09:58:31.940" v="0"/>
          <pc:sldLayoutMkLst>
            <pc:docMk/>
            <pc:sldMasterMk cId="2460954070" sldId="2147483660"/>
            <pc:sldLayoutMk cId="949138452" sldId="2147483662"/>
          </pc:sldLayoutMkLst>
        </pc:sldLayoutChg>
        <pc:sldLayoutChg chg="del">
          <pc:chgData name="LOUKIA - DIMITRA GKIONI" userId="S::s21017@unipi.gr::aa9f98b7-c670-456c-aeac-1c051446b12b" providerId="AD" clId="Web-{52632BB5-1586-4A5F-D30B-01F456562C7B}" dt="2023-11-04T09:58:31.940" v="0"/>
          <pc:sldLayoutMkLst>
            <pc:docMk/>
            <pc:sldMasterMk cId="2460954070" sldId="2147483660"/>
            <pc:sldLayoutMk cId="2591524520" sldId="2147483663"/>
          </pc:sldLayoutMkLst>
        </pc:sldLayoutChg>
        <pc:sldLayoutChg chg="del">
          <pc:chgData name="LOUKIA - DIMITRA GKIONI" userId="S::s21017@unipi.gr::aa9f98b7-c670-456c-aeac-1c051446b12b" providerId="AD" clId="Web-{52632BB5-1586-4A5F-D30B-01F456562C7B}" dt="2023-11-04T09:58:31.940" v="0"/>
          <pc:sldLayoutMkLst>
            <pc:docMk/>
            <pc:sldMasterMk cId="2460954070" sldId="2147483660"/>
            <pc:sldLayoutMk cId="1203092039" sldId="2147483664"/>
          </pc:sldLayoutMkLst>
        </pc:sldLayoutChg>
        <pc:sldLayoutChg chg="del">
          <pc:chgData name="LOUKIA - DIMITRA GKIONI" userId="S::s21017@unipi.gr::aa9f98b7-c670-456c-aeac-1c051446b12b" providerId="AD" clId="Web-{52632BB5-1586-4A5F-D30B-01F456562C7B}" dt="2023-11-04T09:58:31.940" v="0"/>
          <pc:sldLayoutMkLst>
            <pc:docMk/>
            <pc:sldMasterMk cId="2460954070" sldId="2147483660"/>
            <pc:sldLayoutMk cId="3733172339" sldId="2147483665"/>
          </pc:sldLayoutMkLst>
        </pc:sldLayoutChg>
        <pc:sldLayoutChg chg="del">
          <pc:chgData name="LOUKIA - DIMITRA GKIONI" userId="S::s21017@unipi.gr::aa9f98b7-c670-456c-aeac-1c051446b12b" providerId="AD" clId="Web-{52632BB5-1586-4A5F-D30B-01F456562C7B}" dt="2023-11-04T09:58:31.940" v="0"/>
          <pc:sldLayoutMkLst>
            <pc:docMk/>
            <pc:sldMasterMk cId="2460954070" sldId="2147483660"/>
            <pc:sldLayoutMk cId="3210312558" sldId="2147483666"/>
          </pc:sldLayoutMkLst>
        </pc:sldLayoutChg>
        <pc:sldLayoutChg chg="del">
          <pc:chgData name="LOUKIA - DIMITRA GKIONI" userId="S::s21017@unipi.gr::aa9f98b7-c670-456c-aeac-1c051446b12b" providerId="AD" clId="Web-{52632BB5-1586-4A5F-D30B-01F456562C7B}" dt="2023-11-04T09:58:31.940" v="0"/>
          <pc:sldLayoutMkLst>
            <pc:docMk/>
            <pc:sldMasterMk cId="2460954070" sldId="2147483660"/>
            <pc:sldLayoutMk cId="3146388984" sldId="2147483667"/>
          </pc:sldLayoutMkLst>
        </pc:sldLayoutChg>
        <pc:sldLayoutChg chg="del">
          <pc:chgData name="LOUKIA - DIMITRA GKIONI" userId="S::s21017@unipi.gr::aa9f98b7-c670-456c-aeac-1c051446b12b" providerId="AD" clId="Web-{52632BB5-1586-4A5F-D30B-01F456562C7B}" dt="2023-11-04T09:58:31.940" v="0"/>
          <pc:sldLayoutMkLst>
            <pc:docMk/>
            <pc:sldMasterMk cId="2460954070" sldId="2147483660"/>
            <pc:sldLayoutMk cId="3171841454" sldId="2147483668"/>
          </pc:sldLayoutMkLst>
        </pc:sldLayoutChg>
        <pc:sldLayoutChg chg="del">
          <pc:chgData name="LOUKIA - DIMITRA GKIONI" userId="S::s21017@unipi.gr::aa9f98b7-c670-456c-aeac-1c051446b12b" providerId="AD" clId="Web-{52632BB5-1586-4A5F-D30B-01F456562C7B}" dt="2023-11-04T09:58:31.940" v="0"/>
          <pc:sldLayoutMkLst>
            <pc:docMk/>
            <pc:sldMasterMk cId="2460954070" sldId="2147483660"/>
            <pc:sldLayoutMk cId="1718958274" sldId="2147483669"/>
          </pc:sldLayoutMkLst>
        </pc:sldLayoutChg>
        <pc:sldLayoutChg chg="del">
          <pc:chgData name="LOUKIA - DIMITRA GKIONI" userId="S::s21017@unipi.gr::aa9f98b7-c670-456c-aeac-1c051446b12b" providerId="AD" clId="Web-{52632BB5-1586-4A5F-D30B-01F456562C7B}" dt="2023-11-04T09:58:31.940" v="0"/>
          <pc:sldLayoutMkLst>
            <pc:docMk/>
            <pc:sldMasterMk cId="2460954070" sldId="2147483660"/>
            <pc:sldLayoutMk cId="2202905451" sldId="2147483670"/>
          </pc:sldLayoutMkLst>
        </pc:sldLayoutChg>
        <pc:sldLayoutChg chg="del">
          <pc:chgData name="LOUKIA - DIMITRA GKIONI" userId="S::s21017@unipi.gr::aa9f98b7-c670-456c-aeac-1c051446b12b" providerId="AD" clId="Web-{52632BB5-1586-4A5F-D30B-01F456562C7B}" dt="2023-11-04T09:58:31.940" v="0"/>
          <pc:sldLayoutMkLst>
            <pc:docMk/>
            <pc:sldMasterMk cId="2460954070" sldId="2147483660"/>
            <pc:sldLayoutMk cId="3479445657" sldId="2147483671"/>
          </pc:sldLayoutMkLst>
        </pc:sldLayoutChg>
      </pc:sldMasterChg>
      <pc:sldMasterChg chg="add del addSldLayout delSldLayout modSldLayout">
        <pc:chgData name="LOUKIA - DIMITRA GKIONI" userId="S::s21017@unipi.gr::aa9f98b7-c670-456c-aeac-1c051446b12b" providerId="AD" clId="Web-{52632BB5-1586-4A5F-D30B-01F456562C7B}" dt="2023-11-04T09:58:49.019" v="1"/>
        <pc:sldMasterMkLst>
          <pc:docMk/>
          <pc:sldMasterMk cId="3627677929" sldId="2147483672"/>
        </pc:sldMasterMkLst>
        <pc:sldLayoutChg chg="add del mod replId">
          <pc:chgData name="LOUKIA - DIMITRA GKIONI" userId="S::s21017@unipi.gr::aa9f98b7-c670-456c-aeac-1c051446b12b" providerId="AD" clId="Web-{52632BB5-1586-4A5F-D30B-01F456562C7B}" dt="2023-11-04T09:58:49.019" v="1"/>
          <pc:sldLayoutMkLst>
            <pc:docMk/>
            <pc:sldMasterMk cId="3627677929" sldId="2147483672"/>
            <pc:sldLayoutMk cId="1837542186" sldId="2147483673"/>
          </pc:sldLayoutMkLst>
        </pc:sldLayoutChg>
        <pc:sldLayoutChg chg="add del mod replId">
          <pc:chgData name="LOUKIA - DIMITRA GKIONI" userId="S::s21017@unipi.gr::aa9f98b7-c670-456c-aeac-1c051446b12b" providerId="AD" clId="Web-{52632BB5-1586-4A5F-D30B-01F456562C7B}" dt="2023-11-04T09:58:49.019" v="1"/>
          <pc:sldLayoutMkLst>
            <pc:docMk/>
            <pc:sldMasterMk cId="3627677929" sldId="2147483672"/>
            <pc:sldLayoutMk cId="1051489893" sldId="2147483674"/>
          </pc:sldLayoutMkLst>
        </pc:sldLayoutChg>
        <pc:sldLayoutChg chg="add del mod replId">
          <pc:chgData name="LOUKIA - DIMITRA GKIONI" userId="S::s21017@unipi.gr::aa9f98b7-c670-456c-aeac-1c051446b12b" providerId="AD" clId="Web-{52632BB5-1586-4A5F-D30B-01F456562C7B}" dt="2023-11-04T09:58:49.019" v="1"/>
          <pc:sldLayoutMkLst>
            <pc:docMk/>
            <pc:sldMasterMk cId="3627677929" sldId="2147483672"/>
            <pc:sldLayoutMk cId="3969804734" sldId="2147483675"/>
          </pc:sldLayoutMkLst>
        </pc:sldLayoutChg>
        <pc:sldLayoutChg chg="add del mod replId">
          <pc:chgData name="LOUKIA - DIMITRA GKIONI" userId="S::s21017@unipi.gr::aa9f98b7-c670-456c-aeac-1c051446b12b" providerId="AD" clId="Web-{52632BB5-1586-4A5F-D30B-01F456562C7B}" dt="2023-11-04T09:58:49.019" v="1"/>
          <pc:sldLayoutMkLst>
            <pc:docMk/>
            <pc:sldMasterMk cId="3627677929" sldId="2147483672"/>
            <pc:sldLayoutMk cId="2786296304" sldId="2147483676"/>
          </pc:sldLayoutMkLst>
        </pc:sldLayoutChg>
        <pc:sldLayoutChg chg="add del mod replId">
          <pc:chgData name="LOUKIA - DIMITRA GKIONI" userId="S::s21017@unipi.gr::aa9f98b7-c670-456c-aeac-1c051446b12b" providerId="AD" clId="Web-{52632BB5-1586-4A5F-D30B-01F456562C7B}" dt="2023-11-04T09:58:49.019" v="1"/>
          <pc:sldLayoutMkLst>
            <pc:docMk/>
            <pc:sldMasterMk cId="3627677929" sldId="2147483672"/>
            <pc:sldLayoutMk cId="1072314027" sldId="2147483677"/>
          </pc:sldLayoutMkLst>
        </pc:sldLayoutChg>
        <pc:sldLayoutChg chg="add del mod replId">
          <pc:chgData name="LOUKIA - DIMITRA GKIONI" userId="S::s21017@unipi.gr::aa9f98b7-c670-456c-aeac-1c051446b12b" providerId="AD" clId="Web-{52632BB5-1586-4A5F-D30B-01F456562C7B}" dt="2023-11-04T09:58:49.019" v="1"/>
          <pc:sldLayoutMkLst>
            <pc:docMk/>
            <pc:sldMasterMk cId="3627677929" sldId="2147483672"/>
            <pc:sldLayoutMk cId="2170619877" sldId="2147483678"/>
          </pc:sldLayoutMkLst>
        </pc:sldLayoutChg>
        <pc:sldLayoutChg chg="add del mod replId">
          <pc:chgData name="LOUKIA - DIMITRA GKIONI" userId="S::s21017@unipi.gr::aa9f98b7-c670-456c-aeac-1c051446b12b" providerId="AD" clId="Web-{52632BB5-1586-4A5F-D30B-01F456562C7B}" dt="2023-11-04T09:58:49.019" v="1"/>
          <pc:sldLayoutMkLst>
            <pc:docMk/>
            <pc:sldMasterMk cId="3627677929" sldId="2147483672"/>
            <pc:sldLayoutMk cId="2521928713" sldId="2147483679"/>
          </pc:sldLayoutMkLst>
        </pc:sldLayoutChg>
        <pc:sldLayoutChg chg="add del mod replId">
          <pc:chgData name="LOUKIA - DIMITRA GKIONI" userId="S::s21017@unipi.gr::aa9f98b7-c670-456c-aeac-1c051446b12b" providerId="AD" clId="Web-{52632BB5-1586-4A5F-D30B-01F456562C7B}" dt="2023-11-04T09:58:49.019" v="1"/>
          <pc:sldLayoutMkLst>
            <pc:docMk/>
            <pc:sldMasterMk cId="3627677929" sldId="2147483672"/>
            <pc:sldLayoutMk cId="3286083367" sldId="2147483680"/>
          </pc:sldLayoutMkLst>
        </pc:sldLayoutChg>
        <pc:sldLayoutChg chg="add del mod replId">
          <pc:chgData name="LOUKIA - DIMITRA GKIONI" userId="S::s21017@unipi.gr::aa9f98b7-c670-456c-aeac-1c051446b12b" providerId="AD" clId="Web-{52632BB5-1586-4A5F-D30B-01F456562C7B}" dt="2023-11-04T09:58:49.019" v="1"/>
          <pc:sldLayoutMkLst>
            <pc:docMk/>
            <pc:sldMasterMk cId="3627677929" sldId="2147483672"/>
            <pc:sldLayoutMk cId="3702141890" sldId="2147483681"/>
          </pc:sldLayoutMkLst>
        </pc:sldLayoutChg>
        <pc:sldLayoutChg chg="add del mod replId">
          <pc:chgData name="LOUKIA - DIMITRA GKIONI" userId="S::s21017@unipi.gr::aa9f98b7-c670-456c-aeac-1c051446b12b" providerId="AD" clId="Web-{52632BB5-1586-4A5F-D30B-01F456562C7B}" dt="2023-11-04T09:58:49.019" v="1"/>
          <pc:sldLayoutMkLst>
            <pc:docMk/>
            <pc:sldMasterMk cId="3627677929" sldId="2147483672"/>
            <pc:sldLayoutMk cId="2325403571" sldId="2147483682"/>
          </pc:sldLayoutMkLst>
        </pc:sldLayoutChg>
        <pc:sldLayoutChg chg="add del mod replId">
          <pc:chgData name="LOUKIA - DIMITRA GKIONI" userId="S::s21017@unipi.gr::aa9f98b7-c670-456c-aeac-1c051446b12b" providerId="AD" clId="Web-{52632BB5-1586-4A5F-D30B-01F456562C7B}" dt="2023-11-04T09:58:49.019" v="1"/>
          <pc:sldLayoutMkLst>
            <pc:docMk/>
            <pc:sldMasterMk cId="3627677929" sldId="2147483672"/>
            <pc:sldLayoutMk cId="1531527969" sldId="2147483683"/>
          </pc:sldLayoutMkLst>
        </pc:sldLayoutChg>
      </pc:sldMasterChg>
      <pc:sldMasterChg chg="add del addSldLayout delSldLayout modSldLayout">
        <pc:chgData name="LOUKIA - DIMITRA GKIONI" userId="S::s21017@unipi.gr::aa9f98b7-c670-456c-aeac-1c051446b12b" providerId="AD" clId="Web-{52632BB5-1586-4A5F-D30B-01F456562C7B}" dt="2023-11-04T09:59:11.020" v="2"/>
        <pc:sldMasterMkLst>
          <pc:docMk/>
          <pc:sldMasterMk cId="1456309826" sldId="2147483684"/>
        </pc:sldMasterMkLst>
        <pc:sldLayoutChg chg="add del mod replId">
          <pc:chgData name="LOUKIA - DIMITRA GKIONI" userId="S::s21017@unipi.gr::aa9f98b7-c670-456c-aeac-1c051446b12b" providerId="AD" clId="Web-{52632BB5-1586-4A5F-D30B-01F456562C7B}" dt="2023-11-04T09:59:11.020" v="2"/>
          <pc:sldLayoutMkLst>
            <pc:docMk/>
            <pc:sldMasterMk cId="1456309826" sldId="2147483684"/>
            <pc:sldLayoutMk cId="3237986119" sldId="2147483685"/>
          </pc:sldLayoutMkLst>
        </pc:sldLayoutChg>
        <pc:sldLayoutChg chg="add del mod replId">
          <pc:chgData name="LOUKIA - DIMITRA GKIONI" userId="S::s21017@unipi.gr::aa9f98b7-c670-456c-aeac-1c051446b12b" providerId="AD" clId="Web-{52632BB5-1586-4A5F-D30B-01F456562C7B}" dt="2023-11-04T09:59:11.020" v="2"/>
          <pc:sldLayoutMkLst>
            <pc:docMk/>
            <pc:sldMasterMk cId="1456309826" sldId="2147483684"/>
            <pc:sldLayoutMk cId="131401847" sldId="2147483686"/>
          </pc:sldLayoutMkLst>
        </pc:sldLayoutChg>
        <pc:sldLayoutChg chg="add del mod replId">
          <pc:chgData name="LOUKIA - DIMITRA GKIONI" userId="S::s21017@unipi.gr::aa9f98b7-c670-456c-aeac-1c051446b12b" providerId="AD" clId="Web-{52632BB5-1586-4A5F-D30B-01F456562C7B}" dt="2023-11-04T09:59:11.020" v="2"/>
          <pc:sldLayoutMkLst>
            <pc:docMk/>
            <pc:sldMasterMk cId="1456309826" sldId="2147483684"/>
            <pc:sldLayoutMk cId="2152152447" sldId="2147483687"/>
          </pc:sldLayoutMkLst>
        </pc:sldLayoutChg>
        <pc:sldLayoutChg chg="add del mod replId">
          <pc:chgData name="LOUKIA - DIMITRA GKIONI" userId="S::s21017@unipi.gr::aa9f98b7-c670-456c-aeac-1c051446b12b" providerId="AD" clId="Web-{52632BB5-1586-4A5F-D30B-01F456562C7B}" dt="2023-11-04T09:59:11.020" v="2"/>
          <pc:sldLayoutMkLst>
            <pc:docMk/>
            <pc:sldMasterMk cId="1456309826" sldId="2147483684"/>
            <pc:sldLayoutMk cId="3561643687" sldId="2147483688"/>
          </pc:sldLayoutMkLst>
        </pc:sldLayoutChg>
        <pc:sldLayoutChg chg="add del mod replId">
          <pc:chgData name="LOUKIA - DIMITRA GKIONI" userId="S::s21017@unipi.gr::aa9f98b7-c670-456c-aeac-1c051446b12b" providerId="AD" clId="Web-{52632BB5-1586-4A5F-D30B-01F456562C7B}" dt="2023-11-04T09:59:11.020" v="2"/>
          <pc:sldLayoutMkLst>
            <pc:docMk/>
            <pc:sldMasterMk cId="1456309826" sldId="2147483684"/>
            <pc:sldLayoutMk cId="3390083111" sldId="2147483689"/>
          </pc:sldLayoutMkLst>
        </pc:sldLayoutChg>
        <pc:sldLayoutChg chg="add del mod replId">
          <pc:chgData name="LOUKIA - DIMITRA GKIONI" userId="S::s21017@unipi.gr::aa9f98b7-c670-456c-aeac-1c051446b12b" providerId="AD" clId="Web-{52632BB5-1586-4A5F-D30B-01F456562C7B}" dt="2023-11-04T09:59:11.020" v="2"/>
          <pc:sldLayoutMkLst>
            <pc:docMk/>
            <pc:sldMasterMk cId="1456309826" sldId="2147483684"/>
            <pc:sldLayoutMk cId="429431579" sldId="2147483690"/>
          </pc:sldLayoutMkLst>
        </pc:sldLayoutChg>
        <pc:sldLayoutChg chg="add del mod replId">
          <pc:chgData name="LOUKIA - DIMITRA GKIONI" userId="S::s21017@unipi.gr::aa9f98b7-c670-456c-aeac-1c051446b12b" providerId="AD" clId="Web-{52632BB5-1586-4A5F-D30B-01F456562C7B}" dt="2023-11-04T09:59:11.020" v="2"/>
          <pc:sldLayoutMkLst>
            <pc:docMk/>
            <pc:sldMasterMk cId="1456309826" sldId="2147483684"/>
            <pc:sldLayoutMk cId="564679698" sldId="2147483691"/>
          </pc:sldLayoutMkLst>
        </pc:sldLayoutChg>
        <pc:sldLayoutChg chg="add del mod replId">
          <pc:chgData name="LOUKIA - DIMITRA GKIONI" userId="S::s21017@unipi.gr::aa9f98b7-c670-456c-aeac-1c051446b12b" providerId="AD" clId="Web-{52632BB5-1586-4A5F-D30B-01F456562C7B}" dt="2023-11-04T09:59:11.020" v="2"/>
          <pc:sldLayoutMkLst>
            <pc:docMk/>
            <pc:sldMasterMk cId="1456309826" sldId="2147483684"/>
            <pc:sldLayoutMk cId="1626583533" sldId="2147483692"/>
          </pc:sldLayoutMkLst>
        </pc:sldLayoutChg>
        <pc:sldLayoutChg chg="add del mod replId">
          <pc:chgData name="LOUKIA - DIMITRA GKIONI" userId="S::s21017@unipi.gr::aa9f98b7-c670-456c-aeac-1c051446b12b" providerId="AD" clId="Web-{52632BB5-1586-4A5F-D30B-01F456562C7B}" dt="2023-11-04T09:59:11.020" v="2"/>
          <pc:sldLayoutMkLst>
            <pc:docMk/>
            <pc:sldMasterMk cId="1456309826" sldId="2147483684"/>
            <pc:sldLayoutMk cId="2097815616" sldId="2147483693"/>
          </pc:sldLayoutMkLst>
        </pc:sldLayoutChg>
        <pc:sldLayoutChg chg="add del mod replId">
          <pc:chgData name="LOUKIA - DIMITRA GKIONI" userId="S::s21017@unipi.gr::aa9f98b7-c670-456c-aeac-1c051446b12b" providerId="AD" clId="Web-{52632BB5-1586-4A5F-D30B-01F456562C7B}" dt="2023-11-04T09:59:11.020" v="2"/>
          <pc:sldLayoutMkLst>
            <pc:docMk/>
            <pc:sldMasterMk cId="1456309826" sldId="2147483684"/>
            <pc:sldLayoutMk cId="2097853963" sldId="2147483694"/>
          </pc:sldLayoutMkLst>
        </pc:sldLayoutChg>
        <pc:sldLayoutChg chg="add del mod replId">
          <pc:chgData name="LOUKIA - DIMITRA GKIONI" userId="S::s21017@unipi.gr::aa9f98b7-c670-456c-aeac-1c051446b12b" providerId="AD" clId="Web-{52632BB5-1586-4A5F-D30B-01F456562C7B}" dt="2023-11-04T09:59:11.020" v="2"/>
          <pc:sldLayoutMkLst>
            <pc:docMk/>
            <pc:sldMasterMk cId="1456309826" sldId="2147483684"/>
            <pc:sldLayoutMk cId="307768923" sldId="2147483695"/>
          </pc:sldLayoutMkLst>
        </pc:sldLayoutChg>
      </pc:sldMasterChg>
      <pc:sldMasterChg chg="add del addSldLayout delSldLayout modSldLayout">
        <pc:chgData name="LOUKIA - DIMITRA GKIONI" userId="S::s21017@unipi.gr::aa9f98b7-c670-456c-aeac-1c051446b12b" providerId="AD" clId="Web-{52632BB5-1586-4A5F-D30B-01F456562C7B}" dt="2023-11-04T10:00:33.913" v="5"/>
        <pc:sldMasterMkLst>
          <pc:docMk/>
          <pc:sldMasterMk cId="3992012325" sldId="2147483696"/>
        </pc:sldMasterMkLst>
        <pc:sldLayoutChg chg="add del mod replId">
          <pc:chgData name="LOUKIA - DIMITRA GKIONI" userId="S::s21017@unipi.gr::aa9f98b7-c670-456c-aeac-1c051446b12b" providerId="AD" clId="Web-{52632BB5-1586-4A5F-D30B-01F456562C7B}" dt="2023-11-04T10:00:33.913" v="5"/>
          <pc:sldLayoutMkLst>
            <pc:docMk/>
            <pc:sldMasterMk cId="3992012325" sldId="2147483696"/>
            <pc:sldLayoutMk cId="1521787378" sldId="2147483697"/>
          </pc:sldLayoutMkLst>
        </pc:sldLayoutChg>
        <pc:sldLayoutChg chg="add del mod replId">
          <pc:chgData name="LOUKIA - DIMITRA GKIONI" userId="S::s21017@unipi.gr::aa9f98b7-c670-456c-aeac-1c051446b12b" providerId="AD" clId="Web-{52632BB5-1586-4A5F-D30B-01F456562C7B}" dt="2023-11-04T10:00:33.913" v="5"/>
          <pc:sldLayoutMkLst>
            <pc:docMk/>
            <pc:sldMasterMk cId="3992012325" sldId="2147483696"/>
            <pc:sldLayoutMk cId="391032251" sldId="2147483698"/>
          </pc:sldLayoutMkLst>
        </pc:sldLayoutChg>
        <pc:sldLayoutChg chg="add del mod replId">
          <pc:chgData name="LOUKIA - DIMITRA GKIONI" userId="S::s21017@unipi.gr::aa9f98b7-c670-456c-aeac-1c051446b12b" providerId="AD" clId="Web-{52632BB5-1586-4A5F-D30B-01F456562C7B}" dt="2023-11-04T10:00:33.913" v="5"/>
          <pc:sldLayoutMkLst>
            <pc:docMk/>
            <pc:sldMasterMk cId="3992012325" sldId="2147483696"/>
            <pc:sldLayoutMk cId="1649013250" sldId="2147483699"/>
          </pc:sldLayoutMkLst>
        </pc:sldLayoutChg>
        <pc:sldLayoutChg chg="add del mod replId">
          <pc:chgData name="LOUKIA - DIMITRA GKIONI" userId="S::s21017@unipi.gr::aa9f98b7-c670-456c-aeac-1c051446b12b" providerId="AD" clId="Web-{52632BB5-1586-4A5F-D30B-01F456562C7B}" dt="2023-11-04T10:00:33.913" v="5"/>
          <pc:sldLayoutMkLst>
            <pc:docMk/>
            <pc:sldMasterMk cId="3992012325" sldId="2147483696"/>
            <pc:sldLayoutMk cId="3115532714" sldId="2147483700"/>
          </pc:sldLayoutMkLst>
        </pc:sldLayoutChg>
        <pc:sldLayoutChg chg="add del mod replId">
          <pc:chgData name="LOUKIA - DIMITRA GKIONI" userId="S::s21017@unipi.gr::aa9f98b7-c670-456c-aeac-1c051446b12b" providerId="AD" clId="Web-{52632BB5-1586-4A5F-D30B-01F456562C7B}" dt="2023-11-04T10:00:33.913" v="5"/>
          <pc:sldLayoutMkLst>
            <pc:docMk/>
            <pc:sldMasterMk cId="3992012325" sldId="2147483696"/>
            <pc:sldLayoutMk cId="3430905307" sldId="2147483701"/>
          </pc:sldLayoutMkLst>
        </pc:sldLayoutChg>
        <pc:sldLayoutChg chg="add del mod replId">
          <pc:chgData name="LOUKIA - DIMITRA GKIONI" userId="S::s21017@unipi.gr::aa9f98b7-c670-456c-aeac-1c051446b12b" providerId="AD" clId="Web-{52632BB5-1586-4A5F-D30B-01F456562C7B}" dt="2023-11-04T10:00:33.913" v="5"/>
          <pc:sldLayoutMkLst>
            <pc:docMk/>
            <pc:sldMasterMk cId="3992012325" sldId="2147483696"/>
            <pc:sldLayoutMk cId="152569946" sldId="2147483702"/>
          </pc:sldLayoutMkLst>
        </pc:sldLayoutChg>
        <pc:sldLayoutChg chg="add del mod replId">
          <pc:chgData name="LOUKIA - DIMITRA GKIONI" userId="S::s21017@unipi.gr::aa9f98b7-c670-456c-aeac-1c051446b12b" providerId="AD" clId="Web-{52632BB5-1586-4A5F-D30B-01F456562C7B}" dt="2023-11-04T10:00:33.913" v="5"/>
          <pc:sldLayoutMkLst>
            <pc:docMk/>
            <pc:sldMasterMk cId="3992012325" sldId="2147483696"/>
            <pc:sldLayoutMk cId="1232625251" sldId="2147483703"/>
          </pc:sldLayoutMkLst>
        </pc:sldLayoutChg>
        <pc:sldLayoutChg chg="add del mod replId">
          <pc:chgData name="LOUKIA - DIMITRA GKIONI" userId="S::s21017@unipi.gr::aa9f98b7-c670-456c-aeac-1c051446b12b" providerId="AD" clId="Web-{52632BB5-1586-4A5F-D30B-01F456562C7B}" dt="2023-11-04T10:00:33.913" v="5"/>
          <pc:sldLayoutMkLst>
            <pc:docMk/>
            <pc:sldMasterMk cId="3992012325" sldId="2147483696"/>
            <pc:sldLayoutMk cId="705906162" sldId="2147483704"/>
          </pc:sldLayoutMkLst>
        </pc:sldLayoutChg>
        <pc:sldLayoutChg chg="add del mod replId">
          <pc:chgData name="LOUKIA - DIMITRA GKIONI" userId="S::s21017@unipi.gr::aa9f98b7-c670-456c-aeac-1c051446b12b" providerId="AD" clId="Web-{52632BB5-1586-4A5F-D30B-01F456562C7B}" dt="2023-11-04T10:00:33.913" v="5"/>
          <pc:sldLayoutMkLst>
            <pc:docMk/>
            <pc:sldMasterMk cId="3992012325" sldId="2147483696"/>
            <pc:sldLayoutMk cId="3091223303" sldId="2147483705"/>
          </pc:sldLayoutMkLst>
        </pc:sldLayoutChg>
        <pc:sldLayoutChg chg="add del mod replId">
          <pc:chgData name="LOUKIA - DIMITRA GKIONI" userId="S::s21017@unipi.gr::aa9f98b7-c670-456c-aeac-1c051446b12b" providerId="AD" clId="Web-{52632BB5-1586-4A5F-D30B-01F456562C7B}" dt="2023-11-04T10:00:33.913" v="5"/>
          <pc:sldLayoutMkLst>
            <pc:docMk/>
            <pc:sldMasterMk cId="3992012325" sldId="2147483696"/>
            <pc:sldLayoutMk cId="158259694" sldId="2147483706"/>
          </pc:sldLayoutMkLst>
        </pc:sldLayoutChg>
        <pc:sldLayoutChg chg="add del mod replId">
          <pc:chgData name="LOUKIA - DIMITRA GKIONI" userId="S::s21017@unipi.gr::aa9f98b7-c670-456c-aeac-1c051446b12b" providerId="AD" clId="Web-{52632BB5-1586-4A5F-D30B-01F456562C7B}" dt="2023-11-04T10:00:33.913" v="5"/>
          <pc:sldLayoutMkLst>
            <pc:docMk/>
            <pc:sldMasterMk cId="3992012325" sldId="2147483696"/>
            <pc:sldLayoutMk cId="3960679083" sldId="2147483707"/>
          </pc:sldLayoutMkLst>
        </pc:sldLayoutChg>
        <pc:sldLayoutChg chg="add del mod replId">
          <pc:chgData name="LOUKIA - DIMITRA GKIONI" userId="S::s21017@unipi.gr::aa9f98b7-c670-456c-aeac-1c051446b12b" providerId="AD" clId="Web-{52632BB5-1586-4A5F-D30B-01F456562C7B}" dt="2023-11-04T10:00:33.913" v="5"/>
          <pc:sldLayoutMkLst>
            <pc:docMk/>
            <pc:sldMasterMk cId="3992012325" sldId="2147483696"/>
            <pc:sldLayoutMk cId="1515854305" sldId="2147483708"/>
          </pc:sldLayoutMkLst>
        </pc:sldLayoutChg>
        <pc:sldLayoutChg chg="add del mod replId">
          <pc:chgData name="LOUKIA - DIMITRA GKIONI" userId="S::s21017@unipi.gr::aa9f98b7-c670-456c-aeac-1c051446b12b" providerId="AD" clId="Web-{52632BB5-1586-4A5F-D30B-01F456562C7B}" dt="2023-11-04T10:00:33.913" v="5"/>
          <pc:sldLayoutMkLst>
            <pc:docMk/>
            <pc:sldMasterMk cId="3992012325" sldId="2147483696"/>
            <pc:sldLayoutMk cId="3370627327" sldId="2147483709"/>
          </pc:sldLayoutMkLst>
        </pc:sldLayoutChg>
        <pc:sldLayoutChg chg="add del mod replId">
          <pc:chgData name="LOUKIA - DIMITRA GKIONI" userId="S::s21017@unipi.gr::aa9f98b7-c670-456c-aeac-1c051446b12b" providerId="AD" clId="Web-{52632BB5-1586-4A5F-D30B-01F456562C7B}" dt="2023-11-04T10:00:33.913" v="5"/>
          <pc:sldLayoutMkLst>
            <pc:docMk/>
            <pc:sldMasterMk cId="3992012325" sldId="2147483696"/>
            <pc:sldLayoutMk cId="3467481085" sldId="2147483710"/>
          </pc:sldLayoutMkLst>
        </pc:sldLayoutChg>
      </pc:sldMasterChg>
      <pc:sldMasterChg chg="add del addSldLayout delSldLayout">
        <pc:chgData name="LOUKIA - DIMITRA GKIONI" userId="S::s21017@unipi.gr::aa9f98b7-c670-456c-aeac-1c051446b12b" providerId="AD" clId="Web-{52632BB5-1586-4A5F-D30B-01F456562C7B}" dt="2023-11-04T10:00:33.788" v="4"/>
        <pc:sldMasterMkLst>
          <pc:docMk/>
          <pc:sldMasterMk cId="1979584696" sldId="2147483721"/>
        </pc:sldMasterMkLst>
        <pc:sldLayoutChg chg="add del">
          <pc:chgData name="LOUKIA - DIMITRA GKIONI" userId="S::s21017@unipi.gr::aa9f98b7-c670-456c-aeac-1c051446b12b" providerId="AD" clId="Web-{52632BB5-1586-4A5F-D30B-01F456562C7B}" dt="2023-11-04T10:00:33.788" v="4"/>
          <pc:sldLayoutMkLst>
            <pc:docMk/>
            <pc:sldMasterMk cId="1979584696" sldId="2147483721"/>
            <pc:sldLayoutMk cId="1837814364" sldId="2147483711"/>
          </pc:sldLayoutMkLst>
        </pc:sldLayoutChg>
        <pc:sldLayoutChg chg="add del">
          <pc:chgData name="LOUKIA - DIMITRA GKIONI" userId="S::s21017@unipi.gr::aa9f98b7-c670-456c-aeac-1c051446b12b" providerId="AD" clId="Web-{52632BB5-1586-4A5F-D30B-01F456562C7B}" dt="2023-11-04T10:00:33.788" v="4"/>
          <pc:sldLayoutMkLst>
            <pc:docMk/>
            <pc:sldMasterMk cId="1979584696" sldId="2147483721"/>
            <pc:sldLayoutMk cId="2781057597" sldId="2147483712"/>
          </pc:sldLayoutMkLst>
        </pc:sldLayoutChg>
        <pc:sldLayoutChg chg="add del">
          <pc:chgData name="LOUKIA - DIMITRA GKIONI" userId="S::s21017@unipi.gr::aa9f98b7-c670-456c-aeac-1c051446b12b" providerId="AD" clId="Web-{52632BB5-1586-4A5F-D30B-01F456562C7B}" dt="2023-11-04T10:00:33.788" v="4"/>
          <pc:sldLayoutMkLst>
            <pc:docMk/>
            <pc:sldMasterMk cId="1979584696" sldId="2147483721"/>
            <pc:sldLayoutMk cId="1790980313" sldId="2147483713"/>
          </pc:sldLayoutMkLst>
        </pc:sldLayoutChg>
        <pc:sldLayoutChg chg="add del">
          <pc:chgData name="LOUKIA - DIMITRA GKIONI" userId="S::s21017@unipi.gr::aa9f98b7-c670-456c-aeac-1c051446b12b" providerId="AD" clId="Web-{52632BB5-1586-4A5F-D30B-01F456562C7B}" dt="2023-11-04T10:00:33.788" v="4"/>
          <pc:sldLayoutMkLst>
            <pc:docMk/>
            <pc:sldMasterMk cId="1979584696" sldId="2147483721"/>
            <pc:sldLayoutMk cId="1478437122" sldId="2147483714"/>
          </pc:sldLayoutMkLst>
        </pc:sldLayoutChg>
        <pc:sldLayoutChg chg="add del">
          <pc:chgData name="LOUKIA - DIMITRA GKIONI" userId="S::s21017@unipi.gr::aa9f98b7-c670-456c-aeac-1c051446b12b" providerId="AD" clId="Web-{52632BB5-1586-4A5F-D30B-01F456562C7B}" dt="2023-11-04T10:00:33.788" v="4"/>
          <pc:sldLayoutMkLst>
            <pc:docMk/>
            <pc:sldMasterMk cId="1979584696" sldId="2147483721"/>
            <pc:sldLayoutMk cId="3096876490" sldId="2147483715"/>
          </pc:sldLayoutMkLst>
        </pc:sldLayoutChg>
        <pc:sldLayoutChg chg="add del">
          <pc:chgData name="LOUKIA - DIMITRA GKIONI" userId="S::s21017@unipi.gr::aa9f98b7-c670-456c-aeac-1c051446b12b" providerId="AD" clId="Web-{52632BB5-1586-4A5F-D30B-01F456562C7B}" dt="2023-11-04T10:00:33.788" v="4"/>
          <pc:sldLayoutMkLst>
            <pc:docMk/>
            <pc:sldMasterMk cId="1979584696" sldId="2147483721"/>
            <pc:sldLayoutMk cId="3301016668" sldId="2147483716"/>
          </pc:sldLayoutMkLst>
        </pc:sldLayoutChg>
        <pc:sldLayoutChg chg="add del">
          <pc:chgData name="LOUKIA - DIMITRA GKIONI" userId="S::s21017@unipi.gr::aa9f98b7-c670-456c-aeac-1c051446b12b" providerId="AD" clId="Web-{52632BB5-1586-4A5F-D30B-01F456562C7B}" dt="2023-11-04T10:00:33.788" v="4"/>
          <pc:sldLayoutMkLst>
            <pc:docMk/>
            <pc:sldMasterMk cId="1979584696" sldId="2147483721"/>
            <pc:sldLayoutMk cId="1585966619" sldId="2147483717"/>
          </pc:sldLayoutMkLst>
        </pc:sldLayoutChg>
        <pc:sldLayoutChg chg="add del">
          <pc:chgData name="LOUKIA - DIMITRA GKIONI" userId="S::s21017@unipi.gr::aa9f98b7-c670-456c-aeac-1c051446b12b" providerId="AD" clId="Web-{52632BB5-1586-4A5F-D30B-01F456562C7B}" dt="2023-11-04T10:00:33.788" v="4"/>
          <pc:sldLayoutMkLst>
            <pc:docMk/>
            <pc:sldMasterMk cId="1979584696" sldId="2147483721"/>
            <pc:sldLayoutMk cId="1090938657" sldId="2147483718"/>
          </pc:sldLayoutMkLst>
        </pc:sldLayoutChg>
        <pc:sldLayoutChg chg="add del">
          <pc:chgData name="LOUKIA - DIMITRA GKIONI" userId="S::s21017@unipi.gr::aa9f98b7-c670-456c-aeac-1c051446b12b" providerId="AD" clId="Web-{52632BB5-1586-4A5F-D30B-01F456562C7B}" dt="2023-11-04T10:00:33.788" v="4"/>
          <pc:sldLayoutMkLst>
            <pc:docMk/>
            <pc:sldMasterMk cId="1979584696" sldId="2147483721"/>
            <pc:sldLayoutMk cId="126296647" sldId="2147483719"/>
          </pc:sldLayoutMkLst>
        </pc:sldLayoutChg>
        <pc:sldLayoutChg chg="add del">
          <pc:chgData name="LOUKIA - DIMITRA GKIONI" userId="S::s21017@unipi.gr::aa9f98b7-c670-456c-aeac-1c051446b12b" providerId="AD" clId="Web-{52632BB5-1586-4A5F-D30B-01F456562C7B}" dt="2023-11-04T10:00:33.788" v="4"/>
          <pc:sldLayoutMkLst>
            <pc:docMk/>
            <pc:sldMasterMk cId="1979584696" sldId="2147483721"/>
            <pc:sldLayoutMk cId="3804158693" sldId="2147483720"/>
          </pc:sldLayoutMkLst>
        </pc:sldLayoutChg>
        <pc:sldLayoutChg chg="add del replId">
          <pc:chgData name="LOUKIA - DIMITRA GKIONI" userId="S::s21017@unipi.gr::aa9f98b7-c670-456c-aeac-1c051446b12b" providerId="AD" clId="Web-{52632BB5-1586-4A5F-D30B-01F456562C7B}" dt="2023-11-04T10:00:33.788" v="4"/>
          <pc:sldLayoutMkLst>
            <pc:docMk/>
            <pc:sldMasterMk cId="1979584696" sldId="2147483721"/>
            <pc:sldLayoutMk cId="1925314249" sldId="2147483722"/>
          </pc:sldLayoutMkLst>
        </pc:sldLayoutChg>
      </pc:sldMasterChg>
      <pc:sldMasterChg chg="add del addSldLayout delSldLayout">
        <pc:chgData name="LOUKIA - DIMITRA GKIONI" userId="S::s21017@unipi.gr::aa9f98b7-c670-456c-aeac-1c051446b12b" providerId="AD" clId="Web-{52632BB5-1586-4A5F-D30B-01F456562C7B}" dt="2023-11-04T10:08:02.445" v="29"/>
        <pc:sldMasterMkLst>
          <pc:docMk/>
          <pc:sldMasterMk cId="1894945273" sldId="2147483734"/>
        </pc:sldMasterMkLst>
        <pc:sldLayoutChg chg="add del">
          <pc:chgData name="LOUKIA - DIMITRA GKIONI" userId="S::s21017@unipi.gr::aa9f98b7-c670-456c-aeac-1c051446b12b" providerId="AD" clId="Web-{52632BB5-1586-4A5F-D30B-01F456562C7B}" dt="2023-11-04T10:08:02.445" v="29"/>
          <pc:sldLayoutMkLst>
            <pc:docMk/>
            <pc:sldMasterMk cId="1894945273" sldId="2147483734"/>
            <pc:sldLayoutMk cId="1507838836" sldId="2147483723"/>
          </pc:sldLayoutMkLst>
        </pc:sldLayoutChg>
        <pc:sldLayoutChg chg="add del">
          <pc:chgData name="LOUKIA - DIMITRA GKIONI" userId="S::s21017@unipi.gr::aa9f98b7-c670-456c-aeac-1c051446b12b" providerId="AD" clId="Web-{52632BB5-1586-4A5F-D30B-01F456562C7B}" dt="2023-11-04T10:08:02.445" v="29"/>
          <pc:sldLayoutMkLst>
            <pc:docMk/>
            <pc:sldMasterMk cId="1894945273" sldId="2147483734"/>
            <pc:sldLayoutMk cId="4197641411" sldId="2147483724"/>
          </pc:sldLayoutMkLst>
        </pc:sldLayoutChg>
        <pc:sldLayoutChg chg="add del">
          <pc:chgData name="LOUKIA - DIMITRA GKIONI" userId="S::s21017@unipi.gr::aa9f98b7-c670-456c-aeac-1c051446b12b" providerId="AD" clId="Web-{52632BB5-1586-4A5F-D30B-01F456562C7B}" dt="2023-11-04T10:08:02.445" v="29"/>
          <pc:sldLayoutMkLst>
            <pc:docMk/>
            <pc:sldMasterMk cId="1894945273" sldId="2147483734"/>
            <pc:sldLayoutMk cId="3063770474" sldId="2147483725"/>
          </pc:sldLayoutMkLst>
        </pc:sldLayoutChg>
        <pc:sldLayoutChg chg="add del">
          <pc:chgData name="LOUKIA - DIMITRA GKIONI" userId="S::s21017@unipi.gr::aa9f98b7-c670-456c-aeac-1c051446b12b" providerId="AD" clId="Web-{52632BB5-1586-4A5F-D30B-01F456562C7B}" dt="2023-11-04T10:08:02.445" v="29"/>
          <pc:sldLayoutMkLst>
            <pc:docMk/>
            <pc:sldMasterMk cId="1894945273" sldId="2147483734"/>
            <pc:sldLayoutMk cId="383457243" sldId="2147483726"/>
          </pc:sldLayoutMkLst>
        </pc:sldLayoutChg>
        <pc:sldLayoutChg chg="add del">
          <pc:chgData name="LOUKIA - DIMITRA GKIONI" userId="S::s21017@unipi.gr::aa9f98b7-c670-456c-aeac-1c051446b12b" providerId="AD" clId="Web-{52632BB5-1586-4A5F-D30B-01F456562C7B}" dt="2023-11-04T10:08:02.445" v="29"/>
          <pc:sldLayoutMkLst>
            <pc:docMk/>
            <pc:sldMasterMk cId="1894945273" sldId="2147483734"/>
            <pc:sldLayoutMk cId="1779792349" sldId="2147483727"/>
          </pc:sldLayoutMkLst>
        </pc:sldLayoutChg>
        <pc:sldLayoutChg chg="add del">
          <pc:chgData name="LOUKIA - DIMITRA GKIONI" userId="S::s21017@unipi.gr::aa9f98b7-c670-456c-aeac-1c051446b12b" providerId="AD" clId="Web-{52632BB5-1586-4A5F-D30B-01F456562C7B}" dt="2023-11-04T10:08:02.445" v="29"/>
          <pc:sldLayoutMkLst>
            <pc:docMk/>
            <pc:sldMasterMk cId="1894945273" sldId="2147483734"/>
            <pc:sldLayoutMk cId="2237167368" sldId="2147483728"/>
          </pc:sldLayoutMkLst>
        </pc:sldLayoutChg>
        <pc:sldLayoutChg chg="add del">
          <pc:chgData name="LOUKIA - DIMITRA GKIONI" userId="S::s21017@unipi.gr::aa9f98b7-c670-456c-aeac-1c051446b12b" providerId="AD" clId="Web-{52632BB5-1586-4A5F-D30B-01F456562C7B}" dt="2023-11-04T10:08:02.445" v="29"/>
          <pc:sldLayoutMkLst>
            <pc:docMk/>
            <pc:sldMasterMk cId="1894945273" sldId="2147483734"/>
            <pc:sldLayoutMk cId="271050961" sldId="2147483729"/>
          </pc:sldLayoutMkLst>
        </pc:sldLayoutChg>
        <pc:sldLayoutChg chg="add del">
          <pc:chgData name="LOUKIA - DIMITRA GKIONI" userId="S::s21017@unipi.gr::aa9f98b7-c670-456c-aeac-1c051446b12b" providerId="AD" clId="Web-{52632BB5-1586-4A5F-D30B-01F456562C7B}" dt="2023-11-04T10:08:02.445" v="29"/>
          <pc:sldLayoutMkLst>
            <pc:docMk/>
            <pc:sldMasterMk cId="1894945273" sldId="2147483734"/>
            <pc:sldLayoutMk cId="3206022332" sldId="2147483730"/>
          </pc:sldLayoutMkLst>
        </pc:sldLayoutChg>
        <pc:sldLayoutChg chg="add del">
          <pc:chgData name="LOUKIA - DIMITRA GKIONI" userId="S::s21017@unipi.gr::aa9f98b7-c670-456c-aeac-1c051446b12b" providerId="AD" clId="Web-{52632BB5-1586-4A5F-D30B-01F456562C7B}" dt="2023-11-04T10:08:02.445" v="29"/>
          <pc:sldLayoutMkLst>
            <pc:docMk/>
            <pc:sldMasterMk cId="1894945273" sldId="2147483734"/>
            <pc:sldLayoutMk cId="1366689485" sldId="2147483731"/>
          </pc:sldLayoutMkLst>
        </pc:sldLayoutChg>
        <pc:sldLayoutChg chg="add del">
          <pc:chgData name="LOUKIA - DIMITRA GKIONI" userId="S::s21017@unipi.gr::aa9f98b7-c670-456c-aeac-1c051446b12b" providerId="AD" clId="Web-{52632BB5-1586-4A5F-D30B-01F456562C7B}" dt="2023-11-04T10:08:02.445" v="29"/>
          <pc:sldLayoutMkLst>
            <pc:docMk/>
            <pc:sldMasterMk cId="1894945273" sldId="2147483734"/>
            <pc:sldLayoutMk cId="3340245489" sldId="2147483732"/>
          </pc:sldLayoutMkLst>
        </pc:sldLayoutChg>
        <pc:sldLayoutChg chg="add del">
          <pc:chgData name="LOUKIA - DIMITRA GKIONI" userId="S::s21017@unipi.gr::aa9f98b7-c670-456c-aeac-1c051446b12b" providerId="AD" clId="Web-{52632BB5-1586-4A5F-D30B-01F456562C7B}" dt="2023-11-04T10:08:02.445" v="29"/>
          <pc:sldLayoutMkLst>
            <pc:docMk/>
            <pc:sldMasterMk cId="1894945273" sldId="2147483734"/>
            <pc:sldLayoutMk cId="96860090" sldId="2147483733"/>
          </pc:sldLayoutMkLst>
        </pc:sldLayoutChg>
      </pc:sldMasterChg>
      <pc:sldMasterChg chg="add del addSldLayout delSldLayout">
        <pc:chgData name="LOUKIA - DIMITRA GKIONI" userId="S::s21017@unipi.gr::aa9f98b7-c670-456c-aeac-1c051446b12b" providerId="AD" clId="Web-{52632BB5-1586-4A5F-D30B-01F456562C7B}" dt="2023-11-04T10:08:35.024" v="30"/>
        <pc:sldMasterMkLst>
          <pc:docMk/>
          <pc:sldMasterMk cId="4273621213" sldId="2147483836"/>
        </pc:sldMasterMkLst>
        <pc:sldLayoutChg chg="add del">
          <pc:chgData name="LOUKIA - DIMITRA GKIONI" userId="S::s21017@unipi.gr::aa9f98b7-c670-456c-aeac-1c051446b12b" providerId="AD" clId="Web-{52632BB5-1586-4A5F-D30B-01F456562C7B}" dt="2023-11-04T10:08:35.024" v="30"/>
          <pc:sldLayoutMkLst>
            <pc:docMk/>
            <pc:sldMasterMk cId="4273621213" sldId="2147483836"/>
            <pc:sldLayoutMk cId="1184394920" sldId="2147483825"/>
          </pc:sldLayoutMkLst>
        </pc:sldLayoutChg>
        <pc:sldLayoutChg chg="add del">
          <pc:chgData name="LOUKIA - DIMITRA GKIONI" userId="S::s21017@unipi.gr::aa9f98b7-c670-456c-aeac-1c051446b12b" providerId="AD" clId="Web-{52632BB5-1586-4A5F-D30B-01F456562C7B}" dt="2023-11-04T10:08:35.024" v="30"/>
          <pc:sldLayoutMkLst>
            <pc:docMk/>
            <pc:sldMasterMk cId="4273621213" sldId="2147483836"/>
            <pc:sldLayoutMk cId="78098662" sldId="2147483826"/>
          </pc:sldLayoutMkLst>
        </pc:sldLayoutChg>
        <pc:sldLayoutChg chg="add del">
          <pc:chgData name="LOUKIA - DIMITRA GKIONI" userId="S::s21017@unipi.gr::aa9f98b7-c670-456c-aeac-1c051446b12b" providerId="AD" clId="Web-{52632BB5-1586-4A5F-D30B-01F456562C7B}" dt="2023-11-04T10:08:35.024" v="30"/>
          <pc:sldLayoutMkLst>
            <pc:docMk/>
            <pc:sldMasterMk cId="4273621213" sldId="2147483836"/>
            <pc:sldLayoutMk cId="2931544338" sldId="2147483827"/>
          </pc:sldLayoutMkLst>
        </pc:sldLayoutChg>
        <pc:sldLayoutChg chg="add del">
          <pc:chgData name="LOUKIA - DIMITRA GKIONI" userId="S::s21017@unipi.gr::aa9f98b7-c670-456c-aeac-1c051446b12b" providerId="AD" clId="Web-{52632BB5-1586-4A5F-D30B-01F456562C7B}" dt="2023-11-04T10:08:35.024" v="30"/>
          <pc:sldLayoutMkLst>
            <pc:docMk/>
            <pc:sldMasterMk cId="4273621213" sldId="2147483836"/>
            <pc:sldLayoutMk cId="705849343" sldId="2147483828"/>
          </pc:sldLayoutMkLst>
        </pc:sldLayoutChg>
        <pc:sldLayoutChg chg="add del">
          <pc:chgData name="LOUKIA - DIMITRA GKIONI" userId="S::s21017@unipi.gr::aa9f98b7-c670-456c-aeac-1c051446b12b" providerId="AD" clId="Web-{52632BB5-1586-4A5F-D30B-01F456562C7B}" dt="2023-11-04T10:08:35.024" v="30"/>
          <pc:sldLayoutMkLst>
            <pc:docMk/>
            <pc:sldMasterMk cId="4273621213" sldId="2147483836"/>
            <pc:sldLayoutMk cId="218151380" sldId="2147483829"/>
          </pc:sldLayoutMkLst>
        </pc:sldLayoutChg>
        <pc:sldLayoutChg chg="add del">
          <pc:chgData name="LOUKIA - DIMITRA GKIONI" userId="S::s21017@unipi.gr::aa9f98b7-c670-456c-aeac-1c051446b12b" providerId="AD" clId="Web-{52632BB5-1586-4A5F-D30B-01F456562C7B}" dt="2023-11-04T10:08:35.024" v="30"/>
          <pc:sldLayoutMkLst>
            <pc:docMk/>
            <pc:sldMasterMk cId="4273621213" sldId="2147483836"/>
            <pc:sldLayoutMk cId="3543872696" sldId="2147483830"/>
          </pc:sldLayoutMkLst>
        </pc:sldLayoutChg>
        <pc:sldLayoutChg chg="add del">
          <pc:chgData name="LOUKIA - DIMITRA GKIONI" userId="S::s21017@unipi.gr::aa9f98b7-c670-456c-aeac-1c051446b12b" providerId="AD" clId="Web-{52632BB5-1586-4A5F-D30B-01F456562C7B}" dt="2023-11-04T10:08:35.024" v="30"/>
          <pc:sldLayoutMkLst>
            <pc:docMk/>
            <pc:sldMasterMk cId="4273621213" sldId="2147483836"/>
            <pc:sldLayoutMk cId="2997674684" sldId="2147483831"/>
          </pc:sldLayoutMkLst>
        </pc:sldLayoutChg>
        <pc:sldLayoutChg chg="add del">
          <pc:chgData name="LOUKIA - DIMITRA GKIONI" userId="S::s21017@unipi.gr::aa9f98b7-c670-456c-aeac-1c051446b12b" providerId="AD" clId="Web-{52632BB5-1586-4A5F-D30B-01F456562C7B}" dt="2023-11-04T10:08:35.024" v="30"/>
          <pc:sldLayoutMkLst>
            <pc:docMk/>
            <pc:sldMasterMk cId="4273621213" sldId="2147483836"/>
            <pc:sldLayoutMk cId="2302753227" sldId="2147483832"/>
          </pc:sldLayoutMkLst>
        </pc:sldLayoutChg>
        <pc:sldLayoutChg chg="add del">
          <pc:chgData name="LOUKIA - DIMITRA GKIONI" userId="S::s21017@unipi.gr::aa9f98b7-c670-456c-aeac-1c051446b12b" providerId="AD" clId="Web-{52632BB5-1586-4A5F-D30B-01F456562C7B}" dt="2023-11-04T10:08:35.024" v="30"/>
          <pc:sldLayoutMkLst>
            <pc:docMk/>
            <pc:sldMasterMk cId="4273621213" sldId="2147483836"/>
            <pc:sldLayoutMk cId="3375631295" sldId="2147483833"/>
          </pc:sldLayoutMkLst>
        </pc:sldLayoutChg>
        <pc:sldLayoutChg chg="add del">
          <pc:chgData name="LOUKIA - DIMITRA GKIONI" userId="S::s21017@unipi.gr::aa9f98b7-c670-456c-aeac-1c051446b12b" providerId="AD" clId="Web-{52632BB5-1586-4A5F-D30B-01F456562C7B}" dt="2023-11-04T10:08:35.024" v="30"/>
          <pc:sldLayoutMkLst>
            <pc:docMk/>
            <pc:sldMasterMk cId="4273621213" sldId="2147483836"/>
            <pc:sldLayoutMk cId="1741808656" sldId="2147483834"/>
          </pc:sldLayoutMkLst>
        </pc:sldLayoutChg>
        <pc:sldLayoutChg chg="add del">
          <pc:chgData name="LOUKIA - DIMITRA GKIONI" userId="S::s21017@unipi.gr::aa9f98b7-c670-456c-aeac-1c051446b12b" providerId="AD" clId="Web-{52632BB5-1586-4A5F-D30B-01F456562C7B}" dt="2023-11-04T10:08:35.024" v="30"/>
          <pc:sldLayoutMkLst>
            <pc:docMk/>
            <pc:sldMasterMk cId="4273621213" sldId="2147483836"/>
            <pc:sldLayoutMk cId="2186582919" sldId="2147483835"/>
          </pc:sldLayoutMkLst>
        </pc:sldLayoutChg>
      </pc:sldMasterChg>
      <pc:sldMasterChg chg="add del addSldLayout delSldLayout modSldLayout">
        <pc:chgData name="LOUKIA - DIMITRA GKIONI" userId="S::s21017@unipi.gr::aa9f98b7-c670-456c-aeac-1c051446b12b" providerId="AD" clId="Web-{52632BB5-1586-4A5F-D30B-01F456562C7B}" dt="2023-11-04T10:08:47.290" v="31"/>
        <pc:sldMasterMkLst>
          <pc:docMk/>
          <pc:sldMasterMk cId="3846355816" sldId="2147483837"/>
        </pc:sldMasterMkLst>
        <pc:sldLayoutChg chg="add del mod replId">
          <pc:chgData name="LOUKIA - DIMITRA GKIONI" userId="S::s21017@unipi.gr::aa9f98b7-c670-456c-aeac-1c051446b12b" providerId="AD" clId="Web-{52632BB5-1586-4A5F-D30B-01F456562C7B}" dt="2023-11-04T10:08:47.290" v="31"/>
          <pc:sldLayoutMkLst>
            <pc:docMk/>
            <pc:sldMasterMk cId="3846355816" sldId="2147483837"/>
            <pc:sldLayoutMk cId="1666421980" sldId="2147483838"/>
          </pc:sldLayoutMkLst>
        </pc:sldLayoutChg>
        <pc:sldLayoutChg chg="add del mod replId">
          <pc:chgData name="LOUKIA - DIMITRA GKIONI" userId="S::s21017@unipi.gr::aa9f98b7-c670-456c-aeac-1c051446b12b" providerId="AD" clId="Web-{52632BB5-1586-4A5F-D30B-01F456562C7B}" dt="2023-11-04T10:08:47.290" v="31"/>
          <pc:sldLayoutMkLst>
            <pc:docMk/>
            <pc:sldMasterMk cId="3846355816" sldId="2147483837"/>
            <pc:sldLayoutMk cId="3873245511" sldId="2147483839"/>
          </pc:sldLayoutMkLst>
        </pc:sldLayoutChg>
        <pc:sldLayoutChg chg="add del mod replId">
          <pc:chgData name="LOUKIA - DIMITRA GKIONI" userId="S::s21017@unipi.gr::aa9f98b7-c670-456c-aeac-1c051446b12b" providerId="AD" clId="Web-{52632BB5-1586-4A5F-D30B-01F456562C7B}" dt="2023-11-04T10:08:47.290" v="31"/>
          <pc:sldLayoutMkLst>
            <pc:docMk/>
            <pc:sldMasterMk cId="3846355816" sldId="2147483837"/>
            <pc:sldLayoutMk cId="3439108838" sldId="2147483840"/>
          </pc:sldLayoutMkLst>
        </pc:sldLayoutChg>
        <pc:sldLayoutChg chg="add del mod replId">
          <pc:chgData name="LOUKIA - DIMITRA GKIONI" userId="S::s21017@unipi.gr::aa9f98b7-c670-456c-aeac-1c051446b12b" providerId="AD" clId="Web-{52632BB5-1586-4A5F-D30B-01F456562C7B}" dt="2023-11-04T10:08:47.290" v="31"/>
          <pc:sldLayoutMkLst>
            <pc:docMk/>
            <pc:sldMasterMk cId="3846355816" sldId="2147483837"/>
            <pc:sldLayoutMk cId="2267961052" sldId="2147483841"/>
          </pc:sldLayoutMkLst>
        </pc:sldLayoutChg>
        <pc:sldLayoutChg chg="add del mod replId">
          <pc:chgData name="LOUKIA - DIMITRA GKIONI" userId="S::s21017@unipi.gr::aa9f98b7-c670-456c-aeac-1c051446b12b" providerId="AD" clId="Web-{52632BB5-1586-4A5F-D30B-01F456562C7B}" dt="2023-11-04T10:08:47.290" v="31"/>
          <pc:sldLayoutMkLst>
            <pc:docMk/>
            <pc:sldMasterMk cId="3846355816" sldId="2147483837"/>
            <pc:sldLayoutMk cId="3130779108" sldId="2147483842"/>
          </pc:sldLayoutMkLst>
        </pc:sldLayoutChg>
        <pc:sldLayoutChg chg="add del mod replId">
          <pc:chgData name="LOUKIA - DIMITRA GKIONI" userId="S::s21017@unipi.gr::aa9f98b7-c670-456c-aeac-1c051446b12b" providerId="AD" clId="Web-{52632BB5-1586-4A5F-D30B-01F456562C7B}" dt="2023-11-04T10:08:47.290" v="31"/>
          <pc:sldLayoutMkLst>
            <pc:docMk/>
            <pc:sldMasterMk cId="3846355816" sldId="2147483837"/>
            <pc:sldLayoutMk cId="3808824870" sldId="2147483843"/>
          </pc:sldLayoutMkLst>
        </pc:sldLayoutChg>
        <pc:sldLayoutChg chg="add del mod replId">
          <pc:chgData name="LOUKIA - DIMITRA GKIONI" userId="S::s21017@unipi.gr::aa9f98b7-c670-456c-aeac-1c051446b12b" providerId="AD" clId="Web-{52632BB5-1586-4A5F-D30B-01F456562C7B}" dt="2023-11-04T10:08:47.290" v="31"/>
          <pc:sldLayoutMkLst>
            <pc:docMk/>
            <pc:sldMasterMk cId="3846355816" sldId="2147483837"/>
            <pc:sldLayoutMk cId="2408254349" sldId="2147483844"/>
          </pc:sldLayoutMkLst>
        </pc:sldLayoutChg>
        <pc:sldLayoutChg chg="add del mod replId">
          <pc:chgData name="LOUKIA - DIMITRA GKIONI" userId="S::s21017@unipi.gr::aa9f98b7-c670-456c-aeac-1c051446b12b" providerId="AD" clId="Web-{52632BB5-1586-4A5F-D30B-01F456562C7B}" dt="2023-11-04T10:08:47.290" v="31"/>
          <pc:sldLayoutMkLst>
            <pc:docMk/>
            <pc:sldMasterMk cId="3846355816" sldId="2147483837"/>
            <pc:sldLayoutMk cId="2174129531" sldId="2147483845"/>
          </pc:sldLayoutMkLst>
        </pc:sldLayoutChg>
        <pc:sldLayoutChg chg="add del mod replId">
          <pc:chgData name="LOUKIA - DIMITRA GKIONI" userId="S::s21017@unipi.gr::aa9f98b7-c670-456c-aeac-1c051446b12b" providerId="AD" clId="Web-{52632BB5-1586-4A5F-D30B-01F456562C7B}" dt="2023-11-04T10:08:47.290" v="31"/>
          <pc:sldLayoutMkLst>
            <pc:docMk/>
            <pc:sldMasterMk cId="3846355816" sldId="2147483837"/>
            <pc:sldLayoutMk cId="2733538737" sldId="2147483846"/>
          </pc:sldLayoutMkLst>
        </pc:sldLayoutChg>
        <pc:sldLayoutChg chg="add del mod replId">
          <pc:chgData name="LOUKIA - DIMITRA GKIONI" userId="S::s21017@unipi.gr::aa9f98b7-c670-456c-aeac-1c051446b12b" providerId="AD" clId="Web-{52632BB5-1586-4A5F-D30B-01F456562C7B}" dt="2023-11-04T10:08:47.290" v="31"/>
          <pc:sldLayoutMkLst>
            <pc:docMk/>
            <pc:sldMasterMk cId="3846355816" sldId="2147483837"/>
            <pc:sldLayoutMk cId="4070469622" sldId="2147483847"/>
          </pc:sldLayoutMkLst>
        </pc:sldLayoutChg>
        <pc:sldLayoutChg chg="add del mod replId">
          <pc:chgData name="LOUKIA - DIMITRA GKIONI" userId="S::s21017@unipi.gr::aa9f98b7-c670-456c-aeac-1c051446b12b" providerId="AD" clId="Web-{52632BB5-1586-4A5F-D30B-01F456562C7B}" dt="2023-11-04T10:08:47.290" v="31"/>
          <pc:sldLayoutMkLst>
            <pc:docMk/>
            <pc:sldMasterMk cId="3846355816" sldId="2147483837"/>
            <pc:sldLayoutMk cId="2521549089" sldId="2147483848"/>
          </pc:sldLayoutMkLst>
        </pc:sldLayoutChg>
        <pc:sldLayoutChg chg="add del mod replId">
          <pc:chgData name="LOUKIA - DIMITRA GKIONI" userId="S::s21017@unipi.gr::aa9f98b7-c670-456c-aeac-1c051446b12b" providerId="AD" clId="Web-{52632BB5-1586-4A5F-D30B-01F456562C7B}" dt="2023-11-04T10:08:47.290" v="31"/>
          <pc:sldLayoutMkLst>
            <pc:docMk/>
            <pc:sldMasterMk cId="3846355816" sldId="2147483837"/>
            <pc:sldLayoutMk cId="2522713774" sldId="2147483849"/>
          </pc:sldLayoutMkLst>
        </pc:sldLayoutChg>
        <pc:sldLayoutChg chg="add del mod replId">
          <pc:chgData name="LOUKIA - DIMITRA GKIONI" userId="S::s21017@unipi.gr::aa9f98b7-c670-456c-aeac-1c051446b12b" providerId="AD" clId="Web-{52632BB5-1586-4A5F-D30B-01F456562C7B}" dt="2023-11-04T10:08:47.290" v="31"/>
          <pc:sldLayoutMkLst>
            <pc:docMk/>
            <pc:sldMasterMk cId="3846355816" sldId="2147483837"/>
            <pc:sldLayoutMk cId="1446751697" sldId="2147483850"/>
          </pc:sldLayoutMkLst>
        </pc:sldLayoutChg>
        <pc:sldLayoutChg chg="add del mod replId">
          <pc:chgData name="LOUKIA - DIMITRA GKIONI" userId="S::s21017@unipi.gr::aa9f98b7-c670-456c-aeac-1c051446b12b" providerId="AD" clId="Web-{52632BB5-1586-4A5F-D30B-01F456562C7B}" dt="2023-11-04T10:08:47.290" v="31"/>
          <pc:sldLayoutMkLst>
            <pc:docMk/>
            <pc:sldMasterMk cId="3846355816" sldId="2147483837"/>
            <pc:sldLayoutMk cId="2188426009" sldId="2147483851"/>
          </pc:sldLayoutMkLst>
        </pc:sldLayoutChg>
        <pc:sldLayoutChg chg="add del mod replId">
          <pc:chgData name="LOUKIA - DIMITRA GKIONI" userId="S::s21017@unipi.gr::aa9f98b7-c670-456c-aeac-1c051446b12b" providerId="AD" clId="Web-{52632BB5-1586-4A5F-D30B-01F456562C7B}" dt="2023-11-04T10:08:47.290" v="31"/>
          <pc:sldLayoutMkLst>
            <pc:docMk/>
            <pc:sldMasterMk cId="3846355816" sldId="2147483837"/>
            <pc:sldLayoutMk cId="4033518957" sldId="2147483852"/>
          </pc:sldLayoutMkLst>
        </pc:sldLayoutChg>
        <pc:sldLayoutChg chg="add del mod replId">
          <pc:chgData name="LOUKIA - DIMITRA GKIONI" userId="S::s21017@unipi.gr::aa9f98b7-c670-456c-aeac-1c051446b12b" providerId="AD" clId="Web-{52632BB5-1586-4A5F-D30B-01F456562C7B}" dt="2023-11-04T10:08:47.290" v="31"/>
          <pc:sldLayoutMkLst>
            <pc:docMk/>
            <pc:sldMasterMk cId="3846355816" sldId="2147483837"/>
            <pc:sldLayoutMk cId="2016394539" sldId="2147483853"/>
          </pc:sldLayoutMkLst>
        </pc:sldLayoutChg>
        <pc:sldLayoutChg chg="add del mod replId">
          <pc:chgData name="LOUKIA - DIMITRA GKIONI" userId="S::s21017@unipi.gr::aa9f98b7-c670-456c-aeac-1c051446b12b" providerId="AD" clId="Web-{52632BB5-1586-4A5F-D30B-01F456562C7B}" dt="2023-11-04T10:08:47.290" v="31"/>
          <pc:sldLayoutMkLst>
            <pc:docMk/>
            <pc:sldMasterMk cId="3846355816" sldId="2147483837"/>
            <pc:sldLayoutMk cId="3104642109" sldId="2147483854"/>
          </pc:sldLayoutMkLst>
        </pc:sldLayoutChg>
      </pc:sldMasterChg>
      <pc:sldMasterChg chg="add addSldLayout modSldLayout">
        <pc:chgData name="LOUKIA - DIMITRA GKIONI" userId="S::s21017@unipi.gr::aa9f98b7-c670-456c-aeac-1c051446b12b" providerId="AD" clId="Web-{52632BB5-1586-4A5F-D30B-01F456562C7B}" dt="2023-11-04T10:08:47.290" v="31"/>
        <pc:sldMasterMkLst>
          <pc:docMk/>
          <pc:sldMasterMk cId="1072010031" sldId="2147483855"/>
        </pc:sldMasterMkLst>
        <pc:sldLayoutChg chg="add mod replId">
          <pc:chgData name="LOUKIA - DIMITRA GKIONI" userId="S::s21017@unipi.gr::aa9f98b7-c670-456c-aeac-1c051446b12b" providerId="AD" clId="Web-{52632BB5-1586-4A5F-D30B-01F456562C7B}" dt="2023-11-04T10:08:47.290" v="31"/>
          <pc:sldLayoutMkLst>
            <pc:docMk/>
            <pc:sldMasterMk cId="1072010031" sldId="2147483855"/>
            <pc:sldLayoutMk cId="3780165050" sldId="2147483856"/>
          </pc:sldLayoutMkLst>
        </pc:sldLayoutChg>
        <pc:sldLayoutChg chg="add mod replId">
          <pc:chgData name="LOUKIA - DIMITRA GKIONI" userId="S::s21017@unipi.gr::aa9f98b7-c670-456c-aeac-1c051446b12b" providerId="AD" clId="Web-{52632BB5-1586-4A5F-D30B-01F456562C7B}" dt="2023-11-04T10:08:47.290" v="31"/>
          <pc:sldLayoutMkLst>
            <pc:docMk/>
            <pc:sldMasterMk cId="1072010031" sldId="2147483855"/>
            <pc:sldLayoutMk cId="3923186531" sldId="2147483857"/>
          </pc:sldLayoutMkLst>
        </pc:sldLayoutChg>
        <pc:sldLayoutChg chg="add mod replId">
          <pc:chgData name="LOUKIA - DIMITRA GKIONI" userId="S::s21017@unipi.gr::aa9f98b7-c670-456c-aeac-1c051446b12b" providerId="AD" clId="Web-{52632BB5-1586-4A5F-D30B-01F456562C7B}" dt="2023-11-04T10:08:47.290" v="31"/>
          <pc:sldLayoutMkLst>
            <pc:docMk/>
            <pc:sldMasterMk cId="1072010031" sldId="2147483855"/>
            <pc:sldLayoutMk cId="2235715002" sldId="2147483858"/>
          </pc:sldLayoutMkLst>
        </pc:sldLayoutChg>
        <pc:sldLayoutChg chg="add mod replId">
          <pc:chgData name="LOUKIA - DIMITRA GKIONI" userId="S::s21017@unipi.gr::aa9f98b7-c670-456c-aeac-1c051446b12b" providerId="AD" clId="Web-{52632BB5-1586-4A5F-D30B-01F456562C7B}" dt="2023-11-04T10:08:47.290" v="31"/>
          <pc:sldLayoutMkLst>
            <pc:docMk/>
            <pc:sldMasterMk cId="1072010031" sldId="2147483855"/>
            <pc:sldLayoutMk cId="2290225264" sldId="2147483859"/>
          </pc:sldLayoutMkLst>
        </pc:sldLayoutChg>
        <pc:sldLayoutChg chg="add mod replId">
          <pc:chgData name="LOUKIA - DIMITRA GKIONI" userId="S::s21017@unipi.gr::aa9f98b7-c670-456c-aeac-1c051446b12b" providerId="AD" clId="Web-{52632BB5-1586-4A5F-D30B-01F456562C7B}" dt="2023-11-04T10:08:47.290" v="31"/>
          <pc:sldLayoutMkLst>
            <pc:docMk/>
            <pc:sldMasterMk cId="1072010031" sldId="2147483855"/>
            <pc:sldLayoutMk cId="952317214" sldId="2147483860"/>
          </pc:sldLayoutMkLst>
        </pc:sldLayoutChg>
        <pc:sldLayoutChg chg="add mod replId">
          <pc:chgData name="LOUKIA - DIMITRA GKIONI" userId="S::s21017@unipi.gr::aa9f98b7-c670-456c-aeac-1c051446b12b" providerId="AD" clId="Web-{52632BB5-1586-4A5F-D30B-01F456562C7B}" dt="2023-11-04T10:08:47.290" v="31"/>
          <pc:sldLayoutMkLst>
            <pc:docMk/>
            <pc:sldMasterMk cId="1072010031" sldId="2147483855"/>
            <pc:sldLayoutMk cId="2057072093" sldId="2147483861"/>
          </pc:sldLayoutMkLst>
        </pc:sldLayoutChg>
        <pc:sldLayoutChg chg="add mod replId">
          <pc:chgData name="LOUKIA - DIMITRA GKIONI" userId="S::s21017@unipi.gr::aa9f98b7-c670-456c-aeac-1c051446b12b" providerId="AD" clId="Web-{52632BB5-1586-4A5F-D30B-01F456562C7B}" dt="2023-11-04T10:08:47.290" v="31"/>
          <pc:sldLayoutMkLst>
            <pc:docMk/>
            <pc:sldMasterMk cId="1072010031" sldId="2147483855"/>
            <pc:sldLayoutMk cId="1636846666" sldId="2147483862"/>
          </pc:sldLayoutMkLst>
        </pc:sldLayoutChg>
        <pc:sldLayoutChg chg="add mod replId">
          <pc:chgData name="LOUKIA - DIMITRA GKIONI" userId="S::s21017@unipi.gr::aa9f98b7-c670-456c-aeac-1c051446b12b" providerId="AD" clId="Web-{52632BB5-1586-4A5F-D30B-01F456562C7B}" dt="2023-11-04T10:08:47.290" v="31"/>
          <pc:sldLayoutMkLst>
            <pc:docMk/>
            <pc:sldMasterMk cId="1072010031" sldId="2147483855"/>
            <pc:sldLayoutMk cId="2294450953" sldId="2147483863"/>
          </pc:sldLayoutMkLst>
        </pc:sldLayoutChg>
        <pc:sldLayoutChg chg="add mod replId">
          <pc:chgData name="LOUKIA - DIMITRA GKIONI" userId="S::s21017@unipi.gr::aa9f98b7-c670-456c-aeac-1c051446b12b" providerId="AD" clId="Web-{52632BB5-1586-4A5F-D30B-01F456562C7B}" dt="2023-11-04T10:08:47.290" v="31"/>
          <pc:sldLayoutMkLst>
            <pc:docMk/>
            <pc:sldMasterMk cId="1072010031" sldId="2147483855"/>
            <pc:sldLayoutMk cId="39228387" sldId="2147483864"/>
          </pc:sldLayoutMkLst>
        </pc:sldLayoutChg>
        <pc:sldLayoutChg chg="add mod replId">
          <pc:chgData name="LOUKIA - DIMITRA GKIONI" userId="S::s21017@unipi.gr::aa9f98b7-c670-456c-aeac-1c051446b12b" providerId="AD" clId="Web-{52632BB5-1586-4A5F-D30B-01F456562C7B}" dt="2023-11-04T10:08:47.290" v="31"/>
          <pc:sldLayoutMkLst>
            <pc:docMk/>
            <pc:sldMasterMk cId="1072010031" sldId="2147483855"/>
            <pc:sldLayoutMk cId="781501623" sldId="2147483865"/>
          </pc:sldLayoutMkLst>
        </pc:sldLayoutChg>
        <pc:sldLayoutChg chg="add mod replId">
          <pc:chgData name="LOUKIA - DIMITRA GKIONI" userId="S::s21017@unipi.gr::aa9f98b7-c670-456c-aeac-1c051446b12b" providerId="AD" clId="Web-{52632BB5-1586-4A5F-D30B-01F456562C7B}" dt="2023-11-04T10:08:47.290" v="31"/>
          <pc:sldLayoutMkLst>
            <pc:docMk/>
            <pc:sldMasterMk cId="1072010031" sldId="2147483855"/>
            <pc:sldLayoutMk cId="3474638907" sldId="2147483866"/>
          </pc:sldLayoutMkLst>
        </pc:sldLayoutChg>
      </pc:sldMasterChg>
    </pc:docChg>
  </pc:docChgLst>
  <pc:docChgLst>
    <pc:chgData name="LOUKIA - DIMITRA GKIONI" userId="S::s21017@unipi.gr::aa9f98b7-c670-456c-aeac-1c051446b12b" providerId="AD" clId="Web-{4DF2AB86-CD6D-0152-D72B-9C3B024A8478}"/>
    <pc:docChg chg="addSld delSld modSld">
      <pc:chgData name="LOUKIA - DIMITRA GKIONI" userId="S::s21017@unipi.gr::aa9f98b7-c670-456c-aeac-1c051446b12b" providerId="AD" clId="Web-{4DF2AB86-CD6D-0152-D72B-9C3B024A8478}" dt="2023-11-14T17:43:11.976" v="353"/>
      <pc:docMkLst>
        <pc:docMk/>
      </pc:docMkLst>
      <pc:sldChg chg="del">
        <pc:chgData name="LOUKIA - DIMITRA GKIONI" userId="S::s21017@unipi.gr::aa9f98b7-c670-456c-aeac-1c051446b12b" providerId="AD" clId="Web-{4DF2AB86-CD6D-0152-D72B-9C3B024A8478}" dt="2023-11-14T17:43:11.976" v="353"/>
        <pc:sldMkLst>
          <pc:docMk/>
          <pc:sldMk cId="4015857562" sldId="261"/>
        </pc:sldMkLst>
      </pc:sldChg>
      <pc:sldChg chg="modSp">
        <pc:chgData name="LOUKIA - DIMITRA GKIONI" userId="S::s21017@unipi.gr::aa9f98b7-c670-456c-aeac-1c051446b12b" providerId="AD" clId="Web-{4DF2AB86-CD6D-0152-D72B-9C3B024A8478}" dt="2023-11-14T17:25:42.809" v="1" actId="1076"/>
        <pc:sldMkLst>
          <pc:docMk/>
          <pc:sldMk cId="4124475630" sldId="262"/>
        </pc:sldMkLst>
        <pc:spChg chg="mod">
          <ac:chgData name="LOUKIA - DIMITRA GKIONI" userId="S::s21017@unipi.gr::aa9f98b7-c670-456c-aeac-1c051446b12b" providerId="AD" clId="Web-{4DF2AB86-CD6D-0152-D72B-9C3B024A8478}" dt="2023-11-14T17:25:42.809" v="1" actId="1076"/>
          <ac:spMkLst>
            <pc:docMk/>
            <pc:sldMk cId="4124475630" sldId="262"/>
            <ac:spMk id="2" creationId="{C42C8384-EA4E-810B-7A6B-09853457C753}"/>
          </ac:spMkLst>
        </pc:spChg>
        <pc:graphicFrameChg chg="mod">
          <ac:chgData name="LOUKIA - DIMITRA GKIONI" userId="S::s21017@unipi.gr::aa9f98b7-c670-456c-aeac-1c051446b12b" providerId="AD" clId="Web-{4DF2AB86-CD6D-0152-D72B-9C3B024A8478}" dt="2023-11-14T17:25:34.449" v="0" actId="1076"/>
          <ac:graphicFrameMkLst>
            <pc:docMk/>
            <pc:sldMk cId="4124475630" sldId="262"/>
            <ac:graphicFrameMk id="655" creationId="{49D6D24C-FCE5-0D6F-D0AF-AC2B016E528E}"/>
          </ac:graphicFrameMkLst>
        </pc:graphicFrameChg>
      </pc:sldChg>
      <pc:sldChg chg="modSp">
        <pc:chgData name="LOUKIA - DIMITRA GKIONI" userId="S::s21017@unipi.gr::aa9f98b7-c670-456c-aeac-1c051446b12b" providerId="AD" clId="Web-{4DF2AB86-CD6D-0152-D72B-9C3B024A8478}" dt="2023-11-14T17:31:01.587" v="46" actId="20577"/>
        <pc:sldMkLst>
          <pc:docMk/>
          <pc:sldMk cId="2037988452" sldId="268"/>
        </pc:sldMkLst>
        <pc:spChg chg="mod">
          <ac:chgData name="LOUKIA - DIMITRA GKIONI" userId="S::s21017@unipi.gr::aa9f98b7-c670-456c-aeac-1c051446b12b" providerId="AD" clId="Web-{4DF2AB86-CD6D-0152-D72B-9C3B024A8478}" dt="2023-11-14T17:28:40.066" v="3" actId="20577"/>
          <ac:spMkLst>
            <pc:docMk/>
            <pc:sldMk cId="2037988452" sldId="268"/>
            <ac:spMk id="5" creationId="{BE1E7C6A-D82F-08EA-573A-12E5236F531B}"/>
          </ac:spMkLst>
        </pc:spChg>
        <pc:spChg chg="mod">
          <ac:chgData name="LOUKIA - DIMITRA GKIONI" userId="S::s21017@unipi.gr::aa9f98b7-c670-456c-aeac-1c051446b12b" providerId="AD" clId="Web-{4DF2AB86-CD6D-0152-D72B-9C3B024A8478}" dt="2023-11-14T17:31:01.587" v="46" actId="20577"/>
          <ac:spMkLst>
            <pc:docMk/>
            <pc:sldMk cId="2037988452" sldId="268"/>
            <ac:spMk id="6" creationId="{DB729BD2-7003-ED0A-B50D-E9793B178885}"/>
          </ac:spMkLst>
        </pc:spChg>
      </pc:sldChg>
      <pc:sldChg chg="del">
        <pc:chgData name="LOUKIA - DIMITRA GKIONI" userId="S::s21017@unipi.gr::aa9f98b7-c670-456c-aeac-1c051446b12b" providerId="AD" clId="Web-{4DF2AB86-CD6D-0152-D72B-9C3B024A8478}" dt="2023-11-14T17:42:47.709" v="352"/>
        <pc:sldMkLst>
          <pc:docMk/>
          <pc:sldMk cId="1052855467" sldId="276"/>
        </pc:sldMkLst>
      </pc:sldChg>
      <pc:sldChg chg="addSp delSp modSp new mod setBg">
        <pc:chgData name="LOUKIA - DIMITRA GKIONI" userId="S::s21017@unipi.gr::aa9f98b7-c670-456c-aeac-1c051446b12b" providerId="AD" clId="Web-{4DF2AB86-CD6D-0152-D72B-9C3B024A8478}" dt="2023-11-14T17:42:09.567" v="351"/>
        <pc:sldMkLst>
          <pc:docMk/>
          <pc:sldMk cId="47534906" sldId="277"/>
        </pc:sldMkLst>
        <pc:spChg chg="mod">
          <ac:chgData name="LOUKIA - DIMITRA GKIONI" userId="S::s21017@unipi.gr::aa9f98b7-c670-456c-aeac-1c051446b12b" providerId="AD" clId="Web-{4DF2AB86-CD6D-0152-D72B-9C3B024A8478}" dt="2023-11-14T17:42:09.567" v="351"/>
          <ac:spMkLst>
            <pc:docMk/>
            <pc:sldMk cId="47534906" sldId="277"/>
            <ac:spMk id="2" creationId="{3045F700-D904-D099-82DD-9FC961E8243C}"/>
          </ac:spMkLst>
        </pc:spChg>
        <pc:spChg chg="del">
          <ac:chgData name="LOUKIA - DIMITRA GKIONI" userId="S::s21017@unipi.gr::aa9f98b7-c670-456c-aeac-1c051446b12b" providerId="AD" clId="Web-{4DF2AB86-CD6D-0152-D72B-9C3B024A8478}" dt="2023-11-14T17:32:35.372" v="48"/>
          <ac:spMkLst>
            <pc:docMk/>
            <pc:sldMk cId="47534906" sldId="277"/>
            <ac:spMk id="3" creationId="{F5B22517-E7F7-8D87-2B67-990DC517F355}"/>
          </ac:spMkLst>
        </pc:spChg>
        <pc:spChg chg="add mod">
          <ac:chgData name="LOUKIA - DIMITRA GKIONI" userId="S::s21017@unipi.gr::aa9f98b7-c670-456c-aeac-1c051446b12b" providerId="AD" clId="Web-{4DF2AB86-CD6D-0152-D72B-9C3B024A8478}" dt="2023-11-14T17:42:09.567" v="351"/>
          <ac:spMkLst>
            <pc:docMk/>
            <pc:sldMk cId="47534906" sldId="277"/>
            <ac:spMk id="8" creationId="{6911459B-9270-B119-C42A-35B73D745578}"/>
          </ac:spMkLst>
        </pc:spChg>
        <pc:spChg chg="add del">
          <ac:chgData name="LOUKIA - DIMITRA GKIONI" userId="S::s21017@unipi.gr::aa9f98b7-c670-456c-aeac-1c051446b12b" providerId="AD" clId="Web-{4DF2AB86-CD6D-0152-D72B-9C3B024A8478}" dt="2023-11-14T17:42:09.567" v="351"/>
          <ac:spMkLst>
            <pc:docMk/>
            <pc:sldMk cId="47534906" sldId="277"/>
            <ac:spMk id="11" creationId="{C0763A76-9F1C-4FC5-82B7-DD475DA461B2}"/>
          </ac:spMkLst>
        </pc:spChg>
        <pc:spChg chg="add del">
          <ac:chgData name="LOUKIA - DIMITRA GKIONI" userId="S::s21017@unipi.gr::aa9f98b7-c670-456c-aeac-1c051446b12b" providerId="AD" clId="Web-{4DF2AB86-CD6D-0152-D72B-9C3B024A8478}" dt="2023-11-14T17:42:09.567" v="351"/>
          <ac:spMkLst>
            <pc:docMk/>
            <pc:sldMk cId="47534906" sldId="277"/>
            <ac:spMk id="13" creationId="{E81BF4F6-F2CF-4984-9D14-D6966D92F99F}"/>
          </ac:spMkLst>
        </pc:spChg>
        <pc:spChg chg="add del">
          <ac:chgData name="LOUKIA - DIMITRA GKIONI" userId="S::s21017@unipi.gr::aa9f98b7-c670-456c-aeac-1c051446b12b" providerId="AD" clId="Web-{4DF2AB86-CD6D-0152-D72B-9C3B024A8478}" dt="2023-11-14T17:42:00.630" v="346"/>
          <ac:spMkLst>
            <pc:docMk/>
            <pc:sldMk cId="47534906" sldId="277"/>
            <ac:spMk id="18" creationId="{F94AA2BD-2E3F-4B1D-8127-5744B8115311}"/>
          </ac:spMkLst>
        </pc:spChg>
        <pc:spChg chg="add del">
          <ac:chgData name="LOUKIA - DIMITRA GKIONI" userId="S::s21017@unipi.gr::aa9f98b7-c670-456c-aeac-1c051446b12b" providerId="AD" clId="Web-{4DF2AB86-CD6D-0152-D72B-9C3B024A8478}" dt="2023-11-14T17:42:00.630" v="346"/>
          <ac:spMkLst>
            <pc:docMk/>
            <pc:sldMk cId="47534906" sldId="277"/>
            <ac:spMk id="20" creationId="{4BD02261-2DC8-4AA8-9E16-7751AE892445}"/>
          </ac:spMkLst>
        </pc:spChg>
        <pc:spChg chg="add del">
          <ac:chgData name="LOUKIA - DIMITRA GKIONI" userId="S::s21017@unipi.gr::aa9f98b7-c670-456c-aeac-1c051446b12b" providerId="AD" clId="Web-{4DF2AB86-CD6D-0152-D72B-9C3B024A8478}" dt="2023-11-14T17:42:00.630" v="346"/>
          <ac:spMkLst>
            <pc:docMk/>
            <pc:sldMk cId="47534906" sldId="277"/>
            <ac:spMk id="22" creationId="{3D752CF2-2291-40B5-B462-C17B174C10BC}"/>
          </ac:spMkLst>
        </pc:spChg>
        <pc:spChg chg="add del">
          <ac:chgData name="LOUKIA - DIMITRA GKIONI" userId="S::s21017@unipi.gr::aa9f98b7-c670-456c-aeac-1c051446b12b" providerId="AD" clId="Web-{4DF2AB86-CD6D-0152-D72B-9C3B024A8478}" dt="2023-11-14T17:42:04.989" v="348"/>
          <ac:spMkLst>
            <pc:docMk/>
            <pc:sldMk cId="47534906" sldId="277"/>
            <ac:spMk id="24" creationId="{9F7D5CDA-D291-4307-BF55-1381FED29634}"/>
          </ac:spMkLst>
        </pc:spChg>
        <pc:spChg chg="add del">
          <ac:chgData name="LOUKIA - DIMITRA GKIONI" userId="S::s21017@unipi.gr::aa9f98b7-c670-456c-aeac-1c051446b12b" providerId="AD" clId="Web-{4DF2AB86-CD6D-0152-D72B-9C3B024A8478}" dt="2023-11-14T17:42:09.567" v="350"/>
          <ac:spMkLst>
            <pc:docMk/>
            <pc:sldMk cId="47534906" sldId="277"/>
            <ac:spMk id="26" creationId="{C0763A76-9F1C-4FC5-82B7-DD475DA461B2}"/>
          </ac:spMkLst>
        </pc:spChg>
        <pc:spChg chg="add del">
          <ac:chgData name="LOUKIA - DIMITRA GKIONI" userId="S::s21017@unipi.gr::aa9f98b7-c670-456c-aeac-1c051446b12b" providerId="AD" clId="Web-{4DF2AB86-CD6D-0152-D72B-9C3B024A8478}" dt="2023-11-14T17:42:09.567" v="350"/>
          <ac:spMkLst>
            <pc:docMk/>
            <pc:sldMk cId="47534906" sldId="277"/>
            <ac:spMk id="27" creationId="{E81BF4F6-F2CF-4984-9D14-D6966D92F99F}"/>
          </ac:spMkLst>
        </pc:spChg>
        <pc:grpChg chg="add">
          <ac:chgData name="LOUKIA - DIMITRA GKIONI" userId="S::s21017@unipi.gr::aa9f98b7-c670-456c-aeac-1c051446b12b" providerId="AD" clId="Web-{4DF2AB86-CD6D-0152-D72B-9C3B024A8478}" dt="2023-11-14T17:42:09.567" v="351"/>
          <ac:grpSpMkLst>
            <pc:docMk/>
            <pc:sldMk cId="47534906" sldId="277"/>
            <ac:grpSpMk id="29" creationId="{1FD67D68-9B83-C338-8342-3348D8F22347}"/>
          </ac:grpSpMkLst>
        </pc:grpChg>
        <pc:picChg chg="add mod ord">
          <ac:chgData name="LOUKIA - DIMITRA GKIONI" userId="S::s21017@unipi.gr::aa9f98b7-c670-456c-aeac-1c051446b12b" providerId="AD" clId="Web-{4DF2AB86-CD6D-0152-D72B-9C3B024A8478}" dt="2023-11-14T17:42:09.567" v="351"/>
          <ac:picMkLst>
            <pc:docMk/>
            <pc:sldMk cId="47534906" sldId="277"/>
            <ac:picMk id="4" creationId="{05A050CC-8B4C-92C8-CA82-790826E68A80}"/>
          </ac:picMkLst>
        </pc:picChg>
      </pc:sldChg>
    </pc:docChg>
  </pc:docChgLst>
  <pc:docChgLst>
    <pc:chgData name="LOUKIA - DIMITRA GKIONI" userId="S::s21017@unipi.gr::aa9f98b7-c670-456c-aeac-1c051446b12b" providerId="AD" clId="Web-{7D91498E-3234-AA37-C73B-57344C038CC5}"/>
    <pc:docChg chg="addSld delSld modSld">
      <pc:chgData name="LOUKIA - DIMITRA GKIONI" userId="S::s21017@unipi.gr::aa9f98b7-c670-456c-aeac-1c051446b12b" providerId="AD" clId="Web-{7D91498E-3234-AA37-C73B-57344C038CC5}" dt="2023-11-17T14:29:54.778" v="209"/>
      <pc:docMkLst>
        <pc:docMk/>
      </pc:docMkLst>
      <pc:sldChg chg="addSp delSp modSp">
        <pc:chgData name="LOUKIA - DIMITRA GKIONI" userId="S::s21017@unipi.gr::aa9f98b7-c670-456c-aeac-1c051446b12b" providerId="AD" clId="Web-{7D91498E-3234-AA37-C73B-57344C038CC5}" dt="2023-11-17T13:58:26.507" v="11" actId="20577"/>
        <pc:sldMkLst>
          <pc:docMk/>
          <pc:sldMk cId="3362032212" sldId="258"/>
        </pc:sldMkLst>
        <pc:spChg chg="mod">
          <ac:chgData name="LOUKIA - DIMITRA GKIONI" userId="S::s21017@unipi.gr::aa9f98b7-c670-456c-aeac-1c051446b12b" providerId="AD" clId="Web-{7D91498E-3234-AA37-C73B-57344C038CC5}" dt="2023-11-17T13:58:26.507" v="11" actId="20577"/>
          <ac:spMkLst>
            <pc:docMk/>
            <pc:sldMk cId="3362032212" sldId="258"/>
            <ac:spMk id="2" creationId="{082A93C8-363A-9E23-8C31-83CFBC492779}"/>
          </ac:spMkLst>
        </pc:spChg>
        <pc:spChg chg="mod ord">
          <ac:chgData name="LOUKIA - DIMITRA GKIONI" userId="S::s21017@unipi.gr::aa9f98b7-c670-456c-aeac-1c051446b12b" providerId="AD" clId="Web-{7D91498E-3234-AA37-C73B-57344C038CC5}" dt="2023-11-17T13:58:03.429" v="10"/>
          <ac:spMkLst>
            <pc:docMk/>
            <pc:sldMk cId="3362032212" sldId="258"/>
            <ac:spMk id="3" creationId="{7FB75526-5348-5CF8-D2B8-329A8E7CD7EA}"/>
          </ac:spMkLst>
        </pc:spChg>
        <pc:spChg chg="mod">
          <ac:chgData name="LOUKIA - DIMITRA GKIONI" userId="S::s21017@unipi.gr::aa9f98b7-c670-456c-aeac-1c051446b12b" providerId="AD" clId="Web-{7D91498E-3234-AA37-C73B-57344C038CC5}" dt="2023-11-17T13:57:13.068" v="1"/>
          <ac:spMkLst>
            <pc:docMk/>
            <pc:sldMk cId="3362032212" sldId="258"/>
            <ac:spMk id="6" creationId="{F399A70F-F8CD-4992-9EF5-6CF15472E73F}"/>
          </ac:spMkLst>
        </pc:spChg>
        <pc:spChg chg="del mod">
          <ac:chgData name="LOUKIA - DIMITRA GKIONI" userId="S::s21017@unipi.gr::aa9f98b7-c670-456c-aeac-1c051446b12b" providerId="AD" clId="Web-{7D91498E-3234-AA37-C73B-57344C038CC5}" dt="2023-11-17T13:58:03.429" v="10"/>
          <ac:spMkLst>
            <pc:docMk/>
            <pc:sldMk cId="3362032212" sldId="258"/>
            <ac:spMk id="7" creationId="{C13237C8-E62C-4F0D-A318-BD6FB6C2D138}"/>
          </ac:spMkLst>
        </pc:spChg>
        <pc:spChg chg="del">
          <ac:chgData name="LOUKIA - DIMITRA GKIONI" userId="S::s21017@unipi.gr::aa9f98b7-c670-456c-aeac-1c051446b12b" providerId="AD" clId="Web-{7D91498E-3234-AA37-C73B-57344C038CC5}" dt="2023-11-17T13:58:03.429" v="10"/>
          <ac:spMkLst>
            <pc:docMk/>
            <pc:sldMk cId="3362032212" sldId="258"/>
            <ac:spMk id="9" creationId="{201CC55D-ED54-4C5C-95E6-10947BD1103B}"/>
          </ac:spMkLst>
        </pc:spChg>
        <pc:spChg chg="mod">
          <ac:chgData name="LOUKIA - DIMITRA GKIONI" userId="S::s21017@unipi.gr::aa9f98b7-c670-456c-aeac-1c051446b12b" providerId="AD" clId="Web-{7D91498E-3234-AA37-C73B-57344C038CC5}" dt="2023-11-17T13:57:23.568" v="2"/>
          <ac:spMkLst>
            <pc:docMk/>
            <pc:sldMk cId="3362032212" sldId="258"/>
            <ac:spMk id="13" creationId="{48F4FEDC-6D80-458C-A665-075D9B9500FD}"/>
          </ac:spMkLst>
        </pc:spChg>
        <pc:spChg chg="del">
          <ac:chgData name="LOUKIA - DIMITRA GKIONI" userId="S::s21017@unipi.gr::aa9f98b7-c670-456c-aeac-1c051446b12b" providerId="AD" clId="Web-{7D91498E-3234-AA37-C73B-57344C038CC5}" dt="2023-11-17T13:58:03.429" v="10"/>
          <ac:spMkLst>
            <pc:docMk/>
            <pc:sldMk cId="3362032212" sldId="258"/>
            <ac:spMk id="14" creationId="{19C9EAEA-39D0-4B0E-A0EB-51E7B26740B1}"/>
          </ac:spMkLst>
        </pc:spChg>
        <pc:spChg chg="del mod">
          <ac:chgData name="LOUKIA - DIMITRA GKIONI" userId="S::s21017@unipi.gr::aa9f98b7-c670-456c-aeac-1c051446b12b" providerId="AD" clId="Web-{7D91498E-3234-AA37-C73B-57344C038CC5}" dt="2023-11-17T13:58:03.429" v="10"/>
          <ac:spMkLst>
            <pc:docMk/>
            <pc:sldMk cId="3362032212" sldId="258"/>
            <ac:spMk id="15" creationId="{3873B707-463F-40B0-8227-E8CC6C67EB25}"/>
          </ac:spMkLst>
        </pc:spChg>
        <pc:spChg chg="add">
          <ac:chgData name="LOUKIA - DIMITRA GKIONI" userId="S::s21017@unipi.gr::aa9f98b7-c670-456c-aeac-1c051446b12b" providerId="AD" clId="Web-{7D91498E-3234-AA37-C73B-57344C038CC5}" dt="2023-11-17T13:58:03.429" v="10"/>
          <ac:spMkLst>
            <pc:docMk/>
            <pc:sldMk cId="3362032212" sldId="258"/>
            <ac:spMk id="20" creationId="{5DCB5928-DC7D-4612-9922-441966E15627}"/>
          </ac:spMkLst>
        </pc:spChg>
        <pc:spChg chg="add">
          <ac:chgData name="LOUKIA - DIMITRA GKIONI" userId="S::s21017@unipi.gr::aa9f98b7-c670-456c-aeac-1c051446b12b" providerId="AD" clId="Web-{7D91498E-3234-AA37-C73B-57344C038CC5}" dt="2023-11-17T13:58:03.429" v="10"/>
          <ac:spMkLst>
            <pc:docMk/>
            <pc:sldMk cId="3362032212" sldId="258"/>
            <ac:spMk id="22" creationId="{682C1161-1736-45EC-99B7-33F3CAE9D517}"/>
          </ac:spMkLst>
        </pc:spChg>
        <pc:spChg chg="add">
          <ac:chgData name="LOUKIA - DIMITRA GKIONI" userId="S::s21017@unipi.gr::aa9f98b7-c670-456c-aeac-1c051446b12b" providerId="AD" clId="Web-{7D91498E-3234-AA37-C73B-57344C038CC5}" dt="2023-11-17T13:58:03.429" v="10"/>
          <ac:spMkLst>
            <pc:docMk/>
            <pc:sldMk cId="3362032212" sldId="258"/>
            <ac:spMk id="24" creationId="{84D4DDB8-B68F-45B0-9F62-C4279996F672}"/>
          </ac:spMkLst>
        </pc:spChg>
        <pc:spChg chg="add">
          <ac:chgData name="LOUKIA - DIMITRA GKIONI" userId="S::s21017@unipi.gr::aa9f98b7-c670-456c-aeac-1c051446b12b" providerId="AD" clId="Web-{7D91498E-3234-AA37-C73B-57344C038CC5}" dt="2023-11-17T13:58:03.429" v="10"/>
          <ac:spMkLst>
            <pc:docMk/>
            <pc:sldMk cId="3362032212" sldId="258"/>
            <ac:spMk id="26" creationId="{AF2F604E-43BE-4DC3-B983-E071523364F8}"/>
          </ac:spMkLst>
        </pc:spChg>
        <pc:spChg chg="add">
          <ac:chgData name="LOUKIA - DIMITRA GKIONI" userId="S::s21017@unipi.gr::aa9f98b7-c670-456c-aeac-1c051446b12b" providerId="AD" clId="Web-{7D91498E-3234-AA37-C73B-57344C038CC5}" dt="2023-11-17T13:58:03.429" v="10"/>
          <ac:spMkLst>
            <pc:docMk/>
            <pc:sldMk cId="3362032212" sldId="258"/>
            <ac:spMk id="28" creationId="{08C9B587-E65E-4B52-B37C-ABEBB6E87928}"/>
          </ac:spMkLst>
        </pc:spChg>
        <pc:grpChg chg="del">
          <ac:chgData name="LOUKIA - DIMITRA GKIONI" userId="S::s21017@unipi.gr::aa9f98b7-c670-456c-aeac-1c051446b12b" providerId="AD" clId="Web-{7D91498E-3234-AA37-C73B-57344C038CC5}" dt="2023-11-17T13:58:03.429" v="10"/>
          <ac:grpSpMkLst>
            <pc:docMk/>
            <pc:sldMk cId="3362032212" sldId="258"/>
            <ac:grpSpMk id="11" creationId="{1DE889C7-FAD6-4397-98E2-05D503484459}"/>
          </ac:grpSpMkLst>
        </pc:grpChg>
        <pc:picChg chg="mod">
          <ac:chgData name="LOUKIA - DIMITRA GKIONI" userId="S::s21017@unipi.gr::aa9f98b7-c670-456c-aeac-1c051446b12b" providerId="AD" clId="Web-{7D91498E-3234-AA37-C73B-57344C038CC5}" dt="2023-11-17T13:58:03.429" v="10"/>
          <ac:picMkLst>
            <pc:docMk/>
            <pc:sldMk cId="3362032212" sldId="258"/>
            <ac:picMk id="4" creationId="{30D56182-B4D0-B838-DBD3-F6BEAFFE8EA9}"/>
          </ac:picMkLst>
        </pc:picChg>
      </pc:sldChg>
      <pc:sldChg chg="modSp">
        <pc:chgData name="LOUKIA - DIMITRA GKIONI" userId="S::s21017@unipi.gr::aa9f98b7-c670-456c-aeac-1c051446b12b" providerId="AD" clId="Web-{7D91498E-3234-AA37-C73B-57344C038CC5}" dt="2023-11-17T13:59:49.197" v="17"/>
        <pc:sldMkLst>
          <pc:docMk/>
          <pc:sldMk cId="3528032496" sldId="269"/>
        </pc:sldMkLst>
        <pc:spChg chg="mod">
          <ac:chgData name="LOUKIA - DIMITRA GKIONI" userId="S::s21017@unipi.gr::aa9f98b7-c670-456c-aeac-1c051446b12b" providerId="AD" clId="Web-{7D91498E-3234-AA37-C73B-57344C038CC5}" dt="2023-11-17T13:59:41.697" v="15"/>
          <ac:spMkLst>
            <pc:docMk/>
            <pc:sldMk cId="3528032496" sldId="269"/>
            <ac:spMk id="16" creationId="{F399A70F-F8CD-4992-9EF5-6CF15472E73F}"/>
          </ac:spMkLst>
        </pc:spChg>
        <pc:spChg chg="mod">
          <ac:chgData name="LOUKIA - DIMITRA GKIONI" userId="S::s21017@unipi.gr::aa9f98b7-c670-456c-aeac-1c051446b12b" providerId="AD" clId="Web-{7D91498E-3234-AA37-C73B-57344C038CC5}" dt="2023-11-17T13:59:37.947" v="14"/>
          <ac:spMkLst>
            <pc:docMk/>
            <pc:sldMk cId="3528032496" sldId="269"/>
            <ac:spMk id="17" creationId="{48F4FEDC-6D80-458C-A665-075D9B9500FD}"/>
          </ac:spMkLst>
        </pc:spChg>
        <pc:spChg chg="mod">
          <ac:chgData name="LOUKIA - DIMITRA GKIONI" userId="S::s21017@unipi.gr::aa9f98b7-c670-456c-aeac-1c051446b12b" providerId="AD" clId="Web-{7D91498E-3234-AA37-C73B-57344C038CC5}" dt="2023-11-17T13:59:49.197" v="17"/>
          <ac:spMkLst>
            <pc:docMk/>
            <pc:sldMk cId="3528032496" sldId="269"/>
            <ac:spMk id="19" creationId="{3873B707-463F-40B0-8227-E8CC6C67EB25}"/>
          </ac:spMkLst>
        </pc:spChg>
        <pc:spChg chg="mod">
          <ac:chgData name="LOUKIA - DIMITRA GKIONI" userId="S::s21017@unipi.gr::aa9f98b7-c670-456c-aeac-1c051446b12b" providerId="AD" clId="Web-{7D91498E-3234-AA37-C73B-57344C038CC5}" dt="2023-11-17T13:59:45.135" v="16"/>
          <ac:spMkLst>
            <pc:docMk/>
            <pc:sldMk cId="3528032496" sldId="269"/>
            <ac:spMk id="21" creationId="{C13237C8-E62C-4F0D-A318-BD6FB6C2D138}"/>
          </ac:spMkLst>
        </pc:spChg>
      </pc:sldChg>
      <pc:sldChg chg="modSp">
        <pc:chgData name="LOUKIA - DIMITRA GKIONI" userId="S::s21017@unipi.gr::aa9f98b7-c670-456c-aeac-1c051446b12b" providerId="AD" clId="Web-{7D91498E-3234-AA37-C73B-57344C038CC5}" dt="2023-11-17T14:12:21.780" v="28" actId="1076"/>
        <pc:sldMkLst>
          <pc:docMk/>
          <pc:sldMk cId="614540560" sldId="272"/>
        </pc:sldMkLst>
        <pc:spChg chg="mod">
          <ac:chgData name="LOUKIA - DIMITRA GKIONI" userId="S::s21017@unipi.gr::aa9f98b7-c670-456c-aeac-1c051446b12b" providerId="AD" clId="Web-{7D91498E-3234-AA37-C73B-57344C038CC5}" dt="2023-11-17T14:12:21.780" v="28" actId="1076"/>
          <ac:spMkLst>
            <pc:docMk/>
            <pc:sldMk cId="614540560" sldId="272"/>
            <ac:spMk id="177" creationId="{CF487488-F624-C135-F9C1-6EC7E387ADF2}"/>
          </ac:spMkLst>
        </pc:spChg>
        <pc:graphicFrameChg chg="mod">
          <ac:chgData name="LOUKIA - DIMITRA GKIONI" userId="S::s21017@unipi.gr::aa9f98b7-c670-456c-aeac-1c051446b12b" providerId="AD" clId="Web-{7D91498E-3234-AA37-C73B-57344C038CC5}" dt="2023-11-17T14:12:15.608" v="27" actId="1076"/>
          <ac:graphicFrameMkLst>
            <pc:docMk/>
            <pc:sldMk cId="614540560" sldId="272"/>
            <ac:graphicFrameMk id="12" creationId="{50A77703-8348-6B2C-DA4F-C2003E3F17BD}"/>
          </ac:graphicFrameMkLst>
        </pc:graphicFrameChg>
      </pc:sldChg>
      <pc:sldChg chg="modSp">
        <pc:chgData name="LOUKIA - DIMITRA GKIONI" userId="S::s21017@unipi.gr::aa9f98b7-c670-456c-aeac-1c051446b12b" providerId="AD" clId="Web-{7D91498E-3234-AA37-C73B-57344C038CC5}" dt="2023-11-17T13:59:08.993" v="13"/>
        <pc:sldMkLst>
          <pc:docMk/>
          <pc:sldMk cId="2297588220" sldId="273"/>
        </pc:sldMkLst>
        <pc:spChg chg="mod">
          <ac:chgData name="LOUKIA - DIMITRA GKIONI" userId="S::s21017@unipi.gr::aa9f98b7-c670-456c-aeac-1c051446b12b" providerId="AD" clId="Web-{7D91498E-3234-AA37-C73B-57344C038CC5}" dt="2023-11-17T13:59:00.774" v="12"/>
          <ac:spMkLst>
            <pc:docMk/>
            <pc:sldMk cId="2297588220" sldId="273"/>
            <ac:spMk id="26" creationId="{99413ED5-9ED4-4772-BCE4-2BCAE6B12E35}"/>
          </ac:spMkLst>
        </pc:spChg>
        <pc:spChg chg="mod">
          <ac:chgData name="LOUKIA - DIMITRA GKIONI" userId="S::s21017@unipi.gr::aa9f98b7-c670-456c-aeac-1c051446b12b" providerId="AD" clId="Web-{7D91498E-3234-AA37-C73B-57344C038CC5}" dt="2023-11-17T13:59:08.993" v="13"/>
          <ac:spMkLst>
            <pc:docMk/>
            <pc:sldMk cId="2297588220" sldId="273"/>
            <ac:spMk id="30" creationId="{90F533E9-6690-41A8-A372-4C6C622D028D}"/>
          </ac:spMkLst>
        </pc:spChg>
      </pc:sldChg>
      <pc:sldChg chg="addSp">
        <pc:chgData name="LOUKIA - DIMITRA GKIONI" userId="S::s21017@unipi.gr::aa9f98b7-c670-456c-aeac-1c051446b12b" providerId="AD" clId="Web-{7D91498E-3234-AA37-C73B-57344C038CC5}" dt="2023-11-17T14:28:58.058" v="205"/>
        <pc:sldMkLst>
          <pc:docMk/>
          <pc:sldMk cId="272996299" sldId="279"/>
        </pc:sldMkLst>
        <pc:inkChg chg="add">
          <ac:chgData name="LOUKIA - DIMITRA GKIONI" userId="S::s21017@unipi.gr::aa9f98b7-c670-456c-aeac-1c051446b12b" providerId="AD" clId="Web-{7D91498E-3234-AA37-C73B-57344C038CC5}" dt="2023-11-17T14:28:48.495" v="201"/>
          <ac:inkMkLst>
            <pc:docMk/>
            <pc:sldMk cId="272996299" sldId="279"/>
            <ac:inkMk id="3" creationId="{F7AB2EB3-9DCD-4E0E-9F99-CA4D8E9128BC}"/>
          </ac:inkMkLst>
        </pc:inkChg>
        <pc:inkChg chg="add">
          <ac:chgData name="LOUKIA - DIMITRA GKIONI" userId="S::s21017@unipi.gr::aa9f98b7-c670-456c-aeac-1c051446b12b" providerId="AD" clId="Web-{7D91498E-3234-AA37-C73B-57344C038CC5}" dt="2023-11-17T14:28:50.667" v="202"/>
          <ac:inkMkLst>
            <pc:docMk/>
            <pc:sldMk cId="272996299" sldId="279"/>
            <ac:inkMk id="5" creationId="{FDEAF5A3-65AB-3108-B3D5-ECEE5EAAF496}"/>
          </ac:inkMkLst>
        </pc:inkChg>
        <pc:inkChg chg="add">
          <ac:chgData name="LOUKIA - DIMITRA GKIONI" userId="S::s21017@unipi.gr::aa9f98b7-c670-456c-aeac-1c051446b12b" providerId="AD" clId="Web-{7D91498E-3234-AA37-C73B-57344C038CC5}" dt="2023-11-17T14:28:52.808" v="203"/>
          <ac:inkMkLst>
            <pc:docMk/>
            <pc:sldMk cId="272996299" sldId="279"/>
            <ac:inkMk id="6" creationId="{C8AAF915-47FC-3F76-0836-0C2D657B8296}"/>
          </ac:inkMkLst>
        </pc:inkChg>
        <pc:inkChg chg="add">
          <ac:chgData name="LOUKIA - DIMITRA GKIONI" userId="S::s21017@unipi.gr::aa9f98b7-c670-456c-aeac-1c051446b12b" providerId="AD" clId="Web-{7D91498E-3234-AA37-C73B-57344C038CC5}" dt="2023-11-17T14:28:54.855" v="204"/>
          <ac:inkMkLst>
            <pc:docMk/>
            <pc:sldMk cId="272996299" sldId="279"/>
            <ac:inkMk id="7" creationId="{594B9F83-3709-7207-F657-7940E0E4BF62}"/>
          </ac:inkMkLst>
        </pc:inkChg>
        <pc:inkChg chg="add">
          <ac:chgData name="LOUKIA - DIMITRA GKIONI" userId="S::s21017@unipi.gr::aa9f98b7-c670-456c-aeac-1c051446b12b" providerId="AD" clId="Web-{7D91498E-3234-AA37-C73B-57344C038CC5}" dt="2023-11-17T14:28:58.058" v="205"/>
          <ac:inkMkLst>
            <pc:docMk/>
            <pc:sldMk cId="272996299" sldId="279"/>
            <ac:inkMk id="9" creationId="{72950897-4916-23F8-C7AA-29FA417200C4}"/>
          </ac:inkMkLst>
        </pc:inkChg>
      </pc:sldChg>
      <pc:sldChg chg="del">
        <pc:chgData name="LOUKIA - DIMITRA GKIONI" userId="S::s21017@unipi.gr::aa9f98b7-c670-456c-aeac-1c051446b12b" providerId="AD" clId="Web-{7D91498E-3234-AA37-C73B-57344C038CC5}" dt="2023-11-17T14:10:20.965" v="18"/>
        <pc:sldMkLst>
          <pc:docMk/>
          <pc:sldMk cId="1726417074" sldId="280"/>
        </pc:sldMkLst>
      </pc:sldChg>
      <pc:sldChg chg="addSp delSp modSp new mod setBg addAnim">
        <pc:chgData name="LOUKIA - DIMITRA GKIONI" userId="S::s21017@unipi.gr::aa9f98b7-c670-456c-aeac-1c051446b12b" providerId="AD" clId="Web-{7D91498E-3234-AA37-C73B-57344C038CC5}" dt="2023-11-17T14:28:22.744" v="200"/>
        <pc:sldMkLst>
          <pc:docMk/>
          <pc:sldMk cId="4119080436" sldId="280"/>
        </pc:sldMkLst>
        <pc:spChg chg="mod ord">
          <ac:chgData name="LOUKIA - DIMITRA GKIONI" userId="S::s21017@unipi.gr::aa9f98b7-c670-456c-aeac-1c051446b12b" providerId="AD" clId="Web-{7D91498E-3234-AA37-C73B-57344C038CC5}" dt="2023-11-17T14:27:10.024" v="192" actId="20577"/>
          <ac:spMkLst>
            <pc:docMk/>
            <pc:sldMk cId="4119080436" sldId="280"/>
            <ac:spMk id="2" creationId="{217F2A21-562F-5BD4-3664-68FF10F0E4BE}"/>
          </ac:spMkLst>
        </pc:spChg>
        <pc:spChg chg="del">
          <ac:chgData name="LOUKIA - DIMITRA GKIONI" userId="S::s21017@unipi.gr::aa9f98b7-c670-456c-aeac-1c051446b12b" providerId="AD" clId="Web-{7D91498E-3234-AA37-C73B-57344C038CC5}" dt="2023-11-17T14:11:09.185" v="23"/>
          <ac:spMkLst>
            <pc:docMk/>
            <pc:sldMk cId="4119080436" sldId="280"/>
            <ac:spMk id="3" creationId="{FB6C5371-3BD5-0C62-A292-D28302539709}"/>
          </ac:spMkLst>
        </pc:spChg>
        <pc:spChg chg="add del mod ord">
          <ac:chgData name="LOUKIA - DIMITRA GKIONI" userId="S::s21017@unipi.gr::aa9f98b7-c670-456c-aeac-1c051446b12b" providerId="AD" clId="Web-{7D91498E-3234-AA37-C73B-57344C038CC5}" dt="2023-11-17T14:23:33.205" v="151"/>
          <ac:spMkLst>
            <pc:docMk/>
            <pc:sldMk cId="4119080436" sldId="280"/>
            <ac:spMk id="8" creationId="{BF1D64F8-9F81-6DB1-306A-B2826ACCEAC6}"/>
          </ac:spMkLst>
        </pc:spChg>
        <pc:spChg chg="add del">
          <ac:chgData name="LOUKIA - DIMITRA GKIONI" userId="S::s21017@unipi.gr::aa9f98b7-c670-456c-aeac-1c051446b12b" providerId="AD" clId="Web-{7D91498E-3234-AA37-C73B-57344C038CC5}" dt="2023-11-17T14:23:12.142" v="147"/>
          <ac:spMkLst>
            <pc:docMk/>
            <pc:sldMk cId="4119080436" sldId="280"/>
            <ac:spMk id="18" creationId="{B1595A09-E336-4D1B-9B3A-06A2287A54E2}"/>
          </ac:spMkLst>
        </pc:spChg>
        <pc:spChg chg="add del">
          <ac:chgData name="LOUKIA - DIMITRA GKIONI" userId="S::s21017@unipi.gr::aa9f98b7-c670-456c-aeac-1c051446b12b" providerId="AD" clId="Web-{7D91498E-3234-AA37-C73B-57344C038CC5}" dt="2023-11-17T14:23:12.142" v="147"/>
          <ac:spMkLst>
            <pc:docMk/>
            <pc:sldMk cId="4119080436" sldId="280"/>
            <ac:spMk id="20" creationId="{3540989C-C7B8-473B-BF87-6F2DA6A90006}"/>
          </ac:spMkLst>
        </pc:spChg>
        <pc:spChg chg="add del">
          <ac:chgData name="LOUKIA - DIMITRA GKIONI" userId="S::s21017@unipi.gr::aa9f98b7-c670-456c-aeac-1c051446b12b" providerId="AD" clId="Web-{7D91498E-3234-AA37-C73B-57344C038CC5}" dt="2023-11-17T14:23:48.612" v="152"/>
          <ac:spMkLst>
            <pc:docMk/>
            <pc:sldMk cId="4119080436" sldId="280"/>
            <ac:spMk id="22" creationId="{2C1BBA94-3F40-40AA-8BB9-E69E25E537C1}"/>
          </ac:spMkLst>
        </pc:spChg>
        <pc:spChg chg="add del">
          <ac:chgData name="LOUKIA - DIMITRA GKIONI" userId="S::s21017@unipi.gr::aa9f98b7-c670-456c-aeac-1c051446b12b" providerId="AD" clId="Web-{7D91498E-3234-AA37-C73B-57344C038CC5}" dt="2023-11-17T14:23:48.612" v="152"/>
          <ac:spMkLst>
            <pc:docMk/>
            <pc:sldMk cId="4119080436" sldId="280"/>
            <ac:spMk id="23" creationId="{7FEAE179-C525-48F3-AD47-0E9E2B6F2E2E}"/>
          </ac:spMkLst>
        </pc:spChg>
        <pc:spChg chg="add del mod">
          <ac:chgData name="LOUKIA - DIMITRA GKIONI" userId="S::s21017@unipi.gr::aa9f98b7-c670-456c-aeac-1c051446b12b" providerId="AD" clId="Web-{7D91498E-3234-AA37-C73B-57344C038CC5}" dt="2023-11-17T14:23:48.612" v="152"/>
          <ac:spMkLst>
            <pc:docMk/>
            <pc:sldMk cId="4119080436" sldId="280"/>
            <ac:spMk id="24" creationId="{FE43805F-24A6-46A4-B19B-54F28347355C}"/>
          </ac:spMkLst>
        </pc:spChg>
        <pc:spChg chg="add del mod">
          <ac:chgData name="LOUKIA - DIMITRA GKIONI" userId="S::s21017@unipi.gr::aa9f98b7-c670-456c-aeac-1c051446b12b" providerId="AD" clId="Web-{7D91498E-3234-AA37-C73B-57344C038CC5}" dt="2023-11-17T14:23:48.612" v="152"/>
          <ac:spMkLst>
            <pc:docMk/>
            <pc:sldMk cId="4119080436" sldId="280"/>
            <ac:spMk id="25" creationId="{95C8260E-968F-44E8-A823-ABB431311926}"/>
          </ac:spMkLst>
        </pc:spChg>
        <pc:spChg chg="add del">
          <ac:chgData name="LOUKIA - DIMITRA GKIONI" userId="S::s21017@unipi.gr::aa9f98b7-c670-456c-aeac-1c051446b12b" providerId="AD" clId="Web-{7D91498E-3234-AA37-C73B-57344C038CC5}" dt="2023-11-17T14:24:06.847" v="156"/>
          <ac:spMkLst>
            <pc:docMk/>
            <pc:sldMk cId="4119080436" sldId="280"/>
            <ac:spMk id="30" creationId="{665DBBEF-238B-476B-96AB-8AAC3224ECEA}"/>
          </ac:spMkLst>
        </pc:spChg>
        <pc:spChg chg="add del">
          <ac:chgData name="LOUKIA - DIMITRA GKIONI" userId="S::s21017@unipi.gr::aa9f98b7-c670-456c-aeac-1c051446b12b" providerId="AD" clId="Web-{7D91498E-3234-AA37-C73B-57344C038CC5}" dt="2023-11-17T14:24:06.847" v="156"/>
          <ac:spMkLst>
            <pc:docMk/>
            <pc:sldMk cId="4119080436" sldId="280"/>
            <ac:spMk id="32" creationId="{3FCFB1DE-0B7E-48CC-BA90-B2AB0889F9D6}"/>
          </ac:spMkLst>
        </pc:spChg>
        <pc:spChg chg="add del">
          <ac:chgData name="LOUKIA - DIMITRA GKIONI" userId="S::s21017@unipi.gr::aa9f98b7-c670-456c-aeac-1c051446b12b" providerId="AD" clId="Web-{7D91498E-3234-AA37-C73B-57344C038CC5}" dt="2023-11-17T14:25:08.864" v="164"/>
          <ac:spMkLst>
            <pc:docMk/>
            <pc:sldMk cId="4119080436" sldId="280"/>
            <ac:spMk id="37" creationId="{A254D376-7060-4491-9779-FC35E62F3F6F}"/>
          </ac:spMkLst>
        </pc:spChg>
        <pc:spChg chg="add del">
          <ac:chgData name="LOUKIA - DIMITRA GKIONI" userId="S::s21017@unipi.gr::aa9f98b7-c670-456c-aeac-1c051446b12b" providerId="AD" clId="Web-{7D91498E-3234-AA37-C73B-57344C038CC5}" dt="2023-11-17T14:24:56.364" v="161"/>
          <ac:spMkLst>
            <pc:docMk/>
            <pc:sldMk cId="4119080436" sldId="280"/>
            <ac:spMk id="42" creationId="{37C89E4B-3C9F-44B9-8B86-D9E3D112D8EC}"/>
          </ac:spMkLst>
        </pc:spChg>
        <pc:grpChg chg="add del">
          <ac:chgData name="LOUKIA - DIMITRA GKIONI" userId="S::s21017@unipi.gr::aa9f98b7-c670-456c-aeac-1c051446b12b" providerId="AD" clId="Web-{7D91498E-3234-AA37-C73B-57344C038CC5}" dt="2023-11-17T14:23:12.142" v="148"/>
          <ac:grpSpMkLst>
            <pc:docMk/>
            <pc:sldMk cId="4119080436" sldId="280"/>
            <ac:grpSpMk id="11" creationId="{F2221BB3-7B5D-C899-7745-66D7AC3232A7}"/>
          </ac:grpSpMkLst>
        </pc:grpChg>
        <pc:picChg chg="add del mod ord">
          <ac:chgData name="LOUKIA - DIMITRA GKIONI" userId="S::s21017@unipi.gr::aa9f98b7-c670-456c-aeac-1c051446b12b" providerId="AD" clId="Web-{7D91498E-3234-AA37-C73B-57344C038CC5}" dt="2023-11-17T14:25:22.615" v="167"/>
          <ac:picMkLst>
            <pc:docMk/>
            <pc:sldMk cId="4119080436" sldId="280"/>
            <ac:picMk id="4" creationId="{A7752AF7-025A-5BFF-4DB9-2EFEB23A626C}"/>
          </ac:picMkLst>
        </pc:picChg>
        <pc:picChg chg="add mod">
          <ac:chgData name="LOUKIA - DIMITRA GKIONI" userId="S::s21017@unipi.gr::aa9f98b7-c670-456c-aeac-1c051446b12b" providerId="AD" clId="Web-{7D91498E-3234-AA37-C73B-57344C038CC5}" dt="2023-11-17T14:27:50.431" v="195" actId="1076"/>
          <ac:picMkLst>
            <pc:docMk/>
            <pc:sldMk cId="4119080436" sldId="280"/>
            <ac:picMk id="5" creationId="{1C12A59F-F5AD-89A7-9BB8-D5B92ABC1329}"/>
          </ac:picMkLst>
        </pc:picChg>
        <pc:inkChg chg="add">
          <ac:chgData name="LOUKIA - DIMITRA GKIONI" userId="S::s21017@unipi.gr::aa9f98b7-c670-456c-aeac-1c051446b12b" providerId="AD" clId="Web-{7D91498E-3234-AA37-C73B-57344C038CC5}" dt="2023-11-17T14:28:08.947" v="196"/>
          <ac:inkMkLst>
            <pc:docMk/>
            <pc:sldMk cId="4119080436" sldId="280"/>
            <ac:inkMk id="6" creationId="{246D421D-0B3B-77A9-D1B9-471E50726C03}"/>
          </ac:inkMkLst>
        </pc:inkChg>
        <pc:inkChg chg="add">
          <ac:chgData name="LOUKIA - DIMITRA GKIONI" userId="S::s21017@unipi.gr::aa9f98b7-c670-456c-aeac-1c051446b12b" providerId="AD" clId="Web-{7D91498E-3234-AA37-C73B-57344C038CC5}" dt="2023-11-17T14:28:11.197" v="197"/>
          <ac:inkMkLst>
            <pc:docMk/>
            <pc:sldMk cId="4119080436" sldId="280"/>
            <ac:inkMk id="7" creationId="{9C76F05A-53AF-E775-DC9F-0809AF07608E}"/>
          </ac:inkMkLst>
        </pc:inkChg>
        <pc:inkChg chg="add">
          <ac:chgData name="LOUKIA - DIMITRA GKIONI" userId="S::s21017@unipi.gr::aa9f98b7-c670-456c-aeac-1c051446b12b" providerId="AD" clId="Web-{7D91498E-3234-AA37-C73B-57344C038CC5}" dt="2023-11-17T14:28:14.791" v="198"/>
          <ac:inkMkLst>
            <pc:docMk/>
            <pc:sldMk cId="4119080436" sldId="280"/>
            <ac:inkMk id="9" creationId="{92CA57FE-AB7D-BD3C-C051-D1DF165284A2}"/>
          </ac:inkMkLst>
        </pc:inkChg>
        <pc:inkChg chg="add">
          <ac:chgData name="LOUKIA - DIMITRA GKIONI" userId="S::s21017@unipi.gr::aa9f98b7-c670-456c-aeac-1c051446b12b" providerId="AD" clId="Web-{7D91498E-3234-AA37-C73B-57344C038CC5}" dt="2023-11-17T14:28:20.135" v="199"/>
          <ac:inkMkLst>
            <pc:docMk/>
            <pc:sldMk cId="4119080436" sldId="280"/>
            <ac:inkMk id="10" creationId="{2782B3B3-CB70-EC48-240C-79D817A45154}"/>
          </ac:inkMkLst>
        </pc:inkChg>
        <pc:inkChg chg="add">
          <ac:chgData name="LOUKIA - DIMITRA GKIONI" userId="S::s21017@unipi.gr::aa9f98b7-c670-456c-aeac-1c051446b12b" providerId="AD" clId="Web-{7D91498E-3234-AA37-C73B-57344C038CC5}" dt="2023-11-17T14:28:22.744" v="200"/>
          <ac:inkMkLst>
            <pc:docMk/>
            <pc:sldMk cId="4119080436" sldId="280"/>
            <ac:inkMk id="14" creationId="{0715B8A3-E6DD-D5ED-5FBB-8D4B326FAAC7}"/>
          </ac:inkMkLst>
        </pc:inkChg>
        <pc:cxnChg chg="add">
          <ac:chgData name="LOUKIA - DIMITRA GKIONI" userId="S::s21017@unipi.gr::aa9f98b7-c670-456c-aeac-1c051446b12b" providerId="AD" clId="Web-{7D91498E-3234-AA37-C73B-57344C038CC5}" dt="2023-11-17T14:25:08.864" v="164"/>
          <ac:cxnSpMkLst>
            <pc:docMk/>
            <pc:sldMk cId="4119080436" sldId="280"/>
            <ac:cxnSpMk id="39" creationId="{7667AA61-5C27-F30F-D229-06CBE5709F33}"/>
          </ac:cxnSpMkLst>
        </pc:cxnChg>
        <pc:cxnChg chg="add del">
          <ac:chgData name="LOUKIA - DIMITRA GKIONI" userId="S::s21017@unipi.gr::aa9f98b7-c670-456c-aeac-1c051446b12b" providerId="AD" clId="Web-{7D91498E-3234-AA37-C73B-57344C038CC5}" dt="2023-11-17T14:24:56.364" v="161"/>
          <ac:cxnSpMkLst>
            <pc:docMk/>
            <pc:sldMk cId="4119080436" sldId="280"/>
            <ac:cxnSpMk id="44" creationId="{AA2EAA10-076F-46BD-8F0F-B9A2FB77A85C}"/>
          </ac:cxnSpMkLst>
        </pc:cxnChg>
        <pc:cxnChg chg="add del">
          <ac:chgData name="LOUKIA - DIMITRA GKIONI" userId="S::s21017@unipi.gr::aa9f98b7-c670-456c-aeac-1c051446b12b" providerId="AD" clId="Web-{7D91498E-3234-AA37-C73B-57344C038CC5}" dt="2023-11-17T14:24:56.364" v="161"/>
          <ac:cxnSpMkLst>
            <pc:docMk/>
            <pc:sldMk cId="4119080436" sldId="280"/>
            <ac:cxnSpMk id="46" creationId="{D891E407-403B-4764-86C9-33A56D3BCAA3}"/>
          </ac:cxnSpMkLst>
        </pc:cxnChg>
      </pc:sldChg>
      <pc:sldChg chg="addSp delSp modSp add del">
        <pc:chgData name="LOUKIA - DIMITRA GKIONI" userId="S::s21017@unipi.gr::aa9f98b7-c670-456c-aeac-1c051446b12b" providerId="AD" clId="Web-{7D91498E-3234-AA37-C73B-57344C038CC5}" dt="2023-11-17T14:29:45.419" v="208"/>
        <pc:sldMkLst>
          <pc:docMk/>
          <pc:sldMk cId="2239978512" sldId="281"/>
        </pc:sldMkLst>
        <pc:spChg chg="add mod">
          <ac:chgData name="LOUKIA - DIMITRA GKIONI" userId="S::s21017@unipi.gr::aa9f98b7-c670-456c-aeac-1c051446b12b" providerId="AD" clId="Web-{7D91498E-3234-AA37-C73B-57344C038CC5}" dt="2023-11-17T14:10:46.981" v="22"/>
          <ac:spMkLst>
            <pc:docMk/>
            <pc:sldMk cId="2239978512" sldId="281"/>
            <ac:spMk id="12" creationId="{C30391C0-A2CF-2692-DBF3-4FF6F12EBF0E}"/>
          </ac:spMkLst>
        </pc:spChg>
        <pc:graphicFrameChg chg="del">
          <ac:chgData name="LOUKIA - DIMITRA GKIONI" userId="S::s21017@unipi.gr::aa9f98b7-c670-456c-aeac-1c051446b12b" providerId="AD" clId="Web-{7D91498E-3234-AA37-C73B-57344C038CC5}" dt="2023-11-17T14:10:46.981" v="22"/>
          <ac:graphicFrameMkLst>
            <pc:docMk/>
            <pc:sldMk cId="2239978512" sldId="281"/>
            <ac:graphicFrameMk id="4" creationId="{0B60ABC5-CAF6-8275-BB4C-71EE0DB09E1B}"/>
          </ac:graphicFrameMkLst>
        </pc:graphicFrameChg>
        <pc:inkChg chg="add del">
          <ac:chgData name="LOUKIA - DIMITRA GKIONI" userId="S::s21017@unipi.gr::aa9f98b7-c670-456c-aeac-1c051446b12b" providerId="AD" clId="Web-{7D91498E-3234-AA37-C73B-57344C038CC5}" dt="2023-11-17T14:29:15.590" v="207"/>
          <ac:inkMkLst>
            <pc:docMk/>
            <pc:sldMk cId="2239978512" sldId="281"/>
            <ac:inkMk id="13" creationId="{FF9E32A5-0591-4591-EF43-09B35FE418EC}"/>
          </ac:inkMkLst>
        </pc:inkChg>
      </pc:sldChg>
      <pc:sldChg chg="del">
        <pc:chgData name="LOUKIA - DIMITRA GKIONI" userId="S::s21017@unipi.gr::aa9f98b7-c670-456c-aeac-1c051446b12b" providerId="AD" clId="Web-{7D91498E-3234-AA37-C73B-57344C038CC5}" dt="2023-11-17T14:10:27.199" v="19"/>
        <pc:sldMkLst>
          <pc:docMk/>
          <pc:sldMk cId="3660698049" sldId="281"/>
        </pc:sldMkLst>
      </pc:sldChg>
      <pc:sldChg chg="addSp delSp modSp new mod setBg addAnim">
        <pc:chgData name="LOUKIA - DIMITRA GKIONI" userId="S::s21017@unipi.gr::aa9f98b7-c670-456c-aeac-1c051446b12b" providerId="AD" clId="Web-{7D91498E-3234-AA37-C73B-57344C038CC5}" dt="2023-11-17T14:18:37.041" v="98" actId="14100"/>
        <pc:sldMkLst>
          <pc:docMk/>
          <pc:sldMk cId="1371633553" sldId="282"/>
        </pc:sldMkLst>
        <pc:spChg chg="mod">
          <ac:chgData name="LOUKIA - DIMITRA GKIONI" userId="S::s21017@unipi.gr::aa9f98b7-c670-456c-aeac-1c051446b12b" providerId="AD" clId="Web-{7D91498E-3234-AA37-C73B-57344C038CC5}" dt="2023-11-17T14:18:37.041" v="98" actId="14100"/>
          <ac:spMkLst>
            <pc:docMk/>
            <pc:sldMk cId="1371633553" sldId="282"/>
            <ac:spMk id="2" creationId="{8FA23ED1-B593-250E-9D62-B95D810BB5ED}"/>
          </ac:spMkLst>
        </pc:spChg>
        <pc:spChg chg="del">
          <ac:chgData name="LOUKIA - DIMITRA GKIONI" userId="S::s21017@unipi.gr::aa9f98b7-c670-456c-aeac-1c051446b12b" providerId="AD" clId="Web-{7D91498E-3234-AA37-C73B-57344C038CC5}" dt="2023-11-17T14:13:16.188" v="39"/>
          <ac:spMkLst>
            <pc:docMk/>
            <pc:sldMk cId="1371633553" sldId="282"/>
            <ac:spMk id="3" creationId="{23FA4A7E-480C-04E4-8F47-0B081F1F9DED}"/>
          </ac:spMkLst>
        </pc:spChg>
        <pc:spChg chg="add del">
          <ac:chgData name="LOUKIA - DIMITRA GKIONI" userId="S::s21017@unipi.gr::aa9f98b7-c670-456c-aeac-1c051446b12b" providerId="AD" clId="Web-{7D91498E-3234-AA37-C73B-57344C038CC5}" dt="2023-11-17T14:15:57.646" v="50"/>
          <ac:spMkLst>
            <pc:docMk/>
            <pc:sldMk cId="1371633553" sldId="282"/>
            <ac:spMk id="9" creationId="{031EA4A4-5D79-4817-B146-24029A2F3CC7}"/>
          </ac:spMkLst>
        </pc:spChg>
        <pc:spChg chg="add del">
          <ac:chgData name="LOUKIA - DIMITRA GKIONI" userId="S::s21017@unipi.gr::aa9f98b7-c670-456c-aeac-1c051446b12b" providerId="AD" clId="Web-{7D91498E-3234-AA37-C73B-57344C038CC5}" dt="2023-11-17T14:15:57.646" v="50"/>
          <ac:spMkLst>
            <pc:docMk/>
            <pc:sldMk cId="1371633553" sldId="282"/>
            <ac:spMk id="11" creationId="{AF2F604E-43BE-4DC3-B983-E071523364F8}"/>
          </ac:spMkLst>
        </pc:spChg>
        <pc:spChg chg="add del">
          <ac:chgData name="LOUKIA - DIMITRA GKIONI" userId="S::s21017@unipi.gr::aa9f98b7-c670-456c-aeac-1c051446b12b" providerId="AD" clId="Web-{7D91498E-3234-AA37-C73B-57344C038CC5}" dt="2023-11-17T14:15:57.646" v="50"/>
          <ac:spMkLst>
            <pc:docMk/>
            <pc:sldMk cId="1371633553" sldId="282"/>
            <ac:spMk id="13" creationId="{08C9B587-E65E-4B52-B37C-ABEBB6E87928}"/>
          </ac:spMkLst>
        </pc:spChg>
        <pc:spChg chg="add del">
          <ac:chgData name="LOUKIA - DIMITRA GKIONI" userId="S::s21017@unipi.gr::aa9f98b7-c670-456c-aeac-1c051446b12b" providerId="AD" clId="Web-{7D91498E-3234-AA37-C73B-57344C038CC5}" dt="2023-11-17T14:15:57.646" v="49"/>
          <ac:spMkLst>
            <pc:docMk/>
            <pc:sldMk cId="1371633553" sldId="282"/>
            <ac:spMk id="18" creationId="{5E395AE0-8789-FAD6-A987-32E65C185100}"/>
          </ac:spMkLst>
        </pc:spChg>
        <pc:picChg chg="add mod">
          <ac:chgData name="LOUKIA - DIMITRA GKIONI" userId="S::s21017@unipi.gr::aa9f98b7-c670-456c-aeac-1c051446b12b" providerId="AD" clId="Web-{7D91498E-3234-AA37-C73B-57344C038CC5}" dt="2023-11-17T14:15:57.646" v="50"/>
          <ac:picMkLst>
            <pc:docMk/>
            <pc:sldMk cId="1371633553" sldId="282"/>
            <ac:picMk id="4" creationId="{474BAF48-5CF5-A965-6064-94B51644BE11}"/>
          </ac:picMkLst>
        </pc:picChg>
        <pc:picChg chg="add del mod">
          <ac:chgData name="LOUKIA - DIMITRA GKIONI" userId="S::s21017@unipi.gr::aa9f98b7-c670-456c-aeac-1c051446b12b" providerId="AD" clId="Web-{7D91498E-3234-AA37-C73B-57344C038CC5}" dt="2023-11-17T14:13:41.720" v="41"/>
          <ac:picMkLst>
            <pc:docMk/>
            <pc:sldMk cId="1371633553" sldId="282"/>
            <ac:picMk id="5" creationId="{4E4F06AD-E45F-5764-BC23-D0515670D400}"/>
          </ac:picMkLst>
        </pc:picChg>
        <pc:cxnChg chg="add del">
          <ac:chgData name="LOUKIA - DIMITRA GKIONI" userId="S::s21017@unipi.gr::aa9f98b7-c670-456c-aeac-1c051446b12b" providerId="AD" clId="Web-{7D91498E-3234-AA37-C73B-57344C038CC5}" dt="2023-11-17T14:15:57.646" v="49"/>
          <ac:cxnSpMkLst>
            <pc:docMk/>
            <pc:sldMk cId="1371633553" sldId="282"/>
            <ac:cxnSpMk id="20" creationId="{7667AA61-5C27-F30F-D229-06CBE5709F33}"/>
          </ac:cxnSpMkLst>
        </pc:cxnChg>
        <pc:cxnChg chg="add">
          <ac:chgData name="LOUKIA - DIMITRA GKIONI" userId="S::s21017@unipi.gr::aa9f98b7-c670-456c-aeac-1c051446b12b" providerId="AD" clId="Web-{7D91498E-3234-AA37-C73B-57344C038CC5}" dt="2023-11-17T14:15:57.646" v="50"/>
          <ac:cxnSpMkLst>
            <pc:docMk/>
            <pc:sldMk cId="1371633553" sldId="282"/>
            <ac:cxnSpMk id="22" creationId="{7667AA61-5C27-F30F-D229-06CBE5709F33}"/>
          </ac:cxnSpMkLst>
        </pc:cxnChg>
      </pc:sldChg>
      <pc:sldChg chg="new">
        <pc:chgData name="LOUKIA - DIMITRA GKIONI" userId="S::s21017@unipi.gr::aa9f98b7-c670-456c-aeac-1c051446b12b" providerId="AD" clId="Web-{7D91498E-3234-AA37-C73B-57344C038CC5}" dt="2023-11-17T14:29:54.778" v="209"/>
        <pc:sldMkLst>
          <pc:docMk/>
          <pc:sldMk cId="1327218245" sldId="283"/>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5.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AD7888-0385-4902-B97C-33174EB453CD}" type="doc">
      <dgm:prSet loTypeId="urn:microsoft.com/office/officeart/2005/8/layout/venn3" loCatId="relationship" qsTypeId="urn:microsoft.com/office/officeart/2005/8/quickstyle/simple2" qsCatId="simple" csTypeId="urn:microsoft.com/office/officeart/2005/8/colors/accent4_4" csCatId="accent4" phldr="1"/>
      <dgm:spPr/>
      <dgm:t>
        <a:bodyPr/>
        <a:lstStyle/>
        <a:p>
          <a:endParaRPr lang="en-US"/>
        </a:p>
      </dgm:t>
    </dgm:pt>
    <dgm:pt modelId="{9B87BF78-6769-4E80-8E7D-0551DFD6EDEF}">
      <dgm:prSet phldrT="[Text]" phldr="0"/>
      <dgm:spPr/>
      <dgm:t>
        <a:bodyPr/>
        <a:lstStyle/>
        <a:p>
          <a:r>
            <a:rPr lang="en-US" b="1" dirty="0">
              <a:latin typeface="Times New Roman"/>
              <a:cs typeface="Times New Roman"/>
            </a:rPr>
            <a:t>Greece</a:t>
          </a:r>
        </a:p>
      </dgm:t>
    </dgm:pt>
    <dgm:pt modelId="{8132A536-F5E1-48BE-9038-A8CA8E464B58}" type="parTrans" cxnId="{ACC99667-5FD3-427E-B13F-585BDC0167C1}">
      <dgm:prSet/>
      <dgm:spPr/>
      <dgm:t>
        <a:bodyPr/>
        <a:lstStyle/>
        <a:p>
          <a:endParaRPr lang="en-US"/>
        </a:p>
      </dgm:t>
    </dgm:pt>
    <dgm:pt modelId="{0EC13429-1446-4A8F-B1EF-0B961D254CFD}" type="sibTrans" cxnId="{ACC99667-5FD3-427E-B13F-585BDC0167C1}">
      <dgm:prSet/>
      <dgm:spPr/>
      <dgm:t>
        <a:bodyPr/>
        <a:lstStyle/>
        <a:p>
          <a:endParaRPr lang="en-US"/>
        </a:p>
      </dgm:t>
    </dgm:pt>
    <dgm:pt modelId="{E8E65CAE-F9EE-4177-9C4A-56362611F230}">
      <dgm:prSet phldrT="[Text]" phldr="0"/>
      <dgm:spPr/>
      <dgm:t>
        <a:bodyPr/>
        <a:lstStyle/>
        <a:p>
          <a:r>
            <a:rPr lang="en-US" b="1" dirty="0">
              <a:latin typeface="Times New Roman"/>
              <a:cs typeface="Times New Roman"/>
            </a:rPr>
            <a:t>Italy</a:t>
          </a:r>
        </a:p>
      </dgm:t>
    </dgm:pt>
    <dgm:pt modelId="{AE3F942F-5ED7-4F9E-82B7-8F567AD8D8D1}" type="parTrans" cxnId="{C6B3A302-EA01-4EA2-BB62-162498D7C9D3}">
      <dgm:prSet/>
      <dgm:spPr/>
      <dgm:t>
        <a:bodyPr/>
        <a:lstStyle/>
        <a:p>
          <a:endParaRPr lang="en-US"/>
        </a:p>
      </dgm:t>
    </dgm:pt>
    <dgm:pt modelId="{8EB41359-E942-4907-93B5-BE35DF8BDAF7}" type="sibTrans" cxnId="{C6B3A302-EA01-4EA2-BB62-162498D7C9D3}">
      <dgm:prSet/>
      <dgm:spPr/>
      <dgm:t>
        <a:bodyPr/>
        <a:lstStyle/>
        <a:p>
          <a:endParaRPr lang="en-US"/>
        </a:p>
      </dgm:t>
    </dgm:pt>
    <dgm:pt modelId="{06184231-1B49-4FF1-955C-DD838663EF8F}">
      <dgm:prSet phldrT="[Text]" phldr="0"/>
      <dgm:spPr/>
      <dgm:t>
        <a:bodyPr/>
        <a:lstStyle/>
        <a:p>
          <a:r>
            <a:rPr lang="en-US" b="1" dirty="0">
              <a:latin typeface="Times New Roman"/>
              <a:cs typeface="Times New Roman"/>
            </a:rPr>
            <a:t>Malta</a:t>
          </a:r>
        </a:p>
      </dgm:t>
    </dgm:pt>
    <dgm:pt modelId="{C6003D2D-CE8F-4C57-9EF7-705BFD107EE6}" type="parTrans" cxnId="{742960DF-E0C6-41E5-B1CE-EFE47BF9E722}">
      <dgm:prSet/>
      <dgm:spPr/>
      <dgm:t>
        <a:bodyPr/>
        <a:lstStyle/>
        <a:p>
          <a:endParaRPr lang="en-US"/>
        </a:p>
      </dgm:t>
    </dgm:pt>
    <dgm:pt modelId="{A65AD297-2D9D-4F6A-9BD5-8E9F61E00C18}" type="sibTrans" cxnId="{742960DF-E0C6-41E5-B1CE-EFE47BF9E722}">
      <dgm:prSet/>
      <dgm:spPr/>
      <dgm:t>
        <a:bodyPr/>
        <a:lstStyle/>
        <a:p>
          <a:endParaRPr lang="en-US"/>
        </a:p>
      </dgm:t>
    </dgm:pt>
    <dgm:pt modelId="{4AD4AFB1-3375-4FBE-8CFE-CB0EAF7B7B11}">
      <dgm:prSet phldrT="[Text]" phldr="0"/>
      <dgm:spPr/>
      <dgm:t>
        <a:bodyPr/>
        <a:lstStyle/>
        <a:p>
          <a:pPr rtl="0"/>
          <a:r>
            <a:rPr lang="en-US" b="1" dirty="0">
              <a:latin typeface="Times New Roman"/>
              <a:cs typeface="Times New Roman"/>
            </a:rPr>
            <a:t>Spain </a:t>
          </a:r>
        </a:p>
      </dgm:t>
    </dgm:pt>
    <dgm:pt modelId="{C08D85B8-C549-4C53-8239-9270548318F3}" type="parTrans" cxnId="{92C178CC-E622-43C9-A9A1-223352E6BF8B}">
      <dgm:prSet/>
      <dgm:spPr/>
      <dgm:t>
        <a:bodyPr/>
        <a:lstStyle/>
        <a:p>
          <a:endParaRPr lang="en-US"/>
        </a:p>
      </dgm:t>
    </dgm:pt>
    <dgm:pt modelId="{7B54AAE0-473F-4579-B748-95AA72031706}" type="sibTrans" cxnId="{92C178CC-E622-43C9-A9A1-223352E6BF8B}">
      <dgm:prSet/>
      <dgm:spPr/>
      <dgm:t>
        <a:bodyPr/>
        <a:lstStyle/>
        <a:p>
          <a:endParaRPr lang="en-US"/>
        </a:p>
      </dgm:t>
    </dgm:pt>
    <dgm:pt modelId="{09D79FC4-F26C-4525-83D0-D0F410817D99}">
      <dgm:prSet phldr="0"/>
      <dgm:spPr/>
      <dgm:t>
        <a:bodyPr/>
        <a:lstStyle/>
        <a:p>
          <a:r>
            <a:rPr lang="en-US" b="1" dirty="0">
              <a:latin typeface="Times New Roman"/>
              <a:cs typeface="Times New Roman"/>
            </a:rPr>
            <a:t>Cyprus</a:t>
          </a:r>
        </a:p>
      </dgm:t>
    </dgm:pt>
    <dgm:pt modelId="{BB3A7323-C8A6-4B49-BB34-5FBA43627082}" type="parTrans" cxnId="{58F7DF90-7D80-4428-9C76-1628B515AD45}">
      <dgm:prSet/>
      <dgm:spPr/>
    </dgm:pt>
    <dgm:pt modelId="{B20BC067-E6AF-45E7-9BAD-4992E65123F6}" type="sibTrans" cxnId="{58F7DF90-7D80-4428-9C76-1628B515AD45}">
      <dgm:prSet/>
      <dgm:spPr/>
    </dgm:pt>
    <dgm:pt modelId="{4AAB166A-3FD6-48E4-A445-472CB6511EC7}" type="pres">
      <dgm:prSet presAssocID="{42AD7888-0385-4902-B97C-33174EB453CD}" presName="Name0" presStyleCnt="0">
        <dgm:presLayoutVars>
          <dgm:dir/>
          <dgm:resizeHandles val="exact"/>
        </dgm:presLayoutVars>
      </dgm:prSet>
      <dgm:spPr/>
      <dgm:t>
        <a:bodyPr/>
        <a:lstStyle/>
        <a:p>
          <a:endParaRPr lang="en-GB"/>
        </a:p>
      </dgm:t>
    </dgm:pt>
    <dgm:pt modelId="{69B9B9CC-5C92-44E7-BD84-15E0A41A8BE6}" type="pres">
      <dgm:prSet presAssocID="{9B87BF78-6769-4E80-8E7D-0551DFD6EDEF}" presName="Name5" presStyleLbl="vennNode1" presStyleIdx="0" presStyleCnt="5">
        <dgm:presLayoutVars>
          <dgm:bulletEnabled val="1"/>
        </dgm:presLayoutVars>
      </dgm:prSet>
      <dgm:spPr/>
      <dgm:t>
        <a:bodyPr/>
        <a:lstStyle/>
        <a:p>
          <a:endParaRPr lang="en-GB"/>
        </a:p>
      </dgm:t>
    </dgm:pt>
    <dgm:pt modelId="{47C9D719-5129-4570-9B07-369F4F436567}" type="pres">
      <dgm:prSet presAssocID="{0EC13429-1446-4A8F-B1EF-0B961D254CFD}" presName="space" presStyleCnt="0"/>
      <dgm:spPr/>
    </dgm:pt>
    <dgm:pt modelId="{E07B6C9D-998A-47A3-9339-60EE63191474}" type="pres">
      <dgm:prSet presAssocID="{E8E65CAE-F9EE-4177-9C4A-56362611F230}" presName="Name5" presStyleLbl="vennNode1" presStyleIdx="1" presStyleCnt="5">
        <dgm:presLayoutVars>
          <dgm:bulletEnabled val="1"/>
        </dgm:presLayoutVars>
      </dgm:prSet>
      <dgm:spPr/>
      <dgm:t>
        <a:bodyPr/>
        <a:lstStyle/>
        <a:p>
          <a:endParaRPr lang="en-GB"/>
        </a:p>
      </dgm:t>
    </dgm:pt>
    <dgm:pt modelId="{7E13F551-2B60-45F2-844F-2A6FE1336404}" type="pres">
      <dgm:prSet presAssocID="{8EB41359-E942-4907-93B5-BE35DF8BDAF7}" presName="space" presStyleCnt="0"/>
      <dgm:spPr/>
    </dgm:pt>
    <dgm:pt modelId="{318C4EA7-7828-4867-88F8-71F296221F67}" type="pres">
      <dgm:prSet presAssocID="{06184231-1B49-4FF1-955C-DD838663EF8F}" presName="Name5" presStyleLbl="vennNode1" presStyleIdx="2" presStyleCnt="5">
        <dgm:presLayoutVars>
          <dgm:bulletEnabled val="1"/>
        </dgm:presLayoutVars>
      </dgm:prSet>
      <dgm:spPr/>
      <dgm:t>
        <a:bodyPr/>
        <a:lstStyle/>
        <a:p>
          <a:endParaRPr lang="en-GB"/>
        </a:p>
      </dgm:t>
    </dgm:pt>
    <dgm:pt modelId="{420D76B8-C6F2-4BD6-8DE0-E92FCAB93B09}" type="pres">
      <dgm:prSet presAssocID="{A65AD297-2D9D-4F6A-9BD5-8E9F61E00C18}" presName="space" presStyleCnt="0"/>
      <dgm:spPr/>
    </dgm:pt>
    <dgm:pt modelId="{D89C3099-79D4-494F-A0F4-0B899174BB5E}" type="pres">
      <dgm:prSet presAssocID="{4AD4AFB1-3375-4FBE-8CFE-CB0EAF7B7B11}" presName="Name5" presStyleLbl="vennNode1" presStyleIdx="3" presStyleCnt="5">
        <dgm:presLayoutVars>
          <dgm:bulletEnabled val="1"/>
        </dgm:presLayoutVars>
      </dgm:prSet>
      <dgm:spPr/>
      <dgm:t>
        <a:bodyPr/>
        <a:lstStyle/>
        <a:p>
          <a:endParaRPr lang="en-GB"/>
        </a:p>
      </dgm:t>
    </dgm:pt>
    <dgm:pt modelId="{00A912D3-C572-406A-98E4-81183265A2BA}" type="pres">
      <dgm:prSet presAssocID="{7B54AAE0-473F-4579-B748-95AA72031706}" presName="space" presStyleCnt="0"/>
      <dgm:spPr/>
    </dgm:pt>
    <dgm:pt modelId="{10FD67E3-5E59-4C51-9BEC-15647CDC3C1F}" type="pres">
      <dgm:prSet presAssocID="{09D79FC4-F26C-4525-83D0-D0F410817D99}" presName="Name5" presStyleLbl="vennNode1" presStyleIdx="4" presStyleCnt="5">
        <dgm:presLayoutVars>
          <dgm:bulletEnabled val="1"/>
        </dgm:presLayoutVars>
      </dgm:prSet>
      <dgm:spPr/>
      <dgm:t>
        <a:bodyPr/>
        <a:lstStyle/>
        <a:p>
          <a:endParaRPr lang="en-GB"/>
        </a:p>
      </dgm:t>
    </dgm:pt>
  </dgm:ptLst>
  <dgm:cxnLst>
    <dgm:cxn modelId="{ACC99667-5FD3-427E-B13F-585BDC0167C1}" srcId="{42AD7888-0385-4902-B97C-33174EB453CD}" destId="{9B87BF78-6769-4E80-8E7D-0551DFD6EDEF}" srcOrd="0" destOrd="0" parTransId="{8132A536-F5E1-48BE-9038-A8CA8E464B58}" sibTransId="{0EC13429-1446-4A8F-B1EF-0B961D254CFD}"/>
    <dgm:cxn modelId="{B7C8DC4F-041F-4273-AFE4-F7865FBD6F9F}" type="presOf" srcId="{42AD7888-0385-4902-B97C-33174EB453CD}" destId="{4AAB166A-3FD6-48E4-A445-472CB6511EC7}" srcOrd="0" destOrd="0" presId="urn:microsoft.com/office/officeart/2005/8/layout/venn3"/>
    <dgm:cxn modelId="{C6B3A302-EA01-4EA2-BB62-162498D7C9D3}" srcId="{42AD7888-0385-4902-B97C-33174EB453CD}" destId="{E8E65CAE-F9EE-4177-9C4A-56362611F230}" srcOrd="1" destOrd="0" parTransId="{AE3F942F-5ED7-4F9E-82B7-8F567AD8D8D1}" sibTransId="{8EB41359-E942-4907-93B5-BE35DF8BDAF7}"/>
    <dgm:cxn modelId="{19DA539B-D81A-4547-AB68-87869CD21E6C}" type="presOf" srcId="{E8E65CAE-F9EE-4177-9C4A-56362611F230}" destId="{E07B6C9D-998A-47A3-9339-60EE63191474}" srcOrd="0" destOrd="0" presId="urn:microsoft.com/office/officeart/2005/8/layout/venn3"/>
    <dgm:cxn modelId="{F14CBF02-AC95-46A4-8B11-41A65E64B8B6}" type="presOf" srcId="{06184231-1B49-4FF1-955C-DD838663EF8F}" destId="{318C4EA7-7828-4867-88F8-71F296221F67}" srcOrd="0" destOrd="0" presId="urn:microsoft.com/office/officeart/2005/8/layout/venn3"/>
    <dgm:cxn modelId="{0FC047F7-F919-4055-8DD4-83A67F35435E}" type="presOf" srcId="{09D79FC4-F26C-4525-83D0-D0F410817D99}" destId="{10FD67E3-5E59-4C51-9BEC-15647CDC3C1F}" srcOrd="0" destOrd="0" presId="urn:microsoft.com/office/officeart/2005/8/layout/venn3"/>
    <dgm:cxn modelId="{58F7DF90-7D80-4428-9C76-1628B515AD45}" srcId="{42AD7888-0385-4902-B97C-33174EB453CD}" destId="{09D79FC4-F26C-4525-83D0-D0F410817D99}" srcOrd="4" destOrd="0" parTransId="{BB3A7323-C8A6-4B49-BB34-5FBA43627082}" sibTransId="{B20BC067-E6AF-45E7-9BAD-4992E65123F6}"/>
    <dgm:cxn modelId="{510B48B7-B94B-4FCF-AB0F-59ACFA93BE35}" type="presOf" srcId="{9B87BF78-6769-4E80-8E7D-0551DFD6EDEF}" destId="{69B9B9CC-5C92-44E7-BD84-15E0A41A8BE6}" srcOrd="0" destOrd="0" presId="urn:microsoft.com/office/officeart/2005/8/layout/venn3"/>
    <dgm:cxn modelId="{34AE71CA-1085-428B-8B77-3E643F9310E6}" type="presOf" srcId="{4AD4AFB1-3375-4FBE-8CFE-CB0EAF7B7B11}" destId="{D89C3099-79D4-494F-A0F4-0B899174BB5E}" srcOrd="0" destOrd="0" presId="urn:microsoft.com/office/officeart/2005/8/layout/venn3"/>
    <dgm:cxn modelId="{742960DF-E0C6-41E5-B1CE-EFE47BF9E722}" srcId="{42AD7888-0385-4902-B97C-33174EB453CD}" destId="{06184231-1B49-4FF1-955C-DD838663EF8F}" srcOrd="2" destOrd="0" parTransId="{C6003D2D-CE8F-4C57-9EF7-705BFD107EE6}" sibTransId="{A65AD297-2D9D-4F6A-9BD5-8E9F61E00C18}"/>
    <dgm:cxn modelId="{92C178CC-E622-43C9-A9A1-223352E6BF8B}" srcId="{42AD7888-0385-4902-B97C-33174EB453CD}" destId="{4AD4AFB1-3375-4FBE-8CFE-CB0EAF7B7B11}" srcOrd="3" destOrd="0" parTransId="{C08D85B8-C549-4C53-8239-9270548318F3}" sibTransId="{7B54AAE0-473F-4579-B748-95AA72031706}"/>
    <dgm:cxn modelId="{9DABB4EB-23BF-4842-B61E-721052ACBB00}" type="presParOf" srcId="{4AAB166A-3FD6-48E4-A445-472CB6511EC7}" destId="{69B9B9CC-5C92-44E7-BD84-15E0A41A8BE6}" srcOrd="0" destOrd="0" presId="urn:microsoft.com/office/officeart/2005/8/layout/venn3"/>
    <dgm:cxn modelId="{9D105D4E-F2EB-4706-8DE2-8D169A4C6662}" type="presParOf" srcId="{4AAB166A-3FD6-48E4-A445-472CB6511EC7}" destId="{47C9D719-5129-4570-9B07-369F4F436567}" srcOrd="1" destOrd="0" presId="urn:microsoft.com/office/officeart/2005/8/layout/venn3"/>
    <dgm:cxn modelId="{D400AA56-4666-4060-84CA-F614E5AD4AB8}" type="presParOf" srcId="{4AAB166A-3FD6-48E4-A445-472CB6511EC7}" destId="{E07B6C9D-998A-47A3-9339-60EE63191474}" srcOrd="2" destOrd="0" presId="urn:microsoft.com/office/officeart/2005/8/layout/venn3"/>
    <dgm:cxn modelId="{BADA0F18-B1D2-4BEC-A61C-2068F0BACFE6}" type="presParOf" srcId="{4AAB166A-3FD6-48E4-A445-472CB6511EC7}" destId="{7E13F551-2B60-45F2-844F-2A6FE1336404}" srcOrd="3" destOrd="0" presId="urn:microsoft.com/office/officeart/2005/8/layout/venn3"/>
    <dgm:cxn modelId="{1F03D539-A35E-4353-8C58-D8D89984DCFB}" type="presParOf" srcId="{4AAB166A-3FD6-48E4-A445-472CB6511EC7}" destId="{318C4EA7-7828-4867-88F8-71F296221F67}" srcOrd="4" destOrd="0" presId="urn:microsoft.com/office/officeart/2005/8/layout/venn3"/>
    <dgm:cxn modelId="{FA11B34A-0757-4AD5-A3AD-E32B79089060}" type="presParOf" srcId="{4AAB166A-3FD6-48E4-A445-472CB6511EC7}" destId="{420D76B8-C6F2-4BD6-8DE0-E92FCAB93B09}" srcOrd="5" destOrd="0" presId="urn:microsoft.com/office/officeart/2005/8/layout/venn3"/>
    <dgm:cxn modelId="{6132EE38-5BFB-4C4A-B241-C082C710EDA3}" type="presParOf" srcId="{4AAB166A-3FD6-48E4-A445-472CB6511EC7}" destId="{D89C3099-79D4-494F-A0F4-0B899174BB5E}" srcOrd="6" destOrd="0" presId="urn:microsoft.com/office/officeart/2005/8/layout/venn3"/>
    <dgm:cxn modelId="{2519F8AA-C171-4F8E-BE70-2BEE00B44715}" type="presParOf" srcId="{4AAB166A-3FD6-48E4-A445-472CB6511EC7}" destId="{00A912D3-C572-406A-98E4-81183265A2BA}" srcOrd="7" destOrd="0" presId="urn:microsoft.com/office/officeart/2005/8/layout/venn3"/>
    <dgm:cxn modelId="{4D09BBA4-A083-4293-BB05-C13B1742EBD9}" type="presParOf" srcId="{4AAB166A-3FD6-48E4-A445-472CB6511EC7}" destId="{10FD67E3-5E59-4C51-9BEC-15647CDC3C1F}" srcOrd="8"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545091-FD51-472A-A522-81F27B3FAEE4}"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pt>
    <dgm:pt modelId="{6F4BCD6B-3568-4474-92DF-EF8736BD606D}">
      <dgm:prSet phldrT="[Text]" phldr="0"/>
      <dgm:spPr/>
      <dgm:t>
        <a:bodyPr/>
        <a:lstStyle/>
        <a:p>
          <a:pPr>
            <a:lnSpc>
              <a:spcPct val="100000"/>
            </a:lnSpc>
            <a:defRPr cap="all"/>
          </a:pPr>
          <a:r>
            <a:rPr lang="en-US" b="1">
              <a:latin typeface="Calibri Light" panose="020F0302020204030204"/>
            </a:rPr>
            <a:t>Place on the Map</a:t>
          </a:r>
          <a:endParaRPr lang="en-US" b="1"/>
        </a:p>
      </dgm:t>
    </dgm:pt>
    <dgm:pt modelId="{0C2023DD-6253-4DD8-A220-CD6C73B5F06B}" type="parTrans" cxnId="{EBA44E8C-69DD-4E49-9907-4B5182E47142}">
      <dgm:prSet/>
      <dgm:spPr/>
    </dgm:pt>
    <dgm:pt modelId="{1AE9740B-315C-4470-A2F2-8CB636B3AE3D}" type="sibTrans" cxnId="{EBA44E8C-69DD-4E49-9907-4B5182E47142}">
      <dgm:prSet/>
      <dgm:spPr/>
      <dgm:t>
        <a:bodyPr/>
        <a:lstStyle/>
        <a:p>
          <a:endParaRPr lang="en-US"/>
        </a:p>
      </dgm:t>
    </dgm:pt>
    <dgm:pt modelId="{56B3A4DC-337D-450B-BF5A-A46E0DFB2402}">
      <dgm:prSet phldrT="[Text]" phldr="0"/>
      <dgm:spPr/>
      <dgm:t>
        <a:bodyPr/>
        <a:lstStyle/>
        <a:p>
          <a:pPr>
            <a:lnSpc>
              <a:spcPct val="100000"/>
            </a:lnSpc>
            <a:defRPr cap="all"/>
          </a:pPr>
          <a:r>
            <a:rPr lang="en-US" b="1">
              <a:latin typeface="Calibri Light" panose="020F0302020204030204"/>
            </a:rPr>
            <a:t>Population and size</a:t>
          </a:r>
          <a:endParaRPr lang="en-US" b="1"/>
        </a:p>
      </dgm:t>
    </dgm:pt>
    <dgm:pt modelId="{5F7F77EA-6A9B-481A-91C8-59635CE7C1A6}" type="parTrans" cxnId="{84D08420-6CCA-461A-A6E7-484A92E57C1E}">
      <dgm:prSet/>
      <dgm:spPr/>
    </dgm:pt>
    <dgm:pt modelId="{9F2215BF-1848-4964-AFAF-62C69F8A088E}" type="sibTrans" cxnId="{84D08420-6CCA-461A-A6E7-484A92E57C1E}">
      <dgm:prSet/>
      <dgm:spPr/>
      <dgm:t>
        <a:bodyPr/>
        <a:lstStyle/>
        <a:p>
          <a:endParaRPr lang="en-US"/>
        </a:p>
      </dgm:t>
    </dgm:pt>
    <dgm:pt modelId="{8F3FBBA3-6410-46B7-95B1-853918CF30E9}">
      <dgm:prSet phldrT="[Text]" phldr="0"/>
      <dgm:spPr/>
      <dgm:t>
        <a:bodyPr/>
        <a:lstStyle/>
        <a:p>
          <a:pPr>
            <a:lnSpc>
              <a:spcPct val="100000"/>
            </a:lnSpc>
            <a:defRPr cap="all"/>
          </a:pPr>
          <a:r>
            <a:rPr lang="en-US" b="1">
              <a:latin typeface="Calibri Light" panose="020F0302020204030204"/>
            </a:rPr>
            <a:t>Unemployment rate 2015</a:t>
          </a:r>
          <a:endParaRPr lang="en-US" b="1"/>
        </a:p>
      </dgm:t>
    </dgm:pt>
    <dgm:pt modelId="{45942F6D-6F17-4860-8F8C-DACFD75214C1}" type="parTrans" cxnId="{401D2F1E-0282-4C0C-9374-165F0A2F5EDA}">
      <dgm:prSet/>
      <dgm:spPr/>
    </dgm:pt>
    <dgm:pt modelId="{A222CA85-874D-4252-BC87-8553E9EC95A0}" type="sibTrans" cxnId="{401D2F1E-0282-4C0C-9374-165F0A2F5EDA}">
      <dgm:prSet/>
      <dgm:spPr/>
    </dgm:pt>
    <dgm:pt modelId="{D7C04567-97CF-4A69-BA46-1D6F0A4C6E6F}" type="pres">
      <dgm:prSet presAssocID="{E1545091-FD51-472A-A522-81F27B3FAEE4}" presName="root" presStyleCnt="0">
        <dgm:presLayoutVars>
          <dgm:dir/>
          <dgm:resizeHandles val="exact"/>
        </dgm:presLayoutVars>
      </dgm:prSet>
      <dgm:spPr/>
    </dgm:pt>
    <dgm:pt modelId="{11610AC1-6F19-43AF-B82A-5961EAF0C1F6}" type="pres">
      <dgm:prSet presAssocID="{6F4BCD6B-3568-4474-92DF-EF8736BD606D}" presName="compNode" presStyleCnt="0"/>
      <dgm:spPr/>
    </dgm:pt>
    <dgm:pt modelId="{A46ABD40-3813-4B9B-AFA9-8635249F0B01}" type="pres">
      <dgm:prSet presAssocID="{6F4BCD6B-3568-4474-92DF-EF8736BD606D}" presName="iconBgRect" presStyleLbl="bgShp" presStyleIdx="0" presStyleCnt="3"/>
      <dgm:spPr/>
    </dgm:pt>
    <dgm:pt modelId="{A246DB63-E81A-4343-936D-50B46279F1C9}" type="pres">
      <dgm:prSet presAssocID="{6F4BCD6B-3568-4474-92DF-EF8736BD606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Marker"/>
        </a:ext>
      </dgm:extLst>
    </dgm:pt>
    <dgm:pt modelId="{A2E6FCF3-E672-4A1E-893C-701332509781}" type="pres">
      <dgm:prSet presAssocID="{6F4BCD6B-3568-4474-92DF-EF8736BD606D}" presName="spaceRect" presStyleCnt="0"/>
      <dgm:spPr/>
    </dgm:pt>
    <dgm:pt modelId="{35F63185-BADE-4D9C-90C3-8C71ED9CC038}" type="pres">
      <dgm:prSet presAssocID="{6F4BCD6B-3568-4474-92DF-EF8736BD606D}" presName="textRect" presStyleLbl="revTx" presStyleIdx="0" presStyleCnt="3">
        <dgm:presLayoutVars>
          <dgm:chMax val="1"/>
          <dgm:chPref val="1"/>
        </dgm:presLayoutVars>
      </dgm:prSet>
      <dgm:spPr/>
      <dgm:t>
        <a:bodyPr/>
        <a:lstStyle/>
        <a:p>
          <a:endParaRPr lang="en-GB"/>
        </a:p>
      </dgm:t>
    </dgm:pt>
    <dgm:pt modelId="{33D56BEF-6EAA-47B6-91E6-B7B4BFFE39C4}" type="pres">
      <dgm:prSet presAssocID="{1AE9740B-315C-4470-A2F2-8CB636B3AE3D}" presName="sibTrans" presStyleCnt="0"/>
      <dgm:spPr/>
    </dgm:pt>
    <dgm:pt modelId="{9213A99C-7128-42C9-981F-C0D5281CAD4F}" type="pres">
      <dgm:prSet presAssocID="{56B3A4DC-337D-450B-BF5A-A46E0DFB2402}" presName="compNode" presStyleCnt="0"/>
      <dgm:spPr/>
    </dgm:pt>
    <dgm:pt modelId="{9D81BF38-A3A1-44DD-B3E9-D68F8FB33079}" type="pres">
      <dgm:prSet presAssocID="{56B3A4DC-337D-450B-BF5A-A46E0DFB2402}" presName="iconBgRect" presStyleLbl="bgShp" presStyleIdx="1" presStyleCnt="3"/>
      <dgm:spPr/>
    </dgm:pt>
    <dgm:pt modelId="{52D5DF50-5A4B-4B9B-AC44-24869E3B7EE5}" type="pres">
      <dgm:prSet presAssocID="{56B3A4DC-337D-450B-BF5A-A46E0DFB24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Group"/>
        </a:ext>
      </dgm:extLst>
    </dgm:pt>
    <dgm:pt modelId="{2DD25D6A-EE02-4DB7-AA79-1C843A73E063}" type="pres">
      <dgm:prSet presAssocID="{56B3A4DC-337D-450B-BF5A-A46E0DFB2402}" presName="spaceRect" presStyleCnt="0"/>
      <dgm:spPr/>
    </dgm:pt>
    <dgm:pt modelId="{BBB5BC1E-25CC-4D75-BA28-849402F92639}" type="pres">
      <dgm:prSet presAssocID="{56B3A4DC-337D-450B-BF5A-A46E0DFB2402}" presName="textRect" presStyleLbl="revTx" presStyleIdx="1" presStyleCnt="3">
        <dgm:presLayoutVars>
          <dgm:chMax val="1"/>
          <dgm:chPref val="1"/>
        </dgm:presLayoutVars>
      </dgm:prSet>
      <dgm:spPr/>
      <dgm:t>
        <a:bodyPr/>
        <a:lstStyle/>
        <a:p>
          <a:endParaRPr lang="en-GB"/>
        </a:p>
      </dgm:t>
    </dgm:pt>
    <dgm:pt modelId="{92159526-3E19-4FB3-869E-9F64296FFAE9}" type="pres">
      <dgm:prSet presAssocID="{9F2215BF-1848-4964-AFAF-62C69F8A088E}" presName="sibTrans" presStyleCnt="0"/>
      <dgm:spPr/>
    </dgm:pt>
    <dgm:pt modelId="{CA3C9BDC-4F0C-4002-8F4D-102D3C0191D3}" type="pres">
      <dgm:prSet presAssocID="{8F3FBBA3-6410-46B7-95B1-853918CF30E9}" presName="compNode" presStyleCnt="0"/>
      <dgm:spPr/>
    </dgm:pt>
    <dgm:pt modelId="{2AFBAB08-4662-499A-97DE-8965520F7F78}" type="pres">
      <dgm:prSet presAssocID="{8F3FBBA3-6410-46B7-95B1-853918CF30E9}" presName="iconBgRect" presStyleLbl="bgShp" presStyleIdx="2" presStyleCnt="3"/>
      <dgm:spPr/>
    </dgm:pt>
    <dgm:pt modelId="{4E02460B-0374-47B3-AD91-6FA350A15E86}" type="pres">
      <dgm:prSet presAssocID="{8F3FBBA3-6410-46B7-95B1-853918CF30E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Money"/>
        </a:ext>
      </dgm:extLst>
    </dgm:pt>
    <dgm:pt modelId="{13061545-3771-453C-B81C-BB21066F7123}" type="pres">
      <dgm:prSet presAssocID="{8F3FBBA3-6410-46B7-95B1-853918CF30E9}" presName="spaceRect" presStyleCnt="0"/>
      <dgm:spPr/>
    </dgm:pt>
    <dgm:pt modelId="{E2B9195B-1A50-45D1-A437-E30685BB9585}" type="pres">
      <dgm:prSet presAssocID="{8F3FBBA3-6410-46B7-95B1-853918CF30E9}" presName="textRect" presStyleLbl="revTx" presStyleIdx="2" presStyleCnt="3">
        <dgm:presLayoutVars>
          <dgm:chMax val="1"/>
          <dgm:chPref val="1"/>
        </dgm:presLayoutVars>
      </dgm:prSet>
      <dgm:spPr/>
      <dgm:t>
        <a:bodyPr/>
        <a:lstStyle/>
        <a:p>
          <a:endParaRPr lang="en-GB"/>
        </a:p>
      </dgm:t>
    </dgm:pt>
  </dgm:ptLst>
  <dgm:cxnLst>
    <dgm:cxn modelId="{A4AF993B-E115-4A9F-A068-037913A460CD}" type="presOf" srcId="{56B3A4DC-337D-450B-BF5A-A46E0DFB2402}" destId="{BBB5BC1E-25CC-4D75-BA28-849402F92639}" srcOrd="0" destOrd="0" presId="urn:microsoft.com/office/officeart/2018/5/layout/IconCircleLabelList"/>
    <dgm:cxn modelId="{EBA44E8C-69DD-4E49-9907-4B5182E47142}" srcId="{E1545091-FD51-472A-A522-81F27B3FAEE4}" destId="{6F4BCD6B-3568-4474-92DF-EF8736BD606D}" srcOrd="0" destOrd="0" parTransId="{0C2023DD-6253-4DD8-A220-CD6C73B5F06B}" sibTransId="{1AE9740B-315C-4470-A2F2-8CB636B3AE3D}"/>
    <dgm:cxn modelId="{9A79273D-285F-45D1-B6EF-3E663E7F3BEB}" type="presOf" srcId="{6F4BCD6B-3568-4474-92DF-EF8736BD606D}" destId="{35F63185-BADE-4D9C-90C3-8C71ED9CC038}" srcOrd="0" destOrd="0" presId="urn:microsoft.com/office/officeart/2018/5/layout/IconCircleLabelList"/>
    <dgm:cxn modelId="{401D2F1E-0282-4C0C-9374-165F0A2F5EDA}" srcId="{E1545091-FD51-472A-A522-81F27B3FAEE4}" destId="{8F3FBBA3-6410-46B7-95B1-853918CF30E9}" srcOrd="2" destOrd="0" parTransId="{45942F6D-6F17-4860-8F8C-DACFD75214C1}" sibTransId="{A222CA85-874D-4252-BC87-8553E9EC95A0}"/>
    <dgm:cxn modelId="{FAF80D69-C981-4343-86FF-8B1DB760E06D}" type="presOf" srcId="{8F3FBBA3-6410-46B7-95B1-853918CF30E9}" destId="{E2B9195B-1A50-45D1-A437-E30685BB9585}" srcOrd="0" destOrd="0" presId="urn:microsoft.com/office/officeart/2018/5/layout/IconCircleLabelList"/>
    <dgm:cxn modelId="{84D08420-6CCA-461A-A6E7-484A92E57C1E}" srcId="{E1545091-FD51-472A-A522-81F27B3FAEE4}" destId="{56B3A4DC-337D-450B-BF5A-A46E0DFB2402}" srcOrd="1" destOrd="0" parTransId="{5F7F77EA-6A9B-481A-91C8-59635CE7C1A6}" sibTransId="{9F2215BF-1848-4964-AFAF-62C69F8A088E}"/>
    <dgm:cxn modelId="{EFB4B9DA-0551-4ED9-9C47-2F0CDB317A03}" type="presOf" srcId="{E1545091-FD51-472A-A522-81F27B3FAEE4}" destId="{D7C04567-97CF-4A69-BA46-1D6F0A4C6E6F}" srcOrd="0" destOrd="0" presId="urn:microsoft.com/office/officeart/2018/5/layout/IconCircleLabelList"/>
    <dgm:cxn modelId="{F4201E77-1C59-4F92-B956-2D8B99C78F1E}" type="presParOf" srcId="{D7C04567-97CF-4A69-BA46-1D6F0A4C6E6F}" destId="{11610AC1-6F19-43AF-B82A-5961EAF0C1F6}" srcOrd="0" destOrd="0" presId="urn:microsoft.com/office/officeart/2018/5/layout/IconCircleLabelList"/>
    <dgm:cxn modelId="{33021002-AC6C-4C43-B4F1-EB4D81EC6CF9}" type="presParOf" srcId="{11610AC1-6F19-43AF-B82A-5961EAF0C1F6}" destId="{A46ABD40-3813-4B9B-AFA9-8635249F0B01}" srcOrd="0" destOrd="0" presId="urn:microsoft.com/office/officeart/2018/5/layout/IconCircleLabelList"/>
    <dgm:cxn modelId="{F386E68B-4027-4A4C-9C38-460DEB010639}" type="presParOf" srcId="{11610AC1-6F19-43AF-B82A-5961EAF0C1F6}" destId="{A246DB63-E81A-4343-936D-50B46279F1C9}" srcOrd="1" destOrd="0" presId="urn:microsoft.com/office/officeart/2018/5/layout/IconCircleLabelList"/>
    <dgm:cxn modelId="{B01A4F81-B832-490B-9C5F-56FE5B8DCB87}" type="presParOf" srcId="{11610AC1-6F19-43AF-B82A-5961EAF0C1F6}" destId="{A2E6FCF3-E672-4A1E-893C-701332509781}" srcOrd="2" destOrd="0" presId="urn:microsoft.com/office/officeart/2018/5/layout/IconCircleLabelList"/>
    <dgm:cxn modelId="{11AA17DE-D667-47FE-90A8-528D2F20E749}" type="presParOf" srcId="{11610AC1-6F19-43AF-B82A-5961EAF0C1F6}" destId="{35F63185-BADE-4D9C-90C3-8C71ED9CC038}" srcOrd="3" destOrd="0" presId="urn:microsoft.com/office/officeart/2018/5/layout/IconCircleLabelList"/>
    <dgm:cxn modelId="{803CA0AB-E45C-4CDA-970E-5C0DD6DB3013}" type="presParOf" srcId="{D7C04567-97CF-4A69-BA46-1D6F0A4C6E6F}" destId="{33D56BEF-6EAA-47B6-91E6-B7B4BFFE39C4}" srcOrd="1" destOrd="0" presId="urn:microsoft.com/office/officeart/2018/5/layout/IconCircleLabelList"/>
    <dgm:cxn modelId="{B8B0CB4F-E16C-4011-98E0-F10CD2BD47AE}" type="presParOf" srcId="{D7C04567-97CF-4A69-BA46-1D6F0A4C6E6F}" destId="{9213A99C-7128-42C9-981F-C0D5281CAD4F}" srcOrd="2" destOrd="0" presId="urn:microsoft.com/office/officeart/2018/5/layout/IconCircleLabelList"/>
    <dgm:cxn modelId="{D0F7E705-8A6E-4994-A23C-782AB937108D}" type="presParOf" srcId="{9213A99C-7128-42C9-981F-C0D5281CAD4F}" destId="{9D81BF38-A3A1-44DD-B3E9-D68F8FB33079}" srcOrd="0" destOrd="0" presId="urn:microsoft.com/office/officeart/2018/5/layout/IconCircleLabelList"/>
    <dgm:cxn modelId="{A067C404-A3DF-4794-AEE7-9E7D3CBC8510}" type="presParOf" srcId="{9213A99C-7128-42C9-981F-C0D5281CAD4F}" destId="{52D5DF50-5A4B-4B9B-AC44-24869E3B7EE5}" srcOrd="1" destOrd="0" presId="urn:microsoft.com/office/officeart/2018/5/layout/IconCircleLabelList"/>
    <dgm:cxn modelId="{4ACC086A-9047-4B9E-B176-750850FB3C84}" type="presParOf" srcId="{9213A99C-7128-42C9-981F-C0D5281CAD4F}" destId="{2DD25D6A-EE02-4DB7-AA79-1C843A73E063}" srcOrd="2" destOrd="0" presId="urn:microsoft.com/office/officeart/2018/5/layout/IconCircleLabelList"/>
    <dgm:cxn modelId="{CB98DD4A-2E1D-499B-950B-6A2F8F0C0AFE}" type="presParOf" srcId="{9213A99C-7128-42C9-981F-C0D5281CAD4F}" destId="{BBB5BC1E-25CC-4D75-BA28-849402F92639}" srcOrd="3" destOrd="0" presId="urn:microsoft.com/office/officeart/2018/5/layout/IconCircleLabelList"/>
    <dgm:cxn modelId="{A3ACD908-49D9-42B2-ADCF-67C249024E5D}" type="presParOf" srcId="{D7C04567-97CF-4A69-BA46-1D6F0A4C6E6F}" destId="{92159526-3E19-4FB3-869E-9F64296FFAE9}" srcOrd="3" destOrd="0" presId="urn:microsoft.com/office/officeart/2018/5/layout/IconCircleLabelList"/>
    <dgm:cxn modelId="{11F74D5D-279F-4F63-92AA-B2FB84CA7009}" type="presParOf" srcId="{D7C04567-97CF-4A69-BA46-1D6F0A4C6E6F}" destId="{CA3C9BDC-4F0C-4002-8F4D-102D3C0191D3}" srcOrd="4" destOrd="0" presId="urn:microsoft.com/office/officeart/2018/5/layout/IconCircleLabelList"/>
    <dgm:cxn modelId="{16AD5CB5-9099-4378-A471-E90C1CDC0221}" type="presParOf" srcId="{CA3C9BDC-4F0C-4002-8F4D-102D3C0191D3}" destId="{2AFBAB08-4662-499A-97DE-8965520F7F78}" srcOrd="0" destOrd="0" presId="urn:microsoft.com/office/officeart/2018/5/layout/IconCircleLabelList"/>
    <dgm:cxn modelId="{965E86CF-5A70-420A-B0F0-A5B1F9FC8974}" type="presParOf" srcId="{CA3C9BDC-4F0C-4002-8F4D-102D3C0191D3}" destId="{4E02460B-0374-47B3-AD91-6FA350A15E86}" srcOrd="1" destOrd="0" presId="urn:microsoft.com/office/officeart/2018/5/layout/IconCircleLabelList"/>
    <dgm:cxn modelId="{8CE5FDCF-10B4-49E3-B6EC-95A22B41C561}" type="presParOf" srcId="{CA3C9BDC-4F0C-4002-8F4D-102D3C0191D3}" destId="{13061545-3771-453C-B81C-BB21066F7123}" srcOrd="2" destOrd="0" presId="urn:microsoft.com/office/officeart/2018/5/layout/IconCircleLabelList"/>
    <dgm:cxn modelId="{3F5CA0AF-7C7C-4C45-B1C6-23CF6682D4A1}" type="presParOf" srcId="{CA3C9BDC-4F0C-4002-8F4D-102D3C0191D3}" destId="{E2B9195B-1A50-45D1-A437-E30685BB9585}"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4EF3A2-C9E5-4A61-BF86-9C172A15A163}" type="doc">
      <dgm:prSet loTypeId="urn:microsoft.com/office/officeart/2016/7/layout/RoundedRectangleTimeline" loCatId="process" qsTypeId="urn:microsoft.com/office/officeart/2005/8/quickstyle/simple4" qsCatId="simple" csTypeId="urn:microsoft.com/office/officeart/2005/8/colors/colorful5" csCatId="colorful" phldr="1"/>
      <dgm:spPr/>
      <dgm:t>
        <a:bodyPr/>
        <a:lstStyle/>
        <a:p>
          <a:endParaRPr lang="en-US"/>
        </a:p>
      </dgm:t>
    </dgm:pt>
    <dgm:pt modelId="{78879FAB-0BAC-4DC8-8D02-23A0B986E66D}">
      <dgm:prSet/>
      <dgm:spPr/>
      <dgm:t>
        <a:bodyPr/>
        <a:lstStyle/>
        <a:p>
          <a:r>
            <a:rPr lang="en-US" dirty="0"/>
            <a:t>2015</a:t>
          </a:r>
        </a:p>
      </dgm:t>
    </dgm:pt>
    <dgm:pt modelId="{75902B13-675D-4445-8066-8AA57135E020}" type="parTrans" cxnId="{6139C7DD-907F-4862-84DD-B1F32E7F1C56}">
      <dgm:prSet/>
      <dgm:spPr/>
      <dgm:t>
        <a:bodyPr/>
        <a:lstStyle/>
        <a:p>
          <a:endParaRPr lang="en-US"/>
        </a:p>
      </dgm:t>
    </dgm:pt>
    <dgm:pt modelId="{BF00E283-2A7B-44BE-B8AA-C3B8AFA98173}" type="sibTrans" cxnId="{6139C7DD-907F-4862-84DD-B1F32E7F1C56}">
      <dgm:prSet/>
      <dgm:spPr/>
      <dgm:t>
        <a:bodyPr/>
        <a:lstStyle/>
        <a:p>
          <a:endParaRPr lang="en-US"/>
        </a:p>
      </dgm:t>
    </dgm:pt>
    <dgm:pt modelId="{EEF14686-6E61-4109-B5A8-FD338E9112B2}">
      <dgm:prSet/>
      <dgm:spPr/>
      <dgm:t>
        <a:bodyPr/>
        <a:lstStyle/>
        <a:p>
          <a:r>
            <a:rPr lang="en-US" b="1" dirty="0"/>
            <a:t>Nearly a million</a:t>
          </a:r>
          <a:r>
            <a:rPr lang="en-US" dirty="0"/>
            <a:t> migrants</a:t>
          </a:r>
        </a:p>
      </dgm:t>
    </dgm:pt>
    <dgm:pt modelId="{EFB097D5-B472-4FC2-B8DE-0F0718F61446}" type="parTrans" cxnId="{E6749C56-466A-434B-91B3-65642F026BF6}">
      <dgm:prSet/>
      <dgm:spPr/>
      <dgm:t>
        <a:bodyPr/>
        <a:lstStyle/>
        <a:p>
          <a:endParaRPr lang="en-US"/>
        </a:p>
      </dgm:t>
    </dgm:pt>
    <dgm:pt modelId="{A7E14CB8-F11B-4FAB-9B68-1359362BA244}" type="sibTrans" cxnId="{E6749C56-466A-434B-91B3-65642F026BF6}">
      <dgm:prSet/>
      <dgm:spPr/>
      <dgm:t>
        <a:bodyPr/>
        <a:lstStyle/>
        <a:p>
          <a:endParaRPr lang="en-US"/>
        </a:p>
      </dgm:t>
    </dgm:pt>
    <dgm:pt modelId="{7B011C8F-817C-491E-A997-FE4FDBFF9A16}">
      <dgm:prSet/>
      <dgm:spPr/>
      <dgm:t>
        <a:bodyPr/>
        <a:lstStyle/>
        <a:p>
          <a:r>
            <a:rPr lang="en-US" dirty="0"/>
            <a:t>enter Europe through</a:t>
          </a:r>
        </a:p>
      </dgm:t>
    </dgm:pt>
    <dgm:pt modelId="{A014B99E-6E7B-4D74-B4B5-5F43F823AC71}" type="parTrans" cxnId="{2F690EE0-59C1-40A7-9A30-42161C3945C1}">
      <dgm:prSet/>
      <dgm:spPr/>
      <dgm:t>
        <a:bodyPr/>
        <a:lstStyle/>
        <a:p>
          <a:endParaRPr lang="en-US"/>
        </a:p>
      </dgm:t>
    </dgm:pt>
    <dgm:pt modelId="{6A7768B0-3EE7-477C-88C9-CEF5937A0667}" type="sibTrans" cxnId="{2F690EE0-59C1-40A7-9A30-42161C3945C1}">
      <dgm:prSet/>
      <dgm:spPr/>
      <dgm:t>
        <a:bodyPr/>
        <a:lstStyle/>
        <a:p>
          <a:endParaRPr lang="en-US"/>
        </a:p>
      </dgm:t>
    </dgm:pt>
    <dgm:pt modelId="{0F91E741-6A22-46AB-92C9-D7B8603446F8}">
      <dgm:prSet/>
      <dgm:spPr/>
      <dgm:t>
        <a:bodyPr/>
        <a:lstStyle/>
        <a:p>
          <a:r>
            <a:rPr lang="en-US" dirty="0"/>
            <a:t>Eastern med. and Balkan</a:t>
          </a:r>
        </a:p>
      </dgm:t>
    </dgm:pt>
    <dgm:pt modelId="{8AAD9DB8-15AF-4FC5-B4AE-FD21E202CDD5}" type="parTrans" cxnId="{5F4D2224-49FF-40A5-962D-D9AD237F8590}">
      <dgm:prSet/>
      <dgm:spPr/>
      <dgm:t>
        <a:bodyPr/>
        <a:lstStyle/>
        <a:p>
          <a:endParaRPr lang="en-US"/>
        </a:p>
      </dgm:t>
    </dgm:pt>
    <dgm:pt modelId="{32322E2B-07F9-47E1-B043-6D6955500E6C}" type="sibTrans" cxnId="{5F4D2224-49FF-40A5-962D-D9AD237F8590}">
      <dgm:prSet/>
      <dgm:spPr/>
      <dgm:t>
        <a:bodyPr/>
        <a:lstStyle/>
        <a:p>
          <a:endParaRPr lang="en-US"/>
        </a:p>
      </dgm:t>
    </dgm:pt>
    <dgm:pt modelId="{4D54DCB9-D735-4612-98C9-591445CB6031}">
      <dgm:prSet/>
      <dgm:spPr/>
      <dgm:t>
        <a:bodyPr/>
        <a:lstStyle/>
        <a:p>
          <a:r>
            <a:rPr lang="en-US" dirty="0"/>
            <a:t>route</a:t>
          </a:r>
        </a:p>
      </dgm:t>
    </dgm:pt>
    <dgm:pt modelId="{BEA0F18E-AC99-4835-A760-32F8E914A8F9}" type="parTrans" cxnId="{A13F8232-4ECC-438E-A90D-D9324BF2EC0F}">
      <dgm:prSet/>
      <dgm:spPr/>
      <dgm:t>
        <a:bodyPr/>
        <a:lstStyle/>
        <a:p>
          <a:endParaRPr lang="en-US"/>
        </a:p>
      </dgm:t>
    </dgm:pt>
    <dgm:pt modelId="{D1BE7FD4-944C-4E7A-8B45-391125DBDB79}" type="sibTrans" cxnId="{A13F8232-4ECC-438E-A90D-D9324BF2EC0F}">
      <dgm:prSet/>
      <dgm:spPr/>
      <dgm:t>
        <a:bodyPr/>
        <a:lstStyle/>
        <a:p>
          <a:endParaRPr lang="en-US"/>
        </a:p>
      </dgm:t>
    </dgm:pt>
    <dgm:pt modelId="{658E3595-C4FB-44A5-8FC0-82CBFE1E3BB7}">
      <dgm:prSet/>
      <dgm:spPr/>
      <dgm:t>
        <a:bodyPr/>
        <a:lstStyle/>
        <a:p>
          <a:r>
            <a:rPr lang="en-US" dirty="0"/>
            <a:t>2016</a:t>
          </a:r>
        </a:p>
      </dgm:t>
    </dgm:pt>
    <dgm:pt modelId="{B5E45A4E-B46E-4DEB-8A42-6CA066823053}" type="parTrans" cxnId="{D63C8122-8A41-468C-9F9A-40E104C2A1DA}">
      <dgm:prSet/>
      <dgm:spPr/>
      <dgm:t>
        <a:bodyPr/>
        <a:lstStyle/>
        <a:p>
          <a:endParaRPr lang="en-US"/>
        </a:p>
      </dgm:t>
    </dgm:pt>
    <dgm:pt modelId="{36A7706B-5BD6-43C7-BFC3-22BD9F040F2A}" type="sibTrans" cxnId="{D63C8122-8A41-468C-9F9A-40E104C2A1DA}">
      <dgm:prSet/>
      <dgm:spPr/>
      <dgm:t>
        <a:bodyPr/>
        <a:lstStyle/>
        <a:p>
          <a:endParaRPr lang="en-US"/>
        </a:p>
      </dgm:t>
    </dgm:pt>
    <dgm:pt modelId="{9B91D0AE-8AC9-4BDE-9757-5F28B8CC4E2B}">
      <dgm:prSet/>
      <dgm:spPr/>
      <dgm:t>
        <a:bodyPr/>
        <a:lstStyle/>
        <a:p>
          <a:r>
            <a:rPr lang="en-US" dirty="0"/>
            <a:t>EU-Turkey deal</a:t>
          </a:r>
        </a:p>
      </dgm:t>
    </dgm:pt>
    <dgm:pt modelId="{8F5D907D-AE66-4D42-BE63-18480E6F507F}" type="parTrans" cxnId="{27F96E66-38E6-45F0-AA48-0DE441C6F72D}">
      <dgm:prSet/>
      <dgm:spPr/>
      <dgm:t>
        <a:bodyPr/>
        <a:lstStyle/>
        <a:p>
          <a:endParaRPr lang="en-US"/>
        </a:p>
      </dgm:t>
    </dgm:pt>
    <dgm:pt modelId="{4FF73A30-D38F-4BFC-AA75-5A15BFB0C3D4}" type="sibTrans" cxnId="{27F96E66-38E6-45F0-AA48-0DE441C6F72D}">
      <dgm:prSet/>
      <dgm:spPr/>
      <dgm:t>
        <a:bodyPr/>
        <a:lstStyle/>
        <a:p>
          <a:endParaRPr lang="en-US"/>
        </a:p>
      </dgm:t>
    </dgm:pt>
    <dgm:pt modelId="{C7038AC0-E86A-4A55-99F7-B8FFC7DF9A05}">
      <dgm:prSet/>
      <dgm:spPr/>
      <dgm:t>
        <a:bodyPr/>
        <a:lstStyle/>
        <a:p>
          <a:r>
            <a:rPr lang="en-US" dirty="0"/>
            <a:t>2017</a:t>
          </a:r>
        </a:p>
      </dgm:t>
    </dgm:pt>
    <dgm:pt modelId="{1FB296CC-3E05-43B2-B6B0-E71EE5274346}" type="parTrans" cxnId="{DD10271C-1A9F-4548-8F7B-81186D779A41}">
      <dgm:prSet/>
      <dgm:spPr/>
      <dgm:t>
        <a:bodyPr/>
        <a:lstStyle/>
        <a:p>
          <a:endParaRPr lang="en-US"/>
        </a:p>
      </dgm:t>
    </dgm:pt>
    <dgm:pt modelId="{6C83B9D4-2C64-496A-8F7B-BBA3E4D13AA8}" type="sibTrans" cxnId="{DD10271C-1A9F-4548-8F7B-81186D779A41}">
      <dgm:prSet/>
      <dgm:spPr/>
      <dgm:t>
        <a:bodyPr/>
        <a:lstStyle/>
        <a:p>
          <a:endParaRPr lang="en-US"/>
        </a:p>
      </dgm:t>
    </dgm:pt>
    <dgm:pt modelId="{28F97007-3AFA-42DB-B1CE-7723E54FE1C8}">
      <dgm:prSet/>
      <dgm:spPr/>
      <dgm:t>
        <a:bodyPr/>
        <a:lstStyle/>
        <a:p>
          <a:r>
            <a:rPr lang="en-US" dirty="0"/>
            <a:t>Italy gateway-Central  Mediterranean Route</a:t>
          </a:r>
        </a:p>
      </dgm:t>
    </dgm:pt>
    <dgm:pt modelId="{30B7AB99-0CF4-471C-A54D-507C93942879}" type="parTrans" cxnId="{151DCD59-2EE2-4C4F-B443-07E69D1C02DC}">
      <dgm:prSet/>
      <dgm:spPr/>
      <dgm:t>
        <a:bodyPr/>
        <a:lstStyle/>
        <a:p>
          <a:endParaRPr lang="en-US"/>
        </a:p>
      </dgm:t>
    </dgm:pt>
    <dgm:pt modelId="{E5A39696-B916-472C-90C9-44B76F0F6DA6}" type="sibTrans" cxnId="{151DCD59-2EE2-4C4F-B443-07E69D1C02DC}">
      <dgm:prSet/>
      <dgm:spPr/>
      <dgm:t>
        <a:bodyPr/>
        <a:lstStyle/>
        <a:p>
          <a:endParaRPr lang="en-US"/>
        </a:p>
      </dgm:t>
    </dgm:pt>
    <dgm:pt modelId="{E6E05E15-88F6-4A77-A0D0-FF70A1E1C90D}">
      <dgm:prSet/>
      <dgm:spPr/>
      <dgm:t>
        <a:bodyPr/>
        <a:lstStyle/>
        <a:p>
          <a:r>
            <a:rPr lang="en-US" dirty="0"/>
            <a:t>2018</a:t>
          </a:r>
        </a:p>
      </dgm:t>
    </dgm:pt>
    <dgm:pt modelId="{EC2801BC-967D-4D0B-A7DB-633FCA909949}" type="parTrans" cxnId="{FCDC491A-ACCA-4950-9714-43918C3FCB9C}">
      <dgm:prSet/>
      <dgm:spPr/>
      <dgm:t>
        <a:bodyPr/>
        <a:lstStyle/>
        <a:p>
          <a:endParaRPr lang="en-US"/>
        </a:p>
      </dgm:t>
    </dgm:pt>
    <dgm:pt modelId="{9B74112D-1304-4B40-AB08-E279DF059866}" type="sibTrans" cxnId="{FCDC491A-ACCA-4950-9714-43918C3FCB9C}">
      <dgm:prSet/>
      <dgm:spPr/>
      <dgm:t>
        <a:bodyPr/>
        <a:lstStyle/>
        <a:p>
          <a:endParaRPr lang="en-US"/>
        </a:p>
      </dgm:t>
    </dgm:pt>
    <dgm:pt modelId="{C654B2FC-C328-4F38-A548-987B6B7D15B1}">
      <dgm:prSet/>
      <dgm:spPr/>
      <dgm:t>
        <a:bodyPr/>
        <a:lstStyle/>
        <a:p>
          <a:pPr rtl="0"/>
          <a:r>
            <a:rPr lang="en-US" dirty="0"/>
            <a:t>Italy closes </a:t>
          </a:r>
          <a:r>
            <a:rPr lang="en-US" dirty="0">
              <a:latin typeface="Calibri Light" panose="020F0302020204030204"/>
            </a:rPr>
            <a:t>ports</a:t>
          </a:r>
        </a:p>
      </dgm:t>
    </dgm:pt>
    <dgm:pt modelId="{A8CACA03-1C12-48AB-A8E0-6151464CA5BB}" type="parTrans" cxnId="{BA521F2C-9D2E-45AC-8F81-F3614BD7C6D1}">
      <dgm:prSet/>
      <dgm:spPr/>
      <dgm:t>
        <a:bodyPr/>
        <a:lstStyle/>
        <a:p>
          <a:endParaRPr lang="en-US"/>
        </a:p>
      </dgm:t>
    </dgm:pt>
    <dgm:pt modelId="{EA3A515D-EB14-4696-8A6E-1B7E76B46471}" type="sibTrans" cxnId="{BA521F2C-9D2E-45AC-8F81-F3614BD7C6D1}">
      <dgm:prSet/>
      <dgm:spPr/>
      <dgm:t>
        <a:bodyPr/>
        <a:lstStyle/>
        <a:p>
          <a:endParaRPr lang="en-US"/>
        </a:p>
      </dgm:t>
    </dgm:pt>
    <dgm:pt modelId="{8C7E211B-442F-40C1-8F88-00127D487F58}">
      <dgm:prSet/>
      <dgm:spPr/>
      <dgm:t>
        <a:bodyPr/>
        <a:lstStyle/>
        <a:p>
          <a:pPr rtl="0"/>
          <a:r>
            <a:rPr lang="en-US" dirty="0"/>
            <a:t>2020</a:t>
          </a:r>
          <a:r>
            <a:rPr lang="en-US" dirty="0">
              <a:latin typeface="Calibri Light" panose="020F0302020204030204"/>
            </a:rPr>
            <a:t> </a:t>
          </a:r>
          <a:endParaRPr lang="en-US" dirty="0"/>
        </a:p>
      </dgm:t>
    </dgm:pt>
    <dgm:pt modelId="{5613F0EA-7C78-42AC-80B1-01930EEF21AD}" type="parTrans" cxnId="{C6B2FD17-AE1D-49ED-BA2F-F58AD64D4C67}">
      <dgm:prSet/>
      <dgm:spPr/>
      <dgm:t>
        <a:bodyPr/>
        <a:lstStyle/>
        <a:p>
          <a:endParaRPr lang="en-US"/>
        </a:p>
      </dgm:t>
    </dgm:pt>
    <dgm:pt modelId="{A60F7FEB-9646-4CB9-A67B-3F6BA167A440}" type="sibTrans" cxnId="{C6B2FD17-AE1D-49ED-BA2F-F58AD64D4C67}">
      <dgm:prSet/>
      <dgm:spPr/>
      <dgm:t>
        <a:bodyPr/>
        <a:lstStyle/>
        <a:p>
          <a:endParaRPr lang="en-US"/>
        </a:p>
      </dgm:t>
    </dgm:pt>
    <dgm:pt modelId="{354102B2-62CE-4826-9BB5-56ECB5D27DFB}">
      <dgm:prSet/>
      <dgm:spPr/>
      <dgm:t>
        <a:bodyPr/>
        <a:lstStyle/>
        <a:p>
          <a:pPr rtl="0"/>
          <a:r>
            <a:rPr lang="en-US" dirty="0"/>
            <a:t>Turkey reopens borders to </a:t>
          </a:r>
          <a:r>
            <a:rPr lang="en-US" dirty="0">
              <a:latin typeface="Calibri Light" panose="020F0302020204030204"/>
            </a:rPr>
            <a:t>Greece</a:t>
          </a:r>
        </a:p>
      </dgm:t>
    </dgm:pt>
    <dgm:pt modelId="{2B33EFF4-4B04-461B-AA98-7FBD34CF4D92}" type="parTrans" cxnId="{3498C069-B747-4C4A-A871-94625E4E9E63}">
      <dgm:prSet/>
      <dgm:spPr/>
      <dgm:t>
        <a:bodyPr/>
        <a:lstStyle/>
        <a:p>
          <a:endParaRPr lang="en-US"/>
        </a:p>
      </dgm:t>
    </dgm:pt>
    <dgm:pt modelId="{F4C97E06-1FD3-4A45-9F07-5B98F3856BEA}" type="sibTrans" cxnId="{3498C069-B747-4C4A-A871-94625E4E9E63}">
      <dgm:prSet/>
      <dgm:spPr/>
      <dgm:t>
        <a:bodyPr/>
        <a:lstStyle/>
        <a:p>
          <a:endParaRPr lang="en-US"/>
        </a:p>
      </dgm:t>
    </dgm:pt>
    <dgm:pt modelId="{10AFE185-04C7-4C35-8114-FE1C30DE026A}">
      <dgm:prSet phldr="0"/>
      <dgm:spPr/>
      <dgm:t>
        <a:bodyPr/>
        <a:lstStyle/>
        <a:p>
          <a:pPr rtl="0"/>
          <a:r>
            <a:rPr lang="en-US" dirty="0"/>
            <a:t>Spain receives </a:t>
          </a:r>
          <a:r>
            <a:rPr lang="en-US" dirty="0">
              <a:latin typeface="Calibri Light" panose="020F0302020204030204"/>
            </a:rPr>
            <a:t>"</a:t>
          </a:r>
          <a:r>
            <a:rPr lang="en-US" dirty="0" err="1"/>
            <a:t>Aquarious</a:t>
          </a:r>
          <a:r>
            <a:rPr lang="en-US" dirty="0">
              <a:latin typeface="Calibri Light" panose="020F0302020204030204"/>
            </a:rPr>
            <a:t>"</a:t>
          </a:r>
          <a:r>
            <a:rPr lang="en-US" dirty="0"/>
            <a:t> rescue </a:t>
          </a:r>
          <a:r>
            <a:rPr lang="en-US" dirty="0">
              <a:latin typeface="Calibri Light" panose="020F0302020204030204"/>
            </a:rPr>
            <a:t>ship</a:t>
          </a:r>
        </a:p>
      </dgm:t>
    </dgm:pt>
    <dgm:pt modelId="{570DB7B7-D9EB-4AA1-B7E4-404ECC549AE1}" type="parTrans" cxnId="{FFDD4459-3737-49BC-A729-6B6BB09CFFDB}">
      <dgm:prSet/>
      <dgm:spPr/>
    </dgm:pt>
    <dgm:pt modelId="{6D70CDFE-A182-4B34-A027-1D1666D211E9}" type="sibTrans" cxnId="{FFDD4459-3737-49BC-A729-6B6BB09CFFDB}">
      <dgm:prSet/>
      <dgm:spPr/>
    </dgm:pt>
    <dgm:pt modelId="{CE1AAB38-0C27-47B4-AF57-E8233AEA3D43}">
      <dgm:prSet phldr="0"/>
      <dgm:spPr/>
      <dgm:t>
        <a:bodyPr/>
        <a:lstStyle/>
        <a:p>
          <a:pPr rtl="0"/>
          <a:r>
            <a:rPr lang="en-US" dirty="0">
              <a:latin typeface="Calibri Light" panose="020F0302020204030204"/>
            </a:rPr>
            <a:t>Political Tension on Voluntary relocation mech.</a:t>
          </a:r>
          <a:endParaRPr lang="en-US" dirty="0"/>
        </a:p>
      </dgm:t>
    </dgm:pt>
    <dgm:pt modelId="{55520EF5-1D81-494A-88B8-A17932C02A1C}" type="parTrans" cxnId="{7D5CBEBB-9100-4737-8FB0-AE013C43B658}">
      <dgm:prSet/>
      <dgm:spPr/>
    </dgm:pt>
    <dgm:pt modelId="{73BDDD2A-7926-4DA8-8BB5-8675421A3698}" type="sibTrans" cxnId="{7D5CBEBB-9100-4737-8FB0-AE013C43B658}">
      <dgm:prSet/>
      <dgm:spPr/>
    </dgm:pt>
    <dgm:pt modelId="{EC74C34B-458C-446D-A6DB-32D0D1013A4E}">
      <dgm:prSet phldr="0"/>
      <dgm:spPr/>
      <dgm:t>
        <a:bodyPr/>
        <a:lstStyle/>
        <a:p>
          <a:pPr rtl="0"/>
          <a:r>
            <a:rPr lang="en-US" dirty="0">
              <a:latin typeface="Calibri Light" panose="020F0302020204030204"/>
            </a:rPr>
            <a:t> 2022 </a:t>
          </a:r>
        </a:p>
      </dgm:t>
    </dgm:pt>
    <dgm:pt modelId="{CBBC4A24-CC18-4102-A4CE-A975AD82638F}" type="parTrans" cxnId="{A762EF83-5D08-4F09-BBD6-DC8C63C80D46}">
      <dgm:prSet/>
      <dgm:spPr/>
    </dgm:pt>
    <dgm:pt modelId="{D25B7620-D4A4-4B1A-BB1D-C86B53F3E0C1}" type="sibTrans" cxnId="{A762EF83-5D08-4F09-BBD6-DC8C63C80D46}">
      <dgm:prSet/>
      <dgm:spPr/>
    </dgm:pt>
    <dgm:pt modelId="{D39D1E5C-2124-43B9-AC16-4424D4DE177E}">
      <dgm:prSet phldr="0"/>
      <dgm:spPr/>
      <dgm:t>
        <a:bodyPr/>
        <a:lstStyle/>
        <a:p>
          <a:pPr rtl="0"/>
          <a:r>
            <a:rPr lang="en-US" dirty="0">
              <a:latin typeface="Calibri Light" panose="020F0302020204030204"/>
            </a:rPr>
            <a:t>Fear of a repeat of 2015</a:t>
          </a:r>
        </a:p>
      </dgm:t>
    </dgm:pt>
    <dgm:pt modelId="{63B82A93-8B25-4D8F-9E07-232175A01D63}" type="parTrans" cxnId="{AA5BE890-7C47-484C-BE1A-3922CE9ADF77}">
      <dgm:prSet/>
      <dgm:spPr/>
    </dgm:pt>
    <dgm:pt modelId="{8F9CFD75-E460-42E8-A258-C63603B224D9}" type="sibTrans" cxnId="{AA5BE890-7C47-484C-BE1A-3922CE9ADF77}">
      <dgm:prSet/>
      <dgm:spPr/>
    </dgm:pt>
    <dgm:pt modelId="{956E6A6F-1426-42CA-AA56-7212DE028793}" type="pres">
      <dgm:prSet presAssocID="{834EF3A2-C9E5-4A61-BF86-9C172A15A163}" presName="Name0" presStyleCnt="0">
        <dgm:presLayoutVars>
          <dgm:chMax/>
          <dgm:chPref/>
          <dgm:animLvl val="lvl"/>
        </dgm:presLayoutVars>
      </dgm:prSet>
      <dgm:spPr/>
      <dgm:t>
        <a:bodyPr/>
        <a:lstStyle/>
        <a:p>
          <a:endParaRPr lang="en-GB"/>
        </a:p>
      </dgm:t>
    </dgm:pt>
    <dgm:pt modelId="{42A29A48-BC83-4A69-93A4-CA1C5EBDD4F1}" type="pres">
      <dgm:prSet presAssocID="{78879FAB-0BAC-4DC8-8D02-23A0B986E66D}" presName="composite1" presStyleCnt="0"/>
      <dgm:spPr/>
    </dgm:pt>
    <dgm:pt modelId="{93DAA906-83E3-4B3D-82A9-AFA73ADE53C6}" type="pres">
      <dgm:prSet presAssocID="{78879FAB-0BAC-4DC8-8D02-23A0B986E66D}" presName="parent1" presStyleLbl="alignNode1" presStyleIdx="0" presStyleCnt="6">
        <dgm:presLayoutVars>
          <dgm:chMax val="1"/>
          <dgm:chPref val="1"/>
          <dgm:bulletEnabled val="1"/>
        </dgm:presLayoutVars>
      </dgm:prSet>
      <dgm:spPr/>
      <dgm:t>
        <a:bodyPr/>
        <a:lstStyle/>
        <a:p>
          <a:endParaRPr lang="en-GB"/>
        </a:p>
      </dgm:t>
    </dgm:pt>
    <dgm:pt modelId="{67DB1398-888E-4150-8DA6-6C42D971C72A}" type="pres">
      <dgm:prSet presAssocID="{78879FAB-0BAC-4DC8-8D02-23A0B986E66D}" presName="Childtext1" presStyleLbl="revTx" presStyleIdx="0" presStyleCnt="6">
        <dgm:presLayoutVars>
          <dgm:bulletEnabled val="1"/>
        </dgm:presLayoutVars>
      </dgm:prSet>
      <dgm:spPr/>
      <dgm:t>
        <a:bodyPr/>
        <a:lstStyle/>
        <a:p>
          <a:endParaRPr lang="en-GB"/>
        </a:p>
      </dgm:t>
    </dgm:pt>
    <dgm:pt modelId="{1F7D34B6-C4E8-4E41-B653-72FC421F2928}" type="pres">
      <dgm:prSet presAssocID="{78879FAB-0BAC-4DC8-8D02-23A0B986E66D}" presName="ConnectLine1" presStyleLbl="sibTrans1D1" presStyleIdx="0" presStyleCnt="6"/>
      <dgm:spPr>
        <a:noFill/>
        <a:ln w="6350" cap="flat" cmpd="sng" algn="ctr">
          <a:solidFill>
            <a:schemeClr val="accent5">
              <a:hueOff val="0"/>
              <a:satOff val="0"/>
              <a:lumOff val="0"/>
              <a:alphaOff val="0"/>
            </a:schemeClr>
          </a:solidFill>
          <a:prstDash val="dash"/>
          <a:miter lim="800000"/>
        </a:ln>
        <a:effectLst/>
      </dgm:spPr>
    </dgm:pt>
    <dgm:pt modelId="{936A3823-CC51-42A7-B7F0-AFCB03A234E2}" type="pres">
      <dgm:prSet presAssocID="{78879FAB-0BAC-4DC8-8D02-23A0B986E66D}" presName="ConnectLineEnd1" presStyleLbl="lnNode1" presStyleIdx="0" presStyleCnt="6"/>
      <dgm:spPr/>
    </dgm:pt>
    <dgm:pt modelId="{DCF7150F-A6D7-420C-A372-0C9D7630C789}" type="pres">
      <dgm:prSet presAssocID="{78879FAB-0BAC-4DC8-8D02-23A0B986E66D}" presName="EmptyPane1" presStyleCnt="0"/>
      <dgm:spPr/>
    </dgm:pt>
    <dgm:pt modelId="{9B508477-E5B8-4832-A7AA-C2F406C3C211}" type="pres">
      <dgm:prSet presAssocID="{BF00E283-2A7B-44BE-B8AA-C3B8AFA98173}" presName="spaceBetweenRectangles1" presStyleCnt="0"/>
      <dgm:spPr/>
    </dgm:pt>
    <dgm:pt modelId="{871F497A-D3BC-4BCE-B4F8-D8B459B5E476}" type="pres">
      <dgm:prSet presAssocID="{658E3595-C4FB-44A5-8FC0-82CBFE1E3BB7}" presName="composite1" presStyleCnt="0"/>
      <dgm:spPr/>
    </dgm:pt>
    <dgm:pt modelId="{AAB7AC0E-4675-451F-A135-D11C12A307F5}" type="pres">
      <dgm:prSet presAssocID="{658E3595-C4FB-44A5-8FC0-82CBFE1E3BB7}" presName="parent1" presStyleLbl="alignNode1" presStyleIdx="1" presStyleCnt="6">
        <dgm:presLayoutVars>
          <dgm:chMax val="1"/>
          <dgm:chPref val="1"/>
          <dgm:bulletEnabled val="1"/>
        </dgm:presLayoutVars>
      </dgm:prSet>
      <dgm:spPr/>
      <dgm:t>
        <a:bodyPr/>
        <a:lstStyle/>
        <a:p>
          <a:endParaRPr lang="en-GB"/>
        </a:p>
      </dgm:t>
    </dgm:pt>
    <dgm:pt modelId="{DCB4F627-8644-419A-BF54-98E058837B07}" type="pres">
      <dgm:prSet presAssocID="{658E3595-C4FB-44A5-8FC0-82CBFE1E3BB7}" presName="Childtext1" presStyleLbl="revTx" presStyleIdx="1" presStyleCnt="6">
        <dgm:presLayoutVars>
          <dgm:bulletEnabled val="1"/>
        </dgm:presLayoutVars>
      </dgm:prSet>
      <dgm:spPr/>
      <dgm:t>
        <a:bodyPr/>
        <a:lstStyle/>
        <a:p>
          <a:endParaRPr lang="en-GB"/>
        </a:p>
      </dgm:t>
    </dgm:pt>
    <dgm:pt modelId="{6CCECF63-0494-4C8A-A14C-E06E0A095EAD}" type="pres">
      <dgm:prSet presAssocID="{658E3595-C4FB-44A5-8FC0-82CBFE1E3BB7}" presName="ConnectLine1" presStyleLbl="sibTrans1D1" presStyleIdx="1" presStyleCnt="6"/>
      <dgm:spPr>
        <a:noFill/>
        <a:ln w="6350" cap="flat" cmpd="sng" algn="ctr">
          <a:solidFill>
            <a:schemeClr val="accent5">
              <a:hueOff val="-965506"/>
              <a:satOff val="-2488"/>
              <a:lumOff val="-1681"/>
              <a:alphaOff val="0"/>
            </a:schemeClr>
          </a:solidFill>
          <a:prstDash val="dash"/>
          <a:miter lim="800000"/>
        </a:ln>
        <a:effectLst/>
      </dgm:spPr>
    </dgm:pt>
    <dgm:pt modelId="{4F88E6B0-7DA9-4BF5-8177-9A043752CD01}" type="pres">
      <dgm:prSet presAssocID="{658E3595-C4FB-44A5-8FC0-82CBFE1E3BB7}" presName="ConnectLineEnd1" presStyleLbl="lnNode1" presStyleIdx="1" presStyleCnt="6"/>
      <dgm:spPr/>
    </dgm:pt>
    <dgm:pt modelId="{A194E1E9-BCC3-44B3-963B-244436887FFF}" type="pres">
      <dgm:prSet presAssocID="{658E3595-C4FB-44A5-8FC0-82CBFE1E3BB7}" presName="EmptyPane1" presStyleCnt="0"/>
      <dgm:spPr/>
    </dgm:pt>
    <dgm:pt modelId="{AF525A2E-F6C4-42A6-B3DC-FDA2F4808070}" type="pres">
      <dgm:prSet presAssocID="{36A7706B-5BD6-43C7-BFC3-22BD9F040F2A}" presName="spaceBetweenRectangles1" presStyleCnt="0"/>
      <dgm:spPr/>
    </dgm:pt>
    <dgm:pt modelId="{97CAED9E-7DFB-4B9D-A305-3E25E98C4523}" type="pres">
      <dgm:prSet presAssocID="{C7038AC0-E86A-4A55-99F7-B8FFC7DF9A05}" presName="composite1" presStyleCnt="0"/>
      <dgm:spPr/>
    </dgm:pt>
    <dgm:pt modelId="{B31A1622-92A7-44AE-AC0B-8D2EA4615964}" type="pres">
      <dgm:prSet presAssocID="{C7038AC0-E86A-4A55-99F7-B8FFC7DF9A05}" presName="parent1" presStyleLbl="alignNode1" presStyleIdx="2" presStyleCnt="6">
        <dgm:presLayoutVars>
          <dgm:chMax val="1"/>
          <dgm:chPref val="1"/>
          <dgm:bulletEnabled val="1"/>
        </dgm:presLayoutVars>
      </dgm:prSet>
      <dgm:spPr/>
      <dgm:t>
        <a:bodyPr/>
        <a:lstStyle/>
        <a:p>
          <a:endParaRPr lang="en-GB"/>
        </a:p>
      </dgm:t>
    </dgm:pt>
    <dgm:pt modelId="{EBC9F95F-218A-4A1F-920F-FB6210774810}" type="pres">
      <dgm:prSet presAssocID="{C7038AC0-E86A-4A55-99F7-B8FFC7DF9A05}" presName="Childtext1" presStyleLbl="revTx" presStyleIdx="2" presStyleCnt="6">
        <dgm:presLayoutVars>
          <dgm:bulletEnabled val="1"/>
        </dgm:presLayoutVars>
      </dgm:prSet>
      <dgm:spPr/>
      <dgm:t>
        <a:bodyPr/>
        <a:lstStyle/>
        <a:p>
          <a:endParaRPr lang="en-GB"/>
        </a:p>
      </dgm:t>
    </dgm:pt>
    <dgm:pt modelId="{532A341C-5196-4617-9804-869D73FA10CD}" type="pres">
      <dgm:prSet presAssocID="{C7038AC0-E86A-4A55-99F7-B8FFC7DF9A05}" presName="ConnectLine1" presStyleLbl="sibTrans1D1" presStyleIdx="2" presStyleCnt="6"/>
      <dgm:spPr>
        <a:noFill/>
        <a:ln w="6350" cap="flat" cmpd="sng" algn="ctr">
          <a:solidFill>
            <a:schemeClr val="accent5">
              <a:hueOff val="-1931012"/>
              <a:satOff val="-4977"/>
              <a:lumOff val="-3361"/>
              <a:alphaOff val="0"/>
            </a:schemeClr>
          </a:solidFill>
          <a:prstDash val="dash"/>
          <a:miter lim="800000"/>
        </a:ln>
        <a:effectLst/>
      </dgm:spPr>
    </dgm:pt>
    <dgm:pt modelId="{EE764688-C75C-4ACF-988A-E10B4FB027F3}" type="pres">
      <dgm:prSet presAssocID="{C7038AC0-E86A-4A55-99F7-B8FFC7DF9A05}" presName="ConnectLineEnd1" presStyleLbl="lnNode1" presStyleIdx="2" presStyleCnt="6"/>
      <dgm:spPr/>
    </dgm:pt>
    <dgm:pt modelId="{8240AC86-47BF-425A-9F07-685EFED3E27B}" type="pres">
      <dgm:prSet presAssocID="{C7038AC0-E86A-4A55-99F7-B8FFC7DF9A05}" presName="EmptyPane1" presStyleCnt="0"/>
      <dgm:spPr/>
    </dgm:pt>
    <dgm:pt modelId="{2E1A262C-A495-4128-8B08-2F67F3E31C3D}" type="pres">
      <dgm:prSet presAssocID="{6C83B9D4-2C64-496A-8F7B-BBA3E4D13AA8}" presName="spaceBetweenRectangles1" presStyleCnt="0"/>
      <dgm:spPr/>
    </dgm:pt>
    <dgm:pt modelId="{402F2758-8ABC-4644-A4E3-0CDB44CC47A2}" type="pres">
      <dgm:prSet presAssocID="{E6E05E15-88F6-4A77-A0D0-FF70A1E1C90D}" presName="composite1" presStyleCnt="0"/>
      <dgm:spPr/>
    </dgm:pt>
    <dgm:pt modelId="{B2BCCB11-F0EC-47F3-931F-4692101A04CA}" type="pres">
      <dgm:prSet presAssocID="{E6E05E15-88F6-4A77-A0D0-FF70A1E1C90D}" presName="parent1" presStyleLbl="alignNode1" presStyleIdx="3" presStyleCnt="6">
        <dgm:presLayoutVars>
          <dgm:chMax val="1"/>
          <dgm:chPref val="1"/>
          <dgm:bulletEnabled val="1"/>
        </dgm:presLayoutVars>
      </dgm:prSet>
      <dgm:spPr/>
      <dgm:t>
        <a:bodyPr/>
        <a:lstStyle/>
        <a:p>
          <a:endParaRPr lang="en-GB"/>
        </a:p>
      </dgm:t>
    </dgm:pt>
    <dgm:pt modelId="{78FE805A-46B6-4BB4-BCF8-A3928D05BF9D}" type="pres">
      <dgm:prSet presAssocID="{E6E05E15-88F6-4A77-A0D0-FF70A1E1C90D}" presName="Childtext1" presStyleLbl="revTx" presStyleIdx="3" presStyleCnt="6">
        <dgm:presLayoutVars>
          <dgm:bulletEnabled val="1"/>
        </dgm:presLayoutVars>
      </dgm:prSet>
      <dgm:spPr/>
      <dgm:t>
        <a:bodyPr/>
        <a:lstStyle/>
        <a:p>
          <a:endParaRPr lang="en-GB"/>
        </a:p>
      </dgm:t>
    </dgm:pt>
    <dgm:pt modelId="{02970141-C217-4C81-9ED3-45FF6C76044F}" type="pres">
      <dgm:prSet presAssocID="{E6E05E15-88F6-4A77-A0D0-FF70A1E1C90D}" presName="ConnectLine1" presStyleLbl="sibTrans1D1" presStyleIdx="3" presStyleCnt="6"/>
      <dgm:spPr>
        <a:noFill/>
        <a:ln w="6350" cap="flat" cmpd="sng" algn="ctr">
          <a:solidFill>
            <a:schemeClr val="accent5">
              <a:hueOff val="-2896518"/>
              <a:satOff val="-7465"/>
              <a:lumOff val="-5042"/>
              <a:alphaOff val="0"/>
            </a:schemeClr>
          </a:solidFill>
          <a:prstDash val="dash"/>
          <a:miter lim="800000"/>
        </a:ln>
        <a:effectLst/>
      </dgm:spPr>
    </dgm:pt>
    <dgm:pt modelId="{698D1B6C-56DE-4EA4-B030-3C0B70E437A1}" type="pres">
      <dgm:prSet presAssocID="{E6E05E15-88F6-4A77-A0D0-FF70A1E1C90D}" presName="ConnectLineEnd1" presStyleLbl="lnNode1" presStyleIdx="3" presStyleCnt="6"/>
      <dgm:spPr/>
    </dgm:pt>
    <dgm:pt modelId="{AF4791F7-E52C-4F68-BB1B-B1917F86B809}" type="pres">
      <dgm:prSet presAssocID="{E6E05E15-88F6-4A77-A0D0-FF70A1E1C90D}" presName="EmptyPane1" presStyleCnt="0"/>
      <dgm:spPr/>
    </dgm:pt>
    <dgm:pt modelId="{E088EC7F-36C5-4406-B1D9-E7EE3FDE4605}" type="pres">
      <dgm:prSet presAssocID="{9B74112D-1304-4B40-AB08-E279DF059866}" presName="spaceBetweenRectangles1" presStyleCnt="0"/>
      <dgm:spPr/>
    </dgm:pt>
    <dgm:pt modelId="{9B6D2957-B7AC-4050-92DA-D50331151528}" type="pres">
      <dgm:prSet presAssocID="{8C7E211B-442F-40C1-8F88-00127D487F58}" presName="composite1" presStyleCnt="0"/>
      <dgm:spPr/>
    </dgm:pt>
    <dgm:pt modelId="{B74B86AB-989E-4AC0-BE3C-6B1BE754833B}" type="pres">
      <dgm:prSet presAssocID="{8C7E211B-442F-40C1-8F88-00127D487F58}" presName="parent1" presStyleLbl="alignNode1" presStyleIdx="4" presStyleCnt="6">
        <dgm:presLayoutVars>
          <dgm:chMax val="1"/>
          <dgm:chPref val="1"/>
          <dgm:bulletEnabled val="1"/>
        </dgm:presLayoutVars>
      </dgm:prSet>
      <dgm:spPr/>
      <dgm:t>
        <a:bodyPr/>
        <a:lstStyle/>
        <a:p>
          <a:endParaRPr lang="en-GB"/>
        </a:p>
      </dgm:t>
    </dgm:pt>
    <dgm:pt modelId="{9DAF83B0-9F3C-4311-A9EB-043AE9641472}" type="pres">
      <dgm:prSet presAssocID="{8C7E211B-442F-40C1-8F88-00127D487F58}" presName="Childtext1" presStyleLbl="revTx" presStyleIdx="4" presStyleCnt="6">
        <dgm:presLayoutVars>
          <dgm:bulletEnabled val="1"/>
        </dgm:presLayoutVars>
      </dgm:prSet>
      <dgm:spPr/>
      <dgm:t>
        <a:bodyPr/>
        <a:lstStyle/>
        <a:p>
          <a:endParaRPr lang="en-GB"/>
        </a:p>
      </dgm:t>
    </dgm:pt>
    <dgm:pt modelId="{EE09A72F-135D-44E6-BFE9-51F795549B96}" type="pres">
      <dgm:prSet presAssocID="{8C7E211B-442F-40C1-8F88-00127D487F58}" presName="ConnectLine1" presStyleLbl="sibTrans1D1" presStyleIdx="4" presStyleCnt="6"/>
      <dgm:spPr>
        <a:noFill/>
        <a:ln w="6350" cap="flat" cmpd="sng" algn="ctr">
          <a:solidFill>
            <a:schemeClr val="accent5">
              <a:hueOff val="-6758543"/>
              <a:satOff val="-17419"/>
              <a:lumOff val="-11765"/>
              <a:alphaOff val="0"/>
            </a:schemeClr>
          </a:solidFill>
          <a:prstDash val="dash"/>
          <a:miter lim="800000"/>
        </a:ln>
        <a:effectLst/>
      </dgm:spPr>
    </dgm:pt>
    <dgm:pt modelId="{13434A34-D98A-48B3-BA32-5B0780B3B658}" type="pres">
      <dgm:prSet presAssocID="{8C7E211B-442F-40C1-8F88-00127D487F58}" presName="ConnectLineEnd1" presStyleLbl="lnNode1" presStyleIdx="4" presStyleCnt="6"/>
      <dgm:spPr/>
    </dgm:pt>
    <dgm:pt modelId="{2B732999-12A7-49B2-8B5C-56816ABFA7C4}" type="pres">
      <dgm:prSet presAssocID="{8C7E211B-442F-40C1-8F88-00127D487F58}" presName="EmptyPane1" presStyleCnt="0"/>
      <dgm:spPr/>
    </dgm:pt>
    <dgm:pt modelId="{5911B4CD-2DB5-44AF-91AA-71E0903E2291}" type="pres">
      <dgm:prSet presAssocID="{A60F7FEB-9646-4CB9-A67B-3F6BA167A440}" presName="spaceBetweenRectangles1" presStyleCnt="0"/>
      <dgm:spPr/>
    </dgm:pt>
    <dgm:pt modelId="{28B1024C-EC63-4953-B6A8-5F48B70E5754}" type="pres">
      <dgm:prSet presAssocID="{EC74C34B-458C-446D-A6DB-32D0D1013A4E}" presName="composite1" presStyleCnt="0"/>
      <dgm:spPr/>
    </dgm:pt>
    <dgm:pt modelId="{ACA666F5-D83A-4C8B-9C05-A73FB65BAD57}" type="pres">
      <dgm:prSet presAssocID="{EC74C34B-458C-446D-A6DB-32D0D1013A4E}" presName="parent1" presStyleLbl="alignNode1" presStyleIdx="5" presStyleCnt="6">
        <dgm:presLayoutVars>
          <dgm:chMax val="1"/>
          <dgm:chPref val="1"/>
          <dgm:bulletEnabled val="1"/>
        </dgm:presLayoutVars>
      </dgm:prSet>
      <dgm:spPr/>
      <dgm:t>
        <a:bodyPr/>
        <a:lstStyle/>
        <a:p>
          <a:endParaRPr lang="en-GB"/>
        </a:p>
      </dgm:t>
    </dgm:pt>
    <dgm:pt modelId="{E7120C65-CA2D-42C6-950C-6AAB4E7C9D07}" type="pres">
      <dgm:prSet presAssocID="{EC74C34B-458C-446D-A6DB-32D0D1013A4E}" presName="Childtext1" presStyleLbl="revTx" presStyleIdx="5" presStyleCnt="6">
        <dgm:presLayoutVars>
          <dgm:bulletEnabled val="1"/>
        </dgm:presLayoutVars>
      </dgm:prSet>
      <dgm:spPr/>
    </dgm:pt>
    <dgm:pt modelId="{070B0F65-6E3B-4C9A-8345-E23E05CB0D2E}" type="pres">
      <dgm:prSet presAssocID="{EC74C34B-458C-446D-A6DB-32D0D1013A4E}" presName="ConnectLine1" presStyleLbl="sibTrans1D1" presStyleIdx="5" presStyleCnt="6"/>
      <dgm:spPr>
        <a:noFill/>
        <a:ln w="6350" cap="flat" cmpd="sng" algn="ctr">
          <a:solidFill>
            <a:schemeClr val="accent5">
              <a:hueOff val="-5632119"/>
              <a:satOff val="-14516"/>
              <a:lumOff val="-9804"/>
              <a:alphaOff val="0"/>
            </a:schemeClr>
          </a:solidFill>
          <a:prstDash val="dash"/>
          <a:miter lim="800000"/>
        </a:ln>
        <a:effectLst/>
      </dgm:spPr>
    </dgm:pt>
    <dgm:pt modelId="{55801D81-93B9-43E9-A64C-743F9BA6378D}" type="pres">
      <dgm:prSet presAssocID="{EC74C34B-458C-446D-A6DB-32D0D1013A4E}" presName="ConnectLineEnd1" presStyleLbl="lnNode1" presStyleIdx="5" presStyleCnt="6"/>
      <dgm:spPr/>
    </dgm:pt>
    <dgm:pt modelId="{F3515FF5-0DC0-4DAA-A53B-CDFB345F5D42}" type="pres">
      <dgm:prSet presAssocID="{EC74C34B-458C-446D-A6DB-32D0D1013A4E}" presName="EmptyPane1" presStyleCnt="0"/>
      <dgm:spPr/>
    </dgm:pt>
  </dgm:ptLst>
  <dgm:cxnLst>
    <dgm:cxn modelId="{E510CC6B-7FA4-4407-9D0F-90A84D306E14}" type="presOf" srcId="{E6E05E15-88F6-4A77-A0D0-FF70A1E1C90D}" destId="{B2BCCB11-F0EC-47F3-931F-4692101A04CA}" srcOrd="0" destOrd="0" presId="urn:microsoft.com/office/officeart/2016/7/layout/RoundedRectangleTimeline"/>
    <dgm:cxn modelId="{151DCD59-2EE2-4C4F-B443-07E69D1C02DC}" srcId="{C7038AC0-E86A-4A55-99F7-B8FFC7DF9A05}" destId="{28F97007-3AFA-42DB-B1CE-7723E54FE1C8}" srcOrd="0" destOrd="0" parTransId="{30B7AB99-0CF4-471C-A54D-507C93942879}" sibTransId="{E5A39696-B916-472C-90C9-44B76F0F6DA6}"/>
    <dgm:cxn modelId="{03ABC1D2-12F5-43BE-81AC-DD1FCA63A176}" type="presOf" srcId="{28F97007-3AFA-42DB-B1CE-7723E54FE1C8}" destId="{EBC9F95F-218A-4A1F-920F-FB6210774810}" srcOrd="0" destOrd="0" presId="urn:microsoft.com/office/officeart/2016/7/layout/RoundedRectangleTimeline"/>
    <dgm:cxn modelId="{F39CEA38-6827-4AA1-BE0E-A771877A5044}" type="presOf" srcId="{EEF14686-6E61-4109-B5A8-FD338E9112B2}" destId="{67DB1398-888E-4150-8DA6-6C42D971C72A}" srcOrd="0" destOrd="0" presId="urn:microsoft.com/office/officeart/2016/7/layout/RoundedRectangleTimeline"/>
    <dgm:cxn modelId="{D63C8122-8A41-468C-9F9A-40E104C2A1DA}" srcId="{834EF3A2-C9E5-4A61-BF86-9C172A15A163}" destId="{658E3595-C4FB-44A5-8FC0-82CBFE1E3BB7}" srcOrd="1" destOrd="0" parTransId="{B5E45A4E-B46E-4DEB-8A42-6CA066823053}" sibTransId="{36A7706B-5BD6-43C7-BFC3-22BD9F040F2A}"/>
    <dgm:cxn modelId="{5F4D2224-49FF-40A5-962D-D9AD237F8590}" srcId="{78879FAB-0BAC-4DC8-8D02-23A0B986E66D}" destId="{0F91E741-6A22-46AB-92C9-D7B8603446F8}" srcOrd="2" destOrd="0" parTransId="{8AAD9DB8-15AF-4FC5-B4AE-FD21E202CDD5}" sibTransId="{32322E2B-07F9-47E1-B043-6D6955500E6C}"/>
    <dgm:cxn modelId="{27F96E66-38E6-45F0-AA48-0DE441C6F72D}" srcId="{658E3595-C4FB-44A5-8FC0-82CBFE1E3BB7}" destId="{9B91D0AE-8AC9-4BDE-9757-5F28B8CC4E2B}" srcOrd="0" destOrd="0" parTransId="{8F5D907D-AE66-4D42-BE63-18480E6F507F}" sibTransId="{4FF73A30-D38F-4BFC-AA75-5A15BFB0C3D4}"/>
    <dgm:cxn modelId="{DD10271C-1A9F-4548-8F7B-81186D779A41}" srcId="{834EF3A2-C9E5-4A61-BF86-9C172A15A163}" destId="{C7038AC0-E86A-4A55-99F7-B8FFC7DF9A05}" srcOrd="2" destOrd="0" parTransId="{1FB296CC-3E05-43B2-B6B0-E71EE5274346}" sibTransId="{6C83B9D4-2C64-496A-8F7B-BBA3E4D13AA8}"/>
    <dgm:cxn modelId="{A13F8232-4ECC-438E-A90D-D9324BF2EC0F}" srcId="{78879FAB-0BAC-4DC8-8D02-23A0B986E66D}" destId="{4D54DCB9-D735-4612-98C9-591445CB6031}" srcOrd="3" destOrd="0" parTransId="{BEA0F18E-AC99-4835-A760-32F8E914A8F9}" sibTransId="{D1BE7FD4-944C-4E7A-8B45-391125DBDB79}"/>
    <dgm:cxn modelId="{A762EF83-5D08-4F09-BBD6-DC8C63C80D46}" srcId="{834EF3A2-C9E5-4A61-BF86-9C172A15A163}" destId="{EC74C34B-458C-446D-A6DB-32D0D1013A4E}" srcOrd="5" destOrd="0" parTransId="{CBBC4A24-CC18-4102-A4CE-A975AD82638F}" sibTransId="{D25B7620-D4A4-4B1A-BB1D-C86B53F3E0C1}"/>
    <dgm:cxn modelId="{89D782A3-0111-42B7-B861-7AA3E9A9FA81}" type="presOf" srcId="{354102B2-62CE-4826-9BB5-56ECB5D27DFB}" destId="{9DAF83B0-9F3C-4311-A9EB-043AE9641472}" srcOrd="0" destOrd="0" presId="urn:microsoft.com/office/officeart/2016/7/layout/RoundedRectangleTimeline"/>
    <dgm:cxn modelId="{68F96E98-9B71-45BB-B3C2-0A8F5711BD9A}" type="presOf" srcId="{10AFE185-04C7-4C35-8114-FE1C30DE026A}" destId="{78FE805A-46B6-4BB4-BCF8-A3928D05BF9D}" srcOrd="0" destOrd="1" presId="urn:microsoft.com/office/officeart/2016/7/layout/RoundedRectangleTimeline"/>
    <dgm:cxn modelId="{BFAD425F-A0E9-40D3-8F3B-DDACC8A68573}" type="presOf" srcId="{9B91D0AE-8AC9-4BDE-9757-5F28B8CC4E2B}" destId="{DCB4F627-8644-419A-BF54-98E058837B07}" srcOrd="0" destOrd="0" presId="urn:microsoft.com/office/officeart/2016/7/layout/RoundedRectangleTimeline"/>
    <dgm:cxn modelId="{FCDC491A-ACCA-4950-9714-43918C3FCB9C}" srcId="{834EF3A2-C9E5-4A61-BF86-9C172A15A163}" destId="{E6E05E15-88F6-4A77-A0D0-FF70A1E1C90D}" srcOrd="3" destOrd="0" parTransId="{EC2801BC-967D-4D0B-A7DB-633FCA909949}" sibTransId="{9B74112D-1304-4B40-AB08-E279DF059866}"/>
    <dgm:cxn modelId="{7D5CBEBB-9100-4737-8FB0-AE013C43B658}" srcId="{E6E05E15-88F6-4A77-A0D0-FF70A1E1C90D}" destId="{CE1AAB38-0C27-47B4-AF57-E8233AEA3D43}" srcOrd="2" destOrd="0" parTransId="{55520EF5-1D81-494A-88B8-A17932C02A1C}" sibTransId="{73BDDD2A-7926-4DA8-8BB5-8675421A3698}"/>
    <dgm:cxn modelId="{C6B2FD17-AE1D-49ED-BA2F-F58AD64D4C67}" srcId="{834EF3A2-C9E5-4A61-BF86-9C172A15A163}" destId="{8C7E211B-442F-40C1-8F88-00127D487F58}" srcOrd="4" destOrd="0" parTransId="{5613F0EA-7C78-42AC-80B1-01930EEF21AD}" sibTransId="{A60F7FEB-9646-4CB9-A67B-3F6BA167A440}"/>
    <dgm:cxn modelId="{85942663-0A05-4019-9CD2-B25B32940571}" type="presOf" srcId="{C7038AC0-E86A-4A55-99F7-B8FFC7DF9A05}" destId="{B31A1622-92A7-44AE-AC0B-8D2EA4615964}" srcOrd="0" destOrd="0" presId="urn:microsoft.com/office/officeart/2016/7/layout/RoundedRectangleTimeline"/>
    <dgm:cxn modelId="{AA5BE890-7C47-484C-BE1A-3922CE9ADF77}" srcId="{8C7E211B-442F-40C1-8F88-00127D487F58}" destId="{D39D1E5C-2124-43B9-AC16-4424D4DE177E}" srcOrd="1" destOrd="0" parTransId="{63B82A93-8B25-4D8F-9E07-232175A01D63}" sibTransId="{8F9CFD75-E460-42E8-A258-C63603B224D9}"/>
    <dgm:cxn modelId="{1BF6DBD1-2208-437A-8E2E-20A27FF37782}" type="presOf" srcId="{834EF3A2-C9E5-4A61-BF86-9C172A15A163}" destId="{956E6A6F-1426-42CA-AA56-7212DE028793}" srcOrd="0" destOrd="0" presId="urn:microsoft.com/office/officeart/2016/7/layout/RoundedRectangleTimeline"/>
    <dgm:cxn modelId="{3498C069-B747-4C4A-A871-94625E4E9E63}" srcId="{8C7E211B-442F-40C1-8F88-00127D487F58}" destId="{354102B2-62CE-4826-9BB5-56ECB5D27DFB}" srcOrd="0" destOrd="0" parTransId="{2B33EFF4-4B04-461B-AA98-7FBD34CF4D92}" sibTransId="{F4C97E06-1FD3-4A45-9F07-5B98F3856BEA}"/>
    <dgm:cxn modelId="{F82669DB-C07E-46A3-AA65-80930FE4B780}" type="presOf" srcId="{7B011C8F-817C-491E-A997-FE4FDBFF9A16}" destId="{67DB1398-888E-4150-8DA6-6C42D971C72A}" srcOrd="0" destOrd="1" presId="urn:microsoft.com/office/officeart/2016/7/layout/RoundedRectangleTimeline"/>
    <dgm:cxn modelId="{FF163165-D9F6-40ED-B681-2B425CCA2853}" type="presOf" srcId="{0F91E741-6A22-46AB-92C9-D7B8603446F8}" destId="{67DB1398-888E-4150-8DA6-6C42D971C72A}" srcOrd="0" destOrd="2" presId="urn:microsoft.com/office/officeart/2016/7/layout/RoundedRectangleTimeline"/>
    <dgm:cxn modelId="{6139C7DD-907F-4862-84DD-B1F32E7F1C56}" srcId="{834EF3A2-C9E5-4A61-BF86-9C172A15A163}" destId="{78879FAB-0BAC-4DC8-8D02-23A0B986E66D}" srcOrd="0" destOrd="0" parTransId="{75902B13-675D-4445-8066-8AA57135E020}" sibTransId="{BF00E283-2A7B-44BE-B8AA-C3B8AFA98173}"/>
    <dgm:cxn modelId="{FFDD4459-3737-49BC-A729-6B6BB09CFFDB}" srcId="{E6E05E15-88F6-4A77-A0D0-FF70A1E1C90D}" destId="{10AFE185-04C7-4C35-8114-FE1C30DE026A}" srcOrd="1" destOrd="0" parTransId="{570DB7B7-D9EB-4AA1-B7E4-404ECC549AE1}" sibTransId="{6D70CDFE-A182-4B34-A027-1D1666D211E9}"/>
    <dgm:cxn modelId="{C84ABC55-FAE6-4A4B-A023-B879A16A7301}" type="presOf" srcId="{CE1AAB38-0C27-47B4-AF57-E8233AEA3D43}" destId="{78FE805A-46B6-4BB4-BCF8-A3928D05BF9D}" srcOrd="0" destOrd="2" presId="urn:microsoft.com/office/officeart/2016/7/layout/RoundedRectangleTimeline"/>
    <dgm:cxn modelId="{04AA935A-C742-4F37-83E4-BE8A3B9ACBE9}" type="presOf" srcId="{4D54DCB9-D735-4612-98C9-591445CB6031}" destId="{67DB1398-888E-4150-8DA6-6C42D971C72A}" srcOrd="0" destOrd="3" presId="urn:microsoft.com/office/officeart/2016/7/layout/RoundedRectangleTimeline"/>
    <dgm:cxn modelId="{8FDDDE9C-32FB-4BEB-A706-21D5F3977EBE}" type="presOf" srcId="{8C7E211B-442F-40C1-8F88-00127D487F58}" destId="{B74B86AB-989E-4AC0-BE3C-6B1BE754833B}" srcOrd="0" destOrd="0" presId="urn:microsoft.com/office/officeart/2016/7/layout/RoundedRectangleTimeline"/>
    <dgm:cxn modelId="{BA418323-A341-4A28-9FBB-3A89E9F6B690}" type="presOf" srcId="{C654B2FC-C328-4F38-A548-987B6B7D15B1}" destId="{78FE805A-46B6-4BB4-BCF8-A3928D05BF9D}" srcOrd="0" destOrd="0" presId="urn:microsoft.com/office/officeart/2016/7/layout/RoundedRectangleTimeline"/>
    <dgm:cxn modelId="{BA521F2C-9D2E-45AC-8F81-F3614BD7C6D1}" srcId="{E6E05E15-88F6-4A77-A0D0-FF70A1E1C90D}" destId="{C654B2FC-C328-4F38-A548-987B6B7D15B1}" srcOrd="0" destOrd="0" parTransId="{A8CACA03-1C12-48AB-A8E0-6151464CA5BB}" sibTransId="{EA3A515D-EB14-4696-8A6E-1B7E76B46471}"/>
    <dgm:cxn modelId="{35E9AB52-BD1C-455C-A019-C9CCE001DB28}" type="presOf" srcId="{D39D1E5C-2124-43B9-AC16-4424D4DE177E}" destId="{9DAF83B0-9F3C-4311-A9EB-043AE9641472}" srcOrd="0" destOrd="1" presId="urn:microsoft.com/office/officeart/2016/7/layout/RoundedRectangleTimeline"/>
    <dgm:cxn modelId="{2F690EE0-59C1-40A7-9A30-42161C3945C1}" srcId="{78879FAB-0BAC-4DC8-8D02-23A0B986E66D}" destId="{7B011C8F-817C-491E-A997-FE4FDBFF9A16}" srcOrd="1" destOrd="0" parTransId="{A014B99E-6E7B-4D74-B4B5-5F43F823AC71}" sibTransId="{6A7768B0-3EE7-477C-88C9-CEF5937A0667}"/>
    <dgm:cxn modelId="{7424377E-9224-4DED-BE2D-26C5F890FDF8}" type="presOf" srcId="{78879FAB-0BAC-4DC8-8D02-23A0B986E66D}" destId="{93DAA906-83E3-4B3D-82A9-AFA73ADE53C6}" srcOrd="0" destOrd="0" presId="urn:microsoft.com/office/officeart/2016/7/layout/RoundedRectangleTimeline"/>
    <dgm:cxn modelId="{460D1402-9730-4085-82E8-D1EC2EB118F4}" type="presOf" srcId="{EC74C34B-458C-446D-A6DB-32D0D1013A4E}" destId="{ACA666F5-D83A-4C8B-9C05-A73FB65BAD57}" srcOrd="0" destOrd="0" presId="urn:microsoft.com/office/officeart/2016/7/layout/RoundedRectangleTimeline"/>
    <dgm:cxn modelId="{45C3CD92-98BD-4861-9098-8B2D0E60CC5F}" type="presOf" srcId="{658E3595-C4FB-44A5-8FC0-82CBFE1E3BB7}" destId="{AAB7AC0E-4675-451F-A135-D11C12A307F5}" srcOrd="0" destOrd="0" presId="urn:microsoft.com/office/officeart/2016/7/layout/RoundedRectangleTimeline"/>
    <dgm:cxn modelId="{E6749C56-466A-434B-91B3-65642F026BF6}" srcId="{78879FAB-0BAC-4DC8-8D02-23A0B986E66D}" destId="{EEF14686-6E61-4109-B5A8-FD338E9112B2}" srcOrd="0" destOrd="0" parTransId="{EFB097D5-B472-4FC2-B8DE-0F0718F61446}" sibTransId="{A7E14CB8-F11B-4FAB-9B68-1359362BA244}"/>
    <dgm:cxn modelId="{A8E4671A-3002-48D8-82AA-081F74E635C6}" type="presParOf" srcId="{956E6A6F-1426-42CA-AA56-7212DE028793}" destId="{42A29A48-BC83-4A69-93A4-CA1C5EBDD4F1}" srcOrd="0" destOrd="0" presId="urn:microsoft.com/office/officeart/2016/7/layout/RoundedRectangleTimeline"/>
    <dgm:cxn modelId="{AA7638E0-9AA0-46A8-8F21-4C5854190DBA}" type="presParOf" srcId="{42A29A48-BC83-4A69-93A4-CA1C5EBDD4F1}" destId="{93DAA906-83E3-4B3D-82A9-AFA73ADE53C6}" srcOrd="0" destOrd="0" presId="urn:microsoft.com/office/officeart/2016/7/layout/RoundedRectangleTimeline"/>
    <dgm:cxn modelId="{F89665B6-C55B-485E-A6E3-C80B5235DDCA}" type="presParOf" srcId="{42A29A48-BC83-4A69-93A4-CA1C5EBDD4F1}" destId="{67DB1398-888E-4150-8DA6-6C42D971C72A}" srcOrd="1" destOrd="0" presId="urn:microsoft.com/office/officeart/2016/7/layout/RoundedRectangleTimeline"/>
    <dgm:cxn modelId="{421939B7-1F16-431C-B22D-098B2890C3FD}" type="presParOf" srcId="{42A29A48-BC83-4A69-93A4-CA1C5EBDD4F1}" destId="{1F7D34B6-C4E8-4E41-B653-72FC421F2928}" srcOrd="2" destOrd="0" presId="urn:microsoft.com/office/officeart/2016/7/layout/RoundedRectangleTimeline"/>
    <dgm:cxn modelId="{32302E43-3ADC-4E86-9739-4474AD373635}" type="presParOf" srcId="{42A29A48-BC83-4A69-93A4-CA1C5EBDD4F1}" destId="{936A3823-CC51-42A7-B7F0-AFCB03A234E2}" srcOrd="3" destOrd="0" presId="urn:microsoft.com/office/officeart/2016/7/layout/RoundedRectangleTimeline"/>
    <dgm:cxn modelId="{22C97EB3-8445-42E0-9736-4016D2C82AF2}" type="presParOf" srcId="{42A29A48-BC83-4A69-93A4-CA1C5EBDD4F1}" destId="{DCF7150F-A6D7-420C-A372-0C9D7630C789}" srcOrd="4" destOrd="0" presId="urn:microsoft.com/office/officeart/2016/7/layout/RoundedRectangleTimeline"/>
    <dgm:cxn modelId="{F4D4771D-8FE0-43B0-B238-5957B682687F}" type="presParOf" srcId="{956E6A6F-1426-42CA-AA56-7212DE028793}" destId="{9B508477-E5B8-4832-A7AA-C2F406C3C211}" srcOrd="1" destOrd="0" presId="urn:microsoft.com/office/officeart/2016/7/layout/RoundedRectangleTimeline"/>
    <dgm:cxn modelId="{379750EC-D614-405C-91B1-5583402F1A75}" type="presParOf" srcId="{956E6A6F-1426-42CA-AA56-7212DE028793}" destId="{871F497A-D3BC-4BCE-B4F8-D8B459B5E476}" srcOrd="2" destOrd="0" presId="urn:microsoft.com/office/officeart/2016/7/layout/RoundedRectangleTimeline"/>
    <dgm:cxn modelId="{7A431490-D204-4CF5-962C-806B0A951471}" type="presParOf" srcId="{871F497A-D3BC-4BCE-B4F8-D8B459B5E476}" destId="{AAB7AC0E-4675-451F-A135-D11C12A307F5}" srcOrd="0" destOrd="0" presId="urn:microsoft.com/office/officeart/2016/7/layout/RoundedRectangleTimeline"/>
    <dgm:cxn modelId="{E2EB7424-6707-4CF3-8723-20BE394CE687}" type="presParOf" srcId="{871F497A-D3BC-4BCE-B4F8-D8B459B5E476}" destId="{DCB4F627-8644-419A-BF54-98E058837B07}" srcOrd="1" destOrd="0" presId="urn:microsoft.com/office/officeart/2016/7/layout/RoundedRectangleTimeline"/>
    <dgm:cxn modelId="{2B780F04-DDD4-4436-A3BC-8E9564234D81}" type="presParOf" srcId="{871F497A-D3BC-4BCE-B4F8-D8B459B5E476}" destId="{6CCECF63-0494-4C8A-A14C-E06E0A095EAD}" srcOrd="2" destOrd="0" presId="urn:microsoft.com/office/officeart/2016/7/layout/RoundedRectangleTimeline"/>
    <dgm:cxn modelId="{8EA8B1D1-1D70-48A3-A251-C9ACCE8289D8}" type="presParOf" srcId="{871F497A-D3BC-4BCE-B4F8-D8B459B5E476}" destId="{4F88E6B0-7DA9-4BF5-8177-9A043752CD01}" srcOrd="3" destOrd="0" presId="urn:microsoft.com/office/officeart/2016/7/layout/RoundedRectangleTimeline"/>
    <dgm:cxn modelId="{C4003397-E862-436A-826E-19DCF3985A9E}" type="presParOf" srcId="{871F497A-D3BC-4BCE-B4F8-D8B459B5E476}" destId="{A194E1E9-BCC3-44B3-963B-244436887FFF}" srcOrd="4" destOrd="0" presId="urn:microsoft.com/office/officeart/2016/7/layout/RoundedRectangleTimeline"/>
    <dgm:cxn modelId="{71444A7B-B565-4AB2-B8E6-9ED295048396}" type="presParOf" srcId="{956E6A6F-1426-42CA-AA56-7212DE028793}" destId="{AF525A2E-F6C4-42A6-B3DC-FDA2F4808070}" srcOrd="3" destOrd="0" presId="urn:microsoft.com/office/officeart/2016/7/layout/RoundedRectangleTimeline"/>
    <dgm:cxn modelId="{66B67B0A-0BD2-4D08-ABDF-19F62580A17F}" type="presParOf" srcId="{956E6A6F-1426-42CA-AA56-7212DE028793}" destId="{97CAED9E-7DFB-4B9D-A305-3E25E98C4523}" srcOrd="4" destOrd="0" presId="urn:microsoft.com/office/officeart/2016/7/layout/RoundedRectangleTimeline"/>
    <dgm:cxn modelId="{9DC4DF15-CA83-49D0-88A5-A999CB72430F}" type="presParOf" srcId="{97CAED9E-7DFB-4B9D-A305-3E25E98C4523}" destId="{B31A1622-92A7-44AE-AC0B-8D2EA4615964}" srcOrd="0" destOrd="0" presId="urn:microsoft.com/office/officeart/2016/7/layout/RoundedRectangleTimeline"/>
    <dgm:cxn modelId="{BEC3F274-DDAD-4574-A74D-24452092CD83}" type="presParOf" srcId="{97CAED9E-7DFB-4B9D-A305-3E25E98C4523}" destId="{EBC9F95F-218A-4A1F-920F-FB6210774810}" srcOrd="1" destOrd="0" presId="urn:microsoft.com/office/officeart/2016/7/layout/RoundedRectangleTimeline"/>
    <dgm:cxn modelId="{1C26D6F5-AB66-4FC8-9976-33E4E873D434}" type="presParOf" srcId="{97CAED9E-7DFB-4B9D-A305-3E25E98C4523}" destId="{532A341C-5196-4617-9804-869D73FA10CD}" srcOrd="2" destOrd="0" presId="urn:microsoft.com/office/officeart/2016/7/layout/RoundedRectangleTimeline"/>
    <dgm:cxn modelId="{7A2A373B-8B19-4F4F-B0D5-34480004AAD1}" type="presParOf" srcId="{97CAED9E-7DFB-4B9D-A305-3E25E98C4523}" destId="{EE764688-C75C-4ACF-988A-E10B4FB027F3}" srcOrd="3" destOrd="0" presId="urn:microsoft.com/office/officeart/2016/7/layout/RoundedRectangleTimeline"/>
    <dgm:cxn modelId="{D5B2A35D-FCD2-4A31-8851-5F164C59BEF3}" type="presParOf" srcId="{97CAED9E-7DFB-4B9D-A305-3E25E98C4523}" destId="{8240AC86-47BF-425A-9F07-685EFED3E27B}" srcOrd="4" destOrd="0" presId="urn:microsoft.com/office/officeart/2016/7/layout/RoundedRectangleTimeline"/>
    <dgm:cxn modelId="{5E44B16E-19E5-49FD-B7CB-C1723FA7CEEC}" type="presParOf" srcId="{956E6A6F-1426-42CA-AA56-7212DE028793}" destId="{2E1A262C-A495-4128-8B08-2F67F3E31C3D}" srcOrd="5" destOrd="0" presId="urn:microsoft.com/office/officeart/2016/7/layout/RoundedRectangleTimeline"/>
    <dgm:cxn modelId="{B1BE856A-EDC2-4470-A16B-E5E4D2F82933}" type="presParOf" srcId="{956E6A6F-1426-42CA-AA56-7212DE028793}" destId="{402F2758-8ABC-4644-A4E3-0CDB44CC47A2}" srcOrd="6" destOrd="0" presId="urn:microsoft.com/office/officeart/2016/7/layout/RoundedRectangleTimeline"/>
    <dgm:cxn modelId="{9FFDCC3F-FFCC-4E6C-B14B-E0AAC65CA35F}" type="presParOf" srcId="{402F2758-8ABC-4644-A4E3-0CDB44CC47A2}" destId="{B2BCCB11-F0EC-47F3-931F-4692101A04CA}" srcOrd="0" destOrd="0" presId="urn:microsoft.com/office/officeart/2016/7/layout/RoundedRectangleTimeline"/>
    <dgm:cxn modelId="{02FBD8C0-F9D2-44C6-922B-65A6AD6FCDE8}" type="presParOf" srcId="{402F2758-8ABC-4644-A4E3-0CDB44CC47A2}" destId="{78FE805A-46B6-4BB4-BCF8-A3928D05BF9D}" srcOrd="1" destOrd="0" presId="urn:microsoft.com/office/officeart/2016/7/layout/RoundedRectangleTimeline"/>
    <dgm:cxn modelId="{517141B8-19DE-4777-B3FE-DC1DDAD862F3}" type="presParOf" srcId="{402F2758-8ABC-4644-A4E3-0CDB44CC47A2}" destId="{02970141-C217-4C81-9ED3-45FF6C76044F}" srcOrd="2" destOrd="0" presId="urn:microsoft.com/office/officeart/2016/7/layout/RoundedRectangleTimeline"/>
    <dgm:cxn modelId="{66034F93-79BA-4153-9332-BC12F50E6A28}" type="presParOf" srcId="{402F2758-8ABC-4644-A4E3-0CDB44CC47A2}" destId="{698D1B6C-56DE-4EA4-B030-3C0B70E437A1}" srcOrd="3" destOrd="0" presId="urn:microsoft.com/office/officeart/2016/7/layout/RoundedRectangleTimeline"/>
    <dgm:cxn modelId="{781DED55-22C0-4A1E-AD76-AA2D36A99AEA}" type="presParOf" srcId="{402F2758-8ABC-4644-A4E3-0CDB44CC47A2}" destId="{AF4791F7-E52C-4F68-BB1B-B1917F86B809}" srcOrd="4" destOrd="0" presId="urn:microsoft.com/office/officeart/2016/7/layout/RoundedRectangleTimeline"/>
    <dgm:cxn modelId="{5AABE3DB-48C1-4A76-8E23-C8CD176BD433}" type="presParOf" srcId="{956E6A6F-1426-42CA-AA56-7212DE028793}" destId="{E088EC7F-36C5-4406-B1D9-E7EE3FDE4605}" srcOrd="7" destOrd="0" presId="urn:microsoft.com/office/officeart/2016/7/layout/RoundedRectangleTimeline"/>
    <dgm:cxn modelId="{84ABDFA3-9D36-4C72-AE85-8AF96C6C9C21}" type="presParOf" srcId="{956E6A6F-1426-42CA-AA56-7212DE028793}" destId="{9B6D2957-B7AC-4050-92DA-D50331151528}" srcOrd="8" destOrd="0" presId="urn:microsoft.com/office/officeart/2016/7/layout/RoundedRectangleTimeline"/>
    <dgm:cxn modelId="{40A9B5B3-13E2-4580-8C4E-A288F3F4905B}" type="presParOf" srcId="{9B6D2957-B7AC-4050-92DA-D50331151528}" destId="{B74B86AB-989E-4AC0-BE3C-6B1BE754833B}" srcOrd="0" destOrd="0" presId="urn:microsoft.com/office/officeart/2016/7/layout/RoundedRectangleTimeline"/>
    <dgm:cxn modelId="{A6D65E1B-170A-486B-9501-C3180456485F}" type="presParOf" srcId="{9B6D2957-B7AC-4050-92DA-D50331151528}" destId="{9DAF83B0-9F3C-4311-A9EB-043AE9641472}" srcOrd="1" destOrd="0" presId="urn:microsoft.com/office/officeart/2016/7/layout/RoundedRectangleTimeline"/>
    <dgm:cxn modelId="{1CC7758C-F932-4B60-A006-4D31647F7BF4}" type="presParOf" srcId="{9B6D2957-B7AC-4050-92DA-D50331151528}" destId="{EE09A72F-135D-44E6-BFE9-51F795549B96}" srcOrd="2" destOrd="0" presId="urn:microsoft.com/office/officeart/2016/7/layout/RoundedRectangleTimeline"/>
    <dgm:cxn modelId="{B3CCC16D-3790-4A3C-AFAD-F7221DAA09F9}" type="presParOf" srcId="{9B6D2957-B7AC-4050-92DA-D50331151528}" destId="{13434A34-D98A-48B3-BA32-5B0780B3B658}" srcOrd="3" destOrd="0" presId="urn:microsoft.com/office/officeart/2016/7/layout/RoundedRectangleTimeline"/>
    <dgm:cxn modelId="{F45D21DE-7EEB-4DE2-ABC5-7D0405582DFB}" type="presParOf" srcId="{9B6D2957-B7AC-4050-92DA-D50331151528}" destId="{2B732999-12A7-49B2-8B5C-56816ABFA7C4}" srcOrd="4" destOrd="0" presId="urn:microsoft.com/office/officeart/2016/7/layout/RoundedRectangleTimeline"/>
    <dgm:cxn modelId="{D35E3964-EF01-4A3D-80C7-FDAEB8E2D378}" type="presParOf" srcId="{956E6A6F-1426-42CA-AA56-7212DE028793}" destId="{5911B4CD-2DB5-44AF-91AA-71E0903E2291}" srcOrd="9" destOrd="0" presId="urn:microsoft.com/office/officeart/2016/7/layout/RoundedRectangleTimeline"/>
    <dgm:cxn modelId="{3AA8012F-17A6-4D16-B7D7-D630ED8D94A5}" type="presParOf" srcId="{956E6A6F-1426-42CA-AA56-7212DE028793}" destId="{28B1024C-EC63-4953-B6A8-5F48B70E5754}" srcOrd="10" destOrd="0" presId="urn:microsoft.com/office/officeart/2016/7/layout/RoundedRectangleTimeline"/>
    <dgm:cxn modelId="{973B2A75-59CB-4398-A6B4-6928DBF81894}" type="presParOf" srcId="{28B1024C-EC63-4953-B6A8-5F48B70E5754}" destId="{ACA666F5-D83A-4C8B-9C05-A73FB65BAD57}" srcOrd="0" destOrd="0" presId="urn:microsoft.com/office/officeart/2016/7/layout/RoundedRectangleTimeline"/>
    <dgm:cxn modelId="{E5385C1E-3F59-424F-A6E3-4625994009E2}" type="presParOf" srcId="{28B1024C-EC63-4953-B6A8-5F48B70E5754}" destId="{E7120C65-CA2D-42C6-950C-6AAB4E7C9D07}" srcOrd="1" destOrd="0" presId="urn:microsoft.com/office/officeart/2016/7/layout/RoundedRectangleTimeline"/>
    <dgm:cxn modelId="{A4B4F75C-49A1-4746-A974-200F3EB5D05A}" type="presParOf" srcId="{28B1024C-EC63-4953-B6A8-5F48B70E5754}" destId="{070B0F65-6E3B-4C9A-8345-E23E05CB0D2E}" srcOrd="2" destOrd="0" presId="urn:microsoft.com/office/officeart/2016/7/layout/RoundedRectangleTimeline"/>
    <dgm:cxn modelId="{4EE24B0A-347C-4537-BD73-4F6D6E4E10EE}" type="presParOf" srcId="{28B1024C-EC63-4953-B6A8-5F48B70E5754}" destId="{55801D81-93B9-43E9-A64C-743F9BA6378D}" srcOrd="3" destOrd="0" presId="urn:microsoft.com/office/officeart/2016/7/layout/RoundedRectangleTimeline"/>
    <dgm:cxn modelId="{303A64C0-C841-44E5-9440-6D3C9E208E4B}" type="presParOf" srcId="{28B1024C-EC63-4953-B6A8-5F48B70E5754}" destId="{F3515FF5-0DC0-4DAA-A53B-CDFB345F5D42}"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D7D975-5053-4EF5-8D21-4285169A4F3C}" type="doc">
      <dgm:prSet loTypeId="urn:microsoft.com/office/officeart/2016/7/layout/RoundedRectangleTimeline" loCatId="timeline" qsTypeId="urn:microsoft.com/office/officeart/2005/8/quickstyle/simple1" qsCatId="simple" csTypeId="urn:microsoft.com/office/officeart/2005/8/colors/accent1_4" csCatId="accent1" phldr="1"/>
      <dgm:spPr/>
      <dgm:t>
        <a:bodyPr/>
        <a:lstStyle/>
        <a:p>
          <a:endParaRPr lang="en-US"/>
        </a:p>
      </dgm:t>
    </dgm:pt>
    <dgm:pt modelId="{8E2ECBC0-6D85-4A4A-92DE-063835DF351A}">
      <dgm:prSet phldrT="[Text]" phldr="0"/>
      <dgm:spPr/>
      <dgm:t>
        <a:bodyPr/>
        <a:lstStyle/>
        <a:p>
          <a:r>
            <a:rPr lang="en-US" dirty="0">
              <a:latin typeface="Calibri Light" panose="020F0302020204030204"/>
            </a:rPr>
            <a:t>2013</a:t>
          </a:r>
          <a:endParaRPr lang="en-US" dirty="0"/>
        </a:p>
      </dgm:t>
    </dgm:pt>
    <dgm:pt modelId="{632D8B83-68B9-40F8-AEA0-FC7FD8B44681}" type="parTrans" cxnId="{3061637A-1C69-481D-9403-DBBCF981E64C}">
      <dgm:prSet/>
      <dgm:spPr/>
      <dgm:t>
        <a:bodyPr/>
        <a:lstStyle/>
        <a:p>
          <a:endParaRPr lang="en-US"/>
        </a:p>
      </dgm:t>
    </dgm:pt>
    <dgm:pt modelId="{F238B4CB-6A34-4745-9599-E0A1A3772868}" type="sibTrans" cxnId="{3061637A-1C69-481D-9403-DBBCF981E64C}">
      <dgm:prSet/>
      <dgm:spPr/>
      <dgm:t>
        <a:bodyPr/>
        <a:lstStyle/>
        <a:p>
          <a:endParaRPr lang="en-US"/>
        </a:p>
      </dgm:t>
    </dgm:pt>
    <dgm:pt modelId="{11F3E9A1-0ED0-4216-AFE5-EE53BBE8417E}">
      <dgm:prSet phldrT="[Text]" phldr="0"/>
      <dgm:spPr/>
      <dgm:t>
        <a:bodyPr/>
        <a:lstStyle/>
        <a:p>
          <a:pPr rtl="0"/>
          <a:endParaRPr lang="en-US" b="1" i="0" dirty="0"/>
        </a:p>
      </dgm:t>
    </dgm:pt>
    <dgm:pt modelId="{C1BDB47B-2AF1-4443-B810-462056405B1F}" type="parTrans" cxnId="{09163AE4-4B05-44C7-87B6-B8AC3AC68C87}">
      <dgm:prSet/>
      <dgm:spPr/>
      <dgm:t>
        <a:bodyPr/>
        <a:lstStyle/>
        <a:p>
          <a:endParaRPr lang="en-US"/>
        </a:p>
      </dgm:t>
    </dgm:pt>
    <dgm:pt modelId="{7CC0689B-46C5-4D37-9619-7640D7F026B0}" type="sibTrans" cxnId="{09163AE4-4B05-44C7-87B6-B8AC3AC68C87}">
      <dgm:prSet/>
      <dgm:spPr/>
      <dgm:t>
        <a:bodyPr/>
        <a:lstStyle/>
        <a:p>
          <a:endParaRPr lang="en-US"/>
        </a:p>
      </dgm:t>
    </dgm:pt>
    <dgm:pt modelId="{5CB850C9-4B2F-4732-AECB-360657000675}">
      <dgm:prSet phldrT="[Text]" phldr="0"/>
      <dgm:spPr/>
      <dgm:t>
        <a:bodyPr/>
        <a:lstStyle/>
        <a:p>
          <a:r>
            <a:rPr lang="en-US" dirty="0">
              <a:latin typeface="Calibri Light" panose="020F0302020204030204"/>
            </a:rPr>
            <a:t>2015</a:t>
          </a:r>
          <a:endParaRPr lang="en-US" dirty="0"/>
        </a:p>
      </dgm:t>
    </dgm:pt>
    <dgm:pt modelId="{A6CFAF40-8FC4-4135-B41E-8A8CBA64FA3D}" type="parTrans" cxnId="{9C504CE1-175C-4A03-B0D1-21B2DCF368D9}">
      <dgm:prSet/>
      <dgm:spPr/>
      <dgm:t>
        <a:bodyPr/>
        <a:lstStyle/>
        <a:p>
          <a:endParaRPr lang="en-US"/>
        </a:p>
      </dgm:t>
    </dgm:pt>
    <dgm:pt modelId="{CCFA8AF7-F2B4-4A21-ABE6-52FFFC1C21C9}" type="sibTrans" cxnId="{9C504CE1-175C-4A03-B0D1-21B2DCF368D9}">
      <dgm:prSet/>
      <dgm:spPr/>
      <dgm:t>
        <a:bodyPr/>
        <a:lstStyle/>
        <a:p>
          <a:endParaRPr lang="en-US"/>
        </a:p>
      </dgm:t>
    </dgm:pt>
    <dgm:pt modelId="{9D690A52-C839-44EA-ABF1-499E66DFE195}">
      <dgm:prSet phldrT="[Text]" phldr="0"/>
      <dgm:spPr/>
      <dgm:t>
        <a:bodyPr/>
        <a:lstStyle/>
        <a:p>
          <a:pPr rtl="0"/>
          <a:r>
            <a:rPr lang="en-US" dirty="0">
              <a:latin typeface="Calibri Light" panose="020F0302020204030204"/>
            </a:rPr>
            <a:t>Valetta Action Plan </a:t>
          </a:r>
          <a:endParaRPr lang="en-US" dirty="0"/>
        </a:p>
      </dgm:t>
    </dgm:pt>
    <dgm:pt modelId="{B7734891-22AE-40B1-8B14-DE8272345B48}" type="parTrans" cxnId="{F31A3B2A-7E89-4BB4-A114-D9F6623A2430}">
      <dgm:prSet/>
      <dgm:spPr/>
      <dgm:t>
        <a:bodyPr/>
        <a:lstStyle/>
        <a:p>
          <a:endParaRPr lang="en-US"/>
        </a:p>
      </dgm:t>
    </dgm:pt>
    <dgm:pt modelId="{6A8A856C-2B53-42AD-B96E-3F9FB96B4F26}" type="sibTrans" cxnId="{F31A3B2A-7E89-4BB4-A114-D9F6623A2430}">
      <dgm:prSet/>
      <dgm:spPr/>
      <dgm:t>
        <a:bodyPr/>
        <a:lstStyle/>
        <a:p>
          <a:endParaRPr lang="en-US"/>
        </a:p>
      </dgm:t>
    </dgm:pt>
    <dgm:pt modelId="{F07938F1-64D3-4178-8D41-11704107D269}">
      <dgm:prSet phldrT="[Text]" phldr="0"/>
      <dgm:spPr/>
      <dgm:t>
        <a:bodyPr/>
        <a:lstStyle/>
        <a:p>
          <a:r>
            <a:rPr lang="en-US" dirty="0">
              <a:latin typeface="Calibri Light" panose="020F0302020204030204"/>
            </a:rPr>
            <a:t>2016</a:t>
          </a:r>
          <a:endParaRPr lang="en-US" dirty="0"/>
        </a:p>
      </dgm:t>
    </dgm:pt>
    <dgm:pt modelId="{4C803749-0707-42B3-B03F-6BDDCEAB664E}" type="parTrans" cxnId="{5167A194-39FD-43D9-BF79-0D1F0D8EF317}">
      <dgm:prSet/>
      <dgm:spPr/>
      <dgm:t>
        <a:bodyPr/>
        <a:lstStyle/>
        <a:p>
          <a:endParaRPr lang="en-US"/>
        </a:p>
      </dgm:t>
    </dgm:pt>
    <dgm:pt modelId="{65958A5C-C398-422B-A2D1-4C28FE2A1575}" type="sibTrans" cxnId="{5167A194-39FD-43D9-BF79-0D1F0D8EF317}">
      <dgm:prSet/>
      <dgm:spPr/>
      <dgm:t>
        <a:bodyPr/>
        <a:lstStyle/>
        <a:p>
          <a:endParaRPr lang="en-US"/>
        </a:p>
      </dgm:t>
    </dgm:pt>
    <dgm:pt modelId="{0C6D47C0-F954-4DD4-9370-DD2401CEFAA1}">
      <dgm:prSet phldrT="[Text]" phldr="0"/>
      <dgm:spPr/>
      <dgm:t>
        <a:bodyPr/>
        <a:lstStyle/>
        <a:p>
          <a:pPr rtl="0"/>
          <a:r>
            <a:rPr lang="en-US" dirty="0">
              <a:latin typeface="Calibri Light" panose="020F0302020204030204"/>
            </a:rPr>
            <a:t>EU-Turkey common statement</a:t>
          </a:r>
          <a:endParaRPr lang="en-US" dirty="0"/>
        </a:p>
      </dgm:t>
    </dgm:pt>
    <dgm:pt modelId="{4882BD9B-ED06-4143-B7BA-D96771BF541D}" type="parTrans" cxnId="{30F967CD-CB3E-4BFE-9AEF-D4B47FBE11BB}">
      <dgm:prSet/>
      <dgm:spPr/>
      <dgm:t>
        <a:bodyPr/>
        <a:lstStyle/>
        <a:p>
          <a:endParaRPr lang="en-US"/>
        </a:p>
      </dgm:t>
    </dgm:pt>
    <dgm:pt modelId="{49A11D4D-6780-4972-98D4-1909622E05FA}" type="sibTrans" cxnId="{30F967CD-CB3E-4BFE-9AEF-D4B47FBE11BB}">
      <dgm:prSet/>
      <dgm:spPr/>
      <dgm:t>
        <a:bodyPr/>
        <a:lstStyle/>
        <a:p>
          <a:endParaRPr lang="en-US"/>
        </a:p>
      </dgm:t>
    </dgm:pt>
    <dgm:pt modelId="{1EC47DC4-FC09-4B70-8AEF-E5558CB03341}">
      <dgm:prSet phldr="0"/>
      <dgm:spPr/>
      <dgm:t>
        <a:bodyPr/>
        <a:lstStyle/>
        <a:p>
          <a:pPr rtl="0"/>
          <a:r>
            <a:rPr lang="en-US" dirty="0">
              <a:latin typeface="Calibri Light" panose="020F0302020204030204"/>
            </a:rPr>
            <a:t>2017 </a:t>
          </a:r>
        </a:p>
      </dgm:t>
    </dgm:pt>
    <dgm:pt modelId="{8522D99D-72CD-49EC-A554-A4E9C25AB4E5}" type="parTrans" cxnId="{7508FC02-759C-484A-B9AA-C1322C10AF62}">
      <dgm:prSet/>
      <dgm:spPr/>
    </dgm:pt>
    <dgm:pt modelId="{B3E39163-09FD-4038-A949-EA0B5AE5F9F5}" type="sibTrans" cxnId="{7508FC02-759C-484A-B9AA-C1322C10AF62}">
      <dgm:prSet/>
      <dgm:spPr/>
    </dgm:pt>
    <dgm:pt modelId="{185EB1D8-6026-4C79-8FB3-5C0A80C97B2F}">
      <dgm:prSet phldr="0"/>
      <dgm:spPr/>
      <dgm:t>
        <a:bodyPr/>
        <a:lstStyle/>
        <a:p>
          <a:pPr rtl="0"/>
          <a:r>
            <a:rPr lang="en-US" dirty="0">
              <a:latin typeface="Calibri Light" panose="020F0302020204030204"/>
            </a:rPr>
            <a:t>European Agenda on migration</a:t>
          </a:r>
        </a:p>
      </dgm:t>
    </dgm:pt>
    <dgm:pt modelId="{008DE190-11BD-49C9-BA5B-A3DF2227709A}" type="parTrans" cxnId="{85E4D2AF-5D92-43C9-AC73-EB1FCD5728D4}">
      <dgm:prSet/>
      <dgm:spPr/>
    </dgm:pt>
    <dgm:pt modelId="{8A5B6DF3-3155-46F8-B1C4-56D63C51CCD2}" type="sibTrans" cxnId="{85E4D2AF-5D92-43C9-AC73-EB1FCD5728D4}">
      <dgm:prSet/>
      <dgm:spPr/>
    </dgm:pt>
    <dgm:pt modelId="{D1184D1D-8AFB-4516-A675-908ECE7774B4}">
      <dgm:prSet phldr="0"/>
      <dgm:spPr/>
      <dgm:t>
        <a:bodyPr/>
        <a:lstStyle/>
        <a:p>
          <a:pPr rtl="0"/>
          <a:r>
            <a:rPr lang="en-US" dirty="0">
              <a:latin typeface="Calibri Light" panose="020F0302020204030204"/>
            </a:rPr>
            <a:t>2020 </a:t>
          </a:r>
        </a:p>
      </dgm:t>
    </dgm:pt>
    <dgm:pt modelId="{82DB7712-0AA1-4428-9600-97F4AA3B713E}" type="parTrans" cxnId="{FFF6D056-7078-4488-92B7-E29676A60046}">
      <dgm:prSet/>
      <dgm:spPr/>
    </dgm:pt>
    <dgm:pt modelId="{B2F77F01-4903-4B18-AC39-D902E4C65223}" type="sibTrans" cxnId="{FFF6D056-7078-4488-92B7-E29676A60046}">
      <dgm:prSet/>
      <dgm:spPr/>
    </dgm:pt>
    <dgm:pt modelId="{4C265535-4042-493B-AD0F-488194FC872C}">
      <dgm:prSet phldr="0"/>
      <dgm:spPr/>
      <dgm:t>
        <a:bodyPr/>
        <a:lstStyle/>
        <a:p>
          <a:r>
            <a:rPr lang="en-US" dirty="0">
              <a:latin typeface="Calibri Light" panose="020F0302020204030204"/>
            </a:rPr>
            <a:t>2023</a:t>
          </a:r>
        </a:p>
      </dgm:t>
    </dgm:pt>
    <dgm:pt modelId="{6141902A-9CF1-453B-8A2F-9A6AC1D70DAF}" type="parTrans" cxnId="{E28FC2FC-BC5F-46E1-AEF8-4E1D9C738B82}">
      <dgm:prSet/>
      <dgm:spPr/>
    </dgm:pt>
    <dgm:pt modelId="{0B509032-A41E-457E-B866-5221FD68AACB}" type="sibTrans" cxnId="{E28FC2FC-BC5F-46E1-AEF8-4E1D9C738B82}">
      <dgm:prSet/>
      <dgm:spPr/>
    </dgm:pt>
    <dgm:pt modelId="{ADF890C3-B251-47EA-9FBC-53376C10D872}" type="pres">
      <dgm:prSet presAssocID="{1DD7D975-5053-4EF5-8D21-4285169A4F3C}" presName="Name0" presStyleCnt="0">
        <dgm:presLayoutVars>
          <dgm:chMax/>
          <dgm:chPref/>
          <dgm:animLvl val="lvl"/>
        </dgm:presLayoutVars>
      </dgm:prSet>
      <dgm:spPr/>
      <dgm:t>
        <a:bodyPr/>
        <a:lstStyle/>
        <a:p>
          <a:endParaRPr lang="en-GB"/>
        </a:p>
      </dgm:t>
    </dgm:pt>
    <dgm:pt modelId="{AFFDF04A-8468-4C2A-A996-56F5374A8E5F}" type="pres">
      <dgm:prSet presAssocID="{8E2ECBC0-6D85-4A4A-92DE-063835DF351A}" presName="composite1" presStyleCnt="0"/>
      <dgm:spPr/>
    </dgm:pt>
    <dgm:pt modelId="{7EA15F67-2F5A-44F1-A0FC-C4EAD8C44E3A}" type="pres">
      <dgm:prSet presAssocID="{8E2ECBC0-6D85-4A4A-92DE-063835DF351A}" presName="parent1" presStyleLbl="alignNode1" presStyleIdx="0" presStyleCnt="6">
        <dgm:presLayoutVars>
          <dgm:chMax val="1"/>
          <dgm:chPref val="1"/>
          <dgm:bulletEnabled val="1"/>
        </dgm:presLayoutVars>
      </dgm:prSet>
      <dgm:spPr/>
      <dgm:t>
        <a:bodyPr/>
        <a:lstStyle/>
        <a:p>
          <a:endParaRPr lang="en-GB"/>
        </a:p>
      </dgm:t>
    </dgm:pt>
    <dgm:pt modelId="{64ABE5D4-F206-48B7-BAD8-F2465A2DA192}" type="pres">
      <dgm:prSet presAssocID="{8E2ECBC0-6D85-4A4A-92DE-063835DF351A}" presName="Childtext1" presStyleLbl="revTx" presStyleIdx="0" presStyleCnt="6">
        <dgm:presLayoutVars>
          <dgm:bulletEnabled val="1"/>
        </dgm:presLayoutVars>
      </dgm:prSet>
      <dgm:spPr/>
      <dgm:t>
        <a:bodyPr/>
        <a:lstStyle/>
        <a:p>
          <a:endParaRPr lang="en-GB"/>
        </a:p>
      </dgm:t>
    </dgm:pt>
    <dgm:pt modelId="{26B46FD4-CC23-4864-85D4-67E2DDE7532C}" type="pres">
      <dgm:prSet presAssocID="{8E2ECBC0-6D85-4A4A-92DE-063835DF351A}" presName="ConnectLine1" presStyleLbl="sibTrans1D1" presStyleIdx="0" presStyleCnt="6"/>
      <dgm:spPr>
        <a:noFill/>
        <a:ln w="6350" cap="flat" cmpd="sng" algn="ctr">
          <a:solidFill>
            <a:schemeClr val="accent1">
              <a:shade val="90000"/>
              <a:hueOff val="0"/>
              <a:satOff val="0"/>
              <a:lumOff val="0"/>
              <a:alphaOff val="0"/>
            </a:schemeClr>
          </a:solidFill>
          <a:prstDash val="dash"/>
          <a:miter lim="800000"/>
        </a:ln>
        <a:effectLst/>
      </dgm:spPr>
    </dgm:pt>
    <dgm:pt modelId="{FD8E7345-E85D-4436-9C60-B8995B117FC1}" type="pres">
      <dgm:prSet presAssocID="{8E2ECBC0-6D85-4A4A-92DE-063835DF351A}" presName="ConnectLineEnd1" presStyleLbl="lnNode1" presStyleIdx="0" presStyleCnt="6"/>
      <dgm:spPr/>
    </dgm:pt>
    <dgm:pt modelId="{4339E664-9347-434F-93E0-F97C8479C9D9}" type="pres">
      <dgm:prSet presAssocID="{8E2ECBC0-6D85-4A4A-92DE-063835DF351A}" presName="EmptyPane1" presStyleCnt="0"/>
      <dgm:spPr/>
    </dgm:pt>
    <dgm:pt modelId="{47E54D46-177C-4A29-B977-0DE5AE5F1799}" type="pres">
      <dgm:prSet presAssocID="{F238B4CB-6A34-4745-9599-E0A1A3772868}" presName="spaceBetweenRectangles1" presStyleCnt="0"/>
      <dgm:spPr/>
    </dgm:pt>
    <dgm:pt modelId="{CBCDE328-6F1C-4668-945D-6F01582FD05F}" type="pres">
      <dgm:prSet presAssocID="{5CB850C9-4B2F-4732-AECB-360657000675}" presName="composite1" presStyleCnt="0"/>
      <dgm:spPr/>
    </dgm:pt>
    <dgm:pt modelId="{5FEE8CAD-5CD4-4118-8883-5317A3CACF88}" type="pres">
      <dgm:prSet presAssocID="{5CB850C9-4B2F-4732-AECB-360657000675}" presName="parent1" presStyleLbl="alignNode1" presStyleIdx="1" presStyleCnt="6">
        <dgm:presLayoutVars>
          <dgm:chMax val="1"/>
          <dgm:chPref val="1"/>
          <dgm:bulletEnabled val="1"/>
        </dgm:presLayoutVars>
      </dgm:prSet>
      <dgm:spPr/>
      <dgm:t>
        <a:bodyPr/>
        <a:lstStyle/>
        <a:p>
          <a:endParaRPr lang="en-GB"/>
        </a:p>
      </dgm:t>
    </dgm:pt>
    <dgm:pt modelId="{AC2149C8-0628-4AB9-98DC-B06B8E62BE73}" type="pres">
      <dgm:prSet presAssocID="{5CB850C9-4B2F-4732-AECB-360657000675}" presName="Childtext1" presStyleLbl="revTx" presStyleIdx="1" presStyleCnt="6">
        <dgm:presLayoutVars>
          <dgm:bulletEnabled val="1"/>
        </dgm:presLayoutVars>
      </dgm:prSet>
      <dgm:spPr/>
      <dgm:t>
        <a:bodyPr/>
        <a:lstStyle/>
        <a:p>
          <a:endParaRPr lang="en-GB"/>
        </a:p>
      </dgm:t>
    </dgm:pt>
    <dgm:pt modelId="{D8814674-A96A-4DC8-AAE3-6D9613CE061B}" type="pres">
      <dgm:prSet presAssocID="{5CB850C9-4B2F-4732-AECB-360657000675}" presName="ConnectLine1" presStyleLbl="sibTrans1D1" presStyleIdx="1" presStyleCnt="6"/>
      <dgm:spPr>
        <a:noFill/>
        <a:ln w="6350" cap="flat" cmpd="sng" algn="ctr">
          <a:solidFill>
            <a:schemeClr val="accent1">
              <a:shade val="90000"/>
              <a:hueOff val="138475"/>
              <a:satOff val="-2957"/>
              <a:lumOff val="11036"/>
              <a:alphaOff val="0"/>
            </a:schemeClr>
          </a:solidFill>
          <a:prstDash val="dash"/>
          <a:miter lim="800000"/>
        </a:ln>
        <a:effectLst/>
      </dgm:spPr>
    </dgm:pt>
    <dgm:pt modelId="{53B3A986-B862-4090-8192-58C9052E146B}" type="pres">
      <dgm:prSet presAssocID="{5CB850C9-4B2F-4732-AECB-360657000675}" presName="ConnectLineEnd1" presStyleLbl="lnNode1" presStyleIdx="1" presStyleCnt="6"/>
      <dgm:spPr/>
    </dgm:pt>
    <dgm:pt modelId="{9F39DEA0-CEAA-40CD-A0A1-F41EE4D49338}" type="pres">
      <dgm:prSet presAssocID="{5CB850C9-4B2F-4732-AECB-360657000675}" presName="EmptyPane1" presStyleCnt="0"/>
      <dgm:spPr/>
    </dgm:pt>
    <dgm:pt modelId="{E5D72147-CC77-473D-BF5D-42EA335889FF}" type="pres">
      <dgm:prSet presAssocID="{CCFA8AF7-F2B4-4A21-ABE6-52FFFC1C21C9}" presName="spaceBetweenRectangles1" presStyleCnt="0"/>
      <dgm:spPr/>
    </dgm:pt>
    <dgm:pt modelId="{129C27CA-F3B2-4F7F-A526-D9FB70C7C34F}" type="pres">
      <dgm:prSet presAssocID="{F07938F1-64D3-4178-8D41-11704107D269}" presName="composite1" presStyleCnt="0"/>
      <dgm:spPr/>
    </dgm:pt>
    <dgm:pt modelId="{F5F7877B-E05A-4989-92FD-E4BA9D1F3F10}" type="pres">
      <dgm:prSet presAssocID="{F07938F1-64D3-4178-8D41-11704107D269}" presName="parent1" presStyleLbl="alignNode1" presStyleIdx="2" presStyleCnt="6">
        <dgm:presLayoutVars>
          <dgm:chMax val="1"/>
          <dgm:chPref val="1"/>
          <dgm:bulletEnabled val="1"/>
        </dgm:presLayoutVars>
      </dgm:prSet>
      <dgm:spPr/>
      <dgm:t>
        <a:bodyPr/>
        <a:lstStyle/>
        <a:p>
          <a:endParaRPr lang="en-GB"/>
        </a:p>
      </dgm:t>
    </dgm:pt>
    <dgm:pt modelId="{1FA65452-7D67-4919-A945-F96EFC624C1D}" type="pres">
      <dgm:prSet presAssocID="{F07938F1-64D3-4178-8D41-11704107D269}" presName="Childtext1" presStyleLbl="revTx" presStyleIdx="2" presStyleCnt="6">
        <dgm:presLayoutVars>
          <dgm:bulletEnabled val="1"/>
        </dgm:presLayoutVars>
      </dgm:prSet>
      <dgm:spPr/>
      <dgm:t>
        <a:bodyPr/>
        <a:lstStyle/>
        <a:p>
          <a:endParaRPr lang="en-GB"/>
        </a:p>
      </dgm:t>
    </dgm:pt>
    <dgm:pt modelId="{874C4188-25D5-44E6-B82E-AAF87DFC7B19}" type="pres">
      <dgm:prSet presAssocID="{F07938F1-64D3-4178-8D41-11704107D269}" presName="ConnectLine1" presStyleLbl="sibTrans1D1" presStyleIdx="2" presStyleCnt="6"/>
      <dgm:spPr>
        <a:noFill/>
        <a:ln w="6350" cap="flat" cmpd="sng" algn="ctr">
          <a:solidFill>
            <a:schemeClr val="accent1">
              <a:shade val="90000"/>
              <a:hueOff val="276951"/>
              <a:satOff val="-5914"/>
              <a:lumOff val="22073"/>
              <a:alphaOff val="0"/>
            </a:schemeClr>
          </a:solidFill>
          <a:prstDash val="dash"/>
          <a:miter lim="800000"/>
        </a:ln>
        <a:effectLst/>
      </dgm:spPr>
    </dgm:pt>
    <dgm:pt modelId="{EEC67DAA-9966-40BF-8DD4-19C8F1B6633D}" type="pres">
      <dgm:prSet presAssocID="{F07938F1-64D3-4178-8D41-11704107D269}" presName="ConnectLineEnd1" presStyleLbl="lnNode1" presStyleIdx="2" presStyleCnt="6"/>
      <dgm:spPr/>
    </dgm:pt>
    <dgm:pt modelId="{397AD2ED-B287-4B05-8B58-B3C5369CA967}" type="pres">
      <dgm:prSet presAssocID="{F07938F1-64D3-4178-8D41-11704107D269}" presName="EmptyPane1" presStyleCnt="0"/>
      <dgm:spPr/>
    </dgm:pt>
    <dgm:pt modelId="{B07EBF99-3330-449B-8900-2A8374416028}" type="pres">
      <dgm:prSet presAssocID="{65958A5C-C398-422B-A2D1-4C28FE2A1575}" presName="spaceBetweenRectangles1" presStyleCnt="0"/>
      <dgm:spPr/>
    </dgm:pt>
    <dgm:pt modelId="{081D52E3-96B3-4016-AA55-9CDC84DAA653}" type="pres">
      <dgm:prSet presAssocID="{1EC47DC4-FC09-4B70-8AEF-E5558CB03341}" presName="composite1" presStyleCnt="0"/>
      <dgm:spPr/>
    </dgm:pt>
    <dgm:pt modelId="{65AC9BA7-BF29-42EE-802E-3A34F78FF3A7}" type="pres">
      <dgm:prSet presAssocID="{1EC47DC4-FC09-4B70-8AEF-E5558CB03341}" presName="parent1" presStyleLbl="alignNode1" presStyleIdx="3" presStyleCnt="6">
        <dgm:presLayoutVars>
          <dgm:chMax val="1"/>
          <dgm:chPref val="1"/>
          <dgm:bulletEnabled val="1"/>
        </dgm:presLayoutVars>
      </dgm:prSet>
      <dgm:spPr/>
      <dgm:t>
        <a:bodyPr/>
        <a:lstStyle/>
        <a:p>
          <a:endParaRPr lang="en-GB"/>
        </a:p>
      </dgm:t>
    </dgm:pt>
    <dgm:pt modelId="{48070A1A-1F0D-4976-B172-97D08981D10C}" type="pres">
      <dgm:prSet presAssocID="{1EC47DC4-FC09-4B70-8AEF-E5558CB03341}" presName="Childtext1" presStyleLbl="revTx" presStyleIdx="3" presStyleCnt="6">
        <dgm:presLayoutVars>
          <dgm:bulletEnabled val="1"/>
        </dgm:presLayoutVars>
      </dgm:prSet>
      <dgm:spPr/>
    </dgm:pt>
    <dgm:pt modelId="{A5003732-DAC0-475C-A4A1-E1EA9D231A8A}" type="pres">
      <dgm:prSet presAssocID="{1EC47DC4-FC09-4B70-8AEF-E5558CB03341}" presName="ConnectLine1" presStyleLbl="sibTrans1D1" presStyleIdx="3" presStyleCnt="6"/>
      <dgm:spPr>
        <a:noFill/>
        <a:ln w="6350" cap="flat" cmpd="sng" algn="ctr">
          <a:solidFill>
            <a:schemeClr val="accent1">
              <a:shade val="90000"/>
              <a:hueOff val="415426"/>
              <a:satOff val="-8871"/>
              <a:lumOff val="33109"/>
              <a:alphaOff val="0"/>
            </a:schemeClr>
          </a:solidFill>
          <a:prstDash val="dash"/>
          <a:miter lim="800000"/>
        </a:ln>
        <a:effectLst/>
      </dgm:spPr>
    </dgm:pt>
    <dgm:pt modelId="{E86F8D3C-1AE3-4035-8D93-713CFF8C7EF2}" type="pres">
      <dgm:prSet presAssocID="{1EC47DC4-FC09-4B70-8AEF-E5558CB03341}" presName="ConnectLineEnd1" presStyleLbl="lnNode1" presStyleIdx="3" presStyleCnt="6"/>
      <dgm:spPr/>
    </dgm:pt>
    <dgm:pt modelId="{BD5F0C58-E2FA-4177-9E40-E0B8BB0E8193}" type="pres">
      <dgm:prSet presAssocID="{1EC47DC4-FC09-4B70-8AEF-E5558CB03341}" presName="EmptyPane1" presStyleCnt="0"/>
      <dgm:spPr/>
    </dgm:pt>
    <dgm:pt modelId="{BB03CB78-00CA-48B6-B11A-34E964FDC16F}" type="pres">
      <dgm:prSet presAssocID="{B3E39163-09FD-4038-A949-EA0B5AE5F9F5}" presName="spaceBetweenRectangles1" presStyleCnt="0"/>
      <dgm:spPr/>
    </dgm:pt>
    <dgm:pt modelId="{2ADD633F-F8A9-4D02-A505-8ECAA1835BAC}" type="pres">
      <dgm:prSet presAssocID="{D1184D1D-8AFB-4516-A675-908ECE7774B4}" presName="composite1" presStyleCnt="0"/>
      <dgm:spPr/>
    </dgm:pt>
    <dgm:pt modelId="{D937C730-D470-4AA6-B88A-9B46B1E39EA4}" type="pres">
      <dgm:prSet presAssocID="{D1184D1D-8AFB-4516-A675-908ECE7774B4}" presName="parent1" presStyleLbl="alignNode1" presStyleIdx="4" presStyleCnt="6">
        <dgm:presLayoutVars>
          <dgm:chMax val="1"/>
          <dgm:chPref val="1"/>
          <dgm:bulletEnabled val="1"/>
        </dgm:presLayoutVars>
      </dgm:prSet>
      <dgm:spPr/>
      <dgm:t>
        <a:bodyPr/>
        <a:lstStyle/>
        <a:p>
          <a:endParaRPr lang="en-GB"/>
        </a:p>
      </dgm:t>
    </dgm:pt>
    <dgm:pt modelId="{90AF7AC3-C743-4E7A-8079-7F56D7F01DEE}" type="pres">
      <dgm:prSet presAssocID="{D1184D1D-8AFB-4516-A675-908ECE7774B4}" presName="Childtext1" presStyleLbl="revTx" presStyleIdx="4" presStyleCnt="6">
        <dgm:presLayoutVars>
          <dgm:bulletEnabled val="1"/>
        </dgm:presLayoutVars>
      </dgm:prSet>
      <dgm:spPr/>
    </dgm:pt>
    <dgm:pt modelId="{E1941E75-59B6-413B-81B8-B9B2BC9D411A}" type="pres">
      <dgm:prSet presAssocID="{D1184D1D-8AFB-4516-A675-908ECE7774B4}" presName="ConnectLine1" presStyleLbl="sibTrans1D1" presStyleIdx="4" presStyleCnt="6"/>
      <dgm:spPr>
        <a:noFill/>
        <a:ln w="6350" cap="flat" cmpd="sng" algn="ctr">
          <a:solidFill>
            <a:schemeClr val="accent1">
              <a:shade val="90000"/>
              <a:hueOff val="276951"/>
              <a:satOff val="-5914"/>
              <a:lumOff val="22073"/>
              <a:alphaOff val="0"/>
            </a:schemeClr>
          </a:solidFill>
          <a:prstDash val="dash"/>
          <a:miter lim="800000"/>
        </a:ln>
        <a:effectLst/>
      </dgm:spPr>
    </dgm:pt>
    <dgm:pt modelId="{94BBA437-D6CC-4BC7-838B-BFBE6C9C24B9}" type="pres">
      <dgm:prSet presAssocID="{D1184D1D-8AFB-4516-A675-908ECE7774B4}" presName="ConnectLineEnd1" presStyleLbl="lnNode1" presStyleIdx="4" presStyleCnt="6"/>
      <dgm:spPr/>
    </dgm:pt>
    <dgm:pt modelId="{D09FBFEC-32C8-4E02-8DD4-30F87FD02109}" type="pres">
      <dgm:prSet presAssocID="{D1184D1D-8AFB-4516-A675-908ECE7774B4}" presName="EmptyPane1" presStyleCnt="0"/>
      <dgm:spPr/>
    </dgm:pt>
    <dgm:pt modelId="{F9C65854-3833-4068-9DF5-1995EA7C77D1}" type="pres">
      <dgm:prSet presAssocID="{B2F77F01-4903-4B18-AC39-D902E4C65223}" presName="spaceBetweenRectangles1" presStyleCnt="0"/>
      <dgm:spPr/>
    </dgm:pt>
    <dgm:pt modelId="{19AC42D9-9E5A-4C2D-8DC4-69AFDB337BED}" type="pres">
      <dgm:prSet presAssocID="{4C265535-4042-493B-AD0F-488194FC872C}" presName="composite1" presStyleCnt="0"/>
      <dgm:spPr/>
    </dgm:pt>
    <dgm:pt modelId="{27B6164E-7B04-4303-ADFA-567689EF5242}" type="pres">
      <dgm:prSet presAssocID="{4C265535-4042-493B-AD0F-488194FC872C}" presName="parent1" presStyleLbl="alignNode1" presStyleIdx="5" presStyleCnt="6">
        <dgm:presLayoutVars>
          <dgm:chMax val="1"/>
          <dgm:chPref val="1"/>
          <dgm:bulletEnabled val="1"/>
        </dgm:presLayoutVars>
      </dgm:prSet>
      <dgm:spPr/>
      <dgm:t>
        <a:bodyPr/>
        <a:lstStyle/>
        <a:p>
          <a:endParaRPr lang="en-GB"/>
        </a:p>
      </dgm:t>
    </dgm:pt>
    <dgm:pt modelId="{B653FFF4-2253-4B45-96F3-7E2A4943F49A}" type="pres">
      <dgm:prSet presAssocID="{4C265535-4042-493B-AD0F-488194FC872C}" presName="Childtext1" presStyleLbl="revTx" presStyleIdx="5" presStyleCnt="6">
        <dgm:presLayoutVars>
          <dgm:bulletEnabled val="1"/>
        </dgm:presLayoutVars>
      </dgm:prSet>
      <dgm:spPr/>
    </dgm:pt>
    <dgm:pt modelId="{B2A88F9D-93EA-4896-95D0-320DBDF57C77}" type="pres">
      <dgm:prSet presAssocID="{4C265535-4042-493B-AD0F-488194FC872C}" presName="ConnectLine1" presStyleLbl="sibTrans1D1" presStyleIdx="5" presStyleCnt="6"/>
      <dgm:spPr>
        <a:noFill/>
        <a:ln w="6350" cap="flat" cmpd="sng" algn="ctr">
          <a:solidFill>
            <a:schemeClr val="accent1">
              <a:shade val="90000"/>
              <a:hueOff val="138475"/>
              <a:satOff val="-2957"/>
              <a:lumOff val="11036"/>
              <a:alphaOff val="0"/>
            </a:schemeClr>
          </a:solidFill>
          <a:prstDash val="dash"/>
          <a:miter lim="800000"/>
        </a:ln>
        <a:effectLst/>
      </dgm:spPr>
    </dgm:pt>
    <dgm:pt modelId="{B95561DB-0EEC-4F19-A1E4-ED5D6F19511A}" type="pres">
      <dgm:prSet presAssocID="{4C265535-4042-493B-AD0F-488194FC872C}" presName="ConnectLineEnd1" presStyleLbl="lnNode1" presStyleIdx="5" presStyleCnt="6"/>
      <dgm:spPr/>
    </dgm:pt>
    <dgm:pt modelId="{DCF2C82B-3DC0-49AE-A3C2-E121047B780A}" type="pres">
      <dgm:prSet presAssocID="{4C265535-4042-493B-AD0F-488194FC872C}" presName="EmptyPane1" presStyleCnt="0"/>
      <dgm:spPr/>
    </dgm:pt>
  </dgm:ptLst>
  <dgm:cxnLst>
    <dgm:cxn modelId="{30F967CD-CB3E-4BFE-9AEF-D4B47FBE11BB}" srcId="{F07938F1-64D3-4178-8D41-11704107D269}" destId="{0C6D47C0-F954-4DD4-9370-DD2401CEFAA1}" srcOrd="0" destOrd="0" parTransId="{4882BD9B-ED06-4143-B7BA-D96771BF541D}" sibTransId="{49A11D4D-6780-4972-98D4-1909622E05FA}"/>
    <dgm:cxn modelId="{9C504CE1-175C-4A03-B0D1-21B2DCF368D9}" srcId="{1DD7D975-5053-4EF5-8D21-4285169A4F3C}" destId="{5CB850C9-4B2F-4732-AECB-360657000675}" srcOrd="1" destOrd="0" parTransId="{A6CFAF40-8FC4-4135-B41E-8A8CBA64FA3D}" sibTransId="{CCFA8AF7-F2B4-4A21-ABE6-52FFFC1C21C9}"/>
    <dgm:cxn modelId="{4FDDD0E4-DF9D-49FA-ABED-06A3E1D7916E}" type="presOf" srcId="{D1184D1D-8AFB-4516-A675-908ECE7774B4}" destId="{D937C730-D470-4AA6-B88A-9B46B1E39EA4}" srcOrd="0" destOrd="0" presId="urn:microsoft.com/office/officeart/2016/7/layout/RoundedRectangleTimeline"/>
    <dgm:cxn modelId="{5167A194-39FD-43D9-BF79-0D1F0D8EF317}" srcId="{1DD7D975-5053-4EF5-8D21-4285169A4F3C}" destId="{F07938F1-64D3-4178-8D41-11704107D269}" srcOrd="2" destOrd="0" parTransId="{4C803749-0707-42B3-B03F-6BDDCEAB664E}" sibTransId="{65958A5C-C398-422B-A2D1-4C28FE2A1575}"/>
    <dgm:cxn modelId="{58438040-1C4B-4D40-B9C4-423686BAF77B}" type="presOf" srcId="{5CB850C9-4B2F-4732-AECB-360657000675}" destId="{5FEE8CAD-5CD4-4118-8883-5317A3CACF88}" srcOrd="0" destOrd="0" presId="urn:microsoft.com/office/officeart/2016/7/layout/RoundedRectangleTimeline"/>
    <dgm:cxn modelId="{9D46B4D4-0740-469D-8968-C61CF06C54C6}" type="presOf" srcId="{4C265535-4042-493B-AD0F-488194FC872C}" destId="{27B6164E-7B04-4303-ADFA-567689EF5242}" srcOrd="0" destOrd="0" presId="urn:microsoft.com/office/officeart/2016/7/layout/RoundedRectangleTimeline"/>
    <dgm:cxn modelId="{57D22FD1-BF89-416E-8419-30D8012AA18A}" type="presOf" srcId="{9D690A52-C839-44EA-ABF1-499E66DFE195}" destId="{AC2149C8-0628-4AB9-98DC-B06B8E62BE73}" srcOrd="0" destOrd="0" presId="urn:microsoft.com/office/officeart/2016/7/layout/RoundedRectangleTimeline"/>
    <dgm:cxn modelId="{80C71E5D-77DA-4D71-B189-1EA70E0599B5}" type="presOf" srcId="{1EC47DC4-FC09-4B70-8AEF-E5558CB03341}" destId="{65AC9BA7-BF29-42EE-802E-3A34F78FF3A7}" srcOrd="0" destOrd="0" presId="urn:microsoft.com/office/officeart/2016/7/layout/RoundedRectangleTimeline"/>
    <dgm:cxn modelId="{438C71F2-5333-49E1-9F85-1CC51205A673}" type="presOf" srcId="{8E2ECBC0-6D85-4A4A-92DE-063835DF351A}" destId="{7EA15F67-2F5A-44F1-A0FC-C4EAD8C44E3A}" srcOrd="0" destOrd="0" presId="urn:microsoft.com/office/officeart/2016/7/layout/RoundedRectangleTimeline"/>
    <dgm:cxn modelId="{53568C16-E818-4E96-B896-822BDE671A7B}" type="presOf" srcId="{185EB1D8-6026-4C79-8FB3-5C0A80C97B2F}" destId="{AC2149C8-0628-4AB9-98DC-B06B8E62BE73}" srcOrd="0" destOrd="1" presId="urn:microsoft.com/office/officeart/2016/7/layout/RoundedRectangleTimeline"/>
    <dgm:cxn modelId="{7508FC02-759C-484A-B9AA-C1322C10AF62}" srcId="{1DD7D975-5053-4EF5-8D21-4285169A4F3C}" destId="{1EC47DC4-FC09-4B70-8AEF-E5558CB03341}" srcOrd="3" destOrd="0" parTransId="{8522D99D-72CD-49EC-A554-A4E9C25AB4E5}" sibTransId="{B3E39163-09FD-4038-A949-EA0B5AE5F9F5}"/>
    <dgm:cxn modelId="{1E1C4A4B-2288-49C5-A7D9-872FA86B7E4F}" type="presOf" srcId="{11F3E9A1-0ED0-4216-AFE5-EE53BBE8417E}" destId="{64ABE5D4-F206-48B7-BAD8-F2465A2DA192}" srcOrd="0" destOrd="0" presId="urn:microsoft.com/office/officeart/2016/7/layout/RoundedRectangleTimeline"/>
    <dgm:cxn modelId="{09163AE4-4B05-44C7-87B6-B8AC3AC68C87}" srcId="{8E2ECBC0-6D85-4A4A-92DE-063835DF351A}" destId="{11F3E9A1-0ED0-4216-AFE5-EE53BBE8417E}" srcOrd="0" destOrd="0" parTransId="{C1BDB47B-2AF1-4443-B810-462056405B1F}" sibTransId="{7CC0689B-46C5-4D37-9619-7640D7F026B0}"/>
    <dgm:cxn modelId="{E28FC2FC-BC5F-46E1-AEF8-4E1D9C738B82}" srcId="{1DD7D975-5053-4EF5-8D21-4285169A4F3C}" destId="{4C265535-4042-493B-AD0F-488194FC872C}" srcOrd="5" destOrd="0" parTransId="{6141902A-9CF1-453B-8A2F-9A6AC1D70DAF}" sibTransId="{0B509032-A41E-457E-B866-5221FD68AACB}"/>
    <dgm:cxn modelId="{ADA5DFF1-6C11-4D64-85FD-52CB74C43FD9}" type="presOf" srcId="{F07938F1-64D3-4178-8D41-11704107D269}" destId="{F5F7877B-E05A-4989-92FD-E4BA9D1F3F10}" srcOrd="0" destOrd="0" presId="urn:microsoft.com/office/officeart/2016/7/layout/RoundedRectangleTimeline"/>
    <dgm:cxn modelId="{51DA8BE3-F870-485E-B6BA-6319FBB23BC6}" type="presOf" srcId="{1DD7D975-5053-4EF5-8D21-4285169A4F3C}" destId="{ADF890C3-B251-47EA-9FBC-53376C10D872}" srcOrd="0" destOrd="0" presId="urn:microsoft.com/office/officeart/2016/7/layout/RoundedRectangleTimeline"/>
    <dgm:cxn modelId="{42B671CA-DE60-4F67-B9B3-98688A3DB69B}" type="presOf" srcId="{0C6D47C0-F954-4DD4-9370-DD2401CEFAA1}" destId="{1FA65452-7D67-4919-A945-F96EFC624C1D}" srcOrd="0" destOrd="0" presId="urn:microsoft.com/office/officeart/2016/7/layout/RoundedRectangleTimeline"/>
    <dgm:cxn modelId="{FFF6D056-7078-4488-92B7-E29676A60046}" srcId="{1DD7D975-5053-4EF5-8D21-4285169A4F3C}" destId="{D1184D1D-8AFB-4516-A675-908ECE7774B4}" srcOrd="4" destOrd="0" parTransId="{82DB7712-0AA1-4428-9600-97F4AA3B713E}" sibTransId="{B2F77F01-4903-4B18-AC39-D902E4C65223}"/>
    <dgm:cxn modelId="{F31A3B2A-7E89-4BB4-A114-D9F6623A2430}" srcId="{5CB850C9-4B2F-4732-AECB-360657000675}" destId="{9D690A52-C839-44EA-ABF1-499E66DFE195}" srcOrd="0" destOrd="0" parTransId="{B7734891-22AE-40B1-8B14-DE8272345B48}" sibTransId="{6A8A856C-2B53-42AD-B96E-3F9FB96B4F26}"/>
    <dgm:cxn modelId="{85E4D2AF-5D92-43C9-AC73-EB1FCD5728D4}" srcId="{5CB850C9-4B2F-4732-AECB-360657000675}" destId="{185EB1D8-6026-4C79-8FB3-5C0A80C97B2F}" srcOrd="1" destOrd="0" parTransId="{008DE190-11BD-49C9-BA5B-A3DF2227709A}" sibTransId="{8A5B6DF3-3155-46F8-B1C4-56D63C51CCD2}"/>
    <dgm:cxn modelId="{3061637A-1C69-481D-9403-DBBCF981E64C}" srcId="{1DD7D975-5053-4EF5-8D21-4285169A4F3C}" destId="{8E2ECBC0-6D85-4A4A-92DE-063835DF351A}" srcOrd="0" destOrd="0" parTransId="{632D8B83-68B9-40F8-AEA0-FC7FD8B44681}" sibTransId="{F238B4CB-6A34-4745-9599-E0A1A3772868}"/>
    <dgm:cxn modelId="{ACAF5CFA-5EF9-4C65-9205-7A83B83512CB}" type="presParOf" srcId="{ADF890C3-B251-47EA-9FBC-53376C10D872}" destId="{AFFDF04A-8468-4C2A-A996-56F5374A8E5F}" srcOrd="0" destOrd="0" presId="urn:microsoft.com/office/officeart/2016/7/layout/RoundedRectangleTimeline"/>
    <dgm:cxn modelId="{D42F5414-8134-4048-BDDA-EAC073AC945E}" type="presParOf" srcId="{AFFDF04A-8468-4C2A-A996-56F5374A8E5F}" destId="{7EA15F67-2F5A-44F1-A0FC-C4EAD8C44E3A}" srcOrd="0" destOrd="0" presId="urn:microsoft.com/office/officeart/2016/7/layout/RoundedRectangleTimeline"/>
    <dgm:cxn modelId="{0226F8EE-B4A6-4681-8396-AD11948E583C}" type="presParOf" srcId="{AFFDF04A-8468-4C2A-A996-56F5374A8E5F}" destId="{64ABE5D4-F206-48B7-BAD8-F2465A2DA192}" srcOrd="1" destOrd="0" presId="urn:microsoft.com/office/officeart/2016/7/layout/RoundedRectangleTimeline"/>
    <dgm:cxn modelId="{998B268E-0D19-4690-A617-3F709323651C}" type="presParOf" srcId="{AFFDF04A-8468-4C2A-A996-56F5374A8E5F}" destId="{26B46FD4-CC23-4864-85D4-67E2DDE7532C}" srcOrd="2" destOrd="0" presId="urn:microsoft.com/office/officeart/2016/7/layout/RoundedRectangleTimeline"/>
    <dgm:cxn modelId="{AEF02249-09F5-41BE-A962-3567628722B4}" type="presParOf" srcId="{AFFDF04A-8468-4C2A-A996-56F5374A8E5F}" destId="{FD8E7345-E85D-4436-9C60-B8995B117FC1}" srcOrd="3" destOrd="0" presId="urn:microsoft.com/office/officeart/2016/7/layout/RoundedRectangleTimeline"/>
    <dgm:cxn modelId="{9A6FEB4A-DF8C-4ECA-9ECE-E1BD765963DF}" type="presParOf" srcId="{AFFDF04A-8468-4C2A-A996-56F5374A8E5F}" destId="{4339E664-9347-434F-93E0-F97C8479C9D9}" srcOrd="4" destOrd="0" presId="urn:microsoft.com/office/officeart/2016/7/layout/RoundedRectangleTimeline"/>
    <dgm:cxn modelId="{43A03A4C-0B67-4631-AEC9-489DD536C649}" type="presParOf" srcId="{ADF890C3-B251-47EA-9FBC-53376C10D872}" destId="{47E54D46-177C-4A29-B977-0DE5AE5F1799}" srcOrd="1" destOrd="0" presId="urn:microsoft.com/office/officeart/2016/7/layout/RoundedRectangleTimeline"/>
    <dgm:cxn modelId="{B4062A76-B5AE-45CA-9B19-8320B6997894}" type="presParOf" srcId="{ADF890C3-B251-47EA-9FBC-53376C10D872}" destId="{CBCDE328-6F1C-4668-945D-6F01582FD05F}" srcOrd="2" destOrd="0" presId="urn:microsoft.com/office/officeart/2016/7/layout/RoundedRectangleTimeline"/>
    <dgm:cxn modelId="{333D88BC-AF0F-48C0-A168-F054C4030B71}" type="presParOf" srcId="{CBCDE328-6F1C-4668-945D-6F01582FD05F}" destId="{5FEE8CAD-5CD4-4118-8883-5317A3CACF88}" srcOrd="0" destOrd="0" presId="urn:microsoft.com/office/officeart/2016/7/layout/RoundedRectangleTimeline"/>
    <dgm:cxn modelId="{36B787B7-728E-400B-A003-CB13653D7427}" type="presParOf" srcId="{CBCDE328-6F1C-4668-945D-6F01582FD05F}" destId="{AC2149C8-0628-4AB9-98DC-B06B8E62BE73}" srcOrd="1" destOrd="0" presId="urn:microsoft.com/office/officeart/2016/7/layout/RoundedRectangleTimeline"/>
    <dgm:cxn modelId="{F5D48D8E-2442-433C-BCBE-F759B6DE388E}" type="presParOf" srcId="{CBCDE328-6F1C-4668-945D-6F01582FD05F}" destId="{D8814674-A96A-4DC8-AAE3-6D9613CE061B}" srcOrd="2" destOrd="0" presId="urn:microsoft.com/office/officeart/2016/7/layout/RoundedRectangleTimeline"/>
    <dgm:cxn modelId="{23A004DB-3C7E-42A2-B5DA-A36671B137A5}" type="presParOf" srcId="{CBCDE328-6F1C-4668-945D-6F01582FD05F}" destId="{53B3A986-B862-4090-8192-58C9052E146B}" srcOrd="3" destOrd="0" presId="urn:microsoft.com/office/officeart/2016/7/layout/RoundedRectangleTimeline"/>
    <dgm:cxn modelId="{F6816EC6-9A46-456B-A729-C5314B46B2A8}" type="presParOf" srcId="{CBCDE328-6F1C-4668-945D-6F01582FD05F}" destId="{9F39DEA0-CEAA-40CD-A0A1-F41EE4D49338}" srcOrd="4" destOrd="0" presId="urn:microsoft.com/office/officeart/2016/7/layout/RoundedRectangleTimeline"/>
    <dgm:cxn modelId="{E745AD99-5C52-4A0D-B3BE-B6B92237A32F}" type="presParOf" srcId="{ADF890C3-B251-47EA-9FBC-53376C10D872}" destId="{E5D72147-CC77-473D-BF5D-42EA335889FF}" srcOrd="3" destOrd="0" presId="urn:microsoft.com/office/officeart/2016/7/layout/RoundedRectangleTimeline"/>
    <dgm:cxn modelId="{78130F68-C6D5-4935-B371-656517D4D054}" type="presParOf" srcId="{ADF890C3-B251-47EA-9FBC-53376C10D872}" destId="{129C27CA-F3B2-4F7F-A526-D9FB70C7C34F}" srcOrd="4" destOrd="0" presId="urn:microsoft.com/office/officeart/2016/7/layout/RoundedRectangleTimeline"/>
    <dgm:cxn modelId="{AE449956-F93E-42B3-B3AA-0607F82C9635}" type="presParOf" srcId="{129C27CA-F3B2-4F7F-A526-D9FB70C7C34F}" destId="{F5F7877B-E05A-4989-92FD-E4BA9D1F3F10}" srcOrd="0" destOrd="0" presId="urn:microsoft.com/office/officeart/2016/7/layout/RoundedRectangleTimeline"/>
    <dgm:cxn modelId="{D06772A6-D138-41F6-B9E5-C13552049FEF}" type="presParOf" srcId="{129C27CA-F3B2-4F7F-A526-D9FB70C7C34F}" destId="{1FA65452-7D67-4919-A945-F96EFC624C1D}" srcOrd="1" destOrd="0" presId="urn:microsoft.com/office/officeart/2016/7/layout/RoundedRectangleTimeline"/>
    <dgm:cxn modelId="{001F8FCA-A9FE-4FDA-A720-1BBCE422BA35}" type="presParOf" srcId="{129C27CA-F3B2-4F7F-A526-D9FB70C7C34F}" destId="{874C4188-25D5-44E6-B82E-AAF87DFC7B19}" srcOrd="2" destOrd="0" presId="urn:microsoft.com/office/officeart/2016/7/layout/RoundedRectangleTimeline"/>
    <dgm:cxn modelId="{93ECAA0E-097E-49AC-8F99-C101CCE8B146}" type="presParOf" srcId="{129C27CA-F3B2-4F7F-A526-D9FB70C7C34F}" destId="{EEC67DAA-9966-40BF-8DD4-19C8F1B6633D}" srcOrd="3" destOrd="0" presId="urn:microsoft.com/office/officeart/2016/7/layout/RoundedRectangleTimeline"/>
    <dgm:cxn modelId="{2BB0D5BD-049F-4E56-BF11-B10E59A70001}" type="presParOf" srcId="{129C27CA-F3B2-4F7F-A526-D9FB70C7C34F}" destId="{397AD2ED-B287-4B05-8B58-B3C5369CA967}" srcOrd="4" destOrd="0" presId="urn:microsoft.com/office/officeart/2016/7/layout/RoundedRectangleTimeline"/>
    <dgm:cxn modelId="{F5A7C4CC-688D-4F73-B469-567F8E577310}" type="presParOf" srcId="{ADF890C3-B251-47EA-9FBC-53376C10D872}" destId="{B07EBF99-3330-449B-8900-2A8374416028}" srcOrd="5" destOrd="0" presId="urn:microsoft.com/office/officeart/2016/7/layout/RoundedRectangleTimeline"/>
    <dgm:cxn modelId="{B7BDC38D-5CC1-44D9-B4D7-50DE67047CAD}" type="presParOf" srcId="{ADF890C3-B251-47EA-9FBC-53376C10D872}" destId="{081D52E3-96B3-4016-AA55-9CDC84DAA653}" srcOrd="6" destOrd="0" presId="urn:microsoft.com/office/officeart/2016/7/layout/RoundedRectangleTimeline"/>
    <dgm:cxn modelId="{2F3AF904-A06E-48C2-91A0-0D2DC8803376}" type="presParOf" srcId="{081D52E3-96B3-4016-AA55-9CDC84DAA653}" destId="{65AC9BA7-BF29-42EE-802E-3A34F78FF3A7}" srcOrd="0" destOrd="0" presId="urn:microsoft.com/office/officeart/2016/7/layout/RoundedRectangleTimeline"/>
    <dgm:cxn modelId="{24986F6B-AF88-4DB3-AA94-57C1BFEF150E}" type="presParOf" srcId="{081D52E3-96B3-4016-AA55-9CDC84DAA653}" destId="{48070A1A-1F0D-4976-B172-97D08981D10C}" srcOrd="1" destOrd="0" presId="urn:microsoft.com/office/officeart/2016/7/layout/RoundedRectangleTimeline"/>
    <dgm:cxn modelId="{2860150A-2936-480E-991D-26AEBE252960}" type="presParOf" srcId="{081D52E3-96B3-4016-AA55-9CDC84DAA653}" destId="{A5003732-DAC0-475C-A4A1-E1EA9D231A8A}" srcOrd="2" destOrd="0" presId="urn:microsoft.com/office/officeart/2016/7/layout/RoundedRectangleTimeline"/>
    <dgm:cxn modelId="{D4D3B34D-77AE-4D45-B24C-2B99AC51A879}" type="presParOf" srcId="{081D52E3-96B3-4016-AA55-9CDC84DAA653}" destId="{E86F8D3C-1AE3-4035-8D93-713CFF8C7EF2}" srcOrd="3" destOrd="0" presId="urn:microsoft.com/office/officeart/2016/7/layout/RoundedRectangleTimeline"/>
    <dgm:cxn modelId="{73F9F778-FD82-49FE-847F-D8513FB75CAC}" type="presParOf" srcId="{081D52E3-96B3-4016-AA55-9CDC84DAA653}" destId="{BD5F0C58-E2FA-4177-9E40-E0B8BB0E8193}" srcOrd="4" destOrd="0" presId="urn:microsoft.com/office/officeart/2016/7/layout/RoundedRectangleTimeline"/>
    <dgm:cxn modelId="{E704EE10-ED67-4A99-BD3C-26EC49EF65F5}" type="presParOf" srcId="{ADF890C3-B251-47EA-9FBC-53376C10D872}" destId="{BB03CB78-00CA-48B6-B11A-34E964FDC16F}" srcOrd="7" destOrd="0" presId="urn:microsoft.com/office/officeart/2016/7/layout/RoundedRectangleTimeline"/>
    <dgm:cxn modelId="{43FEDBC9-19EC-4C63-B9AC-BEEF5744C1EB}" type="presParOf" srcId="{ADF890C3-B251-47EA-9FBC-53376C10D872}" destId="{2ADD633F-F8A9-4D02-A505-8ECAA1835BAC}" srcOrd="8" destOrd="0" presId="urn:microsoft.com/office/officeart/2016/7/layout/RoundedRectangleTimeline"/>
    <dgm:cxn modelId="{9E08B2D9-423E-4DDC-8FA7-1C7D1FC8AA15}" type="presParOf" srcId="{2ADD633F-F8A9-4D02-A505-8ECAA1835BAC}" destId="{D937C730-D470-4AA6-B88A-9B46B1E39EA4}" srcOrd="0" destOrd="0" presId="urn:microsoft.com/office/officeart/2016/7/layout/RoundedRectangleTimeline"/>
    <dgm:cxn modelId="{594BBFD1-1524-4315-B6FA-B265E11BE32E}" type="presParOf" srcId="{2ADD633F-F8A9-4D02-A505-8ECAA1835BAC}" destId="{90AF7AC3-C743-4E7A-8079-7F56D7F01DEE}" srcOrd="1" destOrd="0" presId="urn:microsoft.com/office/officeart/2016/7/layout/RoundedRectangleTimeline"/>
    <dgm:cxn modelId="{F1444FB1-D4FA-429B-9A07-2F2E887AB4BF}" type="presParOf" srcId="{2ADD633F-F8A9-4D02-A505-8ECAA1835BAC}" destId="{E1941E75-59B6-413B-81B8-B9B2BC9D411A}" srcOrd="2" destOrd="0" presId="urn:microsoft.com/office/officeart/2016/7/layout/RoundedRectangleTimeline"/>
    <dgm:cxn modelId="{6AB02A74-93C0-40DE-B2FB-3845EAD20C3F}" type="presParOf" srcId="{2ADD633F-F8A9-4D02-A505-8ECAA1835BAC}" destId="{94BBA437-D6CC-4BC7-838B-BFBE6C9C24B9}" srcOrd="3" destOrd="0" presId="urn:microsoft.com/office/officeart/2016/7/layout/RoundedRectangleTimeline"/>
    <dgm:cxn modelId="{CF6A6489-72A7-42CF-977B-5A506BDC4B35}" type="presParOf" srcId="{2ADD633F-F8A9-4D02-A505-8ECAA1835BAC}" destId="{D09FBFEC-32C8-4E02-8DD4-30F87FD02109}" srcOrd="4" destOrd="0" presId="urn:microsoft.com/office/officeart/2016/7/layout/RoundedRectangleTimeline"/>
    <dgm:cxn modelId="{74DA030C-124F-4DDE-A4A5-06AA34CECF5D}" type="presParOf" srcId="{ADF890C3-B251-47EA-9FBC-53376C10D872}" destId="{F9C65854-3833-4068-9DF5-1995EA7C77D1}" srcOrd="9" destOrd="0" presId="urn:microsoft.com/office/officeart/2016/7/layout/RoundedRectangleTimeline"/>
    <dgm:cxn modelId="{C3B6D8F3-953C-48C4-9900-2DC874347A2E}" type="presParOf" srcId="{ADF890C3-B251-47EA-9FBC-53376C10D872}" destId="{19AC42D9-9E5A-4C2D-8DC4-69AFDB337BED}" srcOrd="10" destOrd="0" presId="urn:microsoft.com/office/officeart/2016/7/layout/RoundedRectangleTimeline"/>
    <dgm:cxn modelId="{C6D0ADBD-5B7F-438B-97D7-90F01897018B}" type="presParOf" srcId="{19AC42D9-9E5A-4C2D-8DC4-69AFDB337BED}" destId="{27B6164E-7B04-4303-ADFA-567689EF5242}" srcOrd="0" destOrd="0" presId="urn:microsoft.com/office/officeart/2016/7/layout/RoundedRectangleTimeline"/>
    <dgm:cxn modelId="{35650CE8-0ACE-4D2D-A526-DBF5FBED17C9}" type="presParOf" srcId="{19AC42D9-9E5A-4C2D-8DC4-69AFDB337BED}" destId="{B653FFF4-2253-4B45-96F3-7E2A4943F49A}" srcOrd="1" destOrd="0" presId="urn:microsoft.com/office/officeart/2016/7/layout/RoundedRectangleTimeline"/>
    <dgm:cxn modelId="{A2EF2D3D-89B8-410F-831E-BE825F8E9798}" type="presParOf" srcId="{19AC42D9-9E5A-4C2D-8DC4-69AFDB337BED}" destId="{B2A88F9D-93EA-4896-95D0-320DBDF57C77}" srcOrd="2" destOrd="0" presId="urn:microsoft.com/office/officeart/2016/7/layout/RoundedRectangleTimeline"/>
    <dgm:cxn modelId="{1E203D98-D7A3-4EAB-9321-69DDB1425CFD}" type="presParOf" srcId="{19AC42D9-9E5A-4C2D-8DC4-69AFDB337BED}" destId="{B95561DB-0EEC-4F19-A1E4-ED5D6F19511A}" srcOrd="3" destOrd="0" presId="urn:microsoft.com/office/officeart/2016/7/layout/RoundedRectangleTimeline"/>
    <dgm:cxn modelId="{CB189F8E-7046-4775-872B-1581D6F7BEA3}" type="presParOf" srcId="{19AC42D9-9E5A-4C2D-8DC4-69AFDB337BED}" destId="{DCF2C82B-3DC0-49AE-A3C2-E121047B780A}" srcOrd="4" destOrd="0" presId="urn:microsoft.com/office/officeart/2016/7/layout/RoundedRectangle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101C75-D15B-4450-9B38-1EDA0B37C1A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2DAD33D-CAA9-4EAA-9677-F92177FBCE41}">
      <dgm:prSet phldrT="[Text]" phldr="0"/>
      <dgm:spPr/>
      <dgm:t>
        <a:bodyPr/>
        <a:lstStyle/>
        <a:p>
          <a:r>
            <a:rPr lang="en-US" dirty="0">
              <a:latin typeface="Calibri Light" panose="020F0302020204030204"/>
            </a:rPr>
            <a:t>Cyprus</a:t>
          </a:r>
          <a:endParaRPr lang="en-US" dirty="0"/>
        </a:p>
      </dgm:t>
    </dgm:pt>
    <dgm:pt modelId="{2C5C1CF1-F02B-4F28-A3E3-94A41041AA19}" type="parTrans" cxnId="{7B1C17B3-A15E-4441-8294-95CF0169AAF6}">
      <dgm:prSet/>
      <dgm:spPr/>
      <dgm:t>
        <a:bodyPr/>
        <a:lstStyle/>
        <a:p>
          <a:endParaRPr lang="en-US"/>
        </a:p>
      </dgm:t>
    </dgm:pt>
    <dgm:pt modelId="{1024C872-5E24-4E7A-B7D3-B8A00EEBE224}" type="sibTrans" cxnId="{7B1C17B3-A15E-4441-8294-95CF0169AAF6}">
      <dgm:prSet/>
      <dgm:spPr/>
      <dgm:t>
        <a:bodyPr/>
        <a:lstStyle/>
        <a:p>
          <a:endParaRPr lang="en-US"/>
        </a:p>
      </dgm:t>
    </dgm:pt>
    <dgm:pt modelId="{35642326-3F34-45A3-9FCA-E813BF2C3FEA}">
      <dgm:prSet phldrT="[Text]" phldr="0"/>
      <dgm:spPr/>
      <dgm:t>
        <a:bodyPr/>
        <a:lstStyle/>
        <a:p>
          <a:pPr rtl="0"/>
          <a:r>
            <a:rPr lang="en-US" dirty="0">
              <a:latin typeface="Calibri Light" panose="020F0302020204030204"/>
            </a:rPr>
            <a:t>Small state (as the case of Malta)  </a:t>
          </a:r>
          <a:endParaRPr lang="en-US" dirty="0"/>
        </a:p>
      </dgm:t>
    </dgm:pt>
    <dgm:pt modelId="{743C1098-B06F-44BC-A1EA-48900E52F788}" type="parTrans" cxnId="{A624A0DF-1AF1-4919-8119-7116BA34EF41}">
      <dgm:prSet/>
      <dgm:spPr/>
      <dgm:t>
        <a:bodyPr/>
        <a:lstStyle/>
        <a:p>
          <a:endParaRPr lang="en-US"/>
        </a:p>
      </dgm:t>
    </dgm:pt>
    <dgm:pt modelId="{5BFC74AE-DE96-496A-A578-B88E870010E3}" type="sibTrans" cxnId="{A624A0DF-1AF1-4919-8119-7116BA34EF41}">
      <dgm:prSet/>
      <dgm:spPr/>
      <dgm:t>
        <a:bodyPr/>
        <a:lstStyle/>
        <a:p>
          <a:endParaRPr lang="en-US"/>
        </a:p>
      </dgm:t>
    </dgm:pt>
    <dgm:pt modelId="{7CE486BE-CE57-4227-9185-35F35FA50F54}">
      <dgm:prSet phldrT="[Text]" phldr="0"/>
      <dgm:spPr/>
      <dgm:t>
        <a:bodyPr/>
        <a:lstStyle/>
        <a:p>
          <a:r>
            <a:rPr lang="en-US" dirty="0">
              <a:latin typeface="Calibri Light" panose="020F0302020204030204"/>
            </a:rPr>
            <a:t>Greece</a:t>
          </a:r>
          <a:endParaRPr lang="en-US" dirty="0"/>
        </a:p>
      </dgm:t>
    </dgm:pt>
    <dgm:pt modelId="{4B26A9B5-209A-4407-8F4F-558EACFFE103}" type="parTrans" cxnId="{464CC4B7-7B27-478F-82E0-94779BAA6419}">
      <dgm:prSet/>
      <dgm:spPr/>
      <dgm:t>
        <a:bodyPr/>
        <a:lstStyle/>
        <a:p>
          <a:endParaRPr lang="en-US"/>
        </a:p>
      </dgm:t>
    </dgm:pt>
    <dgm:pt modelId="{E6680F52-2E24-4235-8583-2EBAA265B1A3}" type="sibTrans" cxnId="{464CC4B7-7B27-478F-82E0-94779BAA6419}">
      <dgm:prSet/>
      <dgm:spPr/>
      <dgm:t>
        <a:bodyPr/>
        <a:lstStyle/>
        <a:p>
          <a:endParaRPr lang="en-US"/>
        </a:p>
      </dgm:t>
    </dgm:pt>
    <dgm:pt modelId="{1C6CEB0C-51A7-4A98-97D3-1CE7D7870AE7}">
      <dgm:prSet phldrT="[Text]" phldr="0"/>
      <dgm:spPr/>
      <dgm:t>
        <a:bodyPr/>
        <a:lstStyle/>
        <a:p>
          <a:pPr rtl="0"/>
          <a:r>
            <a:rPr lang="en-US" dirty="0">
              <a:latin typeface="Calibri Light" panose="020F0302020204030204"/>
            </a:rPr>
            <a:t>Sceptic on effectiveness of bureacratic process</a:t>
          </a:r>
          <a:endParaRPr lang="en-US" dirty="0"/>
        </a:p>
      </dgm:t>
    </dgm:pt>
    <dgm:pt modelId="{501F5F96-A298-45D5-B35F-4DCC9C3C32EB}" type="parTrans" cxnId="{424B1690-122B-450D-B086-4CD8F7B958D5}">
      <dgm:prSet/>
      <dgm:spPr/>
      <dgm:t>
        <a:bodyPr/>
        <a:lstStyle/>
        <a:p>
          <a:endParaRPr lang="en-US"/>
        </a:p>
      </dgm:t>
    </dgm:pt>
    <dgm:pt modelId="{23CA5C50-CA49-4E81-AA62-49A3BE320FA4}" type="sibTrans" cxnId="{424B1690-122B-450D-B086-4CD8F7B958D5}">
      <dgm:prSet/>
      <dgm:spPr/>
      <dgm:t>
        <a:bodyPr/>
        <a:lstStyle/>
        <a:p>
          <a:endParaRPr lang="en-US"/>
        </a:p>
      </dgm:t>
    </dgm:pt>
    <dgm:pt modelId="{CE02BEB3-6D7D-498B-AF6A-1C82ADFDE162}">
      <dgm:prSet phldrT="[Text]" phldr="0"/>
      <dgm:spPr/>
      <dgm:t>
        <a:bodyPr/>
        <a:lstStyle/>
        <a:p>
          <a:pPr rtl="0"/>
          <a:r>
            <a:rPr lang="en-US" dirty="0">
              <a:latin typeface="Calibri Light" panose="020F0302020204030204"/>
            </a:rPr>
            <a:t>Positive on relocation and solidarity mechanisms</a:t>
          </a:r>
          <a:endParaRPr lang="en-US" dirty="0"/>
        </a:p>
      </dgm:t>
    </dgm:pt>
    <dgm:pt modelId="{BEAECE97-6891-4F66-A2AA-37DB8F99E6F5}" type="parTrans" cxnId="{CA2BB92C-53A1-4409-9148-8F31A1F120C2}">
      <dgm:prSet/>
      <dgm:spPr/>
      <dgm:t>
        <a:bodyPr/>
        <a:lstStyle/>
        <a:p>
          <a:endParaRPr lang="en-US"/>
        </a:p>
      </dgm:t>
    </dgm:pt>
    <dgm:pt modelId="{AFA88A67-23A9-4FB2-B9DE-3D315888A409}" type="sibTrans" cxnId="{CA2BB92C-53A1-4409-9148-8F31A1F120C2}">
      <dgm:prSet/>
      <dgm:spPr/>
      <dgm:t>
        <a:bodyPr/>
        <a:lstStyle/>
        <a:p>
          <a:endParaRPr lang="en-US"/>
        </a:p>
      </dgm:t>
    </dgm:pt>
    <dgm:pt modelId="{CE954AD4-41BF-4E9B-A7A1-2A1F339B1248}">
      <dgm:prSet phldrT="[Text]" phldr="0"/>
      <dgm:spPr/>
      <dgm:t>
        <a:bodyPr/>
        <a:lstStyle/>
        <a:p>
          <a:r>
            <a:rPr lang="en-US" dirty="0">
              <a:latin typeface="Calibri Light" panose="020F0302020204030204"/>
            </a:rPr>
            <a:t>Italy</a:t>
          </a:r>
          <a:endParaRPr lang="en-US" dirty="0"/>
        </a:p>
      </dgm:t>
    </dgm:pt>
    <dgm:pt modelId="{62CD7221-2283-445E-8C17-6F2A2EF125E6}" type="parTrans" cxnId="{099DDA3B-4C97-4CC0-97CA-93FE260DFCB9}">
      <dgm:prSet/>
      <dgm:spPr/>
      <dgm:t>
        <a:bodyPr/>
        <a:lstStyle/>
        <a:p>
          <a:endParaRPr lang="en-US"/>
        </a:p>
      </dgm:t>
    </dgm:pt>
    <dgm:pt modelId="{6290C46B-662E-42B9-9887-A185A057AF35}" type="sibTrans" cxnId="{099DDA3B-4C97-4CC0-97CA-93FE260DFCB9}">
      <dgm:prSet/>
      <dgm:spPr/>
      <dgm:t>
        <a:bodyPr/>
        <a:lstStyle/>
        <a:p>
          <a:endParaRPr lang="en-US"/>
        </a:p>
      </dgm:t>
    </dgm:pt>
    <dgm:pt modelId="{545ED73B-4DA4-4F35-9957-1EF428807A8C}">
      <dgm:prSet phldrT="[Text]" phldr="0"/>
      <dgm:spPr/>
      <dgm:t>
        <a:bodyPr/>
        <a:lstStyle/>
        <a:p>
          <a:pPr rtl="0"/>
          <a:r>
            <a:rPr lang="en-US" dirty="0">
              <a:latin typeface="Calibri Light" panose="020F0302020204030204"/>
            </a:rPr>
            <a:t>Positive as well on solidarity measures </a:t>
          </a:r>
          <a:endParaRPr lang="en-US" dirty="0"/>
        </a:p>
      </dgm:t>
    </dgm:pt>
    <dgm:pt modelId="{2139A7B4-C7EC-4F99-ABFE-0E1615407BD5}" type="parTrans" cxnId="{081949F6-CF9B-4ACF-97F4-EB6428925F15}">
      <dgm:prSet/>
      <dgm:spPr/>
      <dgm:t>
        <a:bodyPr/>
        <a:lstStyle/>
        <a:p>
          <a:endParaRPr lang="en-US"/>
        </a:p>
      </dgm:t>
    </dgm:pt>
    <dgm:pt modelId="{72DB7FC0-6D97-4311-A417-4F287E806892}" type="sibTrans" cxnId="{081949F6-CF9B-4ACF-97F4-EB6428925F15}">
      <dgm:prSet/>
      <dgm:spPr/>
      <dgm:t>
        <a:bodyPr/>
        <a:lstStyle/>
        <a:p>
          <a:endParaRPr lang="en-US"/>
        </a:p>
      </dgm:t>
    </dgm:pt>
    <dgm:pt modelId="{A2484045-B9DC-4328-B242-B6A94AA0CDED}">
      <dgm:prSet phldrT="[Text]" phldr="0"/>
      <dgm:spPr/>
      <dgm:t>
        <a:bodyPr/>
        <a:lstStyle/>
        <a:p>
          <a:pPr rtl="0"/>
          <a:r>
            <a:rPr lang="en-US" dirty="0">
              <a:latin typeface="Calibri Light" panose="020F0302020204030204"/>
            </a:rPr>
            <a:t>Sceptic on part about  search-and-rescue services by NGO vessels in the med. (Council of interior ministers)</a:t>
          </a:r>
          <a:endParaRPr lang="en-US" dirty="0"/>
        </a:p>
      </dgm:t>
    </dgm:pt>
    <dgm:pt modelId="{566F0667-939F-4AE4-A250-0AF3244D023D}" type="parTrans" cxnId="{91E2E6CA-5FF9-4066-B373-69E97A5D825F}">
      <dgm:prSet/>
      <dgm:spPr/>
      <dgm:t>
        <a:bodyPr/>
        <a:lstStyle/>
        <a:p>
          <a:endParaRPr lang="en-US"/>
        </a:p>
      </dgm:t>
    </dgm:pt>
    <dgm:pt modelId="{EDBEADB2-B340-4999-85BF-B7503493F415}" type="sibTrans" cxnId="{91E2E6CA-5FF9-4066-B373-69E97A5D825F}">
      <dgm:prSet/>
      <dgm:spPr/>
      <dgm:t>
        <a:bodyPr/>
        <a:lstStyle/>
        <a:p>
          <a:endParaRPr lang="en-US"/>
        </a:p>
      </dgm:t>
    </dgm:pt>
    <dgm:pt modelId="{29FF914B-5B56-45D8-B0F4-58A7547D5A3E}" type="pres">
      <dgm:prSet presAssocID="{6E101C75-D15B-4450-9B38-1EDA0B37C1AB}" presName="linearFlow" presStyleCnt="0">
        <dgm:presLayoutVars>
          <dgm:dir/>
          <dgm:animLvl val="lvl"/>
          <dgm:resizeHandles val="exact"/>
        </dgm:presLayoutVars>
      </dgm:prSet>
      <dgm:spPr/>
      <dgm:t>
        <a:bodyPr/>
        <a:lstStyle/>
        <a:p>
          <a:endParaRPr lang="en-GB"/>
        </a:p>
      </dgm:t>
    </dgm:pt>
    <dgm:pt modelId="{1782F19B-6CF2-4FD8-99F8-B50913BBCF6B}" type="pres">
      <dgm:prSet presAssocID="{02DAD33D-CAA9-4EAA-9677-F92177FBCE41}" presName="composite" presStyleCnt="0"/>
      <dgm:spPr/>
    </dgm:pt>
    <dgm:pt modelId="{AA4C0A24-CDEC-4639-A0B8-4935A2206F8E}" type="pres">
      <dgm:prSet presAssocID="{02DAD33D-CAA9-4EAA-9677-F92177FBCE41}" presName="parentText" presStyleLbl="alignNode1" presStyleIdx="0" presStyleCnt="3">
        <dgm:presLayoutVars>
          <dgm:chMax val="1"/>
          <dgm:bulletEnabled val="1"/>
        </dgm:presLayoutVars>
      </dgm:prSet>
      <dgm:spPr/>
      <dgm:t>
        <a:bodyPr/>
        <a:lstStyle/>
        <a:p>
          <a:endParaRPr lang="en-GB"/>
        </a:p>
      </dgm:t>
    </dgm:pt>
    <dgm:pt modelId="{D9CEBFAB-0DB5-4AD9-925F-270C87628E09}" type="pres">
      <dgm:prSet presAssocID="{02DAD33D-CAA9-4EAA-9677-F92177FBCE41}" presName="descendantText" presStyleLbl="alignAcc1" presStyleIdx="0" presStyleCnt="3">
        <dgm:presLayoutVars>
          <dgm:bulletEnabled val="1"/>
        </dgm:presLayoutVars>
      </dgm:prSet>
      <dgm:spPr/>
      <dgm:t>
        <a:bodyPr/>
        <a:lstStyle/>
        <a:p>
          <a:endParaRPr lang="en-GB"/>
        </a:p>
      </dgm:t>
    </dgm:pt>
    <dgm:pt modelId="{BB12BD85-6A65-4E86-B966-9B4CF8E7A639}" type="pres">
      <dgm:prSet presAssocID="{1024C872-5E24-4E7A-B7D3-B8A00EEBE224}" presName="sp" presStyleCnt="0"/>
      <dgm:spPr/>
    </dgm:pt>
    <dgm:pt modelId="{EB14C61A-6D72-45B5-8D53-73A562F587F3}" type="pres">
      <dgm:prSet presAssocID="{7CE486BE-CE57-4227-9185-35F35FA50F54}" presName="composite" presStyleCnt="0"/>
      <dgm:spPr/>
    </dgm:pt>
    <dgm:pt modelId="{3B039521-50F6-4821-8E93-A21C1C089ADE}" type="pres">
      <dgm:prSet presAssocID="{7CE486BE-CE57-4227-9185-35F35FA50F54}" presName="parentText" presStyleLbl="alignNode1" presStyleIdx="1" presStyleCnt="3">
        <dgm:presLayoutVars>
          <dgm:chMax val="1"/>
          <dgm:bulletEnabled val="1"/>
        </dgm:presLayoutVars>
      </dgm:prSet>
      <dgm:spPr/>
      <dgm:t>
        <a:bodyPr/>
        <a:lstStyle/>
        <a:p>
          <a:endParaRPr lang="en-GB"/>
        </a:p>
      </dgm:t>
    </dgm:pt>
    <dgm:pt modelId="{70B64208-EBCE-4AD9-83C8-3604CDFCF60B}" type="pres">
      <dgm:prSet presAssocID="{7CE486BE-CE57-4227-9185-35F35FA50F54}" presName="descendantText" presStyleLbl="alignAcc1" presStyleIdx="1" presStyleCnt="3">
        <dgm:presLayoutVars>
          <dgm:bulletEnabled val="1"/>
        </dgm:presLayoutVars>
      </dgm:prSet>
      <dgm:spPr/>
      <dgm:t>
        <a:bodyPr/>
        <a:lstStyle/>
        <a:p>
          <a:endParaRPr lang="en-GB"/>
        </a:p>
      </dgm:t>
    </dgm:pt>
    <dgm:pt modelId="{0C819EBE-2568-4499-9662-9C10C390E765}" type="pres">
      <dgm:prSet presAssocID="{E6680F52-2E24-4235-8583-2EBAA265B1A3}" presName="sp" presStyleCnt="0"/>
      <dgm:spPr/>
    </dgm:pt>
    <dgm:pt modelId="{F5EEC43C-35FC-420B-AF28-AE4F5A8F5659}" type="pres">
      <dgm:prSet presAssocID="{CE954AD4-41BF-4E9B-A7A1-2A1F339B1248}" presName="composite" presStyleCnt="0"/>
      <dgm:spPr/>
    </dgm:pt>
    <dgm:pt modelId="{78B2568D-2E89-47A4-90C0-E451A344930C}" type="pres">
      <dgm:prSet presAssocID="{CE954AD4-41BF-4E9B-A7A1-2A1F339B1248}" presName="parentText" presStyleLbl="alignNode1" presStyleIdx="2" presStyleCnt="3">
        <dgm:presLayoutVars>
          <dgm:chMax val="1"/>
          <dgm:bulletEnabled val="1"/>
        </dgm:presLayoutVars>
      </dgm:prSet>
      <dgm:spPr/>
      <dgm:t>
        <a:bodyPr/>
        <a:lstStyle/>
        <a:p>
          <a:endParaRPr lang="en-GB"/>
        </a:p>
      </dgm:t>
    </dgm:pt>
    <dgm:pt modelId="{0FA5ADF9-49F1-4210-A8C4-109E021F42BC}" type="pres">
      <dgm:prSet presAssocID="{CE954AD4-41BF-4E9B-A7A1-2A1F339B1248}" presName="descendantText" presStyleLbl="alignAcc1" presStyleIdx="2" presStyleCnt="3">
        <dgm:presLayoutVars>
          <dgm:bulletEnabled val="1"/>
        </dgm:presLayoutVars>
      </dgm:prSet>
      <dgm:spPr/>
      <dgm:t>
        <a:bodyPr/>
        <a:lstStyle/>
        <a:p>
          <a:endParaRPr lang="en-GB"/>
        </a:p>
      </dgm:t>
    </dgm:pt>
  </dgm:ptLst>
  <dgm:cxnLst>
    <dgm:cxn modelId="{424B1690-122B-450D-B086-4CD8F7B958D5}" srcId="{7CE486BE-CE57-4227-9185-35F35FA50F54}" destId="{1C6CEB0C-51A7-4A98-97D3-1CE7D7870AE7}" srcOrd="0" destOrd="0" parTransId="{501F5F96-A298-45D5-B35F-4DCC9C3C32EB}" sibTransId="{23CA5C50-CA49-4E81-AA62-49A3BE320FA4}"/>
    <dgm:cxn modelId="{EA205873-8A67-467F-B18C-B46CF392E3C4}" type="presOf" srcId="{02DAD33D-CAA9-4EAA-9677-F92177FBCE41}" destId="{AA4C0A24-CDEC-4639-A0B8-4935A2206F8E}" srcOrd="0" destOrd="0" presId="urn:microsoft.com/office/officeart/2005/8/layout/chevron2"/>
    <dgm:cxn modelId="{0E37E180-190E-450F-B9BC-724302F369EF}" type="presOf" srcId="{7CE486BE-CE57-4227-9185-35F35FA50F54}" destId="{3B039521-50F6-4821-8E93-A21C1C089ADE}" srcOrd="0" destOrd="0" presId="urn:microsoft.com/office/officeart/2005/8/layout/chevron2"/>
    <dgm:cxn modelId="{91E2E6CA-5FF9-4066-B373-69E97A5D825F}" srcId="{CE954AD4-41BF-4E9B-A7A1-2A1F339B1248}" destId="{A2484045-B9DC-4328-B242-B6A94AA0CDED}" srcOrd="1" destOrd="0" parTransId="{566F0667-939F-4AE4-A250-0AF3244D023D}" sibTransId="{EDBEADB2-B340-4999-85BF-B7503493F415}"/>
    <dgm:cxn modelId="{099DDA3B-4C97-4CC0-97CA-93FE260DFCB9}" srcId="{6E101C75-D15B-4450-9B38-1EDA0B37C1AB}" destId="{CE954AD4-41BF-4E9B-A7A1-2A1F339B1248}" srcOrd="2" destOrd="0" parTransId="{62CD7221-2283-445E-8C17-6F2A2EF125E6}" sibTransId="{6290C46B-662E-42B9-9887-A185A057AF35}"/>
    <dgm:cxn modelId="{081949F6-CF9B-4ACF-97F4-EB6428925F15}" srcId="{CE954AD4-41BF-4E9B-A7A1-2A1F339B1248}" destId="{545ED73B-4DA4-4F35-9957-1EF428807A8C}" srcOrd="0" destOrd="0" parTransId="{2139A7B4-C7EC-4F99-ABFE-0E1615407BD5}" sibTransId="{72DB7FC0-6D97-4311-A417-4F287E806892}"/>
    <dgm:cxn modelId="{464CC4B7-7B27-478F-82E0-94779BAA6419}" srcId="{6E101C75-D15B-4450-9B38-1EDA0B37C1AB}" destId="{7CE486BE-CE57-4227-9185-35F35FA50F54}" srcOrd="1" destOrd="0" parTransId="{4B26A9B5-209A-4407-8F4F-558EACFFE103}" sibTransId="{E6680F52-2E24-4235-8583-2EBAA265B1A3}"/>
    <dgm:cxn modelId="{DDF68BD3-4A14-4D04-A716-5CCE96D3737E}" type="presOf" srcId="{CE954AD4-41BF-4E9B-A7A1-2A1F339B1248}" destId="{78B2568D-2E89-47A4-90C0-E451A344930C}" srcOrd="0" destOrd="0" presId="urn:microsoft.com/office/officeart/2005/8/layout/chevron2"/>
    <dgm:cxn modelId="{A624A0DF-1AF1-4919-8119-7116BA34EF41}" srcId="{02DAD33D-CAA9-4EAA-9677-F92177FBCE41}" destId="{35642326-3F34-45A3-9FCA-E813BF2C3FEA}" srcOrd="0" destOrd="0" parTransId="{743C1098-B06F-44BC-A1EA-48900E52F788}" sibTransId="{5BFC74AE-DE96-496A-A578-B88E870010E3}"/>
    <dgm:cxn modelId="{11B84F02-4565-457E-AB9F-D1D6ED0490AB}" type="presOf" srcId="{1C6CEB0C-51A7-4A98-97D3-1CE7D7870AE7}" destId="{70B64208-EBCE-4AD9-83C8-3604CDFCF60B}" srcOrd="0" destOrd="0" presId="urn:microsoft.com/office/officeart/2005/8/layout/chevron2"/>
    <dgm:cxn modelId="{2049EA1C-1805-4C4C-A47E-43152D6B7D6C}" type="presOf" srcId="{A2484045-B9DC-4328-B242-B6A94AA0CDED}" destId="{0FA5ADF9-49F1-4210-A8C4-109E021F42BC}" srcOrd="0" destOrd="1" presId="urn:microsoft.com/office/officeart/2005/8/layout/chevron2"/>
    <dgm:cxn modelId="{CBF3C7DD-4F6D-4CE0-9B9A-35AE37960C85}" type="presOf" srcId="{35642326-3F34-45A3-9FCA-E813BF2C3FEA}" destId="{D9CEBFAB-0DB5-4AD9-925F-270C87628E09}" srcOrd="0" destOrd="0" presId="urn:microsoft.com/office/officeart/2005/8/layout/chevron2"/>
    <dgm:cxn modelId="{EAEB13E3-29C3-478E-860A-2A908950E990}" type="presOf" srcId="{CE02BEB3-6D7D-498B-AF6A-1C82ADFDE162}" destId="{70B64208-EBCE-4AD9-83C8-3604CDFCF60B}" srcOrd="0" destOrd="1" presId="urn:microsoft.com/office/officeart/2005/8/layout/chevron2"/>
    <dgm:cxn modelId="{E15AFA7D-5BC3-4EBA-965E-0C097072F07D}" type="presOf" srcId="{6E101C75-D15B-4450-9B38-1EDA0B37C1AB}" destId="{29FF914B-5B56-45D8-B0F4-58A7547D5A3E}" srcOrd="0" destOrd="0" presId="urn:microsoft.com/office/officeart/2005/8/layout/chevron2"/>
    <dgm:cxn modelId="{7B1C17B3-A15E-4441-8294-95CF0169AAF6}" srcId="{6E101C75-D15B-4450-9B38-1EDA0B37C1AB}" destId="{02DAD33D-CAA9-4EAA-9677-F92177FBCE41}" srcOrd="0" destOrd="0" parTransId="{2C5C1CF1-F02B-4F28-A3E3-94A41041AA19}" sibTransId="{1024C872-5E24-4E7A-B7D3-B8A00EEBE224}"/>
    <dgm:cxn modelId="{CA2BB92C-53A1-4409-9148-8F31A1F120C2}" srcId="{7CE486BE-CE57-4227-9185-35F35FA50F54}" destId="{CE02BEB3-6D7D-498B-AF6A-1C82ADFDE162}" srcOrd="1" destOrd="0" parTransId="{BEAECE97-6891-4F66-A2AA-37DB8F99E6F5}" sibTransId="{AFA88A67-23A9-4FB2-B9DE-3D315888A409}"/>
    <dgm:cxn modelId="{EA33D23F-0F83-4935-B1A5-A0903A7D6DA8}" type="presOf" srcId="{545ED73B-4DA4-4F35-9957-1EF428807A8C}" destId="{0FA5ADF9-49F1-4210-A8C4-109E021F42BC}" srcOrd="0" destOrd="0" presId="urn:microsoft.com/office/officeart/2005/8/layout/chevron2"/>
    <dgm:cxn modelId="{909773C0-B6B8-4483-AD62-DC0957A93F80}" type="presParOf" srcId="{29FF914B-5B56-45D8-B0F4-58A7547D5A3E}" destId="{1782F19B-6CF2-4FD8-99F8-B50913BBCF6B}" srcOrd="0" destOrd="0" presId="urn:microsoft.com/office/officeart/2005/8/layout/chevron2"/>
    <dgm:cxn modelId="{FD2CF65B-09FD-47C7-8135-443ABD1BDF0C}" type="presParOf" srcId="{1782F19B-6CF2-4FD8-99F8-B50913BBCF6B}" destId="{AA4C0A24-CDEC-4639-A0B8-4935A2206F8E}" srcOrd="0" destOrd="0" presId="urn:microsoft.com/office/officeart/2005/8/layout/chevron2"/>
    <dgm:cxn modelId="{4FA1C932-210E-4A5E-B674-F320F53B831E}" type="presParOf" srcId="{1782F19B-6CF2-4FD8-99F8-B50913BBCF6B}" destId="{D9CEBFAB-0DB5-4AD9-925F-270C87628E09}" srcOrd="1" destOrd="0" presId="urn:microsoft.com/office/officeart/2005/8/layout/chevron2"/>
    <dgm:cxn modelId="{4FD1A85C-3F34-4F89-BE71-BEAF18D3E0FF}" type="presParOf" srcId="{29FF914B-5B56-45D8-B0F4-58A7547D5A3E}" destId="{BB12BD85-6A65-4E86-B966-9B4CF8E7A639}" srcOrd="1" destOrd="0" presId="urn:microsoft.com/office/officeart/2005/8/layout/chevron2"/>
    <dgm:cxn modelId="{A672BB9B-6DF9-41D1-B3BD-B3609FE901B5}" type="presParOf" srcId="{29FF914B-5B56-45D8-B0F4-58A7547D5A3E}" destId="{EB14C61A-6D72-45B5-8D53-73A562F587F3}" srcOrd="2" destOrd="0" presId="urn:microsoft.com/office/officeart/2005/8/layout/chevron2"/>
    <dgm:cxn modelId="{CF57EC66-B14E-4250-8198-F37CDE3F03C6}" type="presParOf" srcId="{EB14C61A-6D72-45B5-8D53-73A562F587F3}" destId="{3B039521-50F6-4821-8E93-A21C1C089ADE}" srcOrd="0" destOrd="0" presId="urn:microsoft.com/office/officeart/2005/8/layout/chevron2"/>
    <dgm:cxn modelId="{66D63CC1-C2AD-4E08-82B8-861B00216A5B}" type="presParOf" srcId="{EB14C61A-6D72-45B5-8D53-73A562F587F3}" destId="{70B64208-EBCE-4AD9-83C8-3604CDFCF60B}" srcOrd="1" destOrd="0" presId="urn:microsoft.com/office/officeart/2005/8/layout/chevron2"/>
    <dgm:cxn modelId="{5C54911B-4D34-4C5F-912A-4C30A29A8314}" type="presParOf" srcId="{29FF914B-5B56-45D8-B0F4-58A7547D5A3E}" destId="{0C819EBE-2568-4499-9662-9C10C390E765}" srcOrd="3" destOrd="0" presId="urn:microsoft.com/office/officeart/2005/8/layout/chevron2"/>
    <dgm:cxn modelId="{A3F749A9-A60B-49AD-88FB-E85FA3D516C1}" type="presParOf" srcId="{29FF914B-5B56-45D8-B0F4-58A7547D5A3E}" destId="{F5EEC43C-35FC-420B-AF28-AE4F5A8F5659}" srcOrd="4" destOrd="0" presId="urn:microsoft.com/office/officeart/2005/8/layout/chevron2"/>
    <dgm:cxn modelId="{527B9181-C0F1-40B0-B52F-937C90A4FE88}" type="presParOf" srcId="{F5EEC43C-35FC-420B-AF28-AE4F5A8F5659}" destId="{78B2568D-2E89-47A4-90C0-E451A344930C}" srcOrd="0" destOrd="0" presId="urn:microsoft.com/office/officeart/2005/8/layout/chevron2"/>
    <dgm:cxn modelId="{88C88C96-56F4-443C-A9A9-75128693FEE1}" type="presParOf" srcId="{F5EEC43C-35FC-420B-AF28-AE4F5A8F5659}" destId="{0FA5ADF9-49F1-4210-A8C4-109E021F42B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145789-BDD2-4513-81D9-9343F202771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C5B4F28C-8A5A-4618-AF64-F49B3C474985}">
      <dgm:prSet phldrT="[Text]" phldr="0"/>
      <dgm:spPr/>
      <dgm:t>
        <a:bodyPr/>
        <a:lstStyle/>
        <a:p>
          <a:r>
            <a:rPr lang="en-US" dirty="0">
              <a:latin typeface="Calibri Light" panose="020F0302020204030204"/>
            </a:rPr>
            <a:t>Malta</a:t>
          </a:r>
          <a:endParaRPr lang="en-US" dirty="0"/>
        </a:p>
      </dgm:t>
    </dgm:pt>
    <dgm:pt modelId="{DAE6D009-3707-46EB-99BE-45CA076E8EA2}" type="parTrans" cxnId="{ED2874D4-F08F-433C-A5A1-794912A582F9}">
      <dgm:prSet/>
      <dgm:spPr/>
      <dgm:t>
        <a:bodyPr/>
        <a:lstStyle/>
        <a:p>
          <a:endParaRPr lang="en-US"/>
        </a:p>
      </dgm:t>
    </dgm:pt>
    <dgm:pt modelId="{3A418D7F-A58C-4632-BC00-114A2D2D7DFD}" type="sibTrans" cxnId="{ED2874D4-F08F-433C-A5A1-794912A582F9}">
      <dgm:prSet/>
      <dgm:spPr/>
      <dgm:t>
        <a:bodyPr/>
        <a:lstStyle/>
        <a:p>
          <a:endParaRPr lang="en-US"/>
        </a:p>
      </dgm:t>
    </dgm:pt>
    <dgm:pt modelId="{74865B4E-CFB2-4EC6-B8F9-6459712FF23F}">
      <dgm:prSet phldrT="[Text]" phldr="0"/>
      <dgm:spPr/>
      <dgm:t>
        <a:bodyPr/>
        <a:lstStyle/>
        <a:p>
          <a:pPr rtl="0"/>
          <a:r>
            <a:rPr lang="en-US" dirty="0">
              <a:latin typeface="Calibri Light" panose="020F0302020204030204"/>
            </a:rPr>
            <a:t>Seriously sceptic on the pact, concerns about lack of change of "Dublin Regulation"</a:t>
          </a:r>
          <a:endParaRPr lang="en-US" dirty="0"/>
        </a:p>
      </dgm:t>
    </dgm:pt>
    <dgm:pt modelId="{45C9F839-41DC-470B-9D38-33969582FCA5}" type="parTrans" cxnId="{A15CF7E8-2C4C-4782-9224-D0231DC391A9}">
      <dgm:prSet/>
      <dgm:spPr/>
      <dgm:t>
        <a:bodyPr/>
        <a:lstStyle/>
        <a:p>
          <a:endParaRPr lang="en-US"/>
        </a:p>
      </dgm:t>
    </dgm:pt>
    <dgm:pt modelId="{5AD82918-0B9F-447E-A6C1-05EBE572BC73}" type="sibTrans" cxnId="{A15CF7E8-2C4C-4782-9224-D0231DC391A9}">
      <dgm:prSet/>
      <dgm:spPr/>
      <dgm:t>
        <a:bodyPr/>
        <a:lstStyle/>
        <a:p>
          <a:endParaRPr lang="en-US"/>
        </a:p>
      </dgm:t>
    </dgm:pt>
    <dgm:pt modelId="{4B3FD2D2-F02A-47CB-9902-9C64B80C3A93}">
      <dgm:prSet phldrT="[Text]" phldr="0"/>
      <dgm:spPr/>
      <dgm:t>
        <a:bodyPr/>
        <a:lstStyle/>
        <a:p>
          <a:pPr rtl="0"/>
          <a:r>
            <a:rPr lang="en-US" dirty="0">
              <a:latin typeface="Calibri Light" panose="020F0302020204030204"/>
            </a:rPr>
            <a:t>Pressure on small states</a:t>
          </a:r>
          <a:endParaRPr lang="en-US" dirty="0"/>
        </a:p>
      </dgm:t>
    </dgm:pt>
    <dgm:pt modelId="{BF789E4A-0DED-4CFC-A97F-E1852F06AC3B}" type="parTrans" cxnId="{A4FE5968-C289-4F87-9FE8-727BF402E018}">
      <dgm:prSet/>
      <dgm:spPr/>
      <dgm:t>
        <a:bodyPr/>
        <a:lstStyle/>
        <a:p>
          <a:endParaRPr lang="en-US"/>
        </a:p>
      </dgm:t>
    </dgm:pt>
    <dgm:pt modelId="{5F7D0CBF-8F86-4DE7-87B6-9BE3CD8A1885}" type="sibTrans" cxnId="{A4FE5968-C289-4F87-9FE8-727BF402E018}">
      <dgm:prSet/>
      <dgm:spPr/>
      <dgm:t>
        <a:bodyPr/>
        <a:lstStyle/>
        <a:p>
          <a:endParaRPr lang="en-US"/>
        </a:p>
      </dgm:t>
    </dgm:pt>
    <dgm:pt modelId="{F67425EC-20DC-4E24-AF6A-0D63A140979F}">
      <dgm:prSet phldrT="[Text]" phldr="0"/>
      <dgm:spPr/>
      <dgm:t>
        <a:bodyPr/>
        <a:lstStyle/>
        <a:p>
          <a:pPr rtl="0"/>
          <a:r>
            <a:rPr lang="en-US" dirty="0">
              <a:latin typeface="Calibri Light" panose="020F0302020204030204"/>
            </a:rPr>
            <a:t>Spain </a:t>
          </a:r>
          <a:endParaRPr lang="en-US" dirty="0"/>
        </a:p>
      </dgm:t>
    </dgm:pt>
    <dgm:pt modelId="{78F70D71-E2E2-42C7-8E7C-7249266C1EF3}" type="parTrans" cxnId="{37AF4EE0-1768-4FD8-9029-DFD36DEFBA8C}">
      <dgm:prSet/>
      <dgm:spPr/>
      <dgm:t>
        <a:bodyPr/>
        <a:lstStyle/>
        <a:p>
          <a:endParaRPr lang="en-US"/>
        </a:p>
      </dgm:t>
    </dgm:pt>
    <dgm:pt modelId="{A9137D58-2C85-44DC-81D4-5FC638CDDB6D}" type="sibTrans" cxnId="{37AF4EE0-1768-4FD8-9029-DFD36DEFBA8C}">
      <dgm:prSet/>
      <dgm:spPr/>
      <dgm:t>
        <a:bodyPr/>
        <a:lstStyle/>
        <a:p>
          <a:endParaRPr lang="en-US"/>
        </a:p>
      </dgm:t>
    </dgm:pt>
    <dgm:pt modelId="{03CEB00C-5DC0-4F33-84A7-F54B57523A61}">
      <dgm:prSet phldrT="[Text]" phldr="0"/>
      <dgm:spPr/>
      <dgm:t>
        <a:bodyPr/>
        <a:lstStyle/>
        <a:p>
          <a:pPr rtl="0"/>
          <a:r>
            <a:rPr lang="en-US" dirty="0">
              <a:latin typeface="Calibri Light" panose="020F0302020204030204"/>
            </a:rPr>
            <a:t>Promotes the pact through the Presidency of The Counsil  (difference with Malta, developed and complicated public sector by nature)</a:t>
          </a:r>
        </a:p>
      </dgm:t>
    </dgm:pt>
    <dgm:pt modelId="{FB990872-0A10-4A26-8248-EE2503AE54C5}" type="parTrans" cxnId="{71B6E980-C890-4491-B5A0-97DB0FD9A9C3}">
      <dgm:prSet/>
      <dgm:spPr/>
      <dgm:t>
        <a:bodyPr/>
        <a:lstStyle/>
        <a:p>
          <a:endParaRPr lang="en-US"/>
        </a:p>
      </dgm:t>
    </dgm:pt>
    <dgm:pt modelId="{B5CF85BC-9B90-4B66-BF1A-889C7239615D}" type="sibTrans" cxnId="{71B6E980-C890-4491-B5A0-97DB0FD9A9C3}">
      <dgm:prSet/>
      <dgm:spPr/>
      <dgm:t>
        <a:bodyPr/>
        <a:lstStyle/>
        <a:p>
          <a:endParaRPr lang="en-US"/>
        </a:p>
      </dgm:t>
    </dgm:pt>
    <dgm:pt modelId="{586B36D7-66A2-4E90-A69F-038D44233399}" type="pres">
      <dgm:prSet presAssocID="{A0145789-BDD2-4513-81D9-9343F2027715}" presName="linearFlow" presStyleCnt="0">
        <dgm:presLayoutVars>
          <dgm:dir/>
          <dgm:animLvl val="lvl"/>
          <dgm:resizeHandles val="exact"/>
        </dgm:presLayoutVars>
      </dgm:prSet>
      <dgm:spPr/>
      <dgm:t>
        <a:bodyPr/>
        <a:lstStyle/>
        <a:p>
          <a:endParaRPr lang="en-GB"/>
        </a:p>
      </dgm:t>
    </dgm:pt>
    <dgm:pt modelId="{B2684339-F0F1-407A-B20B-E6354AAF7118}" type="pres">
      <dgm:prSet presAssocID="{C5B4F28C-8A5A-4618-AF64-F49B3C474985}" presName="composite" presStyleCnt="0"/>
      <dgm:spPr/>
    </dgm:pt>
    <dgm:pt modelId="{1F6F78DA-C7BF-4D5C-9AF5-1DB98B37B26D}" type="pres">
      <dgm:prSet presAssocID="{C5B4F28C-8A5A-4618-AF64-F49B3C474985}" presName="parentText" presStyleLbl="alignNode1" presStyleIdx="0" presStyleCnt="2">
        <dgm:presLayoutVars>
          <dgm:chMax val="1"/>
          <dgm:bulletEnabled val="1"/>
        </dgm:presLayoutVars>
      </dgm:prSet>
      <dgm:spPr/>
      <dgm:t>
        <a:bodyPr/>
        <a:lstStyle/>
        <a:p>
          <a:endParaRPr lang="en-GB"/>
        </a:p>
      </dgm:t>
    </dgm:pt>
    <dgm:pt modelId="{9CF61F65-642B-4760-A62F-92EA4691F10A}" type="pres">
      <dgm:prSet presAssocID="{C5B4F28C-8A5A-4618-AF64-F49B3C474985}" presName="descendantText" presStyleLbl="alignAcc1" presStyleIdx="0" presStyleCnt="2">
        <dgm:presLayoutVars>
          <dgm:bulletEnabled val="1"/>
        </dgm:presLayoutVars>
      </dgm:prSet>
      <dgm:spPr/>
      <dgm:t>
        <a:bodyPr/>
        <a:lstStyle/>
        <a:p>
          <a:endParaRPr lang="en-GB"/>
        </a:p>
      </dgm:t>
    </dgm:pt>
    <dgm:pt modelId="{CE62C7CE-07C1-4911-B79E-64512E386D7D}" type="pres">
      <dgm:prSet presAssocID="{3A418D7F-A58C-4632-BC00-114A2D2D7DFD}" presName="sp" presStyleCnt="0"/>
      <dgm:spPr/>
    </dgm:pt>
    <dgm:pt modelId="{DC7E5715-1482-415D-8637-64949D3A42D1}" type="pres">
      <dgm:prSet presAssocID="{F67425EC-20DC-4E24-AF6A-0D63A140979F}" presName="composite" presStyleCnt="0"/>
      <dgm:spPr/>
    </dgm:pt>
    <dgm:pt modelId="{8217E36E-5ECB-4645-823A-33B8E04E8713}" type="pres">
      <dgm:prSet presAssocID="{F67425EC-20DC-4E24-AF6A-0D63A140979F}" presName="parentText" presStyleLbl="alignNode1" presStyleIdx="1" presStyleCnt="2">
        <dgm:presLayoutVars>
          <dgm:chMax val="1"/>
          <dgm:bulletEnabled val="1"/>
        </dgm:presLayoutVars>
      </dgm:prSet>
      <dgm:spPr/>
      <dgm:t>
        <a:bodyPr/>
        <a:lstStyle/>
        <a:p>
          <a:endParaRPr lang="en-GB"/>
        </a:p>
      </dgm:t>
    </dgm:pt>
    <dgm:pt modelId="{BFB7A6FF-BF43-40BC-B94A-A92B52708B23}" type="pres">
      <dgm:prSet presAssocID="{F67425EC-20DC-4E24-AF6A-0D63A140979F}" presName="descendantText" presStyleLbl="alignAcc1" presStyleIdx="1" presStyleCnt="2">
        <dgm:presLayoutVars>
          <dgm:bulletEnabled val="1"/>
        </dgm:presLayoutVars>
      </dgm:prSet>
      <dgm:spPr/>
      <dgm:t>
        <a:bodyPr/>
        <a:lstStyle/>
        <a:p>
          <a:endParaRPr lang="en-GB"/>
        </a:p>
      </dgm:t>
    </dgm:pt>
  </dgm:ptLst>
  <dgm:cxnLst>
    <dgm:cxn modelId="{37AF4EE0-1768-4FD8-9029-DFD36DEFBA8C}" srcId="{A0145789-BDD2-4513-81D9-9343F2027715}" destId="{F67425EC-20DC-4E24-AF6A-0D63A140979F}" srcOrd="1" destOrd="0" parTransId="{78F70D71-E2E2-42C7-8E7C-7249266C1EF3}" sibTransId="{A9137D58-2C85-44DC-81D4-5FC638CDDB6D}"/>
    <dgm:cxn modelId="{71B6E980-C890-4491-B5A0-97DB0FD9A9C3}" srcId="{F67425EC-20DC-4E24-AF6A-0D63A140979F}" destId="{03CEB00C-5DC0-4F33-84A7-F54B57523A61}" srcOrd="0" destOrd="0" parTransId="{FB990872-0A10-4A26-8248-EE2503AE54C5}" sibTransId="{B5CF85BC-9B90-4B66-BF1A-889C7239615D}"/>
    <dgm:cxn modelId="{ED2874D4-F08F-433C-A5A1-794912A582F9}" srcId="{A0145789-BDD2-4513-81D9-9343F2027715}" destId="{C5B4F28C-8A5A-4618-AF64-F49B3C474985}" srcOrd="0" destOrd="0" parTransId="{DAE6D009-3707-46EB-99BE-45CA076E8EA2}" sibTransId="{3A418D7F-A58C-4632-BC00-114A2D2D7DFD}"/>
    <dgm:cxn modelId="{A4FE5968-C289-4F87-9FE8-727BF402E018}" srcId="{C5B4F28C-8A5A-4618-AF64-F49B3C474985}" destId="{4B3FD2D2-F02A-47CB-9902-9C64B80C3A93}" srcOrd="1" destOrd="0" parTransId="{BF789E4A-0DED-4CFC-A97F-E1852F06AC3B}" sibTransId="{5F7D0CBF-8F86-4DE7-87B6-9BE3CD8A1885}"/>
    <dgm:cxn modelId="{335150ED-6356-486A-981F-289F9CA35443}" type="presOf" srcId="{C5B4F28C-8A5A-4618-AF64-F49B3C474985}" destId="{1F6F78DA-C7BF-4D5C-9AF5-1DB98B37B26D}" srcOrd="0" destOrd="0" presId="urn:microsoft.com/office/officeart/2005/8/layout/chevron2"/>
    <dgm:cxn modelId="{1EFE8343-1608-4CBE-8B8F-D0CCFF443B2B}" type="presOf" srcId="{03CEB00C-5DC0-4F33-84A7-F54B57523A61}" destId="{BFB7A6FF-BF43-40BC-B94A-A92B52708B23}" srcOrd="0" destOrd="0" presId="urn:microsoft.com/office/officeart/2005/8/layout/chevron2"/>
    <dgm:cxn modelId="{00B7CC37-9276-4943-8529-B50EA8A37FD6}" type="presOf" srcId="{4B3FD2D2-F02A-47CB-9902-9C64B80C3A93}" destId="{9CF61F65-642B-4760-A62F-92EA4691F10A}" srcOrd="0" destOrd="1" presId="urn:microsoft.com/office/officeart/2005/8/layout/chevron2"/>
    <dgm:cxn modelId="{6C767ED1-4522-4AE8-B346-CE472E0169DE}" type="presOf" srcId="{F67425EC-20DC-4E24-AF6A-0D63A140979F}" destId="{8217E36E-5ECB-4645-823A-33B8E04E8713}" srcOrd="0" destOrd="0" presId="urn:microsoft.com/office/officeart/2005/8/layout/chevron2"/>
    <dgm:cxn modelId="{07734758-4D92-41E3-ADAF-001465C6BF40}" type="presOf" srcId="{A0145789-BDD2-4513-81D9-9343F2027715}" destId="{586B36D7-66A2-4E90-A69F-038D44233399}" srcOrd="0" destOrd="0" presId="urn:microsoft.com/office/officeart/2005/8/layout/chevron2"/>
    <dgm:cxn modelId="{A15CF7E8-2C4C-4782-9224-D0231DC391A9}" srcId="{C5B4F28C-8A5A-4618-AF64-F49B3C474985}" destId="{74865B4E-CFB2-4EC6-B8F9-6459712FF23F}" srcOrd="0" destOrd="0" parTransId="{45C9F839-41DC-470B-9D38-33969582FCA5}" sibTransId="{5AD82918-0B9F-447E-A6C1-05EBE572BC73}"/>
    <dgm:cxn modelId="{211F9C9C-D592-4C85-A967-61B8318DB0B7}" type="presOf" srcId="{74865B4E-CFB2-4EC6-B8F9-6459712FF23F}" destId="{9CF61F65-642B-4760-A62F-92EA4691F10A}" srcOrd="0" destOrd="0" presId="urn:microsoft.com/office/officeart/2005/8/layout/chevron2"/>
    <dgm:cxn modelId="{0E1E2423-50CE-4651-9AF7-A04212586F2E}" type="presParOf" srcId="{586B36D7-66A2-4E90-A69F-038D44233399}" destId="{B2684339-F0F1-407A-B20B-E6354AAF7118}" srcOrd="0" destOrd="0" presId="urn:microsoft.com/office/officeart/2005/8/layout/chevron2"/>
    <dgm:cxn modelId="{E1517254-107D-47AC-8D05-4221BC1E49EF}" type="presParOf" srcId="{B2684339-F0F1-407A-B20B-E6354AAF7118}" destId="{1F6F78DA-C7BF-4D5C-9AF5-1DB98B37B26D}" srcOrd="0" destOrd="0" presId="urn:microsoft.com/office/officeart/2005/8/layout/chevron2"/>
    <dgm:cxn modelId="{073A3BF6-4902-4B85-8AFA-F5AA9F5F3341}" type="presParOf" srcId="{B2684339-F0F1-407A-B20B-E6354AAF7118}" destId="{9CF61F65-642B-4760-A62F-92EA4691F10A}" srcOrd="1" destOrd="0" presId="urn:microsoft.com/office/officeart/2005/8/layout/chevron2"/>
    <dgm:cxn modelId="{D894233D-3A79-403F-852E-1257782E0CD5}" type="presParOf" srcId="{586B36D7-66A2-4E90-A69F-038D44233399}" destId="{CE62C7CE-07C1-4911-B79E-64512E386D7D}" srcOrd="1" destOrd="0" presId="urn:microsoft.com/office/officeart/2005/8/layout/chevron2"/>
    <dgm:cxn modelId="{F65C44C8-A02C-470D-8FA4-7166808CF877}" type="presParOf" srcId="{586B36D7-66A2-4E90-A69F-038D44233399}" destId="{DC7E5715-1482-415D-8637-64949D3A42D1}" srcOrd="2" destOrd="0" presId="urn:microsoft.com/office/officeart/2005/8/layout/chevron2"/>
    <dgm:cxn modelId="{81BC0189-5676-407C-9F6B-B57749B26B98}" type="presParOf" srcId="{DC7E5715-1482-415D-8637-64949D3A42D1}" destId="{8217E36E-5ECB-4645-823A-33B8E04E8713}" srcOrd="0" destOrd="0" presId="urn:microsoft.com/office/officeart/2005/8/layout/chevron2"/>
    <dgm:cxn modelId="{2189906C-0449-447F-800B-CB119CC6D719}" type="presParOf" srcId="{DC7E5715-1482-415D-8637-64949D3A42D1}" destId="{BFB7A6FF-BF43-40BC-B94A-A92B52708B23}"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115E8B-381B-44B6-808D-8BC13A55DE2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4D1AC89-4D47-4178-9295-246A569B0D5E}">
      <dgm:prSet/>
      <dgm:spPr/>
      <dgm:t>
        <a:bodyPr/>
        <a:lstStyle/>
        <a:p>
          <a:r>
            <a:rPr lang="en-US" dirty="0"/>
            <a:t>March 2022: Report "The future of climate migration" for MEP'S of EU Parliament, EPRS</a:t>
          </a:r>
        </a:p>
      </dgm:t>
    </dgm:pt>
    <dgm:pt modelId="{B4A40D0E-1EE8-4DB8-80C1-3F1E9E4117C8}" type="parTrans" cxnId="{D46C0463-1FD1-4867-9BE5-57499480DC15}">
      <dgm:prSet/>
      <dgm:spPr/>
      <dgm:t>
        <a:bodyPr/>
        <a:lstStyle/>
        <a:p>
          <a:endParaRPr lang="en-US"/>
        </a:p>
      </dgm:t>
    </dgm:pt>
    <dgm:pt modelId="{EFA8F368-52D8-453E-9BC4-4053D9B6B57D}" type="sibTrans" cxnId="{D46C0463-1FD1-4867-9BE5-57499480DC15}">
      <dgm:prSet/>
      <dgm:spPr/>
      <dgm:t>
        <a:bodyPr/>
        <a:lstStyle/>
        <a:p>
          <a:endParaRPr lang="en-US"/>
        </a:p>
      </dgm:t>
    </dgm:pt>
    <dgm:pt modelId="{743FBCB1-1726-49E0-ADEE-8EB2E500D6E8}">
      <dgm:prSet/>
      <dgm:spPr/>
      <dgm:t>
        <a:bodyPr/>
        <a:lstStyle/>
        <a:p>
          <a:pPr rtl="0"/>
          <a:r>
            <a:rPr lang="en-US" dirty="0"/>
            <a:t>Report states: </a:t>
          </a:r>
          <a:r>
            <a:rPr lang="en-US" b="1" dirty="0"/>
            <a:t>high level of ecological threat to the MENA countries</a:t>
          </a:r>
          <a:r>
            <a:rPr lang="en-US" dirty="0"/>
            <a:t>- </a:t>
          </a:r>
          <a:r>
            <a:rPr lang="en-US" b="1" dirty="0"/>
            <a:t>Middle East </a:t>
          </a:r>
          <a:r>
            <a:rPr lang="en-US" b="0" dirty="0"/>
            <a:t>and</a:t>
          </a:r>
          <a:r>
            <a:rPr lang="en-US" dirty="0"/>
            <a:t> </a:t>
          </a:r>
          <a:r>
            <a:rPr lang="en-US" dirty="0">
              <a:latin typeface="Calibri Light" panose="020F0302020204030204"/>
            </a:rPr>
            <a:t>North Africa</a:t>
          </a:r>
          <a:endParaRPr lang="en-US" dirty="0"/>
        </a:p>
      </dgm:t>
    </dgm:pt>
    <dgm:pt modelId="{01881969-7598-4242-B1F4-6C0DF591AAF4}" type="parTrans" cxnId="{4F2B66F9-0864-46EF-96A3-67B206531C42}">
      <dgm:prSet/>
      <dgm:spPr/>
      <dgm:t>
        <a:bodyPr/>
        <a:lstStyle/>
        <a:p>
          <a:endParaRPr lang="en-US"/>
        </a:p>
      </dgm:t>
    </dgm:pt>
    <dgm:pt modelId="{56B2BB88-CBBA-4B87-8995-CA92E890986E}" type="sibTrans" cxnId="{4F2B66F9-0864-46EF-96A3-67B206531C42}">
      <dgm:prSet/>
      <dgm:spPr/>
      <dgm:t>
        <a:bodyPr/>
        <a:lstStyle/>
        <a:p>
          <a:endParaRPr lang="en-US"/>
        </a:p>
      </dgm:t>
    </dgm:pt>
    <dgm:pt modelId="{8E0057BC-4E3C-40BD-8BBF-E48703AC2754}">
      <dgm:prSet/>
      <dgm:spPr/>
      <dgm:t>
        <a:bodyPr/>
        <a:lstStyle/>
        <a:p>
          <a:pPr rtl="0"/>
          <a:r>
            <a:rPr lang="en-US" b="1" dirty="0">
              <a:latin typeface="Calibri Light" panose="020F0302020204030204"/>
            </a:rPr>
            <a:t>  </a:t>
          </a:r>
          <a:r>
            <a:rPr lang="en-US" b="1" dirty="0"/>
            <a:t>    Southern EU members and EU external borders susceptible to new, mass arrivals</a:t>
          </a:r>
          <a:endParaRPr lang="en-US" dirty="0"/>
        </a:p>
      </dgm:t>
    </dgm:pt>
    <dgm:pt modelId="{601F9545-5C23-4AD6-9EA8-4801C0CD71AD}" type="parTrans" cxnId="{1CDD9EE2-91F0-4405-B523-91A8507FA748}">
      <dgm:prSet/>
      <dgm:spPr/>
      <dgm:t>
        <a:bodyPr/>
        <a:lstStyle/>
        <a:p>
          <a:endParaRPr lang="en-US"/>
        </a:p>
      </dgm:t>
    </dgm:pt>
    <dgm:pt modelId="{FB032A7D-7E78-4A29-9F9C-9294923DABEF}" type="sibTrans" cxnId="{1CDD9EE2-91F0-4405-B523-91A8507FA748}">
      <dgm:prSet/>
      <dgm:spPr/>
      <dgm:t>
        <a:bodyPr/>
        <a:lstStyle/>
        <a:p>
          <a:endParaRPr lang="en-US"/>
        </a:p>
      </dgm:t>
    </dgm:pt>
    <dgm:pt modelId="{344BC179-0230-434C-879D-2BD74FCE066A}">
      <dgm:prSet/>
      <dgm:spPr/>
      <dgm:t>
        <a:bodyPr/>
        <a:lstStyle/>
        <a:p>
          <a:r>
            <a:rPr lang="en-US" dirty="0"/>
            <a:t>Geopolitical risk (Conflicts)</a:t>
          </a:r>
        </a:p>
      </dgm:t>
    </dgm:pt>
    <dgm:pt modelId="{751E519D-EA92-46EB-B024-F62CD8723E30}" type="parTrans" cxnId="{67511CAB-0F55-4AD9-AB4B-F0063A80A3E6}">
      <dgm:prSet/>
      <dgm:spPr/>
      <dgm:t>
        <a:bodyPr/>
        <a:lstStyle/>
        <a:p>
          <a:endParaRPr lang="en-US"/>
        </a:p>
      </dgm:t>
    </dgm:pt>
    <dgm:pt modelId="{C8D1332E-27FA-485F-9FD0-2601CEEC9347}" type="sibTrans" cxnId="{67511CAB-0F55-4AD9-AB4B-F0063A80A3E6}">
      <dgm:prSet/>
      <dgm:spPr/>
      <dgm:t>
        <a:bodyPr/>
        <a:lstStyle/>
        <a:p>
          <a:endParaRPr lang="en-US"/>
        </a:p>
      </dgm:t>
    </dgm:pt>
    <dgm:pt modelId="{6A5EBACA-08A2-44F6-851F-E226078B98D1}">
      <dgm:prSet/>
      <dgm:spPr/>
      <dgm:t>
        <a:bodyPr/>
        <a:lstStyle/>
        <a:p>
          <a:r>
            <a:rPr lang="en-US" dirty="0"/>
            <a:t>Lack of goods, infrastructure and services</a:t>
          </a:r>
        </a:p>
      </dgm:t>
    </dgm:pt>
    <dgm:pt modelId="{1975019E-3F39-47DB-AB2D-D32E00D343D2}" type="parTrans" cxnId="{078247F0-0C69-449A-8FED-60C48A85C9D3}">
      <dgm:prSet/>
      <dgm:spPr/>
      <dgm:t>
        <a:bodyPr/>
        <a:lstStyle/>
        <a:p>
          <a:endParaRPr lang="en-US"/>
        </a:p>
      </dgm:t>
    </dgm:pt>
    <dgm:pt modelId="{DF792957-BE42-4E0F-BC12-88E60373B29F}" type="sibTrans" cxnId="{078247F0-0C69-449A-8FED-60C48A85C9D3}">
      <dgm:prSet/>
      <dgm:spPr/>
      <dgm:t>
        <a:bodyPr/>
        <a:lstStyle/>
        <a:p>
          <a:endParaRPr lang="en-US"/>
        </a:p>
      </dgm:t>
    </dgm:pt>
    <dgm:pt modelId="{B9F51A3E-AC14-4BCB-B04D-C34F62FDB329}">
      <dgm:prSet/>
      <dgm:spPr/>
      <dgm:t>
        <a:bodyPr/>
        <a:lstStyle/>
        <a:p>
          <a:r>
            <a:rPr lang="en-US" dirty="0"/>
            <a:t>Risk of Natural disasters(floods , desertification etc.)</a:t>
          </a:r>
        </a:p>
      </dgm:t>
    </dgm:pt>
    <dgm:pt modelId="{10EA6BB2-2992-4002-98D4-8557ACEB3947}" type="parTrans" cxnId="{59B0FE1A-E242-4277-B9A7-ADB842A0864E}">
      <dgm:prSet/>
      <dgm:spPr/>
      <dgm:t>
        <a:bodyPr/>
        <a:lstStyle/>
        <a:p>
          <a:endParaRPr lang="en-US"/>
        </a:p>
      </dgm:t>
    </dgm:pt>
    <dgm:pt modelId="{C39A5CD3-6E77-49C7-A6E6-571D7674EA56}" type="sibTrans" cxnId="{59B0FE1A-E242-4277-B9A7-ADB842A0864E}">
      <dgm:prSet/>
      <dgm:spPr/>
      <dgm:t>
        <a:bodyPr/>
        <a:lstStyle/>
        <a:p>
          <a:endParaRPr lang="en-US"/>
        </a:p>
      </dgm:t>
    </dgm:pt>
    <dgm:pt modelId="{7137F5AC-BB03-4B2E-B7FB-053F4487A4A7}" type="pres">
      <dgm:prSet presAssocID="{2E115E8B-381B-44B6-808D-8BC13A55DE25}" presName="linear" presStyleCnt="0">
        <dgm:presLayoutVars>
          <dgm:animLvl val="lvl"/>
          <dgm:resizeHandles val="exact"/>
        </dgm:presLayoutVars>
      </dgm:prSet>
      <dgm:spPr/>
      <dgm:t>
        <a:bodyPr/>
        <a:lstStyle/>
        <a:p>
          <a:endParaRPr lang="en-GB"/>
        </a:p>
      </dgm:t>
    </dgm:pt>
    <dgm:pt modelId="{51A8E450-5BF7-4D52-9FED-335D0107DEB0}" type="pres">
      <dgm:prSet presAssocID="{94D1AC89-4D47-4178-9295-246A569B0D5E}" presName="parentText" presStyleLbl="node1" presStyleIdx="0" presStyleCnt="3">
        <dgm:presLayoutVars>
          <dgm:chMax val="0"/>
          <dgm:bulletEnabled val="1"/>
        </dgm:presLayoutVars>
      </dgm:prSet>
      <dgm:spPr/>
      <dgm:t>
        <a:bodyPr/>
        <a:lstStyle/>
        <a:p>
          <a:endParaRPr lang="en-GB"/>
        </a:p>
      </dgm:t>
    </dgm:pt>
    <dgm:pt modelId="{2BA82C4B-64B7-48B4-A4DF-C8B1848E7732}" type="pres">
      <dgm:prSet presAssocID="{EFA8F368-52D8-453E-9BC4-4053D9B6B57D}" presName="spacer" presStyleCnt="0"/>
      <dgm:spPr/>
    </dgm:pt>
    <dgm:pt modelId="{0B184F85-E022-4F1C-982F-FD40B816DB7D}" type="pres">
      <dgm:prSet presAssocID="{743FBCB1-1726-49E0-ADEE-8EB2E500D6E8}" presName="parentText" presStyleLbl="node1" presStyleIdx="1" presStyleCnt="3">
        <dgm:presLayoutVars>
          <dgm:chMax val="0"/>
          <dgm:bulletEnabled val="1"/>
        </dgm:presLayoutVars>
      </dgm:prSet>
      <dgm:spPr/>
      <dgm:t>
        <a:bodyPr/>
        <a:lstStyle/>
        <a:p>
          <a:endParaRPr lang="en-GB"/>
        </a:p>
      </dgm:t>
    </dgm:pt>
    <dgm:pt modelId="{C4806CB3-CBE2-4FD6-A7C6-28670FCCDA3D}" type="pres">
      <dgm:prSet presAssocID="{56B2BB88-CBBA-4B87-8995-CA92E890986E}" presName="spacer" presStyleCnt="0"/>
      <dgm:spPr/>
    </dgm:pt>
    <dgm:pt modelId="{E3370948-29F1-439B-BEFD-A0A80DAABE4E}" type="pres">
      <dgm:prSet presAssocID="{8E0057BC-4E3C-40BD-8BBF-E48703AC2754}" presName="parentText" presStyleLbl="node1" presStyleIdx="2" presStyleCnt="3">
        <dgm:presLayoutVars>
          <dgm:chMax val="0"/>
          <dgm:bulletEnabled val="1"/>
        </dgm:presLayoutVars>
      </dgm:prSet>
      <dgm:spPr/>
      <dgm:t>
        <a:bodyPr/>
        <a:lstStyle/>
        <a:p>
          <a:endParaRPr lang="en-GB"/>
        </a:p>
      </dgm:t>
    </dgm:pt>
    <dgm:pt modelId="{D5B921E3-CE2E-486D-A0D8-8F7E0DEA67F0}" type="pres">
      <dgm:prSet presAssocID="{8E0057BC-4E3C-40BD-8BBF-E48703AC2754}" presName="childText" presStyleLbl="revTx" presStyleIdx="0" presStyleCnt="1">
        <dgm:presLayoutVars>
          <dgm:bulletEnabled val="1"/>
        </dgm:presLayoutVars>
      </dgm:prSet>
      <dgm:spPr/>
      <dgm:t>
        <a:bodyPr/>
        <a:lstStyle/>
        <a:p>
          <a:endParaRPr lang="en-GB"/>
        </a:p>
      </dgm:t>
    </dgm:pt>
  </dgm:ptLst>
  <dgm:cxnLst>
    <dgm:cxn modelId="{67511CAB-0F55-4AD9-AB4B-F0063A80A3E6}" srcId="{8E0057BC-4E3C-40BD-8BBF-E48703AC2754}" destId="{344BC179-0230-434C-879D-2BD74FCE066A}" srcOrd="0" destOrd="0" parTransId="{751E519D-EA92-46EB-B024-F62CD8723E30}" sibTransId="{C8D1332E-27FA-485F-9FD0-2601CEEC9347}"/>
    <dgm:cxn modelId="{1E1228CF-D72B-4696-AFBC-E9374C7524E2}" type="presOf" srcId="{B9F51A3E-AC14-4BCB-B04D-C34F62FDB329}" destId="{D5B921E3-CE2E-486D-A0D8-8F7E0DEA67F0}" srcOrd="0" destOrd="2" presId="urn:microsoft.com/office/officeart/2005/8/layout/vList2"/>
    <dgm:cxn modelId="{078247F0-0C69-449A-8FED-60C48A85C9D3}" srcId="{8E0057BC-4E3C-40BD-8BBF-E48703AC2754}" destId="{6A5EBACA-08A2-44F6-851F-E226078B98D1}" srcOrd="1" destOrd="0" parTransId="{1975019E-3F39-47DB-AB2D-D32E00D343D2}" sibTransId="{DF792957-BE42-4E0F-BC12-88E60373B29F}"/>
    <dgm:cxn modelId="{1CE8D7A2-39A0-4B24-B32E-793063517798}" type="presOf" srcId="{94D1AC89-4D47-4178-9295-246A569B0D5E}" destId="{51A8E450-5BF7-4D52-9FED-335D0107DEB0}" srcOrd="0" destOrd="0" presId="urn:microsoft.com/office/officeart/2005/8/layout/vList2"/>
    <dgm:cxn modelId="{BFA9445B-B02A-4063-9DDC-772F254FB550}" type="presOf" srcId="{743FBCB1-1726-49E0-ADEE-8EB2E500D6E8}" destId="{0B184F85-E022-4F1C-982F-FD40B816DB7D}" srcOrd="0" destOrd="0" presId="urn:microsoft.com/office/officeart/2005/8/layout/vList2"/>
    <dgm:cxn modelId="{E78134C7-050F-450D-86EC-8DD8B9C99D0F}" type="presOf" srcId="{6A5EBACA-08A2-44F6-851F-E226078B98D1}" destId="{D5B921E3-CE2E-486D-A0D8-8F7E0DEA67F0}" srcOrd="0" destOrd="1" presId="urn:microsoft.com/office/officeart/2005/8/layout/vList2"/>
    <dgm:cxn modelId="{1CDD9EE2-91F0-4405-B523-91A8507FA748}" srcId="{2E115E8B-381B-44B6-808D-8BC13A55DE25}" destId="{8E0057BC-4E3C-40BD-8BBF-E48703AC2754}" srcOrd="2" destOrd="0" parTransId="{601F9545-5C23-4AD6-9EA8-4801C0CD71AD}" sibTransId="{FB032A7D-7E78-4A29-9F9C-9294923DABEF}"/>
    <dgm:cxn modelId="{C98F09FA-AE11-4A00-A238-370C18AF4F62}" type="presOf" srcId="{344BC179-0230-434C-879D-2BD74FCE066A}" destId="{D5B921E3-CE2E-486D-A0D8-8F7E0DEA67F0}" srcOrd="0" destOrd="0" presId="urn:microsoft.com/office/officeart/2005/8/layout/vList2"/>
    <dgm:cxn modelId="{4F2B66F9-0864-46EF-96A3-67B206531C42}" srcId="{2E115E8B-381B-44B6-808D-8BC13A55DE25}" destId="{743FBCB1-1726-49E0-ADEE-8EB2E500D6E8}" srcOrd="1" destOrd="0" parTransId="{01881969-7598-4242-B1F4-6C0DF591AAF4}" sibTransId="{56B2BB88-CBBA-4B87-8995-CA92E890986E}"/>
    <dgm:cxn modelId="{59B0FE1A-E242-4277-B9A7-ADB842A0864E}" srcId="{8E0057BC-4E3C-40BD-8BBF-E48703AC2754}" destId="{B9F51A3E-AC14-4BCB-B04D-C34F62FDB329}" srcOrd="2" destOrd="0" parTransId="{10EA6BB2-2992-4002-98D4-8557ACEB3947}" sibTransId="{C39A5CD3-6E77-49C7-A6E6-571D7674EA56}"/>
    <dgm:cxn modelId="{B76F41E9-3754-43D5-8CCB-B5163702A6F0}" type="presOf" srcId="{8E0057BC-4E3C-40BD-8BBF-E48703AC2754}" destId="{E3370948-29F1-439B-BEFD-A0A80DAABE4E}" srcOrd="0" destOrd="0" presId="urn:microsoft.com/office/officeart/2005/8/layout/vList2"/>
    <dgm:cxn modelId="{D46C0463-1FD1-4867-9BE5-57499480DC15}" srcId="{2E115E8B-381B-44B6-808D-8BC13A55DE25}" destId="{94D1AC89-4D47-4178-9295-246A569B0D5E}" srcOrd="0" destOrd="0" parTransId="{B4A40D0E-1EE8-4DB8-80C1-3F1E9E4117C8}" sibTransId="{EFA8F368-52D8-453E-9BC4-4053D9B6B57D}"/>
    <dgm:cxn modelId="{8EAD1C6C-8B96-4C0B-80A1-8CDF46B23542}" type="presOf" srcId="{2E115E8B-381B-44B6-808D-8BC13A55DE25}" destId="{7137F5AC-BB03-4B2E-B7FB-053F4487A4A7}" srcOrd="0" destOrd="0" presId="urn:microsoft.com/office/officeart/2005/8/layout/vList2"/>
    <dgm:cxn modelId="{549025BA-981E-4082-B5F5-D3ADCAA38132}" type="presParOf" srcId="{7137F5AC-BB03-4B2E-B7FB-053F4487A4A7}" destId="{51A8E450-5BF7-4D52-9FED-335D0107DEB0}" srcOrd="0" destOrd="0" presId="urn:microsoft.com/office/officeart/2005/8/layout/vList2"/>
    <dgm:cxn modelId="{6A03D338-10F0-4936-AF79-92A340D0DE9F}" type="presParOf" srcId="{7137F5AC-BB03-4B2E-B7FB-053F4487A4A7}" destId="{2BA82C4B-64B7-48B4-A4DF-C8B1848E7732}" srcOrd="1" destOrd="0" presId="urn:microsoft.com/office/officeart/2005/8/layout/vList2"/>
    <dgm:cxn modelId="{3A3FF79E-EC3D-4886-8A34-5F3C7B5D46F2}" type="presParOf" srcId="{7137F5AC-BB03-4B2E-B7FB-053F4487A4A7}" destId="{0B184F85-E022-4F1C-982F-FD40B816DB7D}" srcOrd="2" destOrd="0" presId="urn:microsoft.com/office/officeart/2005/8/layout/vList2"/>
    <dgm:cxn modelId="{706EEDB8-8F60-44D4-9918-C62F0C2E9B21}" type="presParOf" srcId="{7137F5AC-BB03-4B2E-B7FB-053F4487A4A7}" destId="{C4806CB3-CBE2-4FD6-A7C6-28670FCCDA3D}" srcOrd="3" destOrd="0" presId="urn:microsoft.com/office/officeart/2005/8/layout/vList2"/>
    <dgm:cxn modelId="{3A65A2A6-6400-46F6-8F5B-2325C200535D}" type="presParOf" srcId="{7137F5AC-BB03-4B2E-B7FB-053F4487A4A7}" destId="{E3370948-29F1-439B-BEFD-A0A80DAABE4E}" srcOrd="4" destOrd="0" presId="urn:microsoft.com/office/officeart/2005/8/layout/vList2"/>
    <dgm:cxn modelId="{356BF477-2B3E-4EBF-8EC7-1A25547334E7}" type="presParOf" srcId="{7137F5AC-BB03-4B2E-B7FB-053F4487A4A7}" destId="{D5B921E3-CE2E-486D-A0D8-8F7E0DEA67F0}"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xmlns="">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xmlns="">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xmlns="">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xmlns="">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3:56:59.38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6403 12774 16383 0 0,'4'0'0'0'0,"5"0"0"0"0,6 0 0 0 0,3 0 0 0 0,3 0 0 0 0,3 0 0 0 0,0 0 0 0 0,0 0 0 0 0,1 0 0 0 0,-1 0 0 0 0,0 0 0 0 0,0 0 0 0 0,0 0 0 0 0,0 0 0 0 0,-1 0 0 0 0,5 0 0 0 0,1 0 0 0 0,-1 0 0 0 0,0 0 0 0 0,-2 0 0 0 0,-1 0 0 0 0,4 0 0 0 0,0 0 0 0 0,-4 4 0 0 0,-7 1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3:56:59.38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5726 20944 16383 0 0,'4'0'0'0'0,"5"0"0"0"0,5 0 0 0 0,9 0 0 0 0,3 0 0 0 0,3 0 0 0 0,-1 0 0 0 0,-1 0 0 0 0,0 0 0 0 0,-2 0 0 0 0,4 4 0 0 0,0 2 0 0 0,0-1 0 0 0,-2-1 0 0 0,-1-1 0 0 0,-1-1 0 0 0,4-1 0 0 0,0-1 0 0 0,-1 0 0 0 0,0 0 0 0 0,-6 4 0 0 0,-2 1 0 0 0,-5 4 0 0 0,-5 0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3:55:33.91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51742 16203 16383 0 0,'3'0'0'0'0,"5"0"0"0"0,5 0 0 0 0,3 0 0 0 0,5 0 0 0 0,4 0 0 0 0,0 0 0 0 0,0 0 0 0 0,-2 0 0 0 0,0 0 0 0 0,3 0 0 0 0,-1 0 0 0 0,0 0 0 0 0,-1 0 0 0 0,-2 0 0 0 0,0 0 0 0 0,-2 0 0 0 0,1 0 0 0 0,-1 0 0 0 0,1 0 0 0 0,-2 0 0 0 0,1 0 0 0 0,0 0 0 0 0,1 0 0 0 0,2 0 0 0 0,2 0 0 0 0,0 0 0 0 0,-2 0 0 0 0,1 0 0 0 0,-3 0 0 0 0,4 0 0 0 0,0 0 0 0 0,-1 0 0 0 0,0 0 0 0 0,-1 0 0 0 0,-2 0 0 0 0,0 0 0 0 0,0 0 0 0 0,-1 0 0 0 0,0 0 0 0 0,0 0 0 0 0,0 0 0 0 0,0 0 0 0 0,0 0 0 0 0,1 0 0 0 0,-5 3 0 0 0,-4 2 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3:55:33.91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51657 16863 16383 0 0,'3'0'0'0'0,"6"0"0"0"0,3 0 0 0 0,4 0 0 0 0,3 0 0 0 0,0 0 0 0 0,6 0 0 0 0,0 0 0 0 0,1 0 0 0 0,-2 0 0 0 0,0 0 0 0 0,-2 0 0 0 0,0 0 0 0 0,2 0 0 0 0,0 0 0 0 0,1 0 0 0 0,-2 0 0 0 0,0 0 0 0 0,-2 0 0 0 0,4 0 0 0 0,0 0 0 0 0,-1 0 0 0 0,0 0 0 0 0,-1 0 0 0 0,-2 0 0 0 0,3 0 0 0 0,2 0 0 0 0,-2 0 0 0 0,0 0 0 0 0,-1 0 0 0 0,-2 0 0 0 0,0 0 0 0 0,0 0 0 0 0,-1 0 0 0 0,0 0 0 0 0,0 0 0 0 0,0 0 0 0 0,1 0 0 0 0,-2 0 0 0 0,1 0 0 0 0,1 0 0 0 0,-1 0 0 0 0,0 0 0 0 0,0 0 0 0 0,1 0 0 0 0,0 0 0 0 0,-2 0 0 0 0,-1-3 0 0 0,-3-2 0 0 0,1 0 0 0 0,-2 2 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3:55:33.91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51700 17727 16383 0 0,'7'0'0'0'0,"5"0"0"0"0,5 0 0 0 0,2 0 0 0 0,3 0 0 0 0,-1 0 0 0 0,1 0 0 0 0,-1 0 0 0 0,0 0 0 0 0,0 0 0 0 0,-1 0 0 0 0,1 0 0 0 0,0 0 0 0 0,-1 0 0 0 0,-1 0 0 0 0,2 0 0 0 0,-1 0 0 0 0,1 0 0 0 0,-2 0 0 0 0,2 0 0 0 0,-1 0 0 0 0,4 0 0 0 0,1 0 0 0 0,-1 0 0 0 0,0 0 0 0 0,-1 0 0 0 0,-1 0 0 0 0,2 0 0 0 0,1 0 0 0 0,0 0 0 0 0,-2 0 0 0 0,1 0 0 0 0,-3 0 0 0 0,3 0 0 0 0,1 0 0 0 0,0 0 0 0 0,-1 0 0 0 0,-2 0 0 0 0,0 0 0 0 0,-1 0 0 0 0,2 0 0 0 0,2 0 0 0 0,0 0 0 0 0,-1 0 0 0 0,-2 0 0 0 0,-4 0 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3:55:33.91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51827 18041 16383 0 0,'3'0'0'0'0,"5"0"0"0"0,8 0 0 0 0,4 0 0 0 0,4 0 0 0 0,-1 0 0 0 0,0 0 0 0 0,0 0 0 0 0,-1 0 0 0 0,2 0 0 0 0,2 0 0 0 0,-1 0 0 0 0,-2 0 0 0 0,1-3 0 0 0,-3-3 0 0 0,3 2 0 0 0,1 1 0 0 0,0 0 0 0 0,-2 1 0 0 0,0 2 0 0 0,-2 0 0 0 0,4 0 0 0 0,0 0 0 0 0,-1 0 0 0 0,1 0 0 0 0,-3 0 0 0 0,-4-3 0 0 0,-1-1 0 0 0,-1-1 0 0 0,0 2 0 0 0,2 0 0 0 0,0-2 0 0 0,1 0 0 0 0,1 0 0 0 0,1 1 0 0 0,-1 2 0 0 0,0 1 0 0 0,1 0 0 0 0,-1 1 0 0 0,1 0 0 0 0,-1 0 0 0 0,-3 0 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3:55:33.92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46577 15780 16383 0 0,'0'3'0'0'0,"0"5"0"0"0,3 1 0 0 0,3 3 0 0 0,-2 2 0 0 0,-1 2 0 0 0,3 2 0 0 0,0 2 0 0 0,0 1 0 0 0,-3-1 0 0 0,0 1 0 0 0,-2 0 0 0 0,0-1 0 0 0,-1 1 0 0 0,0-1 0 0 0,-1 1 0 0 0,1-1 0 0 0,0 0 0 0 0,0 1 0 0 0,0-1 0 0 0,0 0 0 0 0,0 0 0 0 0,0 1 0 0 0,3-1 0 0 0,2 0 0 0 0,-1 0 0 0 0,0 4 0 0 0,2 0 0 0 0,0 1 0 0 0,-1-1 0 0 0,-1-1 0 0 0,-2-2 0 0 0,0 1 0 0 0,-1 2 0 0 0,-1 1 0 0 0,0-1 0 0 0,-1-4 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3:55:33.92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49498 15822 16383 0 0,'0'3'0'0'0,"0"5"0"0"0,0 5 0 0 0,0 3 0 0 0,0 3 0 0 0,0 0 0 0 0,0 2 0 0 0,0 1 0 0 0,0-2 0 0 0,0 1 0 0 0,0 1 0 0 0,0-2 0 0 0,0 0 0 0 0,0 1 0 0 0,0-1 0 0 0,0 0 0 0 0,0 0 0 0 0,0 1 0 0 0,0-1 0 0 0,0 0 0 0 0,0 0 0 0 0,0 1 0 0 0,0-1 0 0 0,0 0 0 0 0,0 4 0 0 0,0 1 0 0 0,0-1 0 0 0,0 0 0 0 0,3-1 0 0 0,3-1 0 0 0,-2 3 0 0 0,-1 0 0 0 0,0-1 0 0 0,-2 0 0 0 0,3-5 0 0 0,1-2 0 0 0,0-1 0 0 0,-2 2 0 0 0,0-1 0 0 0,-2 2 0 0 0,-1 0 0 0 0,0 1 0 0 0,0-1 0 0 0,0 2 0 0 0,0 0 0 0 0,0-1 0 0 0,-4-3 0 0 0,0-2 0 0 0,-4-2 0 0 0,-1-4 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3:55:33.92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15944 16118 16383 0 0,'-4'0'0'0'0,"0"3"0"0"0,-5 3 0 0 0,1 1 0 0 0,2 5 0 0 0,0 2 0 0 0,3 4 0 0 0,1 1 0 0 0,1 2 0 0 0,1 0 0 0 0,0-1 0 0 0,1 2 0 0 0,-1-1 0 0 0,0-1 0 0 0,1 0 0 0 0,-1 1 0 0 0,0-1 0 0 0,0 0 0 0 0,0 1 0 0 0,-3-5 0 0 0,-2 3 0 0 0,0 2 0 0 0,2 0 0 0 0,0 0 0 0 0,2 1 0 0 0,-3-5 0 0 0,-1-1 0 0 0,0 1 0 0 0,2-1 0 0 0,0 2 0 0 0,-1-2 0 0 0,-1-2 0 0 0,0 2 0 0 0,1 0 0 0 0,3 2 0 0 0,-1 1 0 0 0,1 1 0 0 0,1 0 0 0 0,0 1 0 0 0,0-1 0 0 0,1 0 0 0 0,-1 1 0 0 0,0-1 0 0 0,0-3 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5:02:34.26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49160 17272 16383 0 0,'0'-4'0'0'0,"0"-6"0"0"0,4-4 0 0 0,5-1 0 0 0,1-1 0 0 0,3 2 0 0 0,0-1 0 0 0,1 3 0 0 0,6-1 0 0 0,0-3 0 0 0,0 2 0 0 0,1 4 0 0 0,1 2 0 0 0,-3 8 0 0 0,-1 3 0 0 0,-4 5 0 0 0,0 2 0 0 0,6-2 0 0 0,3-1 0 0 0,2-2 0 0 0,0-3 0 0 0,1-1 0 0 0,-1 0 0 0 0,0-1 0 0 0,-1-1 0 0 0,0 1 0 0 0,0 0 0 0 0,-1-1 0 0 0,-3-3 0 0 0,-2-1 0 0 0,0 0 0 0 0,2 0 0 0 0,0 3 0 0 0,2 0 0 0 0,-4-3 0 0 0,0-1 0 0 0,1 1 0 0 0,-4-3 0 0 0,1 0 0 0 0,1 2 0 0 0,1 1 0 0 0,7 1 0 0 0,-2-1 0 0 0,-5-1 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5:02:34.26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50430 15907 16383 0 0,'8'0'0'0'0,"6"0"0"0"0,6 0 0 0 0,2 0 0 0 0,3 4 0 0 0,0 1 0 0 0,0 0 0 0 0,0-1 0 0 0,-1-1 0 0 0,0-1 0 0 0,0 3 0 0 0,0 1 0 0 0,0-1 0 0 0,-5 3 0 0 0,-5 4 0 0 0,-5 4 0 0 0,-4 3 0 0 0,-7 2 0 0 0,-7-1 0 0 0,-6-6 0 0 0,0 0 0 0 0,-2 1 0 0 0,-2-2 0 0 0,-2-3 0 0 0,-1 1 0 0 0,-1-2 0 0 0,-1 2 0 0 0,5 3 0 0 0,0-1 0 0 0,4 2 0 0 0,5 1 0 0 0,-1-1 0 0 0,3 1 0 0 0,1 1 0 0 0,3 2 0 0 0,2 2 0 0 0,1 1 0 0 0,1 1 0 0 0,0 0 0 0 0,1 1 0 0 0,-1 0 0 0 0,1 0 0 0 0,-1 0 0 0 0,0 3 0 0 0,0 2 0 0 0,0 0 0 0 0,4-1 0 0 0,2-2 0 0 0,3-1 0 0 0,4 0 0 0 0,4-1 0 0 0,0-1 0 0 0,0 1 0 0 0,1-5 0 0 0,-2-1 0 0 0,-4 0 0 0 0,-4 1 0 0 0,1-2 0 0 0,3-1 0 0 0,-1 2 0 0 0,-3 1 0 0 0,-1 1 0 0 0,-3 2 0 0 0,-2 1 0 0 0,-2 1 0 0 0,-3-5 0 0 0,-3-4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3:56:59.38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5937 14552 16383 0 0,'4'0'0'0'0,"10"0"0"0"0,5 4 0 0 0,5 1 0 0 0,5 0 0 0 0,3 0 0 0 0,3-3 0 0 0,-4 4 0 0 0,-4 1 0 0 0,2-2 0 0 0,1-1 0 0 0,-2-1 0 0 0,-2-2 0 0 0,0 0 0 0 0,-1-1 0 0 0,-1 0 0 0 0,-1 0 0 0 0,0 0 0 0 0,1-1 0 0 0,-1 1 0 0 0,0 0 0 0 0,1 0 0 0 0,-1 0 0 0 0,5 0 0 0 0,0 0 0 0 0,1 0 0 0 0,-1 0 0 0 0,-2 0 0 0 0,-1 0 0 0 0,4 0 0 0 0,0 0 0 0 0,0 0 0 0 0,-6 0 0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4:30:43.18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18147 16197 16383 0 0,'0'5'0'0'0,"5"1"0"0"0,6 0 0 0 0,6-1 0 0 0,0 3 0 0 0,2 0 0 0 0,2 0 0 0 0,3-3 0 0 0,1-2 0 0 0,2-1 0 0 0,1-1 0 0 0,0-1 0 0 0,0 0 0 0 0,0 0 0 0 0,0-1 0 0 0,0 1 0 0 0,-5 0 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4:30:43.18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19047 16133 16383 0 0,'5'0'0'0'0,"5"0"0"0"0,7 0 0 0 0,5 0 0 0 0,3 0 0 0 0,7 0 0 0 0,-2 5 0 0 0,-1 1 0 0 0,-1 0 0 0 0,-1-1 0 0 0,-5 3 0 0 0,-1 0 0 0 0,1-1 0 0 0,5-1 0 0 0,3-3 0 0 0,2-1 0 0 0,-1-1 0 0 0,0-1 0 0 0,-1 0 0 0 0,-6-1 0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4:30:43.18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22870 16197 16383 0 0,'5'0'0'0'0,"6"0"0"0"0,6 0 0 0 0,9 0 0 0 0,6 0 0 0 0,1 0 0 0 0,0 0 0 0 0,0 0 0 0 0,-2 0 0 0 0,3 0 0 0 0,1 0 0 0 0,-1 0 0 0 0,-1 0 0 0 0,-2 5 0 0 0,-1 1 0 0 0,-2 0 0 0 0,-5-1 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4:30:43.18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23802 16229 16383 0 0,'5'0'0'0'0,"10"5"0"0"0,8 1 0 0 0,5 0 0 0 0,2-1 0 0 0,1-2 0 0 0,4 4 0 0 0,6 1 0 0 0,1-2 0 0 0,2-1 0 0 0,-1-2 0 0 0,-4-1 0 0 0,-3-1 0 0 0,1-1 0 0 0,0 0 0 0 0,-3 0 0 0 0,-1-1 0 0 0,-3 1 0 0 0,-1 0 0 0 0,4 0 0 0 0,-8 0 0 0 0,-9 0 0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4:30:43.19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42147 16356 16383 0 0,'5'0'0'0'0,"6"0"0"0"0,6 0 0 0 0,5 0 0 0 0,3 0 0 0 0,2 0 0 0 0,2 0 0 0 0,0 0 0 0 0,-1 0 0 0 0,6 0 0 0 0,1 0 0 0 0,3 0 0 0 0,1 0 0 0 0,3 0 0 0 0,-1 0 0 0 0,-2 0 0 0 0,0 0 0 0 0,0 0 0 0 0,-8-5 0 0 0,-9-1 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4:30:43.42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15738 19442 16383 0 0,'4'0'0'0'0,"5"0"0"0"0,5 0 0 0 0,4 0 0 0 0,3 0 0 0 0,2 0 0 0 0,1 0 0 0 0,1 0 0 0 0,-1 0 0 0 0,4 0 0 0 0,1 0 0 0 0,0 0 0 0 0,-2 0 0 0 0,0 0 0 0 0,-2 0 0 0 0,3 0 0 0 0,-3 4 0 0 0,-2 1 0 0 0,-5 0 0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4:30:43.42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16926 19506 16383 0 0,'4'0'0'0'0,"5"0"0"0"0,6 0 0 0 0,3 0 0 0 0,3 0 0 0 0,2 0 0 0 0,1 0 0 0 0,0 0 0 0 0,1 0 0 0 0,-1 0 0 0 0,0 0 0 0 0,-1 0 0 0 0,1 0 0 0 0,-1 0 0 0 0,1 0 0 0 0,-1 0 0 0 0,0 0 0 0 0,0 0 0 0 0,1 0 0 0 0,-5 0 0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4:30:43.42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20717 19474 16383 0 0,'4'0'0'0'0,"6"0"0"0"0,4 0 0 0 0,8 0 0 0 0,5 0 0 0 0,1 0 0 0 0,0 0 0 0 0,-5 4 0 0 0,-2 2 0 0 0,-1-1 0 0 0,0-1 0 0 0,1-2 0 0 0,0 0 0 0 0,1-1 0 0 0,1 0 0 0 0,0-1 0 0 0,0-1 0 0 0,1 1 0 0 0,-1 0 0 0 0,-3 0 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4:30:43.42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43400 19442 16383 0 0,'4'0'0'0'0,"6"0"0"0"0,4 0 0 0 0,4 0 0 0 0,3 0 0 0 0,2 0 0 0 0,1 0 0 0 0,0 0 0 0 0,1 0 0 0 0,-1 0 0 0 0,0 0 0 0 0,-1 0 0 0 0,1 0 0 0 0,-1 0 0 0 0,1 0 0 0 0,-1 0 0 0 0,0 0 0 0 0,0 0 0 0 0,1 0 0 0 0,-1 0 0 0 0,-4 0 0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4:30:43.42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47127 19571 16383 0 0,'4'0'0'0'0,"5"0"0"0"0,6 0 0 0 0,3 0 0 0 0,3 0 0 0 0,2 0 0 0 0,1 0 0 0 0,0 0 0 0 0,1 0 0 0 0,-1 0 0 0 0,0 4 0 0 0,-1 1 0 0 0,1 0 0 0 0,-1-1 0 0 0,1-1 0 0 0,-1-1 0 0 0,0-1 0 0 0,4-1 0 0 0,2 0 0 0 0,-1 0 0 0 0,-5 0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3:56:59.38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6530 30808 16383 0 0,'4'0'0'0'0,"5"0"0"0"0,6 0 0 0 0,3 0 0 0 0,3 0 0 0 0,3 0 0 0 0,0 0 0 0 0,0 0 0 0 0,-3 4 0 0 0,-2 1 0 0 0,0 0 0 0 0,1 0 0 0 0,1-3 0 0 0,1 0 0 0 0,0-1 0 0 0,1 0 0 0 0,1-1 0 0 0,7-1 0 0 0,4 1 0 0 0,-1 0 0 0 0,-3 0 0 0 0,-1 0 0 0 0,-3 0 0 0 0,-5 0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3:56:59.38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6403 30007 16383 0 0,'4'0'0'0'0,"5"0"0"0"0,10 0 0 0 0,4 0 0 0 0,12-4 0 0 0,3-1 0 0 0,-1-4 0 0 0,2-1 0 0 0,-3 2 0 0 0,2 2 0 0 0,-3 2 0 0 0,-2 2 0 0 0,-4 1 0 0 0,-2 1 0 0 0,2 0 0 0 0,0 1 0 0 0,0-1 0 0 0,-2 0 0 0 0,-6 1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3:56:59.38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6149 24093 16383 0 0,'4'0'0'0'0,"5"0"0"0"0,6 0 0 0 0,3 0 0 0 0,3 0 0 0 0,3 4 0 0 0,0 2 0 0 0,0-1 0 0 0,1-1 0 0 0,-1-1 0 0 0,0-1 0 0 0,0-1 0 0 0,0-1 0 0 0,4 0 0 0 0,1 0 0 0 0,-1 0 0 0 0,0-1 0 0 0,-2 1 0 0 0,-1 0 0 0 0,4 0 0 0 0,0-4 0 0 0,0-1 0 0 0,-2-1 0 0 0,-1 2 0 0 0,-1 2 0 0 0,4 0 0 0 0,0 1 0 0 0,-1 0 0 0 0,0 1 0 0 0,-2-3 0 0 0,-1-3 0 0 0,-1 2 0 0 0,0 0 0 0 0,-5-3 0 0 0,-5 0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3:56:59.38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5514 11462 16383 0 0,'8'0'0'0'0,"7"0"0"0"0,4 0 0 0 0,4 0 0 0 0,1 0 0 0 0,1 0 0 0 0,4 0 0 0 0,1 0 0 0 0,0 0 0 0 0,-2 0 0 0 0,-1 0 0 0 0,-2 0 0 0 0,0 0 0 0 0,-1 0 0 0 0,-1 0 0 0 0,1 0 0 0 0,-1 0 0 0 0,0 0 0 0 0,0 0 0 0 0,1 0 0 0 0,-1 0 0 0 0,1 0 0 0 0,-1 0 0 0 0,1 0 0 0 0,-1 0 0 0 0,1 0 0 0 0,-1 0 0 0 0,5 0 0 0 0,1 0 0 0 0,-1 0 0 0 0,0 0 0 0 0,-2 0 0 0 0,0 0 0 0 0,2 0 0 0 0,1 0 0 0 0,-4 0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3:56:59.38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5895 10050 16383 0 0,'4'0'0'0'0,"5"-4"0"0"0,10-2 0 0 0,4 1 0 0 0,12 1 0 0 0,7-3 0 0 0,0 0 0 0 0,2 1 0 0 0,9 2 0 0 0,-1 1 0 0 0,-5 1 0 0 0,-2-3 0 0 0,-2 0 0 0 0,-3 0 0 0 0,-4 1 0 0 0,-6 2 0 0 0,-2 0 0 0 0,-3 1 0 0 0,-2 1 0 0 0,-4 0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3:56:59.38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5726 25178 16383 0 0,'4'0'0'0'0,"5"0"0"0"0,9 0 0 0 0,6 0 0 0 0,3 0 0 0 0,0 0 0 0 0,0 0 0 0 0,-1 0 0 0 0,4 0 0 0 0,0 0 0 0 0,-1 0 0 0 0,-1 0 0 0 0,14 4 0 0 0,5 1 0 0 0,-3 0 0 0 0,-8 3 0 0 0,-6 0 0 0 0,-4-1 0 0 0,-3-2 0 0 0,-6 3 0 0 0,0-1 0 0 0,3 3 0 0 0,4-1 0 0 0,1-1 0 0 0,0-2 0 0 0,0-3 0 0 0,0-1 0 0 0,-5-1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3:56:59.38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6022 21960 16383 0 0,'4'0'0'0'0,"5"0"0"0"0,6 0 0 0 0,3 0 0 0 0,3 0 0 0 0,3 0 0 0 0,0 0 0 0 0,0 0 0 0 0,1 0 0 0 0,-1 4 0 0 0,0 2 0 0 0,0-1 0 0 0,0-1 0 0 0,0-1 0 0 0,-1-1 0 0 0,1 3 0 0 0,-5 0 0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09837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83586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41748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99625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58575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84724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00033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09094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69138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84085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87683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479407578"/>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0.svg"/><Relationship Id="rId7" Type="http://schemas.openxmlformats.org/officeDocument/2006/relationships/diagramColors" Target="../diagrams/colors4.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customXml" Target="../ink/ink19.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0.svg"/><Relationship Id="rId7" Type="http://schemas.openxmlformats.org/officeDocument/2006/relationships/diagramColors" Target="../diagrams/colors7.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customXml" Target="../ink/ink20.xml"/><Relationship Id="rId7" Type="http://schemas.openxmlformats.org/officeDocument/2006/relationships/customXml" Target="../ink/ink22.xml"/><Relationship Id="rId12" Type="http://schemas.openxmlformats.org/officeDocument/2006/relationships/image" Target="../media/image47.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40.png"/><Relationship Id="rId11" Type="http://schemas.openxmlformats.org/officeDocument/2006/relationships/customXml" Target="../ink/ink24.xml"/><Relationship Id="rId5" Type="http://schemas.openxmlformats.org/officeDocument/2006/relationships/customXml" Target="../ink/ink21.xml"/><Relationship Id="rId10" Type="http://schemas.openxmlformats.org/officeDocument/2006/relationships/image" Target="../media/image46.png"/><Relationship Id="rId4" Type="http://schemas.openxmlformats.org/officeDocument/2006/relationships/image" Target="../media/image430.png"/><Relationship Id="rId9" Type="http://schemas.openxmlformats.org/officeDocument/2006/relationships/customXml" Target="../ink/ink2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customXml" Target="../ink/ink25.xml"/><Relationship Id="rId7" Type="http://schemas.openxmlformats.org/officeDocument/2006/relationships/customXml" Target="../ink/ink27.xml"/><Relationship Id="rId12" Type="http://schemas.openxmlformats.org/officeDocument/2006/relationships/image" Target="../media/image5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customXml" Target="../ink/ink29.xml"/><Relationship Id="rId5" Type="http://schemas.openxmlformats.org/officeDocument/2006/relationships/customXml" Target="../ink/ink26.xml"/><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customXml" Target="../ink/ink2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13.png"/><Relationship Id="rId4" Type="http://schemas.openxmlformats.org/officeDocument/2006/relationships/image" Target="../media/image100.png"/><Relationship Id="rId9" Type="http://schemas.openxmlformats.org/officeDocument/2006/relationships/customXml" Target="../ink/ink4.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customXml" Target="../ink/ink6.xml"/><Relationship Id="rId7" Type="http://schemas.openxmlformats.org/officeDocument/2006/relationships/customXml" Target="../ink/ink8.xml"/><Relationship Id="rId12"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customXml" Target="../ink/ink10.xml"/><Relationship Id="rId5" Type="http://schemas.openxmlformats.org/officeDocument/2006/relationships/customXml" Target="../ink/ink7.xml"/><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customXml" Target="../ink/ink9.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customXml" Target="../ink/ink16.xml"/><Relationship Id="rId3" Type="http://schemas.openxmlformats.org/officeDocument/2006/relationships/customXml" Target="../ink/ink11.xml"/><Relationship Id="rId7" Type="http://schemas.openxmlformats.org/officeDocument/2006/relationships/customXml" Target="../ink/ink13.xml"/><Relationship Id="rId12" Type="http://schemas.openxmlformats.org/officeDocument/2006/relationships/image" Target="../media/image26.png"/><Relationship Id="rId2" Type="http://schemas.openxmlformats.org/officeDocument/2006/relationships/image" Target="../media/image10.png"/><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customXml" Target="../ink/ink15.xml"/><Relationship Id="rId5" Type="http://schemas.openxmlformats.org/officeDocument/2006/relationships/customXml" Target="../ink/ink12.xml"/><Relationship Id="rId15" Type="http://schemas.openxmlformats.org/officeDocument/2006/relationships/customXml" Target="../ink/ink17.xml"/><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customXml" Target="../ink/ink14.xml"/><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Oh, the humanity: Jacob Lawrence’s ‘Migration Series,’ reunited">
            <a:extLst>
              <a:ext uri="{FF2B5EF4-FFF2-40B4-BE49-F238E27FC236}">
                <a16:creationId xmlns:a16="http://schemas.microsoft.com/office/drawing/2014/main" xmlns="" id="{72F6A368-ECA9-9DC2-AF46-B09BEB9A4694}"/>
              </a:ext>
            </a:extLst>
          </p:cNvPr>
          <p:cNvPicPr>
            <a:picLocks noChangeAspect="1"/>
          </p:cNvPicPr>
          <p:nvPr/>
        </p:nvPicPr>
        <p:blipFill rotWithShape="1">
          <a:blip r:embed="rId2"/>
          <a:srcRect t="10799" b="4932"/>
          <a:stretch/>
        </p:blipFill>
        <p:spPr>
          <a:xfrm>
            <a:off x="20" y="10"/>
            <a:ext cx="12191977" cy="6857990"/>
          </a:xfrm>
          <a:prstGeom prst="rect">
            <a:avLst/>
          </a:prstGeom>
        </p:spPr>
      </p:pic>
      <p:sp>
        <p:nvSpPr>
          <p:cNvPr id="2" name="Title 1">
            <a:extLst>
              <a:ext uri="{FF2B5EF4-FFF2-40B4-BE49-F238E27FC236}">
                <a16:creationId xmlns:a16="http://schemas.microsoft.com/office/drawing/2014/main" xmlns="" id="{1281831F-DA1D-CFD3-CDBA-5C394E302C69}"/>
              </a:ext>
            </a:extLst>
          </p:cNvPr>
          <p:cNvSpPr>
            <a:spLocks noGrp="1"/>
          </p:cNvSpPr>
          <p:nvPr>
            <p:ph type="ctrTitle"/>
          </p:nvPr>
        </p:nvSpPr>
        <p:spPr>
          <a:xfrm>
            <a:off x="684944" y="4036905"/>
            <a:ext cx="10668000" cy="1775010"/>
          </a:xfrm>
        </p:spPr>
        <p:txBody>
          <a:bodyPr>
            <a:normAutofit/>
          </a:bodyPr>
          <a:lstStyle/>
          <a:p>
            <a:pPr algn="l"/>
            <a:r>
              <a:rPr lang="en-US" sz="4000" b="1">
                <a:solidFill>
                  <a:schemeClr val="bg1"/>
                </a:solidFill>
                <a:latin typeface="Times New Roman"/>
                <a:cs typeface="Aharoni"/>
              </a:rPr>
              <a:t>Migration and Southern European         member-states</a:t>
            </a:r>
            <a:r>
              <a:rPr lang="en-US" sz="4000" b="1">
                <a:latin typeface="Times New Roman"/>
                <a:cs typeface="Aharoni"/>
              </a:rPr>
              <a:t/>
            </a:r>
            <a:br>
              <a:rPr lang="en-US" sz="4000" b="1">
                <a:latin typeface="Times New Roman"/>
                <a:cs typeface="Aharoni"/>
              </a:rPr>
            </a:br>
            <a:endParaRPr lang="en-US" sz="3800" b="1">
              <a:solidFill>
                <a:schemeClr val="bg1"/>
              </a:solidFill>
              <a:latin typeface="Times New Roman"/>
              <a:cs typeface="Aharoni"/>
            </a:endParaRPr>
          </a:p>
        </p:txBody>
      </p:sp>
      <p:sp>
        <p:nvSpPr>
          <p:cNvPr id="3" name="Subtitle 2">
            <a:extLst>
              <a:ext uri="{FF2B5EF4-FFF2-40B4-BE49-F238E27FC236}">
                <a16:creationId xmlns:a16="http://schemas.microsoft.com/office/drawing/2014/main" xmlns="" id="{89C594E1-E171-46AB-0D7B-1AC779138758}"/>
              </a:ext>
            </a:extLst>
          </p:cNvPr>
          <p:cNvSpPr>
            <a:spLocks noGrp="1"/>
          </p:cNvSpPr>
          <p:nvPr>
            <p:ph type="subTitle" idx="1"/>
          </p:nvPr>
        </p:nvSpPr>
        <p:spPr>
          <a:xfrm>
            <a:off x="762000" y="5426635"/>
            <a:ext cx="10668000" cy="797860"/>
          </a:xfrm>
        </p:spPr>
        <p:txBody>
          <a:bodyPr vert="horz" lIns="91440" tIns="45720" rIns="91440" bIns="45720" rtlCol="0">
            <a:normAutofit/>
          </a:bodyPr>
          <a:lstStyle/>
          <a:p>
            <a:pPr algn="l">
              <a:lnSpc>
                <a:spcPct val="95000"/>
              </a:lnSpc>
            </a:pPr>
            <a:r>
              <a:rPr lang="en-US" sz="2000">
                <a:solidFill>
                  <a:schemeClr val="bg1"/>
                </a:solidFill>
              </a:rPr>
              <a:t>The European Policies of the EU Member-states, Teresa Perri,</a:t>
            </a:r>
          </a:p>
          <a:p>
            <a:pPr algn="l">
              <a:lnSpc>
                <a:spcPct val="95000"/>
              </a:lnSpc>
            </a:pPr>
            <a:r>
              <a:rPr lang="en-US" sz="2000">
                <a:solidFill>
                  <a:schemeClr val="bg1"/>
                </a:solidFill>
              </a:rPr>
              <a:t>2023-2024</a:t>
            </a:r>
          </a:p>
        </p:txBody>
      </p:sp>
      <p:pic>
        <p:nvPicPr>
          <p:cNvPr id="11" name="Picture 10" descr="ΑΙΓΙΔΕΣ ΣΥΝΕΔΡΙΟΥ – Athens Calls Athens">
            <a:extLst>
              <a:ext uri="{FF2B5EF4-FFF2-40B4-BE49-F238E27FC236}">
                <a16:creationId xmlns:a16="http://schemas.microsoft.com/office/drawing/2014/main" xmlns="" id="{6ADCDEE8-1ABF-3FDE-852F-0ADD31DD5339}"/>
              </a:ext>
            </a:extLst>
          </p:cNvPr>
          <p:cNvPicPr>
            <a:picLocks noChangeAspect="1"/>
          </p:cNvPicPr>
          <p:nvPr/>
        </p:nvPicPr>
        <p:blipFill>
          <a:blip r:embed="rId3"/>
          <a:stretch>
            <a:fillRect/>
          </a:stretch>
        </p:blipFill>
        <p:spPr>
          <a:xfrm>
            <a:off x="9215708" y="5498440"/>
            <a:ext cx="2703303" cy="907571"/>
          </a:xfrm>
          <a:prstGeom prst="rect">
            <a:avLst/>
          </a:prstGeom>
        </p:spPr>
      </p:pic>
      <p:sp>
        <p:nvSpPr>
          <p:cNvPr id="4" name="TextBox 3">
            <a:extLst>
              <a:ext uri="{FF2B5EF4-FFF2-40B4-BE49-F238E27FC236}">
                <a16:creationId xmlns:a16="http://schemas.microsoft.com/office/drawing/2014/main" xmlns="" id="{BE2AD935-A8BC-7D02-7B4E-977A0057B217}"/>
              </a:ext>
            </a:extLst>
          </p:cNvPr>
          <p:cNvSpPr txBox="1"/>
          <p:nvPr/>
        </p:nvSpPr>
        <p:spPr>
          <a:xfrm>
            <a:off x="8470899" y="6525683"/>
            <a:ext cx="40968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cs typeface="Calibri"/>
              </a:rPr>
              <a:t>Painting: Jacob Lawrence ,The migration series</a:t>
            </a:r>
          </a:p>
        </p:txBody>
      </p:sp>
    </p:spTree>
    <p:extLst>
      <p:ext uri="{BB962C8B-B14F-4D97-AF65-F5344CB8AC3E}">
        <p14:creationId xmlns:p14="http://schemas.microsoft.com/office/powerpoint/2010/main" val="166013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par>
                                <p:cTn id="13" presetID="10" presetClass="entr" presetSubtype="0" fill="hold" grpId="0" nodeType="withEffect">
                                  <p:stCondLst>
                                    <p:cond delay="100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ow Greece Put an Anti-Austerity, Anti-Capitalist Party in Power | The ...">
            <a:extLst>
              <a:ext uri="{FF2B5EF4-FFF2-40B4-BE49-F238E27FC236}">
                <a16:creationId xmlns:a16="http://schemas.microsoft.com/office/drawing/2014/main" xmlns="" id="{585D82B6-0181-0425-FFA8-D1E33DEF83FA}"/>
              </a:ext>
            </a:extLst>
          </p:cNvPr>
          <p:cNvPicPr>
            <a:picLocks noChangeAspect="1"/>
          </p:cNvPicPr>
          <p:nvPr/>
        </p:nvPicPr>
        <p:blipFill rotWithShape="1">
          <a:blip r:embed="rId2"/>
          <a:srcRect l="1072" r="7632"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0F43DB4-FA82-5D66-996C-73E14A8078B3}"/>
              </a:ext>
            </a:extLst>
          </p:cNvPr>
          <p:cNvSpPr>
            <a:spLocks noGrp="1"/>
          </p:cNvSpPr>
          <p:nvPr>
            <p:ph type="title"/>
          </p:nvPr>
        </p:nvSpPr>
        <p:spPr>
          <a:xfrm>
            <a:off x="671786" y="128643"/>
            <a:ext cx="3978052" cy="1899912"/>
          </a:xfrm>
        </p:spPr>
        <p:txBody>
          <a:bodyPr>
            <a:normAutofit/>
          </a:bodyPr>
          <a:lstStyle/>
          <a:p>
            <a:r>
              <a:rPr lang="en-US" sz="3100" dirty="0">
                <a:latin typeface="Times New Roman"/>
                <a:ea typeface="Calibri Light"/>
                <a:cs typeface="Calibri Light"/>
              </a:rPr>
              <a:t>Why does the stance of Southern EU member states </a:t>
            </a:r>
            <a:r>
              <a:rPr lang="en-US" sz="3100" b="1" dirty="0">
                <a:latin typeface="Times New Roman"/>
                <a:ea typeface="Calibri Light"/>
                <a:cs typeface="Calibri Light"/>
              </a:rPr>
              <a:t>matter</a:t>
            </a:r>
            <a:r>
              <a:rPr lang="en-US" sz="3100" dirty="0">
                <a:latin typeface="Times New Roman"/>
                <a:ea typeface="Calibri Light"/>
                <a:cs typeface="Calibri Light"/>
              </a:rPr>
              <a:t>?</a:t>
            </a:r>
            <a:endParaRPr lang="en-US" sz="3100" dirty="0">
              <a:latin typeface="Times New Roman"/>
              <a:cs typeface="Times New Roman"/>
            </a:endParaRPr>
          </a:p>
        </p:txBody>
      </p:sp>
      <p:sp>
        <p:nvSpPr>
          <p:cNvPr id="3" name="Content Placeholder 2">
            <a:extLst>
              <a:ext uri="{FF2B5EF4-FFF2-40B4-BE49-F238E27FC236}">
                <a16:creationId xmlns:a16="http://schemas.microsoft.com/office/drawing/2014/main" xmlns="" id="{65A6CE8E-47B0-E5F0-D220-BA2DFC07DC9A}"/>
              </a:ext>
            </a:extLst>
          </p:cNvPr>
          <p:cNvSpPr>
            <a:spLocks noGrp="1"/>
          </p:cNvSpPr>
          <p:nvPr>
            <p:ph idx="1"/>
          </p:nvPr>
        </p:nvSpPr>
        <p:spPr>
          <a:xfrm>
            <a:off x="140660" y="1812831"/>
            <a:ext cx="5048395" cy="3760279"/>
          </a:xfrm>
        </p:spPr>
        <p:txBody>
          <a:bodyPr vert="horz" lIns="91440" tIns="45720" rIns="91440" bIns="45720" rtlCol="0" anchor="t">
            <a:noAutofit/>
          </a:bodyPr>
          <a:lstStyle/>
          <a:p>
            <a:pPr marL="457200" lvl="1" indent="0">
              <a:buNone/>
            </a:pPr>
            <a:r>
              <a:rPr lang="en-US" i="1" dirty="0">
                <a:ea typeface="Calibri"/>
                <a:cs typeface="Calibri"/>
              </a:rPr>
              <a:t>" I can be in  a pro-Europe Government ,while dreaming of a different Europe"</a:t>
            </a:r>
          </a:p>
          <a:p>
            <a:pPr marL="457200" lvl="1" indent="0">
              <a:buNone/>
            </a:pPr>
            <a:endParaRPr lang="en-US" i="1" dirty="0">
              <a:ea typeface="Calibri"/>
              <a:cs typeface="Calibri"/>
            </a:endParaRPr>
          </a:p>
          <a:p>
            <a:pPr marL="457200" lvl="1" indent="0">
              <a:buNone/>
            </a:pPr>
            <a:r>
              <a:rPr lang="en-US" i="1" dirty="0">
                <a:ea typeface="Calibri"/>
                <a:cs typeface="Calibri"/>
              </a:rPr>
              <a:t>"I refuse to think of substituting 10 million Italians, with 10 million migrants"</a:t>
            </a:r>
          </a:p>
          <a:p>
            <a:pPr marL="457200" lvl="1" indent="0">
              <a:buNone/>
            </a:pPr>
            <a:endParaRPr lang="en-US" i="1" dirty="0">
              <a:ea typeface="Calibri"/>
              <a:cs typeface="Calibri"/>
            </a:endParaRPr>
          </a:p>
          <a:p>
            <a:pPr marL="457200" lvl="1" indent="0">
              <a:buNone/>
            </a:pPr>
            <a:r>
              <a:rPr lang="en-US" i="1" dirty="0">
                <a:ea typeface="Calibri"/>
                <a:cs typeface="Calibri"/>
              </a:rPr>
              <a:t>" There will ,unfortunately, be cases where it will simply be impossible to always save human life" </a:t>
            </a:r>
          </a:p>
          <a:p>
            <a:pPr marL="457200" lvl="1" indent="0">
              <a:buNone/>
            </a:pPr>
            <a:endParaRPr lang="en-US" sz="2000">
              <a:ea typeface="Calibri"/>
              <a:cs typeface="Calibri"/>
            </a:endParaRPr>
          </a:p>
        </p:txBody>
      </p:sp>
      <p:sp>
        <p:nvSpPr>
          <p:cNvPr id="5" name="TextBox 4">
            <a:extLst>
              <a:ext uri="{FF2B5EF4-FFF2-40B4-BE49-F238E27FC236}">
                <a16:creationId xmlns:a16="http://schemas.microsoft.com/office/drawing/2014/main" xmlns="" id="{E769F4AE-9CA5-97F2-2D3E-C690DA7F23A6}"/>
              </a:ext>
            </a:extLst>
          </p:cNvPr>
          <p:cNvSpPr txBox="1"/>
          <p:nvPr/>
        </p:nvSpPr>
        <p:spPr>
          <a:xfrm>
            <a:off x="258994" y="6015733"/>
            <a:ext cx="356384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ea typeface="Calibri"/>
                <a:cs typeface="Calibri"/>
              </a:rPr>
              <a:t>Statements: top government officials of SE member states on migration</a:t>
            </a:r>
          </a:p>
          <a:p>
            <a:r>
              <a:rPr lang="en-US" sz="1400">
                <a:ea typeface="Calibri"/>
                <a:cs typeface="Calibri"/>
              </a:rPr>
              <a:t>Photo: Protester, Athens, Jan 25,2015</a:t>
            </a:r>
          </a:p>
        </p:txBody>
      </p:sp>
    </p:spTree>
    <p:extLst>
      <p:ext uri="{BB962C8B-B14F-4D97-AF65-F5344CB8AC3E}">
        <p14:creationId xmlns:p14="http://schemas.microsoft.com/office/powerpoint/2010/main" val="3092143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C3A7A-6E55-C114-A162-CC4C8CD4B301}"/>
              </a:ext>
            </a:extLst>
          </p:cNvPr>
          <p:cNvSpPr>
            <a:spLocks noGrp="1"/>
          </p:cNvSpPr>
          <p:nvPr>
            <p:ph type="title"/>
          </p:nvPr>
        </p:nvSpPr>
        <p:spPr>
          <a:xfrm>
            <a:off x="401548" y="330878"/>
            <a:ext cx="8743308" cy="726238"/>
          </a:xfrm>
        </p:spPr>
        <p:txBody>
          <a:bodyPr>
            <a:normAutofit fontScale="90000"/>
          </a:bodyPr>
          <a:lstStyle/>
          <a:p>
            <a:r>
              <a:rPr lang="en-US">
                <a:latin typeface="Times New Roman"/>
                <a:ea typeface="Calibri Light"/>
                <a:cs typeface="Calibri Light"/>
              </a:rPr>
              <a:t>Timeline on agreements and regulations</a:t>
            </a:r>
          </a:p>
        </p:txBody>
      </p:sp>
      <p:pic>
        <p:nvPicPr>
          <p:cNvPr id="4" name="Content Placeholder 3" descr="Contract with solid fill">
            <a:extLst>
              <a:ext uri="{FF2B5EF4-FFF2-40B4-BE49-F238E27FC236}">
                <a16:creationId xmlns:a16="http://schemas.microsoft.com/office/drawing/2014/main" xmlns="" id="{6B63C596-BC0B-E266-1FB7-4D166324A87F}"/>
              </a:ext>
            </a:extLst>
          </p:cNvPr>
          <p:cNvPicPr>
            <a:picLocks noGrp="1" noChangeAspect="1"/>
          </p:cNvPicPr>
          <p:nvPr>
            <p:ph idx="1"/>
          </p:nvPr>
        </p:nvPicPr>
        <p:blipFill>
          <a:blip r:embed="rId2">
            <a:extLst>
              <a:ext uri="{96DAC541-7B7A-43D3-8B79-37D633B846F1}">
                <asvg:svgBlip xmlns:asvg="http://schemas.microsoft.com/office/drawing/2016/SVG/main" xmlns="" r:embed="rId3"/>
              </a:ext>
            </a:extLst>
          </a:blip>
          <a:stretch>
            <a:fillRect/>
          </a:stretch>
        </p:blipFill>
        <p:spPr>
          <a:xfrm>
            <a:off x="10775023" y="5597953"/>
            <a:ext cx="914400" cy="914400"/>
          </a:xfrm>
        </p:spPr>
      </p:pic>
      <p:graphicFrame>
        <p:nvGraphicFramePr>
          <p:cNvPr id="36" name="Diagram 35">
            <a:extLst>
              <a:ext uri="{FF2B5EF4-FFF2-40B4-BE49-F238E27FC236}">
                <a16:creationId xmlns:a16="http://schemas.microsoft.com/office/drawing/2014/main" xmlns="" id="{D0A57C38-2AC1-8872-0CFA-4F0CC0587C09}"/>
              </a:ext>
            </a:extLst>
          </p:cNvPr>
          <p:cNvGraphicFramePr/>
          <p:nvPr>
            <p:extLst>
              <p:ext uri="{D42A27DB-BD31-4B8C-83A1-F6EECF244321}">
                <p14:modId xmlns:p14="http://schemas.microsoft.com/office/powerpoint/2010/main" val="76318181"/>
              </p:ext>
            </p:extLst>
          </p:nvPr>
        </p:nvGraphicFramePr>
        <p:xfrm>
          <a:off x="-376719" y="307370"/>
          <a:ext cx="12932840" cy="41798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5" name="TextBox 54">
            <a:extLst>
              <a:ext uri="{FF2B5EF4-FFF2-40B4-BE49-F238E27FC236}">
                <a16:creationId xmlns:a16="http://schemas.microsoft.com/office/drawing/2014/main" xmlns="" id="{A29E2101-C190-9E2E-E337-AE370DB63E2F}"/>
              </a:ext>
            </a:extLst>
          </p:cNvPr>
          <p:cNvSpPr txBox="1"/>
          <p:nvPr/>
        </p:nvSpPr>
        <p:spPr>
          <a:xfrm>
            <a:off x="459125" y="3798228"/>
            <a:ext cx="10038707"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i="1" u="sng">
                <a:latin typeface="Times New Roman"/>
                <a:ea typeface="Calibri"/>
                <a:cs typeface="Calibri"/>
              </a:rPr>
              <a:t>Dublin Regulation(2013)</a:t>
            </a:r>
          </a:p>
          <a:p>
            <a:r>
              <a:rPr lang="en-US" sz="2400">
                <a:latin typeface="Times New Roman"/>
                <a:ea typeface="Calibri"/>
                <a:cs typeface="Calibri"/>
              </a:rPr>
              <a:t>Dublin Regulation arranges which member state is responsible for each asylum application. Most importantly , indicates hierarchically the criteria for the determination of the responsible m-s to process the application. </a:t>
            </a:r>
          </a:p>
          <a:p>
            <a:r>
              <a:rPr lang="en-US" sz="2400" b="1">
                <a:latin typeface="Times New Roman"/>
                <a:ea typeface="Calibri"/>
                <a:cs typeface="Calibri"/>
              </a:rPr>
              <a:t>First Entry M-State  &gt; responsible for the processing of the asylum applications</a:t>
            </a:r>
          </a:p>
          <a:p>
            <a:r>
              <a:rPr lang="en-US" sz="2400" b="1" u="sng">
                <a:latin typeface="Times New Roman"/>
                <a:ea typeface="Calibri"/>
                <a:cs typeface="Calibri"/>
              </a:rPr>
              <a:t>Pressure on the "Front Line M-S"</a:t>
            </a:r>
          </a:p>
        </p:txBody>
      </p:sp>
      <p:sp>
        <p:nvSpPr>
          <p:cNvPr id="110" name="TextBox 109">
            <a:extLst>
              <a:ext uri="{FF2B5EF4-FFF2-40B4-BE49-F238E27FC236}">
                <a16:creationId xmlns:a16="http://schemas.microsoft.com/office/drawing/2014/main" xmlns="" id="{3C31DE99-BD04-F016-C9A7-E6FF6F2D4EA8}"/>
              </a:ext>
            </a:extLst>
          </p:cNvPr>
          <p:cNvSpPr txBox="1"/>
          <p:nvPr/>
        </p:nvSpPr>
        <p:spPr>
          <a:xfrm>
            <a:off x="7960332" y="1211494"/>
            <a:ext cx="219931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ea typeface="Calibri"/>
                <a:cs typeface="Calibri"/>
              </a:rPr>
              <a:t>New Pact on Migration and Asylum</a:t>
            </a:r>
            <a:r>
              <a:rPr lang="en-US" sz="1400" dirty="0">
                <a:ea typeface="Calibri"/>
                <a:cs typeface="Calibri"/>
              </a:rPr>
              <a:t>(Commision)</a:t>
            </a:r>
          </a:p>
        </p:txBody>
      </p:sp>
      <p:sp>
        <p:nvSpPr>
          <p:cNvPr id="778" name="TextBox 777">
            <a:extLst>
              <a:ext uri="{FF2B5EF4-FFF2-40B4-BE49-F238E27FC236}">
                <a16:creationId xmlns:a16="http://schemas.microsoft.com/office/drawing/2014/main" xmlns="" id="{E137D898-53A6-4687-48D5-85F6473C3A55}"/>
              </a:ext>
            </a:extLst>
          </p:cNvPr>
          <p:cNvSpPr txBox="1"/>
          <p:nvPr/>
        </p:nvSpPr>
        <p:spPr>
          <a:xfrm>
            <a:off x="417387" y="1434101"/>
            <a:ext cx="156787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ea typeface="Calibri"/>
                <a:cs typeface="Calibri"/>
              </a:rPr>
              <a:t>Dublin Regulation</a:t>
            </a:r>
          </a:p>
        </p:txBody>
      </p:sp>
      <p:sp>
        <p:nvSpPr>
          <p:cNvPr id="974" name="TextBox 973">
            <a:extLst>
              <a:ext uri="{FF2B5EF4-FFF2-40B4-BE49-F238E27FC236}">
                <a16:creationId xmlns:a16="http://schemas.microsoft.com/office/drawing/2014/main" xmlns="" id="{D5437CBC-8706-141D-4D51-05F0CCBFEFED}"/>
              </a:ext>
            </a:extLst>
          </p:cNvPr>
          <p:cNvSpPr txBox="1"/>
          <p:nvPr/>
        </p:nvSpPr>
        <p:spPr>
          <a:xfrm>
            <a:off x="6761679" y="3076896"/>
            <a:ext cx="13698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ea typeface="Calibri"/>
                <a:cs typeface="Calibri"/>
              </a:rPr>
              <a:t>Malta Declaration</a:t>
            </a:r>
            <a:endParaRPr lang="en-US" sz="1400">
              <a:ea typeface="Calibri"/>
              <a:cs typeface="Calibri"/>
            </a:endParaRPr>
          </a:p>
        </p:txBody>
      </p:sp>
      <p:sp>
        <p:nvSpPr>
          <p:cNvPr id="975" name="TextBox 974">
            <a:extLst>
              <a:ext uri="{FF2B5EF4-FFF2-40B4-BE49-F238E27FC236}">
                <a16:creationId xmlns:a16="http://schemas.microsoft.com/office/drawing/2014/main" xmlns="" id="{A57C07B4-6EFE-D574-598C-EFC79BA6D454}"/>
              </a:ext>
            </a:extLst>
          </p:cNvPr>
          <p:cNvSpPr txBox="1"/>
          <p:nvPr/>
        </p:nvSpPr>
        <p:spPr>
          <a:xfrm>
            <a:off x="9718711" y="3080107"/>
            <a:ext cx="23407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sz="1400" dirty="0">
                <a:ea typeface="Calibri"/>
                <a:cs typeface="Calibri"/>
              </a:rPr>
              <a:t>EU-Tunisia Agreement</a:t>
            </a:r>
          </a:p>
          <a:p>
            <a:pPr marL="342900" indent="-342900">
              <a:buAutoNum type="arabicPeriod"/>
            </a:pPr>
            <a:r>
              <a:rPr lang="en-US" sz="1400" dirty="0">
                <a:ea typeface="Calibri"/>
                <a:cs typeface="Calibri"/>
              </a:rPr>
              <a:t>Italy-Albania deal</a:t>
            </a:r>
          </a:p>
        </p:txBody>
      </p:sp>
    </p:spTree>
    <p:extLst>
      <p:ext uri="{BB962C8B-B14F-4D97-AF65-F5344CB8AC3E}">
        <p14:creationId xmlns:p14="http://schemas.microsoft.com/office/powerpoint/2010/main" val="2084646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xmlns="" id="{7301F447-EEF7-48F5-AF73-7566EE7F64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A46E911-FCAD-DAB4-FC62-6DDCE6299B8D}"/>
              </a:ext>
            </a:extLst>
          </p:cNvPr>
          <p:cNvSpPr>
            <a:spLocks noGrp="1"/>
          </p:cNvSpPr>
          <p:nvPr>
            <p:ph type="title"/>
          </p:nvPr>
        </p:nvSpPr>
        <p:spPr>
          <a:xfrm>
            <a:off x="695697" y="617183"/>
            <a:ext cx="10509504" cy="1076914"/>
          </a:xfrm>
        </p:spPr>
        <p:txBody>
          <a:bodyPr anchor="ctr">
            <a:normAutofit/>
          </a:bodyPr>
          <a:lstStyle/>
          <a:p>
            <a:r>
              <a:rPr lang="en-US" sz="3600" dirty="0">
                <a:latin typeface="Times New Roman"/>
                <a:ea typeface="Calibri Light"/>
                <a:cs typeface="Calibri Light"/>
              </a:rPr>
              <a:t>Recent Lampedusa Crisis, Italy, September 2023</a:t>
            </a:r>
            <a:endParaRPr lang="en-US" sz="3600" dirty="0">
              <a:latin typeface="Times New Roman"/>
            </a:endParaRPr>
          </a:p>
        </p:txBody>
      </p:sp>
      <p:sp>
        <p:nvSpPr>
          <p:cNvPr id="26" name="Rectangle 25">
            <a:extLst>
              <a:ext uri="{FF2B5EF4-FFF2-40B4-BE49-F238E27FC236}">
                <a16:creationId xmlns:a16="http://schemas.microsoft.com/office/drawing/2014/main" xmlns="" id="{F7117410-A2A4-4085-9ADC-46744551DB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xmlns="" id="{99F74EB5-E547-4FB4-95F5-BCC788F3C4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Giorgia Meloni views small boats">
            <a:extLst>
              <a:ext uri="{FF2B5EF4-FFF2-40B4-BE49-F238E27FC236}">
                <a16:creationId xmlns:a16="http://schemas.microsoft.com/office/drawing/2014/main" xmlns="" id="{5A6D4B51-43B7-9087-5C3E-F0AE6BAD210B}"/>
              </a:ext>
            </a:extLst>
          </p:cNvPr>
          <p:cNvPicPr>
            <a:picLocks noGrp="1" noChangeAspect="1"/>
          </p:cNvPicPr>
          <p:nvPr>
            <p:ph idx="1"/>
          </p:nvPr>
        </p:nvPicPr>
        <p:blipFill>
          <a:blip r:embed="rId2"/>
          <a:stretch>
            <a:fillRect/>
          </a:stretch>
        </p:blipFill>
        <p:spPr>
          <a:xfrm>
            <a:off x="7663527" y="1677427"/>
            <a:ext cx="3184586" cy="1909311"/>
          </a:xfrm>
        </p:spPr>
      </p:pic>
      <p:sp>
        <p:nvSpPr>
          <p:cNvPr id="5" name="TextBox 4">
            <a:extLst>
              <a:ext uri="{FF2B5EF4-FFF2-40B4-BE49-F238E27FC236}">
                <a16:creationId xmlns:a16="http://schemas.microsoft.com/office/drawing/2014/main" xmlns="" id="{BE1E7C6A-D82F-08EA-573A-12E5236F531B}"/>
              </a:ext>
            </a:extLst>
          </p:cNvPr>
          <p:cNvSpPr txBox="1"/>
          <p:nvPr/>
        </p:nvSpPr>
        <p:spPr>
          <a:xfrm>
            <a:off x="845019" y="1744232"/>
            <a:ext cx="5637072" cy="15542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40030" indent="-240030" defTabSz="768096">
              <a:spcAft>
                <a:spcPts val="600"/>
              </a:spcAft>
              <a:buFont typeface="Arial"/>
              <a:buChar char="•"/>
            </a:pPr>
            <a:r>
              <a:rPr lang="en-US" kern="1200" dirty="0">
                <a:latin typeface="+mn-lt"/>
                <a:ea typeface="+mn-ea"/>
                <a:cs typeface="Calibri"/>
              </a:rPr>
              <a:t>July 2023: </a:t>
            </a:r>
            <a:r>
              <a:rPr lang="en-US" b="1" kern="1200" dirty="0">
                <a:latin typeface="+mn-lt"/>
                <a:ea typeface="+mn-ea"/>
                <a:cs typeface="Calibri"/>
              </a:rPr>
              <a:t>European </a:t>
            </a:r>
            <a:r>
              <a:rPr lang="en-US" b="1" dirty="0">
                <a:cs typeface="Calibri"/>
              </a:rPr>
              <a:t>Commision</a:t>
            </a:r>
            <a:r>
              <a:rPr lang="en-US" b="1" kern="1200" dirty="0">
                <a:latin typeface="+mn-lt"/>
                <a:ea typeface="+mn-ea"/>
                <a:cs typeface="Calibri"/>
              </a:rPr>
              <a:t> and Tunisian Gov.</a:t>
            </a:r>
            <a:r>
              <a:rPr lang="en-US" kern="1200" dirty="0">
                <a:latin typeface="+mn-lt"/>
                <a:ea typeface="+mn-ea"/>
                <a:cs typeface="Calibri"/>
              </a:rPr>
              <a:t> </a:t>
            </a:r>
            <a:r>
              <a:rPr lang="en-US" b="1" kern="1200" dirty="0">
                <a:latin typeface="+mn-lt"/>
                <a:ea typeface="+mn-ea"/>
                <a:cs typeface="Calibri"/>
              </a:rPr>
              <a:t>Accord</a:t>
            </a:r>
            <a:endParaRPr lang="en-US" b="1" kern="1200" dirty="0">
              <a:latin typeface="+mn-lt"/>
              <a:ea typeface="Calibri"/>
              <a:cs typeface="Calibri"/>
            </a:endParaRPr>
          </a:p>
          <a:p>
            <a:pPr marL="240030" indent="-240030" defTabSz="768096">
              <a:spcAft>
                <a:spcPts val="600"/>
              </a:spcAft>
              <a:buFont typeface="Arial"/>
              <a:buChar char="•"/>
            </a:pPr>
            <a:r>
              <a:rPr lang="en-US" kern="1200" dirty="0">
                <a:latin typeface="+mn-lt"/>
                <a:ea typeface="+mn-ea"/>
                <a:cs typeface="Calibri"/>
              </a:rPr>
              <a:t>September 2023: Lampedusa (closer to Tunisia than Sicily) receives almost 7.000 in a day (Islands migrant camp designed to </a:t>
            </a:r>
            <a:r>
              <a:rPr lang="en-US" dirty="0">
                <a:cs typeface="Calibri"/>
              </a:rPr>
              <a:t>host</a:t>
            </a:r>
            <a:r>
              <a:rPr lang="en-US" kern="1200" dirty="0">
                <a:latin typeface="+mn-lt"/>
                <a:ea typeface="+mn-ea"/>
                <a:cs typeface="Calibri"/>
              </a:rPr>
              <a:t> fewer than 300)</a:t>
            </a:r>
            <a:endParaRPr lang="en-US" dirty="0">
              <a:ea typeface="Calibri"/>
              <a:cs typeface="Calibri"/>
            </a:endParaRPr>
          </a:p>
        </p:txBody>
      </p:sp>
      <p:sp>
        <p:nvSpPr>
          <p:cNvPr id="6" name="TextBox 5">
            <a:extLst>
              <a:ext uri="{FF2B5EF4-FFF2-40B4-BE49-F238E27FC236}">
                <a16:creationId xmlns:a16="http://schemas.microsoft.com/office/drawing/2014/main" xmlns="" id="{DB729BD2-7003-ED0A-B50D-E9793B178885}"/>
              </a:ext>
            </a:extLst>
          </p:cNvPr>
          <p:cNvSpPr txBox="1"/>
          <p:nvPr/>
        </p:nvSpPr>
        <p:spPr>
          <a:xfrm>
            <a:off x="879635" y="3205291"/>
            <a:ext cx="556053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768096">
              <a:spcAft>
                <a:spcPts val="600"/>
              </a:spcAft>
            </a:pPr>
            <a:r>
              <a:rPr lang="en-US" kern="1200" dirty="0">
                <a:latin typeface="+mn-lt"/>
                <a:ea typeface="+mn-ea"/>
                <a:cs typeface="Calibri"/>
              </a:rPr>
              <a:t>Official Visit to Lampedusa by Ursula von der Leyen along with </a:t>
            </a:r>
            <a:r>
              <a:rPr lang="en-US" dirty="0">
                <a:cs typeface="Calibri"/>
              </a:rPr>
              <a:t>Meloni</a:t>
            </a:r>
            <a:endParaRPr lang="en-US" kern="1200" dirty="0">
              <a:latin typeface="+mn-lt"/>
              <a:ea typeface="Calibri"/>
              <a:cs typeface="Calibri"/>
            </a:endParaRPr>
          </a:p>
          <a:p>
            <a:pPr defTabSz="768096">
              <a:spcAft>
                <a:spcPts val="600"/>
              </a:spcAft>
            </a:pPr>
            <a:r>
              <a:rPr lang="en-US" b="1" i="1" kern="1200" dirty="0">
                <a:latin typeface="+mn-lt"/>
                <a:ea typeface="+mn-ea"/>
                <a:cs typeface="Calibri"/>
              </a:rPr>
              <a:t>Italian Government called for </a:t>
            </a:r>
            <a:r>
              <a:rPr lang="en-US" b="1" i="1" kern="1200" dirty="0">
                <a:solidFill>
                  <a:srgbClr val="FF0000"/>
                </a:solidFill>
                <a:latin typeface="+mn-lt"/>
                <a:ea typeface="+mn-ea"/>
                <a:cs typeface="Calibri"/>
              </a:rPr>
              <a:t>solidarity</a:t>
            </a:r>
            <a:r>
              <a:rPr lang="en-US" b="1" i="1" kern="1200" dirty="0">
                <a:latin typeface="+mn-lt"/>
                <a:ea typeface="+mn-ea"/>
                <a:cs typeface="Calibri"/>
              </a:rPr>
              <a:t> from the EU</a:t>
            </a:r>
            <a:r>
              <a:rPr lang="en-US" kern="1200" dirty="0">
                <a:latin typeface="+mn-lt"/>
                <a:ea typeface="+mn-ea"/>
                <a:cs typeface="Calibri"/>
              </a:rPr>
              <a:t>, though received dismissal from other EU members.</a:t>
            </a:r>
          </a:p>
          <a:p>
            <a:pPr marL="285750" indent="-285750" defTabSz="768096">
              <a:spcAft>
                <a:spcPts val="600"/>
              </a:spcAft>
              <a:buFont typeface="Arial"/>
              <a:buChar char="•"/>
            </a:pPr>
            <a:r>
              <a:rPr lang="en-US" dirty="0">
                <a:ea typeface="Calibri"/>
                <a:cs typeface="Calibri"/>
              </a:rPr>
              <a:t>November 2023: </a:t>
            </a:r>
            <a:r>
              <a:rPr lang="en-US" b="1" dirty="0">
                <a:ea typeface="Calibri"/>
                <a:cs typeface="Calibri"/>
              </a:rPr>
              <a:t>Italy - Albania Deal</a:t>
            </a:r>
            <a:endParaRPr lang="en-US" sz="1400" b="1" dirty="0">
              <a:ea typeface="Calibri"/>
              <a:cs typeface="Calibri"/>
            </a:endParaRPr>
          </a:p>
        </p:txBody>
      </p:sp>
      <p:sp>
        <p:nvSpPr>
          <p:cNvPr id="7" name="TextBox 6">
            <a:extLst>
              <a:ext uri="{FF2B5EF4-FFF2-40B4-BE49-F238E27FC236}">
                <a16:creationId xmlns:a16="http://schemas.microsoft.com/office/drawing/2014/main" xmlns="" id="{B25BA376-2E5D-D943-2B7C-89710974578B}"/>
              </a:ext>
            </a:extLst>
          </p:cNvPr>
          <p:cNvSpPr txBox="1"/>
          <p:nvPr/>
        </p:nvSpPr>
        <p:spPr>
          <a:xfrm>
            <a:off x="649127" y="4974176"/>
            <a:ext cx="6625809" cy="6093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768096">
              <a:spcAft>
                <a:spcPts val="600"/>
              </a:spcAft>
            </a:pPr>
            <a:r>
              <a:rPr lang="en-US" sz="3360" kern="1200">
                <a:solidFill>
                  <a:schemeClr val="tx1"/>
                </a:solidFill>
                <a:latin typeface="Times New Roman"/>
                <a:ea typeface="+mn-ea"/>
                <a:cs typeface="Times New Roman"/>
              </a:rPr>
              <a:t>Canary Islands, Spain, October 2023</a:t>
            </a:r>
            <a:endParaRPr lang="en-US" sz="4000">
              <a:latin typeface="Times New Roman"/>
              <a:cs typeface="Times New Roman"/>
            </a:endParaRPr>
          </a:p>
        </p:txBody>
      </p:sp>
      <p:sp>
        <p:nvSpPr>
          <p:cNvPr id="8" name="TextBox 7">
            <a:extLst>
              <a:ext uri="{FF2B5EF4-FFF2-40B4-BE49-F238E27FC236}">
                <a16:creationId xmlns:a16="http://schemas.microsoft.com/office/drawing/2014/main" xmlns="" id="{AE1F1195-7804-ACD2-D118-401FD4129489}"/>
              </a:ext>
            </a:extLst>
          </p:cNvPr>
          <p:cNvSpPr txBox="1"/>
          <p:nvPr/>
        </p:nvSpPr>
        <p:spPr>
          <a:xfrm>
            <a:off x="715692" y="5586009"/>
            <a:ext cx="756952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768096">
              <a:spcAft>
                <a:spcPts val="600"/>
              </a:spcAft>
            </a:pPr>
            <a:r>
              <a:rPr lang="en-US" kern="1200" dirty="0">
                <a:latin typeface="+mn-lt"/>
                <a:ea typeface="+mn-ea"/>
                <a:cs typeface="Calibri"/>
              </a:rPr>
              <a:t>Oct.5th Pedro Sanchez pleaded for </a:t>
            </a:r>
            <a:r>
              <a:rPr lang="en-US" b="1" i="1" kern="1200" dirty="0">
                <a:solidFill>
                  <a:srgbClr val="FF0000"/>
                </a:solidFill>
                <a:latin typeface="+mn-lt"/>
                <a:ea typeface="+mn-ea"/>
                <a:cs typeface="Calibri"/>
              </a:rPr>
              <a:t>solidarity</a:t>
            </a:r>
            <a:r>
              <a:rPr lang="en-US" b="1" i="1" kern="1200" dirty="0">
                <a:latin typeface="+mn-lt"/>
                <a:ea typeface="+mn-ea"/>
                <a:cs typeface="Calibri"/>
              </a:rPr>
              <a:t> </a:t>
            </a:r>
            <a:r>
              <a:rPr lang="en-US" kern="1200" dirty="0">
                <a:latin typeface="+mn-lt"/>
                <a:ea typeface="+mn-ea"/>
                <a:cs typeface="Calibri"/>
              </a:rPr>
              <a:t>on irregular immigration to Canary and  Balearic islands and the Spanish south, in the wake of increased arrivals from Senegal and other African countries.</a:t>
            </a:r>
            <a:endParaRPr lang="en-US" dirty="0">
              <a:ea typeface="Calibri"/>
              <a:cs typeface="Calibri"/>
            </a:endParaRPr>
          </a:p>
        </p:txBody>
      </p:sp>
      <p:pic>
        <p:nvPicPr>
          <p:cNvPr id="9" name="Picture 8" descr="Canary Islands - 'Last' Rainforest in Europe (?) - MikePole">
            <a:extLst>
              <a:ext uri="{FF2B5EF4-FFF2-40B4-BE49-F238E27FC236}">
                <a16:creationId xmlns:a16="http://schemas.microsoft.com/office/drawing/2014/main" xmlns="" id="{B15FBA05-29C1-F7D7-DBE3-C2F8E2101E45}"/>
              </a:ext>
            </a:extLst>
          </p:cNvPr>
          <p:cNvPicPr>
            <a:picLocks noChangeAspect="1"/>
          </p:cNvPicPr>
          <p:nvPr/>
        </p:nvPicPr>
        <p:blipFill>
          <a:blip r:embed="rId3"/>
          <a:stretch>
            <a:fillRect/>
          </a:stretch>
        </p:blipFill>
        <p:spPr>
          <a:xfrm>
            <a:off x="8788938" y="3696671"/>
            <a:ext cx="2804722" cy="3029888"/>
          </a:xfrm>
          <a:prstGeom prst="rect">
            <a:avLst/>
          </a:prstGeom>
        </p:spPr>
      </p:pic>
    </p:spTree>
    <p:extLst>
      <p:ext uri="{BB962C8B-B14F-4D97-AF65-F5344CB8AC3E}">
        <p14:creationId xmlns:p14="http://schemas.microsoft.com/office/powerpoint/2010/main" val="2037988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BA79A7CF-01AF-4178-9369-94E0C90EB0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B7AF581-F9F4-3E86-144E-AD54FE5CB329}"/>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kern="1200">
                <a:solidFill>
                  <a:schemeClr val="tx1"/>
                </a:solidFill>
                <a:latin typeface="+mj-lt"/>
                <a:ea typeface="+mj-ea"/>
                <a:cs typeface="+mj-cs"/>
              </a:rPr>
              <a:t>Place of Lampedusa on the Map</a:t>
            </a:r>
          </a:p>
        </p:txBody>
      </p:sp>
      <p:sp>
        <p:nvSpPr>
          <p:cNvPr id="26" name="Rectangle 25">
            <a:extLst>
              <a:ext uri="{FF2B5EF4-FFF2-40B4-BE49-F238E27FC236}">
                <a16:creationId xmlns:a16="http://schemas.microsoft.com/office/drawing/2014/main" xmlns="" id="{99413ED5-9ED4-4772-BCE4-2BCAE6B12E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3433973" y="-827233"/>
            <a:ext cx="1715478" cy="8583421"/>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04357C93-F0CB-4A1C-8F77-4E9063789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Maps | Ruud and Bridget on Lampedusa">
            <a:extLst>
              <a:ext uri="{FF2B5EF4-FFF2-40B4-BE49-F238E27FC236}">
                <a16:creationId xmlns:a16="http://schemas.microsoft.com/office/drawing/2014/main" xmlns="" id="{AF1CB375-9E9B-5AC7-3175-0620D53110D3}"/>
              </a:ext>
            </a:extLst>
          </p:cNvPr>
          <p:cNvPicPr>
            <a:picLocks noGrp="1" noChangeAspect="1"/>
          </p:cNvPicPr>
          <p:nvPr>
            <p:ph idx="1"/>
          </p:nvPr>
        </p:nvPicPr>
        <p:blipFill rotWithShape="1">
          <a:blip r:embed="rId2"/>
          <a:srcRect l="610" r="21489" b="1"/>
          <a:stretch/>
        </p:blipFill>
        <p:spPr>
          <a:xfrm>
            <a:off x="675029" y="858525"/>
            <a:ext cx="7348721" cy="5211906"/>
          </a:xfrm>
          <a:prstGeom prst="rect">
            <a:avLst/>
          </a:prstGeom>
        </p:spPr>
      </p:pic>
      <p:sp>
        <p:nvSpPr>
          <p:cNvPr id="30" name="Rectangle 29">
            <a:extLst>
              <a:ext uri="{FF2B5EF4-FFF2-40B4-BE49-F238E27FC236}">
                <a16:creationId xmlns:a16="http://schemas.microsoft.com/office/drawing/2014/main" xmlns="" id="{90F533E9-6690-41A8-A372-4C6C622D0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950447" y="3392097"/>
            <a:ext cx="1719072" cy="15238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588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45F700-D904-D099-82DD-9FC961E8243C}"/>
              </a:ext>
            </a:extLst>
          </p:cNvPr>
          <p:cNvSpPr>
            <a:spLocks noGrp="1"/>
          </p:cNvSpPr>
          <p:nvPr>
            <p:ph type="title"/>
          </p:nvPr>
        </p:nvSpPr>
        <p:spPr>
          <a:xfrm>
            <a:off x="907585" y="-255387"/>
            <a:ext cx="4597747" cy="1616203"/>
          </a:xfrm>
        </p:spPr>
        <p:txBody>
          <a:bodyPr anchor="b">
            <a:normAutofit/>
          </a:bodyPr>
          <a:lstStyle/>
          <a:p>
            <a:r>
              <a:rPr lang="en-US" sz="3200">
                <a:latin typeface="Times New Roman"/>
                <a:cs typeface="Calibri Light"/>
              </a:rPr>
              <a:t>External Borders of the EU</a:t>
            </a:r>
          </a:p>
        </p:txBody>
      </p:sp>
      <p:sp>
        <p:nvSpPr>
          <p:cNvPr id="8" name="Content Placeholder 7">
            <a:extLst>
              <a:ext uri="{FF2B5EF4-FFF2-40B4-BE49-F238E27FC236}">
                <a16:creationId xmlns:a16="http://schemas.microsoft.com/office/drawing/2014/main" xmlns="" id="{6911459B-9270-B119-C42A-35B73D745578}"/>
              </a:ext>
            </a:extLst>
          </p:cNvPr>
          <p:cNvSpPr>
            <a:spLocks noGrp="1"/>
          </p:cNvSpPr>
          <p:nvPr>
            <p:ph idx="1"/>
          </p:nvPr>
        </p:nvSpPr>
        <p:spPr>
          <a:xfrm>
            <a:off x="938477" y="1357525"/>
            <a:ext cx="5287664" cy="2346022"/>
          </a:xfrm>
        </p:spPr>
        <p:txBody>
          <a:bodyPr anchor="t">
            <a:normAutofit lnSpcReduction="10000"/>
          </a:bodyPr>
          <a:lstStyle/>
          <a:p>
            <a:pPr marL="0" indent="0">
              <a:buNone/>
            </a:pPr>
            <a:r>
              <a:rPr lang="en-US" sz="2000" dirty="0">
                <a:cs typeface="Calibri"/>
              </a:rPr>
              <a:t>The </a:t>
            </a:r>
            <a:r>
              <a:rPr lang="en-US" sz="2000" b="1" dirty="0">
                <a:cs typeface="Calibri"/>
              </a:rPr>
              <a:t>"protection of the External Borders of the EU"</a:t>
            </a:r>
            <a:r>
              <a:rPr lang="en-US" sz="2000" dirty="0">
                <a:cs typeface="Calibri"/>
              </a:rPr>
              <a:t> is probably </a:t>
            </a:r>
            <a:r>
              <a:rPr lang="en-US" sz="2000" dirty="0">
                <a:solidFill>
                  <a:srgbClr val="FF0000"/>
                </a:solidFill>
                <a:cs typeface="Calibri"/>
              </a:rPr>
              <a:t>one of the most famous government statements of the Southern EU m-s.</a:t>
            </a:r>
          </a:p>
          <a:p>
            <a:pPr marL="0" indent="0">
              <a:buNone/>
            </a:pPr>
            <a:r>
              <a:rPr lang="en-US" sz="2000" dirty="0">
                <a:cs typeface="Calibri"/>
              </a:rPr>
              <a:t>According to Regulation 2016/399(Schengen borders code), EU's external borders are the borders of Schengen m-s(sea ,river, air borders) </a:t>
            </a:r>
            <a:r>
              <a:rPr lang="en-US" sz="2000" dirty="0">
                <a:solidFill>
                  <a:srgbClr val="FF0000"/>
                </a:solidFill>
                <a:cs typeface="Calibri"/>
              </a:rPr>
              <a:t>that are not common borders </a:t>
            </a:r>
            <a:r>
              <a:rPr lang="en-US" sz="2000" dirty="0">
                <a:cs typeface="Calibri"/>
              </a:rPr>
              <a:t>with another Schengen M-s.</a:t>
            </a:r>
          </a:p>
          <a:p>
            <a:pPr marL="0" indent="0">
              <a:buNone/>
            </a:pPr>
            <a:endParaRPr lang="en-US" sz="2000" dirty="0">
              <a:cs typeface="Calibri"/>
            </a:endParaRPr>
          </a:p>
        </p:txBody>
      </p:sp>
      <p:grpSp>
        <p:nvGrpSpPr>
          <p:cNvPr id="29" name="Group 28">
            <a:extLst>
              <a:ext uri="{FF2B5EF4-FFF2-40B4-BE49-F238E27FC236}">
                <a16:creationId xmlns:a16="http://schemas.microsoft.com/office/drawing/2014/main" xmlns="" id="{1FD67D68-9B83-C338-8342-3348D8F2234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025" y="6737718"/>
            <a:ext cx="12207200" cy="123363"/>
            <a:chOff x="-5025" y="6737718"/>
            <a:chExt cx="12207200" cy="123363"/>
          </a:xfrm>
        </p:grpSpPr>
        <p:sp>
          <p:nvSpPr>
            <p:cNvPr id="19" name="Rectangle 18">
              <a:extLst>
                <a:ext uri="{FF2B5EF4-FFF2-40B4-BE49-F238E27FC236}">
                  <a16:creationId xmlns:a16="http://schemas.microsoft.com/office/drawing/2014/main" xmlns="" id="{1E397F34-6B84-0D3B-0F29-B1D134B3B8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9BD98075-BFC1-BE9C-7FB7-23FE55E433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xmlns="" id="{00FA375D-F575-DCC0-C077-8F625215B57E}"/>
              </a:ext>
            </a:extLst>
          </p:cNvPr>
          <p:cNvSpPr txBox="1"/>
          <p:nvPr/>
        </p:nvSpPr>
        <p:spPr>
          <a:xfrm>
            <a:off x="940114" y="3678737"/>
            <a:ext cx="480198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Times New Roman"/>
                <a:ea typeface="Calibri"/>
                <a:cs typeface="Calibri"/>
              </a:rPr>
              <a:t>Crisis in Evros, Greece, 2020</a:t>
            </a:r>
            <a:r>
              <a:rPr lang="en-US" dirty="0">
                <a:latin typeface="Times New Roman"/>
                <a:ea typeface="Calibri"/>
                <a:cs typeface="Calibri"/>
              </a:rPr>
              <a:t> (example of emphasis on external b.)</a:t>
            </a:r>
          </a:p>
        </p:txBody>
      </p:sp>
      <p:pic>
        <p:nvPicPr>
          <p:cNvPr id="5" name="Picture 4" descr="A map of countries/regions with red and green colors&#10;&#10;Description automatically generated">
            <a:extLst>
              <a:ext uri="{FF2B5EF4-FFF2-40B4-BE49-F238E27FC236}">
                <a16:creationId xmlns:a16="http://schemas.microsoft.com/office/drawing/2014/main" xmlns="" id="{730BD4B0-8FCD-1249-2C97-BF471B2FB2DD}"/>
              </a:ext>
            </a:extLst>
          </p:cNvPr>
          <p:cNvPicPr>
            <a:picLocks noChangeAspect="1"/>
          </p:cNvPicPr>
          <p:nvPr/>
        </p:nvPicPr>
        <p:blipFill>
          <a:blip r:embed="rId2"/>
          <a:stretch>
            <a:fillRect/>
          </a:stretch>
        </p:blipFill>
        <p:spPr>
          <a:xfrm>
            <a:off x="6847770" y="787400"/>
            <a:ext cx="4956528" cy="5147733"/>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xmlns="" id="{04C9E948-1E49-08A4-A669-BD18049716A1}"/>
                  </a:ext>
                </a:extLst>
              </p14:cNvPr>
              <p14:cNvContentPartPr/>
              <p14:nvPr/>
            </p14:nvContentPartPr>
            <p14:xfrm>
              <a:off x="8514292" y="3160534"/>
              <a:ext cx="288222" cy="71615"/>
            </p14:xfrm>
          </p:contentPart>
        </mc:Choice>
        <mc:Fallback xmlns="">
          <p:pic>
            <p:nvPicPr>
              <p:cNvPr id="6" name="Ink 5">
                <a:extLst>
                  <a:ext uri="{FF2B5EF4-FFF2-40B4-BE49-F238E27FC236}">
                    <a16:creationId xmlns:a16="http://schemas.microsoft.com/office/drawing/2014/main" id="{04C9E948-1E49-08A4-A669-BD18049716A1}"/>
                  </a:ext>
                </a:extLst>
              </p:cNvPr>
              <p:cNvPicPr/>
              <p:nvPr/>
            </p:nvPicPr>
            <p:blipFill>
              <a:blip r:embed="rId4"/>
              <a:stretch>
                <a:fillRect/>
              </a:stretch>
            </p:blipFill>
            <p:spPr>
              <a:xfrm>
                <a:off x="8460745" y="3053470"/>
                <a:ext cx="395676" cy="28610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xmlns="" id="{3A15A50E-3851-9AD9-4531-7E48C1DE2EF6}"/>
                  </a:ext>
                </a:extLst>
              </p14:cNvPr>
              <p14:cNvContentPartPr/>
              <p14:nvPr/>
            </p14:nvContentPartPr>
            <p14:xfrm>
              <a:off x="8768291" y="2927350"/>
              <a:ext cx="119374" cy="384826"/>
            </p14:xfrm>
          </p:contentPart>
        </mc:Choice>
        <mc:Fallback xmlns="">
          <p:pic>
            <p:nvPicPr>
              <p:cNvPr id="7" name="Ink 6">
                <a:extLst>
                  <a:ext uri="{FF2B5EF4-FFF2-40B4-BE49-F238E27FC236}">
                    <a16:creationId xmlns:a16="http://schemas.microsoft.com/office/drawing/2014/main" id="{3A15A50E-3851-9AD9-4531-7E48C1DE2EF6}"/>
                  </a:ext>
                </a:extLst>
              </p:cNvPr>
              <p:cNvPicPr/>
              <p:nvPr/>
            </p:nvPicPr>
            <p:blipFill>
              <a:blip r:embed="rId6"/>
              <a:stretch>
                <a:fillRect/>
              </a:stretch>
            </p:blipFill>
            <p:spPr>
              <a:xfrm>
                <a:off x="8714877" y="2819815"/>
                <a:ext cx="226560" cy="600257"/>
              </a:xfrm>
              <a:prstGeom prst="rect">
                <a:avLst/>
              </a:prstGeom>
            </p:spPr>
          </p:pic>
        </mc:Fallback>
      </mc:AlternateContent>
      <p:sp>
        <p:nvSpPr>
          <p:cNvPr id="10" name="TextBox 9">
            <a:extLst>
              <a:ext uri="{FF2B5EF4-FFF2-40B4-BE49-F238E27FC236}">
                <a16:creationId xmlns:a16="http://schemas.microsoft.com/office/drawing/2014/main" xmlns="" id="{1EFC0B4A-82B4-5753-E4B4-E2ED968B1D8B}"/>
              </a:ext>
            </a:extLst>
          </p:cNvPr>
          <p:cNvSpPr txBox="1"/>
          <p:nvPr/>
        </p:nvSpPr>
        <p:spPr>
          <a:xfrm>
            <a:off x="942975" y="4695825"/>
            <a:ext cx="501120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Feb 2020 : Turkey announces the crossing of 80.000 migrants to Greece through Evros borders(highlighted) </a:t>
            </a:r>
          </a:p>
          <a:p>
            <a:r>
              <a:rPr lang="en-US" dirty="0">
                <a:ea typeface="Calibri"/>
                <a:cs typeface="Calibri"/>
              </a:rPr>
              <a:t>Greek Gov. Closes its borders in Evros and announces </a:t>
            </a:r>
            <a:r>
              <a:rPr lang="en-US" dirty="0">
                <a:solidFill>
                  <a:srgbClr val="FF0000"/>
                </a:solidFill>
                <a:ea typeface="Calibri"/>
                <a:cs typeface="Calibri"/>
              </a:rPr>
              <a:t>the building of a fence for the protection of Greece's and EU's external borders</a:t>
            </a:r>
            <a:r>
              <a:rPr lang="en-US" dirty="0">
                <a:ea typeface="Calibri"/>
                <a:cs typeface="Calibri"/>
              </a:rPr>
              <a:t>.</a:t>
            </a:r>
          </a:p>
        </p:txBody>
      </p:sp>
    </p:spTree>
    <p:extLst>
      <p:ext uri="{BB962C8B-B14F-4D97-AF65-F5344CB8AC3E}">
        <p14:creationId xmlns:p14="http://schemas.microsoft.com/office/powerpoint/2010/main" val="47534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25B31E2C-00A8-7536-1675-E9C480B50FE2}"/>
              </a:ext>
            </a:extLst>
          </p:cNvPr>
          <p:cNvPicPr>
            <a:picLocks noChangeAspect="1"/>
          </p:cNvPicPr>
          <p:nvPr/>
        </p:nvPicPr>
        <p:blipFill rotWithShape="1">
          <a:blip r:embed="rId2">
            <a:alphaModFix amt="35000"/>
          </a:blip>
          <a:srcRect t="15728" r="-2" b="-2"/>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4702D106-F685-6113-ADDA-C285408B2046}"/>
              </a:ext>
            </a:extLst>
          </p:cNvPr>
          <p:cNvSpPr>
            <a:spLocks noGrp="1"/>
          </p:cNvSpPr>
          <p:nvPr>
            <p:ph type="title"/>
          </p:nvPr>
        </p:nvSpPr>
        <p:spPr>
          <a:xfrm>
            <a:off x="508686" y="344530"/>
            <a:ext cx="10114006" cy="1222591"/>
          </a:xfrm>
        </p:spPr>
        <p:txBody>
          <a:bodyPr>
            <a:normAutofit/>
          </a:bodyPr>
          <a:lstStyle/>
          <a:p>
            <a:r>
              <a:rPr lang="en-US" sz="4000" dirty="0">
                <a:solidFill>
                  <a:srgbClr val="FFFFFF"/>
                </a:solidFill>
                <a:latin typeface="Times New Roman"/>
                <a:cs typeface="Calibri Light"/>
              </a:rPr>
              <a:t>New Pact on Migration and Asylum(2020-),</a:t>
            </a:r>
            <a:br>
              <a:rPr lang="en-US" sz="4000" dirty="0">
                <a:solidFill>
                  <a:srgbClr val="FFFFFF"/>
                </a:solidFill>
                <a:latin typeface="Times New Roman"/>
                <a:cs typeface="Calibri Light"/>
              </a:rPr>
            </a:br>
            <a:r>
              <a:rPr lang="en-US" sz="4000" dirty="0">
                <a:solidFill>
                  <a:srgbClr val="FFFFFF"/>
                </a:solidFill>
                <a:latin typeface="Times New Roman"/>
                <a:cs typeface="Calibri Light"/>
              </a:rPr>
              <a:t>Stance of S-EU member-states</a:t>
            </a:r>
          </a:p>
        </p:txBody>
      </p:sp>
      <p:graphicFrame>
        <p:nvGraphicFramePr>
          <p:cNvPr id="304" name="Diagram 303">
            <a:extLst>
              <a:ext uri="{FF2B5EF4-FFF2-40B4-BE49-F238E27FC236}">
                <a16:creationId xmlns:a16="http://schemas.microsoft.com/office/drawing/2014/main" xmlns="" id="{F133729A-D767-1B2E-570D-3F982EAC1125}"/>
              </a:ext>
            </a:extLst>
          </p:cNvPr>
          <p:cNvGraphicFramePr/>
          <p:nvPr>
            <p:extLst>
              <p:ext uri="{D42A27DB-BD31-4B8C-83A1-F6EECF244321}">
                <p14:modId xmlns:p14="http://schemas.microsoft.com/office/powerpoint/2010/main" val="1093067316"/>
              </p:ext>
            </p:extLst>
          </p:nvPr>
        </p:nvGraphicFramePr>
        <p:xfrm>
          <a:off x="5838568" y="1569307"/>
          <a:ext cx="6003323" cy="3739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527" name="Diagram 2526">
            <a:extLst>
              <a:ext uri="{FF2B5EF4-FFF2-40B4-BE49-F238E27FC236}">
                <a16:creationId xmlns:a16="http://schemas.microsoft.com/office/drawing/2014/main" xmlns="" id="{0BAD7A36-00C8-8996-BFF7-B9229186F452}"/>
              </a:ext>
            </a:extLst>
          </p:cNvPr>
          <p:cNvGraphicFramePr/>
          <p:nvPr>
            <p:extLst>
              <p:ext uri="{D42A27DB-BD31-4B8C-83A1-F6EECF244321}">
                <p14:modId xmlns:p14="http://schemas.microsoft.com/office/powerpoint/2010/main" val="640175243"/>
              </p:ext>
            </p:extLst>
          </p:nvPr>
        </p:nvGraphicFramePr>
        <p:xfrm>
          <a:off x="607543" y="1713471"/>
          <a:ext cx="4633783" cy="36781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924" name="TextBox 3923">
            <a:extLst>
              <a:ext uri="{FF2B5EF4-FFF2-40B4-BE49-F238E27FC236}">
                <a16:creationId xmlns:a16="http://schemas.microsoft.com/office/drawing/2014/main" xmlns="" id="{3C5EA35A-DFF7-7464-0C75-DBA0E3D2B231}"/>
              </a:ext>
            </a:extLst>
          </p:cNvPr>
          <p:cNvSpPr txBox="1"/>
          <p:nvPr/>
        </p:nvSpPr>
        <p:spPr>
          <a:xfrm>
            <a:off x="1790442" y="5292811"/>
            <a:ext cx="870636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Calibri"/>
              </a:rPr>
              <a:t>The Pact is not inserting any reform on Dublin Regulation.</a:t>
            </a:r>
          </a:p>
          <a:p>
            <a:r>
              <a:rPr lang="en-US" sz="2400" dirty="0">
                <a:cs typeface="Calibri"/>
              </a:rPr>
              <a:t>As a consequence, generally all S-EU member-states would want to see a</a:t>
            </a:r>
            <a:r>
              <a:rPr lang="en-US" sz="2400" b="1" dirty="0">
                <a:solidFill>
                  <a:srgbClr val="FF0000"/>
                </a:solidFill>
                <a:cs typeface="Calibri"/>
              </a:rPr>
              <a:t> reform of the Dublin Regulation, probably, additionally to the new Pact.</a:t>
            </a:r>
          </a:p>
        </p:txBody>
      </p:sp>
    </p:spTree>
    <p:extLst>
      <p:ext uri="{BB962C8B-B14F-4D97-AF65-F5344CB8AC3E}">
        <p14:creationId xmlns:p14="http://schemas.microsoft.com/office/powerpoint/2010/main" val="1090882761"/>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ABC34EF-4201-C9B0-ADFC-01C923827098}"/>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2800">
                <a:latin typeface="Times New Roman"/>
                <a:cs typeface="Times New Roman"/>
              </a:rPr>
              <a:t>Southern EU member states and Ukrainian refugees </a:t>
            </a:r>
          </a:p>
        </p:txBody>
      </p:sp>
      <p:grpSp>
        <p:nvGrpSpPr>
          <p:cNvPr id="15" name="Group 14">
            <a:extLst>
              <a:ext uri="{FF2B5EF4-FFF2-40B4-BE49-F238E27FC236}">
                <a16:creationId xmlns:a16="http://schemas.microsoft.com/office/drawing/2014/main" xmlns=""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823811"/>
              <a:ext cx="87363" cy="67346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9341" y="823811"/>
              <a:ext cx="195855" cy="67346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xmlns=""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65085" y="2090569"/>
            <a:ext cx="4297680" cy="2743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FD5544FD-96C3-E991-8A80-E4A3B0EE0745}"/>
              </a:ext>
            </a:extLst>
          </p:cNvPr>
          <p:cNvSpPr txBox="1"/>
          <p:nvPr/>
        </p:nvSpPr>
        <p:spPr>
          <a:xfrm>
            <a:off x="590719" y="2330505"/>
            <a:ext cx="4559425" cy="397958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000" dirty="0"/>
              <a:t>Ukrainian Refugees are under "Temporary Protection" in the EU member states.</a:t>
            </a:r>
            <a:endParaRPr lang="en-US" sz="2000" dirty="0">
              <a:cs typeface="Calibri"/>
            </a:endParaRPr>
          </a:p>
          <a:p>
            <a:pPr indent="-228600">
              <a:lnSpc>
                <a:spcPct val="90000"/>
              </a:lnSpc>
              <a:spcAft>
                <a:spcPts val="600"/>
              </a:spcAft>
              <a:buFont typeface="Arial" panose="020B0604020202020204" pitchFamily="34" charset="0"/>
              <a:buChar char="•"/>
            </a:pPr>
            <a:r>
              <a:rPr lang="en-US" sz="2000" dirty="0"/>
              <a:t>Even though, southern EU M-S support Ukraine and Ukrainian refugees they don’t host as much as Germany and Poland for example(or other smaller member states  closer to Ukraine in relation to their size)</a:t>
            </a:r>
            <a:endParaRPr lang="en-US" sz="2000" dirty="0">
              <a:ea typeface="Calibri"/>
              <a:cs typeface="Calibri"/>
            </a:endParaRP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dirty="0"/>
              <a:t>Spain and Italy are hosting around 170.000 refugees each while also providing important financial support.</a:t>
            </a:r>
            <a:endParaRPr lang="en-US" sz="2000" dirty="0">
              <a:ea typeface="Calibri"/>
              <a:cs typeface="Calibri"/>
            </a:endParaRPr>
          </a:p>
        </p:txBody>
      </p:sp>
      <p:sp>
        <p:nvSpPr>
          <p:cNvPr id="21" name="Rectangle 20">
            <a:extLst>
              <a:ext uri="{FF2B5EF4-FFF2-40B4-BE49-F238E27FC236}">
                <a16:creationId xmlns:a16="http://schemas.microsoft.com/office/drawing/2014/main" xmlns=""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map of europe with blue circles&#10;&#10;Description automatically generated">
            <a:extLst>
              <a:ext uri="{FF2B5EF4-FFF2-40B4-BE49-F238E27FC236}">
                <a16:creationId xmlns:a16="http://schemas.microsoft.com/office/drawing/2014/main" xmlns="" id="{EEBD38DB-7272-5188-2F16-5B982E640929}"/>
              </a:ext>
            </a:extLst>
          </p:cNvPr>
          <p:cNvPicPr>
            <a:picLocks noGrp="1" noChangeAspect="1"/>
          </p:cNvPicPr>
          <p:nvPr>
            <p:ph idx="1"/>
          </p:nvPr>
        </p:nvPicPr>
        <p:blipFill rotWithShape="1">
          <a:blip r:embed="rId2"/>
          <a:srcRect l="4809" r="7248" b="-1"/>
          <a:stretch/>
        </p:blipFill>
        <p:spPr>
          <a:xfrm>
            <a:off x="5977788" y="773667"/>
            <a:ext cx="5425410" cy="5259296"/>
          </a:xfrm>
          <a:prstGeom prst="rect">
            <a:avLst/>
          </a:prstGeom>
        </p:spPr>
      </p:pic>
    </p:spTree>
    <p:extLst>
      <p:ext uri="{BB962C8B-B14F-4D97-AF65-F5344CB8AC3E}">
        <p14:creationId xmlns:p14="http://schemas.microsoft.com/office/powerpoint/2010/main" val="3528032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00AB08-99A1-A391-A43E-0AFE6D23D0C7}"/>
              </a:ext>
            </a:extLst>
          </p:cNvPr>
          <p:cNvSpPr>
            <a:spLocks noGrp="1"/>
          </p:cNvSpPr>
          <p:nvPr>
            <p:ph type="title"/>
          </p:nvPr>
        </p:nvSpPr>
        <p:spPr>
          <a:xfrm>
            <a:off x="349738" y="345587"/>
            <a:ext cx="10515600" cy="1325563"/>
          </a:xfrm>
        </p:spPr>
        <p:txBody>
          <a:bodyPr>
            <a:normAutofit/>
          </a:bodyPr>
          <a:lstStyle/>
          <a:p>
            <a:r>
              <a:rPr lang="en-US" sz="3600" dirty="0">
                <a:latin typeface="Times New Roman"/>
                <a:ea typeface="Calibri Light"/>
                <a:cs typeface="Calibri Light"/>
              </a:rPr>
              <a:t>Climate Crisis and European Migration</a:t>
            </a:r>
            <a:endParaRPr lang="en-US" sz="3600" dirty="0">
              <a:latin typeface="Times New Roman"/>
              <a:cs typeface="Times New Roman"/>
            </a:endParaRPr>
          </a:p>
        </p:txBody>
      </p:sp>
      <p:sp>
        <p:nvSpPr>
          <p:cNvPr id="4" name="Thought Bubble: Cloud 3">
            <a:extLst>
              <a:ext uri="{FF2B5EF4-FFF2-40B4-BE49-F238E27FC236}">
                <a16:creationId xmlns:a16="http://schemas.microsoft.com/office/drawing/2014/main" xmlns="" id="{73FF2C05-CF0A-C3BD-E5FC-8784F6DF898E}"/>
              </a:ext>
            </a:extLst>
          </p:cNvPr>
          <p:cNvSpPr/>
          <p:nvPr/>
        </p:nvSpPr>
        <p:spPr>
          <a:xfrm>
            <a:off x="7944827" y="256441"/>
            <a:ext cx="4207281" cy="1419144"/>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i="1" dirty="0">
                <a:ea typeface="Calibri"/>
                <a:cs typeface="Calibri"/>
              </a:rPr>
              <a:t>Jean Claude Juncker,2015: Climate change is even one of the root causes of the new migration phenomenon</a:t>
            </a:r>
            <a:endParaRPr lang="en-US" sz="1600" i="1" dirty="0">
              <a:cs typeface="Calibri"/>
            </a:endParaRPr>
          </a:p>
        </p:txBody>
      </p:sp>
      <p:sp>
        <p:nvSpPr>
          <p:cNvPr id="9" name="TextBox 8">
            <a:extLst>
              <a:ext uri="{FF2B5EF4-FFF2-40B4-BE49-F238E27FC236}">
                <a16:creationId xmlns:a16="http://schemas.microsoft.com/office/drawing/2014/main" xmlns="" id="{4A7F4408-ECC8-8441-37E5-09E180280D8C}"/>
              </a:ext>
            </a:extLst>
          </p:cNvPr>
          <p:cNvSpPr txBox="1"/>
          <p:nvPr/>
        </p:nvSpPr>
        <p:spPr>
          <a:xfrm>
            <a:off x="643489" y="1895706"/>
            <a:ext cx="9201394" cy="4512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TextBox 2">
            <a:extLst>
              <a:ext uri="{FF2B5EF4-FFF2-40B4-BE49-F238E27FC236}">
                <a16:creationId xmlns:a16="http://schemas.microsoft.com/office/drawing/2014/main" xmlns="" id="{16A6227A-622A-4E5F-B185-79AC3363AEA0}"/>
              </a:ext>
            </a:extLst>
          </p:cNvPr>
          <p:cNvSpPr txBox="1"/>
          <p:nvPr/>
        </p:nvSpPr>
        <p:spPr>
          <a:xfrm>
            <a:off x="412363" y="1352084"/>
            <a:ext cx="67836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chemeClr val="tx1">
                    <a:lumMod val="65000"/>
                    <a:lumOff val="35000"/>
                  </a:schemeClr>
                </a:solidFill>
                <a:cs typeface="Calibri"/>
              </a:rPr>
              <a:t>Why is it important for our talk considering the Southern European </a:t>
            </a:r>
          </a:p>
          <a:p>
            <a:r>
              <a:rPr lang="en-US" i="1" dirty="0">
                <a:solidFill>
                  <a:schemeClr val="tx1">
                    <a:lumMod val="65000"/>
                    <a:lumOff val="35000"/>
                  </a:schemeClr>
                </a:solidFill>
                <a:cs typeface="Calibri"/>
              </a:rPr>
              <a:t>M-S?</a:t>
            </a:r>
          </a:p>
        </p:txBody>
      </p:sp>
      <p:pic>
        <p:nvPicPr>
          <p:cNvPr id="5" name="Graphic 4" descr="Arrow Right with solid fill">
            <a:extLst>
              <a:ext uri="{FF2B5EF4-FFF2-40B4-BE49-F238E27FC236}">
                <a16:creationId xmlns:a16="http://schemas.microsoft.com/office/drawing/2014/main" xmlns="" id="{34C1040D-7B8F-7B78-DC0E-2CD069001A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634067" y="2523067"/>
            <a:ext cx="533400" cy="533400"/>
          </a:xfrm>
          <a:prstGeom prst="rect">
            <a:avLst/>
          </a:prstGeom>
        </p:spPr>
      </p:pic>
      <p:graphicFrame>
        <p:nvGraphicFramePr>
          <p:cNvPr id="12" name="TextBox 9">
            <a:extLst>
              <a:ext uri="{FF2B5EF4-FFF2-40B4-BE49-F238E27FC236}">
                <a16:creationId xmlns:a16="http://schemas.microsoft.com/office/drawing/2014/main" xmlns="" id="{50A77703-8348-6B2C-DA4F-C2003E3F17BD}"/>
              </a:ext>
            </a:extLst>
          </p:cNvPr>
          <p:cNvGraphicFramePr/>
          <p:nvPr>
            <p:extLst>
              <p:ext uri="{D42A27DB-BD31-4B8C-83A1-F6EECF244321}">
                <p14:modId xmlns:p14="http://schemas.microsoft.com/office/powerpoint/2010/main" val="915600491"/>
              </p:ext>
            </p:extLst>
          </p:nvPr>
        </p:nvGraphicFramePr>
        <p:xfrm>
          <a:off x="175806" y="1736854"/>
          <a:ext cx="5249081" cy="39585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7" name="Picture 96" descr="Aftermath of the floods in Derna">
            <a:extLst>
              <a:ext uri="{FF2B5EF4-FFF2-40B4-BE49-F238E27FC236}">
                <a16:creationId xmlns:a16="http://schemas.microsoft.com/office/drawing/2014/main" xmlns="" id="{BD089D0E-8529-60B2-567C-82D0C626BC41}"/>
              </a:ext>
            </a:extLst>
          </p:cNvPr>
          <p:cNvPicPr>
            <a:picLocks noChangeAspect="1"/>
          </p:cNvPicPr>
          <p:nvPr/>
        </p:nvPicPr>
        <p:blipFill>
          <a:blip r:embed="rId9"/>
          <a:stretch>
            <a:fillRect/>
          </a:stretch>
        </p:blipFill>
        <p:spPr>
          <a:xfrm>
            <a:off x="5610496" y="2096680"/>
            <a:ext cx="6521507" cy="3646113"/>
          </a:xfrm>
          <a:prstGeom prst="rect">
            <a:avLst/>
          </a:prstGeom>
        </p:spPr>
      </p:pic>
      <p:sp>
        <p:nvSpPr>
          <p:cNvPr id="171" name="TextBox 170">
            <a:extLst>
              <a:ext uri="{FF2B5EF4-FFF2-40B4-BE49-F238E27FC236}">
                <a16:creationId xmlns:a16="http://schemas.microsoft.com/office/drawing/2014/main" xmlns="" id="{2887C9E5-A539-1745-90D2-846F235ACE3B}"/>
              </a:ext>
            </a:extLst>
          </p:cNvPr>
          <p:cNvSpPr txBox="1"/>
          <p:nvPr/>
        </p:nvSpPr>
        <p:spPr>
          <a:xfrm>
            <a:off x="5609646" y="5840557"/>
            <a:ext cx="59459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Photo: Derna, Libya ,September 2023 after deadly floods killing around 11.500</a:t>
            </a:r>
            <a:endParaRPr lang="en-US" dirty="0"/>
          </a:p>
        </p:txBody>
      </p:sp>
      <p:sp>
        <p:nvSpPr>
          <p:cNvPr id="177" name="TextBox 176">
            <a:extLst>
              <a:ext uri="{FF2B5EF4-FFF2-40B4-BE49-F238E27FC236}">
                <a16:creationId xmlns:a16="http://schemas.microsoft.com/office/drawing/2014/main" xmlns="" id="{CF487488-F624-C135-F9C1-6EC7E387ADF2}"/>
              </a:ext>
            </a:extLst>
          </p:cNvPr>
          <p:cNvSpPr txBox="1"/>
          <p:nvPr/>
        </p:nvSpPr>
        <p:spPr>
          <a:xfrm>
            <a:off x="173182" y="5482551"/>
            <a:ext cx="52243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chemeClr val="accent3">
                    <a:lumMod val="75000"/>
                  </a:schemeClr>
                </a:solidFill>
                <a:cs typeface="Calibri"/>
              </a:rPr>
              <a:t>Greek Minister on Mig. And Asylum, Sep. 2023:</a:t>
            </a:r>
          </a:p>
          <a:p>
            <a:r>
              <a:rPr lang="en-US" i="1" dirty="0">
                <a:solidFill>
                  <a:schemeClr val="accent3">
                    <a:lumMod val="75000"/>
                  </a:schemeClr>
                </a:solidFill>
                <a:cs typeface="Calibri"/>
              </a:rPr>
              <a:t>In need of a Euro-Turkish Deal to manage multiple crisis in MENA(earthquakes in Morocco, floods in Libya)</a:t>
            </a:r>
          </a:p>
        </p:txBody>
      </p:sp>
    </p:spTree>
    <p:extLst>
      <p:ext uri="{BB962C8B-B14F-4D97-AF65-F5344CB8AC3E}">
        <p14:creationId xmlns:p14="http://schemas.microsoft.com/office/powerpoint/2010/main" val="614540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A23ED1-B593-250E-9D62-B95D810BB5ED}"/>
              </a:ext>
            </a:extLst>
          </p:cNvPr>
          <p:cNvSpPr>
            <a:spLocks noGrp="1"/>
          </p:cNvSpPr>
          <p:nvPr>
            <p:ph type="title"/>
          </p:nvPr>
        </p:nvSpPr>
        <p:spPr>
          <a:xfrm>
            <a:off x="762001" y="5074024"/>
            <a:ext cx="10141624" cy="800691"/>
          </a:xfrm>
        </p:spPr>
        <p:txBody>
          <a:bodyPr vert="horz" lIns="91440" tIns="45720" rIns="91440" bIns="45720" rtlCol="0" anchor="ctr">
            <a:normAutofit fontScale="90000"/>
          </a:bodyPr>
          <a:lstStyle/>
          <a:p>
            <a:r>
              <a:rPr lang="en-US" sz="3600" dirty="0">
                <a:latin typeface="Times New Roman"/>
                <a:cs typeface="Times New Roman"/>
              </a:rPr>
              <a:t>Public Opinion on Migration: Sceptic and hesitant or realistic to worldwide challenges?</a:t>
            </a:r>
          </a:p>
        </p:txBody>
      </p:sp>
      <p:pic>
        <p:nvPicPr>
          <p:cNvPr id="4" name="Picture 3" descr="Eurobarómetro">
            <a:extLst>
              <a:ext uri="{FF2B5EF4-FFF2-40B4-BE49-F238E27FC236}">
                <a16:creationId xmlns:a16="http://schemas.microsoft.com/office/drawing/2014/main" xmlns="" id="{474BAF48-5CF5-A965-6064-94B51644BE11}"/>
              </a:ext>
            </a:extLst>
          </p:cNvPr>
          <p:cNvPicPr>
            <a:picLocks noChangeAspect="1"/>
          </p:cNvPicPr>
          <p:nvPr/>
        </p:nvPicPr>
        <p:blipFill rotWithShape="1">
          <a:blip r:embed="rId2"/>
          <a:srcRect r="25493" b="-1"/>
          <a:stretch/>
        </p:blipFill>
        <p:spPr>
          <a:xfrm>
            <a:off x="20" y="-39"/>
            <a:ext cx="12191980" cy="4172740"/>
          </a:xfrm>
          <a:prstGeom prst="rect">
            <a:avLst/>
          </a:prstGeom>
        </p:spPr>
      </p:pic>
      <p:cxnSp>
        <p:nvCxnSpPr>
          <p:cNvPr id="22" name="Straight Connector 21">
            <a:extLst>
              <a:ext uri="{FF2B5EF4-FFF2-40B4-BE49-F238E27FC236}">
                <a16:creationId xmlns:a16="http://schemas.microsoft.com/office/drawing/2014/main" xmlns="" id="{7667AA61-5C27-F30F-D229-06CBE5709F3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65141" y="481151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63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32AEEBC8-9D30-42EF-95F2-386C2653FB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E12FB4B-E8D6-1DD4-111A-47D8D8A32E97}"/>
              </a:ext>
            </a:extLst>
          </p:cNvPr>
          <p:cNvSpPr>
            <a:spLocks noGrp="1"/>
          </p:cNvSpPr>
          <p:nvPr>
            <p:ph type="title"/>
          </p:nvPr>
        </p:nvSpPr>
        <p:spPr>
          <a:xfrm>
            <a:off x="630936" y="502920"/>
            <a:ext cx="3419856" cy="1463040"/>
          </a:xfrm>
        </p:spPr>
        <p:txBody>
          <a:bodyPr anchor="ctr">
            <a:normAutofit/>
          </a:bodyPr>
          <a:lstStyle/>
          <a:p>
            <a:r>
              <a:rPr lang="en-US" sz="4800" dirty="0">
                <a:latin typeface="Times New Roman"/>
                <a:cs typeface="Calibri Light"/>
              </a:rPr>
              <a:t>Public opinion</a:t>
            </a:r>
            <a:endParaRPr lang="en-US" sz="4800" dirty="0">
              <a:latin typeface="Times New Roman"/>
              <a:cs typeface="Times New Roman"/>
            </a:endParaRPr>
          </a:p>
        </p:txBody>
      </p:sp>
      <p:sp>
        <p:nvSpPr>
          <p:cNvPr id="13" name="sketch line">
            <a:extLst>
              <a:ext uri="{FF2B5EF4-FFF2-40B4-BE49-F238E27FC236}">
                <a16:creationId xmlns:a16="http://schemas.microsoft.com/office/drawing/2014/main" xmlns="" id="{2E92FA66-67D7-4CB4-94D3-E643A9AD47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xmlns="" id="{2629E7D4-3EDA-DB7F-359C-18E968CC6D48}"/>
              </a:ext>
            </a:extLst>
          </p:cNvPr>
          <p:cNvSpPr>
            <a:spLocks noGrp="1"/>
          </p:cNvSpPr>
          <p:nvPr>
            <p:ph idx="1"/>
          </p:nvPr>
        </p:nvSpPr>
        <p:spPr>
          <a:xfrm>
            <a:off x="4403182" y="312420"/>
            <a:ext cx="7045165" cy="1434873"/>
          </a:xfrm>
        </p:spPr>
        <p:txBody>
          <a:bodyPr anchor="ctr">
            <a:normAutofit lnSpcReduction="10000"/>
          </a:bodyPr>
          <a:lstStyle/>
          <a:p>
            <a:pPr marL="0" indent="0">
              <a:buNone/>
            </a:pPr>
            <a:r>
              <a:rPr lang="en-US" sz="2200" dirty="0">
                <a:cs typeface="Calibri"/>
              </a:rPr>
              <a:t>According to Eurobarometer </a:t>
            </a:r>
            <a:r>
              <a:rPr lang="en-US" sz="2200" dirty="0">
                <a:solidFill>
                  <a:schemeClr val="accent2"/>
                </a:solidFill>
                <a:cs typeface="Calibri"/>
              </a:rPr>
              <a:t>Survey of 2018</a:t>
            </a:r>
            <a:r>
              <a:rPr lang="en-US" sz="2200" dirty="0">
                <a:cs typeface="Calibri"/>
              </a:rPr>
              <a:t>,</a:t>
            </a:r>
          </a:p>
          <a:p>
            <a:pPr marL="0" indent="0">
              <a:buNone/>
            </a:pPr>
            <a:r>
              <a:rPr lang="en-US" sz="2200" dirty="0">
                <a:cs typeface="Calibri"/>
              </a:rPr>
              <a:t>except for Spain, </a:t>
            </a:r>
            <a:r>
              <a:rPr lang="en-US" sz="2200" dirty="0">
                <a:solidFill>
                  <a:srgbClr val="FF0000"/>
                </a:solidFill>
                <a:cs typeface="Calibri"/>
              </a:rPr>
              <a:t>in all  the rest S-EU member states</a:t>
            </a:r>
            <a:r>
              <a:rPr lang="en-US" sz="2200" dirty="0">
                <a:cs typeface="Calibri"/>
              </a:rPr>
              <a:t> ,</a:t>
            </a:r>
          </a:p>
          <a:p>
            <a:pPr marL="0" indent="0">
              <a:buNone/>
            </a:pPr>
            <a:r>
              <a:rPr lang="en-US" sz="2200" dirty="0">
                <a:cs typeface="Calibri"/>
              </a:rPr>
              <a:t> more than a half/half the population of the survey considers immigrants(*) as </a:t>
            </a:r>
            <a:r>
              <a:rPr lang="en-US" sz="2200" dirty="0">
                <a:solidFill>
                  <a:srgbClr val="FF0000"/>
                </a:solidFill>
                <a:cs typeface="Calibri"/>
              </a:rPr>
              <a:t>"more of a problem"</a:t>
            </a:r>
            <a:endParaRPr lang="en-US"/>
          </a:p>
        </p:txBody>
      </p:sp>
      <p:pic>
        <p:nvPicPr>
          <p:cNvPr id="4" name="Content Placeholder 3" descr="A graph with flags and numbers&#10;&#10;Description automatically generated">
            <a:extLst>
              <a:ext uri="{FF2B5EF4-FFF2-40B4-BE49-F238E27FC236}">
                <a16:creationId xmlns:a16="http://schemas.microsoft.com/office/drawing/2014/main" xmlns="" id="{3AEF588B-F01D-A3E7-1005-4DED31C43DD4}"/>
              </a:ext>
            </a:extLst>
          </p:cNvPr>
          <p:cNvPicPr>
            <a:picLocks noChangeAspect="1"/>
          </p:cNvPicPr>
          <p:nvPr/>
        </p:nvPicPr>
        <p:blipFill>
          <a:blip r:embed="rId2"/>
          <a:stretch>
            <a:fillRect/>
          </a:stretch>
        </p:blipFill>
        <p:spPr>
          <a:xfrm>
            <a:off x="1013812" y="2290936"/>
            <a:ext cx="10152184" cy="3959352"/>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xmlns="" id="{F7AB2EB3-9DCD-4E0E-9F99-CA4D8E9128BC}"/>
                  </a:ext>
                </a:extLst>
              </p14:cNvPr>
              <p14:cNvContentPartPr/>
              <p14:nvPr/>
            </p14:nvContentPartPr>
            <p14:xfrm>
              <a:off x="1550919" y="2850745"/>
              <a:ext cx="128493" cy="20542"/>
            </p14:xfrm>
          </p:contentPart>
        </mc:Choice>
        <mc:Fallback xmlns="">
          <p:pic>
            <p:nvPicPr>
              <p:cNvPr id="3" name="Ink 2">
                <a:extLst>
                  <a:ext uri="{FF2B5EF4-FFF2-40B4-BE49-F238E27FC236}">
                    <a16:creationId xmlns:a16="http://schemas.microsoft.com/office/drawing/2014/main" id="{F7AB2EB3-9DCD-4E0E-9F99-CA4D8E9128BC}"/>
                  </a:ext>
                </a:extLst>
              </p:cNvPr>
              <p:cNvPicPr/>
              <p:nvPr/>
            </p:nvPicPr>
            <p:blipFill>
              <a:blip r:embed="rId4"/>
              <a:stretch>
                <a:fillRect/>
              </a:stretch>
            </p:blipFill>
            <p:spPr>
              <a:xfrm>
                <a:off x="1497081" y="2744493"/>
                <a:ext cx="235810" cy="23269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xmlns="" id="{FDEAF5A3-65AB-3108-B3D5-ECEE5EAAF496}"/>
                  </a:ext>
                </a:extLst>
              </p14:cNvPr>
              <p14:cNvContentPartPr/>
              <p14:nvPr/>
            </p14:nvContentPartPr>
            <p14:xfrm>
              <a:off x="1830106" y="2830802"/>
              <a:ext cx="178251" cy="20543"/>
            </p14:xfrm>
          </p:contentPart>
        </mc:Choice>
        <mc:Fallback xmlns="">
          <p:pic>
            <p:nvPicPr>
              <p:cNvPr id="5" name="Ink 4">
                <a:extLst>
                  <a:ext uri="{FF2B5EF4-FFF2-40B4-BE49-F238E27FC236}">
                    <a16:creationId xmlns:a16="http://schemas.microsoft.com/office/drawing/2014/main" id="{FDEAF5A3-65AB-3108-B3D5-ECEE5EAAF496}"/>
                  </a:ext>
                </a:extLst>
              </p:cNvPr>
              <p:cNvPicPr/>
              <p:nvPr/>
            </p:nvPicPr>
            <p:blipFill>
              <a:blip r:embed="rId6"/>
              <a:stretch>
                <a:fillRect/>
              </a:stretch>
            </p:blipFill>
            <p:spPr>
              <a:xfrm>
                <a:off x="1776559" y="2724899"/>
                <a:ext cx="285705" cy="23270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xmlns="" id="{C8AAF915-47FC-3F76-0836-0C2D657B8296}"/>
                  </a:ext>
                </a:extLst>
              </p14:cNvPr>
              <p14:cNvContentPartPr/>
              <p14:nvPr/>
            </p14:nvContentPartPr>
            <p14:xfrm>
              <a:off x="3016653" y="2850744"/>
              <a:ext cx="168925" cy="8211"/>
            </p14:xfrm>
          </p:contentPart>
        </mc:Choice>
        <mc:Fallback xmlns="">
          <p:pic>
            <p:nvPicPr>
              <p:cNvPr id="6" name="Ink 5">
                <a:extLst>
                  <a:ext uri="{FF2B5EF4-FFF2-40B4-BE49-F238E27FC236}">
                    <a16:creationId xmlns:a16="http://schemas.microsoft.com/office/drawing/2014/main" id="{C8AAF915-47FC-3F76-0836-0C2D657B8296}"/>
                  </a:ext>
                </a:extLst>
              </p:cNvPr>
              <p:cNvPicPr/>
              <p:nvPr/>
            </p:nvPicPr>
            <p:blipFill>
              <a:blip r:embed="rId8"/>
              <a:stretch>
                <a:fillRect/>
              </a:stretch>
            </p:blipFill>
            <p:spPr>
              <a:xfrm>
                <a:off x="2962741" y="2743644"/>
                <a:ext cx="276390" cy="22205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xmlns="" id="{594B9F83-3709-7207-F657-7940E0E4BF62}"/>
                  </a:ext>
                </a:extLst>
              </p14:cNvPr>
              <p14:cNvContentPartPr/>
              <p14:nvPr/>
            </p14:nvContentPartPr>
            <p14:xfrm>
              <a:off x="3305811" y="2860716"/>
              <a:ext cx="246885" cy="20466"/>
            </p14:xfrm>
          </p:contentPart>
        </mc:Choice>
        <mc:Fallback xmlns="">
          <p:pic>
            <p:nvPicPr>
              <p:cNvPr id="7" name="Ink 6">
                <a:extLst>
                  <a:ext uri="{FF2B5EF4-FFF2-40B4-BE49-F238E27FC236}">
                    <a16:creationId xmlns:a16="http://schemas.microsoft.com/office/drawing/2014/main" id="{594B9F83-3709-7207-F657-7940E0E4BF62}"/>
                  </a:ext>
                </a:extLst>
              </p:cNvPr>
              <p:cNvPicPr/>
              <p:nvPr/>
            </p:nvPicPr>
            <p:blipFill>
              <a:blip r:embed="rId10"/>
              <a:stretch>
                <a:fillRect/>
              </a:stretch>
            </p:blipFill>
            <p:spPr>
              <a:xfrm>
                <a:off x="3252265" y="2754857"/>
                <a:ext cx="354336" cy="23183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xmlns="" id="{72950897-4916-23F8-C7AA-29FA417200C4}"/>
                  </a:ext>
                </a:extLst>
              </p14:cNvPr>
              <p14:cNvContentPartPr/>
              <p14:nvPr/>
            </p14:nvContentPartPr>
            <p14:xfrm>
              <a:off x="8999239" y="2896650"/>
              <a:ext cx="213147" cy="8211"/>
            </p14:xfrm>
          </p:contentPart>
        </mc:Choice>
        <mc:Fallback xmlns="">
          <p:pic>
            <p:nvPicPr>
              <p:cNvPr id="9" name="Ink 8">
                <a:extLst>
                  <a:ext uri="{FF2B5EF4-FFF2-40B4-BE49-F238E27FC236}">
                    <a16:creationId xmlns:a16="http://schemas.microsoft.com/office/drawing/2014/main" id="{72950897-4916-23F8-C7AA-29FA417200C4}"/>
                  </a:ext>
                </a:extLst>
              </p:cNvPr>
              <p:cNvPicPr/>
              <p:nvPr/>
            </p:nvPicPr>
            <p:blipFill>
              <a:blip r:embed="rId12"/>
              <a:stretch>
                <a:fillRect/>
              </a:stretch>
            </p:blipFill>
            <p:spPr>
              <a:xfrm>
                <a:off x="8945323" y="2691375"/>
                <a:ext cx="320619" cy="418077"/>
              </a:xfrm>
              <a:prstGeom prst="rect">
                <a:avLst/>
              </a:prstGeom>
            </p:spPr>
          </p:pic>
        </mc:Fallback>
      </mc:AlternateContent>
      <p:sp>
        <p:nvSpPr>
          <p:cNvPr id="10" name="TextBox 9">
            <a:extLst>
              <a:ext uri="{FF2B5EF4-FFF2-40B4-BE49-F238E27FC236}">
                <a16:creationId xmlns:a16="http://schemas.microsoft.com/office/drawing/2014/main" xmlns="" id="{BB7195FE-5853-8867-F3B7-8047E9510BBD}"/>
              </a:ext>
            </a:extLst>
          </p:cNvPr>
          <p:cNvSpPr txBox="1"/>
          <p:nvPr/>
        </p:nvSpPr>
        <p:spPr>
          <a:xfrm>
            <a:off x="4422804" y="1675583"/>
            <a:ext cx="771465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*non-EU nationals staying legally in the EU</a:t>
            </a:r>
          </a:p>
          <a:p>
            <a:r>
              <a:rPr lang="en-US" sz="1400" dirty="0">
                <a:solidFill>
                  <a:srgbClr val="FF0000"/>
                </a:solidFill>
                <a:ea typeface="Calibri"/>
                <a:cs typeface="Calibri"/>
              </a:rPr>
              <a:t>Red line: more of a problem</a:t>
            </a:r>
            <a:r>
              <a:rPr lang="en-US" sz="1400" dirty="0">
                <a:ea typeface="Calibri"/>
                <a:cs typeface="Calibri"/>
              </a:rPr>
              <a:t> </a:t>
            </a:r>
            <a:r>
              <a:rPr lang="en-US" sz="1400" dirty="0">
                <a:solidFill>
                  <a:schemeClr val="accent4">
                    <a:lumMod val="75000"/>
                  </a:schemeClr>
                </a:solidFill>
                <a:ea typeface="Calibri"/>
                <a:cs typeface="Calibri"/>
              </a:rPr>
              <a:t>Yellow l. : equally a problem &amp; an opportunity</a:t>
            </a:r>
            <a:r>
              <a:rPr lang="en-US" sz="1400" dirty="0">
                <a:solidFill>
                  <a:schemeClr val="accent4">
                    <a:lumMod val="60000"/>
                    <a:lumOff val="40000"/>
                  </a:schemeClr>
                </a:solidFill>
                <a:ea typeface="Calibri"/>
                <a:cs typeface="Calibri"/>
              </a:rPr>
              <a:t> </a:t>
            </a:r>
            <a:r>
              <a:rPr lang="en-US" sz="1400" dirty="0">
                <a:solidFill>
                  <a:srgbClr val="0070C0"/>
                </a:solidFill>
                <a:ea typeface="Calibri"/>
                <a:cs typeface="Calibri"/>
              </a:rPr>
              <a:t>Blue: More of an opportunity</a:t>
            </a:r>
          </a:p>
        </p:txBody>
      </p:sp>
    </p:spTree>
    <p:extLst>
      <p:ext uri="{BB962C8B-B14F-4D97-AF65-F5344CB8AC3E}">
        <p14:creationId xmlns:p14="http://schemas.microsoft.com/office/powerpoint/2010/main" val="272996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xmlns="" id="{86FF76B9-219D-4469-AF87-0236D2903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8" name="Group 47">
            <a:extLst>
              <a:ext uri="{FF2B5EF4-FFF2-40B4-BE49-F238E27FC236}">
                <a16:creationId xmlns:a16="http://schemas.microsoft.com/office/drawing/2014/main" xmlns="" id="{DB88BD78-87E1-424D-B479-C37D8E41B12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H="1">
            <a:off x="10964637" y="2358"/>
            <a:ext cx="1876653" cy="1766008"/>
            <a:chOff x="-648769" y="2358"/>
            <a:chExt cx="1876653" cy="1766008"/>
          </a:xfrm>
        </p:grpSpPr>
        <p:sp>
          <p:nvSpPr>
            <p:cNvPr id="49" name="Freeform: Shape 48">
              <a:extLst>
                <a:ext uri="{FF2B5EF4-FFF2-40B4-BE49-F238E27FC236}">
                  <a16:creationId xmlns:a16="http://schemas.microsoft.com/office/drawing/2014/main" xmlns="" id="{C05EB894-9410-4B20-95E4-7A25101AB8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166E38B6-B050-4340-8E8F-3A971DADC0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ectangle 51">
            <a:extLst>
              <a:ext uri="{FF2B5EF4-FFF2-40B4-BE49-F238E27FC236}">
                <a16:creationId xmlns:a16="http://schemas.microsoft.com/office/drawing/2014/main" xmlns=""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Isosceles Triangle 53">
            <a:extLst>
              <a:ext uri="{FF2B5EF4-FFF2-40B4-BE49-F238E27FC236}">
                <a16:creationId xmlns:a16="http://schemas.microsoft.com/office/drawing/2014/main" xmlns="" id="{633C5E46-DAC5-4661-9C87-22B08E2A5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38">
            <a:extLst>
              <a:ext uri="{FF2B5EF4-FFF2-40B4-BE49-F238E27FC236}">
                <a16:creationId xmlns:a16="http://schemas.microsoft.com/office/drawing/2014/main" xmlns="" id="{777A147A-9ED8-46B4-8660-1B3C2AA880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36210" y="643467"/>
            <a:ext cx="8519580" cy="47934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FEB5CC7F-1889-1054-A2EE-27A8D526F106}"/>
              </a:ext>
            </a:extLst>
          </p:cNvPr>
          <p:cNvSpPr>
            <a:spLocks noGrp="1"/>
          </p:cNvSpPr>
          <p:nvPr>
            <p:ph type="title"/>
          </p:nvPr>
        </p:nvSpPr>
        <p:spPr>
          <a:xfrm>
            <a:off x="536526" y="83104"/>
            <a:ext cx="4517104" cy="4636353"/>
          </a:xfrm>
        </p:spPr>
        <p:txBody>
          <a:bodyPr vert="horz" lIns="91440" tIns="45720" rIns="91440" bIns="45720" rtlCol="0">
            <a:normAutofit/>
          </a:bodyPr>
          <a:lstStyle/>
          <a:p>
            <a:pPr defTabSz="630936"/>
            <a:r>
              <a:rPr lang="en-US" sz="2800" kern="1200" dirty="0">
                <a:latin typeface="Times New Roman"/>
                <a:ea typeface="+mj-ea"/>
                <a:cs typeface="Aharoni"/>
              </a:rPr>
              <a:t>How </a:t>
            </a:r>
            <a:r>
              <a:rPr lang="en-US" sz="2800" b="1" kern="1200" dirty="0">
                <a:latin typeface="Times New Roman"/>
                <a:ea typeface="+mj-ea"/>
                <a:cs typeface="Aharoni"/>
              </a:rPr>
              <a:t>specific Southern EU member-states</a:t>
            </a:r>
            <a:r>
              <a:rPr lang="en-US" sz="2800" kern="1200" dirty="0">
                <a:latin typeface="Times New Roman"/>
                <a:ea typeface="+mj-ea"/>
                <a:cs typeface="Aharoni"/>
              </a:rPr>
              <a:t> have been affected by the </a:t>
            </a:r>
            <a:r>
              <a:rPr lang="en-US" sz="2800" b="1" kern="1200" dirty="0">
                <a:latin typeface="Times New Roman"/>
                <a:ea typeface="+mj-ea"/>
                <a:cs typeface="Aharoni"/>
              </a:rPr>
              <a:t>migration issue</a:t>
            </a:r>
            <a:r>
              <a:rPr lang="en-US" sz="2800" kern="1200" dirty="0">
                <a:latin typeface="Times New Roman"/>
                <a:ea typeface="+mj-ea"/>
                <a:cs typeface="Aharoni"/>
              </a:rPr>
              <a:t> including during the crisis of 2015/2016, and after, and what they would like to see in terms of </a:t>
            </a:r>
            <a:r>
              <a:rPr lang="en-US" sz="2800" b="1" kern="1200" dirty="0">
                <a:latin typeface="Times New Roman"/>
                <a:ea typeface="+mj-ea"/>
                <a:cs typeface="Aharoni"/>
              </a:rPr>
              <a:t>an EU policy towards the issue?</a:t>
            </a:r>
            <a:endParaRPr lang="en-US" sz="2800" b="1" dirty="0">
              <a:latin typeface="Times New Roman"/>
              <a:cs typeface="Aharoni"/>
            </a:endParaRPr>
          </a:p>
        </p:txBody>
      </p:sp>
      <p:sp>
        <p:nvSpPr>
          <p:cNvPr id="41" name="sketch line">
            <a:extLst>
              <a:ext uri="{FF2B5EF4-FFF2-40B4-BE49-F238E27FC236}">
                <a16:creationId xmlns:a16="http://schemas.microsoft.com/office/drawing/2014/main" xmlns="" id="{5D6C15A0-C087-4593-8414-2B4EC1CDC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614350" y="2921176"/>
            <a:ext cx="3131729" cy="12783"/>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custGeom>
                    <a:avLst/>
                    <a:gdLst>
                      <a:gd name="connsiteX0" fmla="*/ 0 w 3131729"/>
                      <a:gd name="connsiteY0" fmla="*/ 0 h 12783"/>
                      <a:gd name="connsiteX1" fmla="*/ 595029 w 3131729"/>
                      <a:gd name="connsiteY1" fmla="*/ 0 h 12783"/>
                      <a:gd name="connsiteX2" fmla="*/ 1221374 w 3131729"/>
                      <a:gd name="connsiteY2" fmla="*/ 0 h 12783"/>
                      <a:gd name="connsiteX3" fmla="*/ 1879037 w 3131729"/>
                      <a:gd name="connsiteY3" fmla="*/ 0 h 12783"/>
                      <a:gd name="connsiteX4" fmla="*/ 2536700 w 3131729"/>
                      <a:gd name="connsiteY4" fmla="*/ 0 h 12783"/>
                      <a:gd name="connsiteX5" fmla="*/ 3131729 w 3131729"/>
                      <a:gd name="connsiteY5" fmla="*/ 0 h 12783"/>
                      <a:gd name="connsiteX6" fmla="*/ 3131729 w 3131729"/>
                      <a:gd name="connsiteY6" fmla="*/ 12783 h 12783"/>
                      <a:gd name="connsiteX7" fmla="*/ 2442749 w 3131729"/>
                      <a:gd name="connsiteY7" fmla="*/ 12783 h 12783"/>
                      <a:gd name="connsiteX8" fmla="*/ 1753768 w 3131729"/>
                      <a:gd name="connsiteY8" fmla="*/ 12783 h 12783"/>
                      <a:gd name="connsiteX9" fmla="*/ 1127422 w 3131729"/>
                      <a:gd name="connsiteY9" fmla="*/ 12783 h 12783"/>
                      <a:gd name="connsiteX10" fmla="*/ 0 w 3131729"/>
                      <a:gd name="connsiteY10" fmla="*/ 12783 h 12783"/>
                      <a:gd name="connsiteX11" fmla="*/ 0 w 3131729"/>
                      <a:gd name="connsiteY11" fmla="*/ 0 h 1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1729" h="12783" fill="none" extrusionOk="0">
                        <a:moveTo>
                          <a:pt x="0" y="0"/>
                        </a:moveTo>
                        <a:cubicBezTo>
                          <a:pt x="245047" y="10938"/>
                          <a:pt x="460640" y="-3576"/>
                          <a:pt x="595029" y="0"/>
                        </a:cubicBezTo>
                        <a:cubicBezTo>
                          <a:pt x="729418" y="3576"/>
                          <a:pt x="1058901" y="-15410"/>
                          <a:pt x="1221374" y="0"/>
                        </a:cubicBezTo>
                        <a:cubicBezTo>
                          <a:pt x="1383847" y="15410"/>
                          <a:pt x="1707683" y="16625"/>
                          <a:pt x="1879037" y="0"/>
                        </a:cubicBezTo>
                        <a:cubicBezTo>
                          <a:pt x="2050391" y="-16625"/>
                          <a:pt x="2358880" y="-18747"/>
                          <a:pt x="2536700" y="0"/>
                        </a:cubicBezTo>
                        <a:cubicBezTo>
                          <a:pt x="2714520" y="18747"/>
                          <a:pt x="2962969" y="-22637"/>
                          <a:pt x="3131729" y="0"/>
                        </a:cubicBezTo>
                        <a:cubicBezTo>
                          <a:pt x="3132051" y="3019"/>
                          <a:pt x="3131627" y="10090"/>
                          <a:pt x="3131729" y="12783"/>
                        </a:cubicBezTo>
                        <a:cubicBezTo>
                          <a:pt x="2936822" y="5368"/>
                          <a:pt x="2625187" y="30622"/>
                          <a:pt x="2442749" y="12783"/>
                        </a:cubicBezTo>
                        <a:cubicBezTo>
                          <a:pt x="2260311" y="-5056"/>
                          <a:pt x="1987718" y="-5997"/>
                          <a:pt x="1753768" y="12783"/>
                        </a:cubicBezTo>
                        <a:cubicBezTo>
                          <a:pt x="1519818" y="31563"/>
                          <a:pt x="1327035" y="-7264"/>
                          <a:pt x="1127422" y="12783"/>
                        </a:cubicBezTo>
                        <a:cubicBezTo>
                          <a:pt x="927809" y="32830"/>
                          <a:pt x="368653" y="-27666"/>
                          <a:pt x="0" y="12783"/>
                        </a:cubicBezTo>
                        <a:cubicBezTo>
                          <a:pt x="-466" y="9404"/>
                          <a:pt x="-459" y="2828"/>
                          <a:pt x="0" y="0"/>
                        </a:cubicBezTo>
                        <a:close/>
                      </a:path>
                      <a:path w="3131729" h="12783" stroke="0" extrusionOk="0">
                        <a:moveTo>
                          <a:pt x="0" y="0"/>
                        </a:moveTo>
                        <a:cubicBezTo>
                          <a:pt x="263357" y="13862"/>
                          <a:pt x="453096" y="-16720"/>
                          <a:pt x="595029" y="0"/>
                        </a:cubicBezTo>
                        <a:cubicBezTo>
                          <a:pt x="736962" y="16720"/>
                          <a:pt x="958013" y="24478"/>
                          <a:pt x="1127422" y="0"/>
                        </a:cubicBezTo>
                        <a:cubicBezTo>
                          <a:pt x="1296831" y="-24478"/>
                          <a:pt x="1608616" y="-27906"/>
                          <a:pt x="1816403" y="0"/>
                        </a:cubicBezTo>
                        <a:cubicBezTo>
                          <a:pt x="2024190" y="27906"/>
                          <a:pt x="2224323" y="9060"/>
                          <a:pt x="2411431" y="0"/>
                        </a:cubicBezTo>
                        <a:cubicBezTo>
                          <a:pt x="2598539" y="-9060"/>
                          <a:pt x="2905870" y="-11453"/>
                          <a:pt x="3131729" y="0"/>
                        </a:cubicBezTo>
                        <a:cubicBezTo>
                          <a:pt x="3132167" y="4473"/>
                          <a:pt x="3131369" y="10135"/>
                          <a:pt x="3131729" y="12783"/>
                        </a:cubicBezTo>
                        <a:cubicBezTo>
                          <a:pt x="2859332" y="9451"/>
                          <a:pt x="2745475" y="36126"/>
                          <a:pt x="2505383" y="12783"/>
                        </a:cubicBezTo>
                        <a:cubicBezTo>
                          <a:pt x="2265291" y="-10560"/>
                          <a:pt x="2108865" y="-20493"/>
                          <a:pt x="1816403" y="12783"/>
                        </a:cubicBezTo>
                        <a:cubicBezTo>
                          <a:pt x="1523941" y="46059"/>
                          <a:pt x="1526776" y="8232"/>
                          <a:pt x="1284009" y="12783"/>
                        </a:cubicBezTo>
                        <a:cubicBezTo>
                          <a:pt x="1041242" y="17334"/>
                          <a:pt x="794484" y="35305"/>
                          <a:pt x="657663" y="12783"/>
                        </a:cubicBezTo>
                        <a:cubicBezTo>
                          <a:pt x="520842" y="-9739"/>
                          <a:pt x="136392" y="2414"/>
                          <a:pt x="0" y="12783"/>
                        </a:cubicBezTo>
                        <a:cubicBezTo>
                          <a:pt x="-383" y="7882"/>
                          <a:pt x="99" y="568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9">
            <a:extLst>
              <a:ext uri="{FF2B5EF4-FFF2-40B4-BE49-F238E27FC236}">
                <a16:creationId xmlns:a16="http://schemas.microsoft.com/office/drawing/2014/main" xmlns="" id="{D0DBC27E-F552-CBBB-4545-062017C9D9CD}"/>
              </a:ext>
            </a:extLst>
          </p:cNvPr>
          <p:cNvSpPr>
            <a:spLocks noGrp="1"/>
          </p:cNvSpPr>
          <p:nvPr>
            <p:ph idx="1"/>
          </p:nvPr>
        </p:nvSpPr>
        <p:spPr>
          <a:xfrm>
            <a:off x="5419367" y="1029356"/>
            <a:ext cx="4350556" cy="3796422"/>
          </a:xfrm>
        </p:spPr>
        <p:txBody>
          <a:bodyPr vert="horz" lIns="91440" tIns="45720" rIns="91440" bIns="45720" rtlCol="0" anchor="ctr">
            <a:noAutofit/>
          </a:bodyPr>
          <a:lstStyle/>
          <a:p>
            <a:pPr marL="314960" indent="-314960" defTabSz="630936">
              <a:spcBef>
                <a:spcPts val="690"/>
              </a:spcBef>
            </a:pPr>
            <a:r>
              <a:rPr lang="en-US" sz="2400" b="1" kern="1200" dirty="0">
                <a:latin typeface="+mn-lt"/>
                <a:ea typeface="+mn-ea"/>
                <a:cs typeface="Calibri"/>
              </a:rPr>
              <a:t>Factors shaping their stance</a:t>
            </a:r>
            <a:r>
              <a:rPr lang="en-US" sz="2400" kern="1200" dirty="0">
                <a:latin typeface="+mn-lt"/>
                <a:ea typeface="+mn-ea"/>
                <a:cs typeface="Calibri"/>
              </a:rPr>
              <a:t> towards EU in general and EU migration and asylum policy</a:t>
            </a:r>
            <a:endParaRPr lang="en-US" sz="2400" kern="1200" dirty="0">
              <a:latin typeface="+mn-lt"/>
              <a:cs typeface="Calibri"/>
            </a:endParaRPr>
          </a:p>
          <a:p>
            <a:pPr marL="314960" indent="-314960" defTabSz="630936">
              <a:spcBef>
                <a:spcPts val="690"/>
              </a:spcBef>
            </a:pPr>
            <a:endParaRPr lang="en-US" sz="2400" kern="1200" dirty="0">
              <a:latin typeface="+mn-lt"/>
              <a:cs typeface="Calibri"/>
            </a:endParaRPr>
          </a:p>
          <a:p>
            <a:pPr marL="314960" indent="-314960" defTabSz="630936">
              <a:spcBef>
                <a:spcPts val="690"/>
              </a:spcBef>
            </a:pPr>
            <a:r>
              <a:rPr lang="en-US" sz="2400" kern="1200" dirty="0">
                <a:latin typeface="+mn-lt"/>
                <a:ea typeface="+mn-ea"/>
                <a:cs typeface="+mn-cs"/>
              </a:rPr>
              <a:t>What Europe? </a:t>
            </a:r>
            <a:r>
              <a:rPr lang="en-US" sz="2400" b="1" kern="1200" dirty="0">
                <a:latin typeface="+mn-lt"/>
                <a:ea typeface="+mn-ea"/>
                <a:cs typeface="+mn-cs"/>
              </a:rPr>
              <a:t>What Migration and asylum policy?</a:t>
            </a:r>
            <a:endParaRPr lang="en-US" sz="2400" b="1" kern="1200" dirty="0">
              <a:latin typeface="+mn-lt"/>
              <a:cs typeface="Calibri"/>
            </a:endParaRPr>
          </a:p>
          <a:p>
            <a:pPr marL="314960" indent="-314960" defTabSz="630936">
              <a:spcBef>
                <a:spcPts val="690"/>
              </a:spcBef>
            </a:pPr>
            <a:endParaRPr lang="en-US" sz="2400" kern="1200" dirty="0">
              <a:latin typeface="+mn-lt"/>
              <a:cs typeface="Calibri"/>
            </a:endParaRPr>
          </a:p>
          <a:p>
            <a:pPr marL="314960" indent="-314960" defTabSz="630936">
              <a:spcBef>
                <a:spcPts val="690"/>
              </a:spcBef>
            </a:pPr>
            <a:r>
              <a:rPr lang="en-US" sz="2400" kern="1200" dirty="0">
                <a:latin typeface="+mn-lt"/>
                <a:ea typeface="+mn-ea"/>
                <a:cs typeface="Calibri"/>
              </a:rPr>
              <a:t>Current and recent </a:t>
            </a:r>
            <a:r>
              <a:rPr lang="en-US" sz="2400" b="1" kern="1200" dirty="0">
                <a:latin typeface="+mn-lt"/>
                <a:ea typeface="+mn-ea"/>
                <a:cs typeface="Calibri"/>
              </a:rPr>
              <a:t>crisis</a:t>
            </a:r>
            <a:endParaRPr lang="en-US" sz="2400" b="1" kern="1200" dirty="0">
              <a:latin typeface="+mn-lt"/>
              <a:cs typeface="Calibri"/>
            </a:endParaRPr>
          </a:p>
          <a:p>
            <a:pPr marL="314960" indent="-314960" defTabSz="630936">
              <a:spcBef>
                <a:spcPts val="690"/>
              </a:spcBef>
            </a:pPr>
            <a:endParaRPr lang="en-US" sz="2400" kern="1200" dirty="0">
              <a:latin typeface="+mn-lt"/>
              <a:cs typeface="Calibri"/>
            </a:endParaRPr>
          </a:p>
          <a:p>
            <a:pPr marL="314960" indent="-314960" defTabSz="630936">
              <a:spcBef>
                <a:spcPts val="690"/>
              </a:spcBef>
            </a:pPr>
            <a:r>
              <a:rPr lang="en-US" sz="2400" b="1" kern="1200" dirty="0">
                <a:latin typeface="+mn-lt"/>
                <a:ea typeface="+mn-ea"/>
                <a:cs typeface="Calibri"/>
              </a:rPr>
              <a:t>Public Opinion </a:t>
            </a:r>
            <a:r>
              <a:rPr lang="en-US" sz="2400" kern="1200" dirty="0">
                <a:latin typeface="+mn-lt"/>
                <a:ea typeface="+mn-ea"/>
                <a:cs typeface="Calibri"/>
              </a:rPr>
              <a:t>on Migration</a:t>
            </a:r>
            <a:endParaRPr lang="en-US" sz="2400" kern="1200" dirty="0">
              <a:latin typeface="+mn-lt"/>
              <a:cs typeface="Calibri"/>
            </a:endParaRPr>
          </a:p>
          <a:p>
            <a:pPr marL="0" indent="0">
              <a:buNone/>
            </a:pPr>
            <a:endParaRPr lang="en-US" sz="2200"/>
          </a:p>
        </p:txBody>
      </p:sp>
      <p:graphicFrame>
        <p:nvGraphicFramePr>
          <p:cNvPr id="5" name="Diagram 4">
            <a:extLst>
              <a:ext uri="{FF2B5EF4-FFF2-40B4-BE49-F238E27FC236}">
                <a16:creationId xmlns:a16="http://schemas.microsoft.com/office/drawing/2014/main" xmlns="" id="{E3A82669-4FFC-CE30-0FFD-6F7BF3D88B8C}"/>
              </a:ext>
            </a:extLst>
          </p:cNvPr>
          <p:cNvGraphicFramePr/>
          <p:nvPr>
            <p:extLst>
              <p:ext uri="{D42A27DB-BD31-4B8C-83A1-F6EECF244321}">
                <p14:modId xmlns:p14="http://schemas.microsoft.com/office/powerpoint/2010/main" val="1587714402"/>
              </p:ext>
            </p:extLst>
          </p:nvPr>
        </p:nvGraphicFramePr>
        <p:xfrm>
          <a:off x="5225219" y="4135035"/>
          <a:ext cx="6747905" cy="3424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5" name="TextBox 94">
            <a:extLst>
              <a:ext uri="{FF2B5EF4-FFF2-40B4-BE49-F238E27FC236}">
                <a16:creationId xmlns:a16="http://schemas.microsoft.com/office/drawing/2014/main" xmlns="" id="{D39C6B24-98FE-3C85-4F19-AFCCAD563474}"/>
              </a:ext>
            </a:extLst>
          </p:cNvPr>
          <p:cNvSpPr txBox="1"/>
          <p:nvPr/>
        </p:nvSpPr>
        <p:spPr>
          <a:xfrm>
            <a:off x="1881187" y="267348"/>
            <a:ext cx="236284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u="sng" dirty="0">
                <a:latin typeface="Times New Roman"/>
                <a:cs typeface="Calibri"/>
              </a:rPr>
              <a:t>TOPIC</a:t>
            </a:r>
            <a:endParaRPr lang="en-US" sz="2800" u="sng" dirty="0">
              <a:latin typeface="Times New Roman"/>
            </a:endParaRPr>
          </a:p>
        </p:txBody>
      </p:sp>
      <p:sp>
        <p:nvSpPr>
          <p:cNvPr id="96" name="TextBox 95">
            <a:extLst>
              <a:ext uri="{FF2B5EF4-FFF2-40B4-BE49-F238E27FC236}">
                <a16:creationId xmlns:a16="http://schemas.microsoft.com/office/drawing/2014/main" xmlns="" id="{B334CDB2-6CF9-B552-1096-9E7EB35B9390}"/>
              </a:ext>
            </a:extLst>
          </p:cNvPr>
          <p:cNvSpPr txBox="1"/>
          <p:nvPr/>
        </p:nvSpPr>
        <p:spPr>
          <a:xfrm>
            <a:off x="6589567" y="267350"/>
            <a:ext cx="22892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u="sng" dirty="0">
                <a:latin typeface="Times New Roman"/>
                <a:cs typeface="Calibri"/>
              </a:rPr>
              <a:t>CHAPTERS</a:t>
            </a:r>
            <a:endParaRPr lang="en-US" sz="2800" u="sng">
              <a:latin typeface="Times New Roman"/>
              <a:cs typeface="Times New Roman"/>
            </a:endParaRPr>
          </a:p>
        </p:txBody>
      </p:sp>
    </p:spTree>
    <p:extLst>
      <p:ext uri="{BB962C8B-B14F-4D97-AF65-F5344CB8AC3E}">
        <p14:creationId xmlns:p14="http://schemas.microsoft.com/office/powerpoint/2010/main" val="2405706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7F2A21-562F-5BD4-3664-68FF10F0E4BE}"/>
              </a:ext>
            </a:extLst>
          </p:cNvPr>
          <p:cNvSpPr>
            <a:spLocks noGrp="1"/>
          </p:cNvSpPr>
          <p:nvPr>
            <p:ph type="title"/>
          </p:nvPr>
        </p:nvSpPr>
        <p:spPr>
          <a:xfrm>
            <a:off x="762001" y="5074024"/>
            <a:ext cx="10109199" cy="598032"/>
          </a:xfrm>
        </p:spPr>
        <p:txBody>
          <a:bodyPr vert="horz" lIns="91440" tIns="45720" rIns="91440" bIns="45720" rtlCol="0" anchor="ctr">
            <a:normAutofit fontScale="90000"/>
          </a:bodyPr>
          <a:lstStyle/>
          <a:p>
            <a:r>
              <a:rPr lang="en-US" sz="2500" dirty="0">
                <a:latin typeface="Times New Roman"/>
                <a:cs typeface="Times New Roman"/>
              </a:rPr>
              <a:t>2022 Eurobarometer Survey: Immigration(*) more of a problem? For which member-states?</a:t>
            </a:r>
          </a:p>
        </p:txBody>
      </p:sp>
      <p:cxnSp>
        <p:nvCxnSpPr>
          <p:cNvPr id="39" name="Straight Connector 38">
            <a:extLst>
              <a:ext uri="{FF2B5EF4-FFF2-40B4-BE49-F238E27FC236}">
                <a16:creationId xmlns:a16="http://schemas.microsoft.com/office/drawing/2014/main" xmlns="" id="{7667AA61-5C27-F30F-D229-06CBE5709F3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65141" y="481151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xmlns="" id="{1C12A59F-F5AD-89A7-9BB8-D5B92ABC1329}"/>
              </a:ext>
            </a:extLst>
          </p:cNvPr>
          <p:cNvPicPr>
            <a:picLocks noChangeAspect="1"/>
          </p:cNvPicPr>
          <p:nvPr/>
        </p:nvPicPr>
        <p:blipFill>
          <a:blip r:embed="rId2"/>
          <a:stretch>
            <a:fillRect/>
          </a:stretch>
        </p:blipFill>
        <p:spPr>
          <a:xfrm>
            <a:off x="722863" y="-1435"/>
            <a:ext cx="10791971" cy="4787365"/>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xmlns="" id="{246D421D-0B3B-77A9-D1B9-471E50726C03}"/>
                  </a:ext>
                </a:extLst>
              </p14:cNvPr>
              <p14:cNvContentPartPr/>
              <p14:nvPr/>
            </p14:nvContentPartPr>
            <p14:xfrm>
              <a:off x="1648272" y="3788072"/>
              <a:ext cx="151715" cy="6902"/>
            </p14:xfrm>
          </p:contentPart>
        </mc:Choice>
        <mc:Fallback xmlns="">
          <p:pic>
            <p:nvPicPr>
              <p:cNvPr id="6" name="Ink 5">
                <a:extLst>
                  <a:ext uri="{FF2B5EF4-FFF2-40B4-BE49-F238E27FC236}">
                    <a16:creationId xmlns:a16="http://schemas.microsoft.com/office/drawing/2014/main" id="{246D421D-0B3B-77A9-D1B9-471E50726C03}"/>
                  </a:ext>
                </a:extLst>
              </p:cNvPr>
              <p:cNvPicPr/>
              <p:nvPr/>
            </p:nvPicPr>
            <p:blipFill>
              <a:blip r:embed="rId4"/>
              <a:stretch>
                <a:fillRect/>
              </a:stretch>
            </p:blipFill>
            <p:spPr>
              <a:xfrm>
                <a:off x="1594704" y="3650032"/>
                <a:ext cx="259210" cy="28252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xmlns="" id="{9C76F05A-53AF-E775-DC9F-0809AF07608E}"/>
                  </a:ext>
                </a:extLst>
              </p14:cNvPr>
              <p14:cNvContentPartPr/>
              <p14:nvPr/>
            </p14:nvContentPartPr>
            <p14:xfrm>
              <a:off x="1958385" y="3804834"/>
              <a:ext cx="149942" cy="6902"/>
            </p14:xfrm>
          </p:contentPart>
        </mc:Choice>
        <mc:Fallback xmlns="">
          <p:pic>
            <p:nvPicPr>
              <p:cNvPr id="7" name="Ink 6">
                <a:extLst>
                  <a:ext uri="{FF2B5EF4-FFF2-40B4-BE49-F238E27FC236}">
                    <a16:creationId xmlns:a16="http://schemas.microsoft.com/office/drawing/2014/main" id="{9C76F05A-53AF-E775-DC9F-0809AF07608E}"/>
                  </a:ext>
                </a:extLst>
              </p:cNvPr>
              <p:cNvPicPr/>
              <p:nvPr/>
            </p:nvPicPr>
            <p:blipFill>
              <a:blip r:embed="rId6"/>
              <a:stretch>
                <a:fillRect/>
              </a:stretch>
            </p:blipFill>
            <p:spPr>
              <a:xfrm>
                <a:off x="1904578" y="1734234"/>
                <a:ext cx="257197" cy="4141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xmlns="" id="{92CA57FE-AB7D-BD3C-C051-D1DF165284A2}"/>
                  </a:ext>
                </a:extLst>
              </p14:cNvPr>
              <p14:cNvContentPartPr/>
              <p14:nvPr/>
            </p14:nvContentPartPr>
            <p14:xfrm>
              <a:off x="2947390" y="3796453"/>
              <a:ext cx="149846" cy="8746"/>
            </p14:xfrm>
          </p:contentPart>
        </mc:Choice>
        <mc:Fallback xmlns="">
          <p:pic>
            <p:nvPicPr>
              <p:cNvPr id="9" name="Ink 8">
                <a:extLst>
                  <a:ext uri="{FF2B5EF4-FFF2-40B4-BE49-F238E27FC236}">
                    <a16:creationId xmlns:a16="http://schemas.microsoft.com/office/drawing/2014/main" id="{92CA57FE-AB7D-BD3C-C051-D1DF165284A2}"/>
                  </a:ext>
                </a:extLst>
              </p:cNvPr>
              <p:cNvPicPr/>
              <p:nvPr/>
            </p:nvPicPr>
            <p:blipFill>
              <a:blip r:embed="rId8"/>
              <a:stretch>
                <a:fillRect/>
              </a:stretch>
            </p:blipFill>
            <p:spPr>
              <a:xfrm>
                <a:off x="2893489" y="3691501"/>
                <a:ext cx="257290" cy="2183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xmlns="" id="{2782B3B3-CB70-EC48-240C-79D817A45154}"/>
                  </a:ext>
                </a:extLst>
              </p14:cNvPr>
              <p14:cNvContentPartPr/>
              <p14:nvPr/>
            </p14:nvContentPartPr>
            <p14:xfrm>
              <a:off x="8864658" y="3788072"/>
              <a:ext cx="158317" cy="6902"/>
            </p14:xfrm>
          </p:contentPart>
        </mc:Choice>
        <mc:Fallback xmlns="">
          <p:pic>
            <p:nvPicPr>
              <p:cNvPr id="10" name="Ink 9">
                <a:extLst>
                  <a:ext uri="{FF2B5EF4-FFF2-40B4-BE49-F238E27FC236}">
                    <a16:creationId xmlns:a16="http://schemas.microsoft.com/office/drawing/2014/main" id="{2782B3B3-CB70-EC48-240C-79D817A45154}"/>
                  </a:ext>
                </a:extLst>
              </p:cNvPr>
              <p:cNvPicPr/>
              <p:nvPr/>
            </p:nvPicPr>
            <p:blipFill>
              <a:blip r:embed="rId10"/>
              <a:stretch>
                <a:fillRect/>
              </a:stretch>
            </p:blipFill>
            <p:spPr>
              <a:xfrm>
                <a:off x="8810809" y="1717472"/>
                <a:ext cx="265657" cy="4141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xmlns="" id="{0715B8A3-E6DD-D5ED-5FBB-8D4B326FAAC7}"/>
                  </a:ext>
                </a:extLst>
              </p14:cNvPr>
              <p14:cNvContentPartPr/>
              <p14:nvPr/>
            </p14:nvContentPartPr>
            <p14:xfrm>
              <a:off x="9836901" y="3821597"/>
              <a:ext cx="164901" cy="8745"/>
            </p14:xfrm>
          </p:contentPart>
        </mc:Choice>
        <mc:Fallback xmlns="">
          <p:pic>
            <p:nvPicPr>
              <p:cNvPr id="14" name="Ink 13">
                <a:extLst>
                  <a:ext uri="{FF2B5EF4-FFF2-40B4-BE49-F238E27FC236}">
                    <a16:creationId xmlns:a16="http://schemas.microsoft.com/office/drawing/2014/main" id="{0715B8A3-E6DD-D5ED-5FBB-8D4B326FAAC7}"/>
                  </a:ext>
                </a:extLst>
              </p:cNvPr>
              <p:cNvPicPr/>
              <p:nvPr/>
            </p:nvPicPr>
            <p:blipFill>
              <a:blip r:embed="rId12"/>
              <a:stretch>
                <a:fillRect/>
              </a:stretch>
            </p:blipFill>
            <p:spPr>
              <a:xfrm>
                <a:off x="9783012" y="3717007"/>
                <a:ext cx="272320" cy="218275"/>
              </a:xfrm>
              <a:prstGeom prst="rect">
                <a:avLst/>
              </a:prstGeom>
            </p:spPr>
          </p:pic>
        </mc:Fallback>
      </mc:AlternateContent>
      <p:sp>
        <p:nvSpPr>
          <p:cNvPr id="3" name="TextBox 2">
            <a:extLst>
              <a:ext uri="{FF2B5EF4-FFF2-40B4-BE49-F238E27FC236}">
                <a16:creationId xmlns:a16="http://schemas.microsoft.com/office/drawing/2014/main" xmlns="" id="{1FA5405D-FD96-B46A-177A-B5F1AD2EAD2E}"/>
              </a:ext>
            </a:extLst>
          </p:cNvPr>
          <p:cNvSpPr txBox="1"/>
          <p:nvPr/>
        </p:nvSpPr>
        <p:spPr>
          <a:xfrm>
            <a:off x="985344" y="5802585"/>
            <a:ext cx="988629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In contrast to 2018 findings the only significant change has been seen to Italian Public opinion stance(in </a:t>
            </a:r>
            <a:r>
              <a:rPr lang="en-US">
                <a:cs typeface="Calibri"/>
              </a:rPr>
              <a:t>a positive manner). </a:t>
            </a:r>
            <a:r>
              <a:rPr lang="en-US" dirty="0">
                <a:cs typeface="Calibri"/>
              </a:rPr>
              <a:t>While Cyprus, Malta and Greece sustain their high figures in considering immigration as more of a problem</a:t>
            </a:r>
            <a:endParaRPr lang="en-US" dirty="0"/>
          </a:p>
        </p:txBody>
      </p:sp>
    </p:spTree>
    <p:extLst>
      <p:ext uri="{BB962C8B-B14F-4D97-AF65-F5344CB8AC3E}">
        <p14:creationId xmlns:p14="http://schemas.microsoft.com/office/powerpoint/2010/main" val="411908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13A84BEE-BCCA-A021-F61B-AD3F90349109}"/>
              </a:ext>
            </a:extLst>
          </p:cNvPr>
          <p:cNvSpPr>
            <a:spLocks noGrp="1"/>
          </p:cNvSpPr>
          <p:nvPr>
            <p:ph type="title"/>
          </p:nvPr>
        </p:nvSpPr>
        <p:spPr>
          <a:xfrm>
            <a:off x="1383564" y="348865"/>
            <a:ext cx="9718111" cy="1576446"/>
          </a:xfrm>
        </p:spPr>
        <p:txBody>
          <a:bodyPr anchor="ctr">
            <a:normAutofit/>
          </a:bodyPr>
          <a:lstStyle/>
          <a:p>
            <a:r>
              <a:rPr lang="en-US" sz="3400" dirty="0">
                <a:solidFill>
                  <a:srgbClr val="FFFFFF"/>
                </a:solidFill>
                <a:latin typeface="Times New Roman"/>
                <a:cs typeface="Calibri Light"/>
              </a:rPr>
              <a:t>Factors shaping the stance of Southern EU </a:t>
            </a:r>
            <a:br>
              <a:rPr lang="en-US" sz="3400" dirty="0">
                <a:solidFill>
                  <a:srgbClr val="FFFFFF"/>
                </a:solidFill>
                <a:latin typeface="Times New Roman"/>
                <a:cs typeface="Calibri Light"/>
              </a:rPr>
            </a:br>
            <a:r>
              <a:rPr lang="en-US" sz="3400" dirty="0">
                <a:solidFill>
                  <a:srgbClr val="FFFFFF"/>
                </a:solidFill>
                <a:latin typeface="Times New Roman"/>
                <a:cs typeface="Calibri Light"/>
              </a:rPr>
              <a:t>member-states towards EU migration and asylum policy</a:t>
            </a:r>
            <a:r>
              <a:rPr lang="en-US" sz="3400" dirty="0">
                <a:solidFill>
                  <a:srgbClr val="FFFFFF"/>
                </a:solidFill>
                <a:cs typeface="Calibri Light"/>
              </a:rPr>
              <a:t> </a:t>
            </a:r>
            <a:endParaRPr lang="en-US" sz="3400" dirty="0">
              <a:solidFill>
                <a:srgbClr val="FFFFFF"/>
              </a:solidFill>
            </a:endParaRPr>
          </a:p>
        </p:txBody>
      </p:sp>
      <p:graphicFrame>
        <p:nvGraphicFramePr>
          <p:cNvPr id="4" name="Content Placeholder 3">
            <a:extLst>
              <a:ext uri="{FF2B5EF4-FFF2-40B4-BE49-F238E27FC236}">
                <a16:creationId xmlns:a16="http://schemas.microsoft.com/office/drawing/2014/main" xmlns="" id="{DDB78A56-4B00-8779-F9CE-8A918A98CD5A}"/>
              </a:ext>
            </a:extLst>
          </p:cNvPr>
          <p:cNvGraphicFramePr>
            <a:graphicFrameLocks noGrp="1"/>
          </p:cNvGraphicFramePr>
          <p:nvPr>
            <p:ph idx="1"/>
            <p:extLst>
              <p:ext uri="{D42A27DB-BD31-4B8C-83A1-F6EECF244321}">
                <p14:modId xmlns:p14="http://schemas.microsoft.com/office/powerpoint/2010/main" val="3501062742"/>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2483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xmlns="" id="{5DC45528-AD13-D4D7-253D-464533599992}"/>
              </a:ext>
            </a:extLst>
          </p:cNvPr>
          <p:cNvPicPr>
            <a:picLocks noChangeAspect="1"/>
          </p:cNvPicPr>
          <p:nvPr/>
        </p:nvPicPr>
        <p:blipFill rotWithShape="1">
          <a:blip r:embed="rId2"/>
          <a:srcRect r="9085" b="20836"/>
          <a:stretch/>
        </p:blipFill>
        <p:spPr>
          <a:xfrm>
            <a:off x="20" y="10"/>
            <a:ext cx="12191980" cy="6857990"/>
          </a:xfrm>
          <a:prstGeom prst="rect">
            <a:avLst/>
          </a:prstGeom>
        </p:spPr>
      </p:pic>
      <p:sp>
        <p:nvSpPr>
          <p:cNvPr id="68" name="Rectangle 67">
            <a:extLst>
              <a:ext uri="{FF2B5EF4-FFF2-40B4-BE49-F238E27FC236}">
                <a16:creationId xmlns:a16="http://schemas.microsoft.com/office/drawing/2014/main" xmlns="" id="{257363FD-7E77-4145-9483-331A807ADF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BFA2A37-B274-FDA6-EA27-6EA6A2E7957A}"/>
              </a:ext>
            </a:extLst>
          </p:cNvPr>
          <p:cNvSpPr>
            <a:spLocks noGrp="1"/>
          </p:cNvSpPr>
          <p:nvPr>
            <p:ph type="title"/>
          </p:nvPr>
        </p:nvSpPr>
        <p:spPr>
          <a:xfrm>
            <a:off x="838200" y="365125"/>
            <a:ext cx="10515600" cy="1325563"/>
          </a:xfrm>
        </p:spPr>
        <p:txBody>
          <a:bodyPr>
            <a:normAutofit/>
          </a:bodyPr>
          <a:lstStyle/>
          <a:p>
            <a:r>
              <a:rPr lang="en-US" sz="4000">
                <a:latin typeface="Times New Roman"/>
                <a:cs typeface="Calibri Light"/>
              </a:rPr>
              <a:t>Timeline of the Migration crisis, events  (2015-)</a:t>
            </a:r>
            <a:endParaRPr lang="en-US" sz="4000">
              <a:latin typeface="Times New Roman"/>
              <a:cs typeface="Times New Roman"/>
            </a:endParaRPr>
          </a:p>
        </p:txBody>
      </p:sp>
      <p:graphicFrame>
        <p:nvGraphicFramePr>
          <p:cNvPr id="63" name="Content Placeholder 3">
            <a:extLst>
              <a:ext uri="{FF2B5EF4-FFF2-40B4-BE49-F238E27FC236}">
                <a16:creationId xmlns:a16="http://schemas.microsoft.com/office/drawing/2014/main" xmlns="" id="{4B89A5F1-AEFC-1885-916E-BEE555D216BA}"/>
              </a:ext>
            </a:extLst>
          </p:cNvPr>
          <p:cNvGraphicFramePr/>
          <p:nvPr>
            <p:extLst>
              <p:ext uri="{D42A27DB-BD31-4B8C-83A1-F6EECF244321}">
                <p14:modId xmlns:p14="http://schemas.microsoft.com/office/powerpoint/2010/main" val="1650693628"/>
              </p:ext>
            </p:extLst>
          </p:nvPr>
        </p:nvGraphicFramePr>
        <p:xfrm>
          <a:off x="-173076" y="1260547"/>
          <a:ext cx="12703679" cy="4933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3" name="TextBox 492">
            <a:extLst>
              <a:ext uri="{FF2B5EF4-FFF2-40B4-BE49-F238E27FC236}">
                <a16:creationId xmlns:a16="http://schemas.microsoft.com/office/drawing/2014/main" xmlns="" id="{D84C470C-BA1A-D887-12B1-CBBED516C469}"/>
              </a:ext>
            </a:extLst>
          </p:cNvPr>
          <p:cNvSpPr txBox="1"/>
          <p:nvPr/>
        </p:nvSpPr>
        <p:spPr>
          <a:xfrm>
            <a:off x="10035497" y="4559157"/>
            <a:ext cx="194780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Russia-Ukraine war</a:t>
            </a:r>
            <a:endParaRPr lang="en-US" sz="1400" dirty="0">
              <a:cs typeface="Calibri"/>
            </a:endParaRPr>
          </a:p>
          <a:p>
            <a:r>
              <a:rPr lang="en-US" sz="1400" dirty="0">
                <a:cs typeface="Calibri"/>
              </a:rPr>
              <a:t>Ukrainians fleeing to EU member states</a:t>
            </a:r>
          </a:p>
        </p:txBody>
      </p:sp>
    </p:spTree>
    <p:extLst>
      <p:ext uri="{BB962C8B-B14F-4D97-AF65-F5344CB8AC3E}">
        <p14:creationId xmlns:p14="http://schemas.microsoft.com/office/powerpoint/2010/main" val="3103887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5DCB5928-DC7D-4612-9922-441966E156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Freeform: Shape 21">
            <a:extLst>
              <a:ext uri="{FF2B5EF4-FFF2-40B4-BE49-F238E27FC236}">
                <a16:creationId xmlns:a16="http://schemas.microsoft.com/office/drawing/2014/main" xmlns="" id="{682C1161-1736-45EC-99B7-33F3CAE9D5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xmlns="" id="{84D4DDB8-B68F-45B0-9F62-C4279996F6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082A93C8-363A-9E23-8C31-83CFBC49277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latin typeface="Times New Roman"/>
                <a:cs typeface="Times New Roman"/>
              </a:rPr>
              <a:t>Main</a:t>
            </a:r>
            <a:r>
              <a:rPr lang="en-US" sz="4800" kern="1200" dirty="0">
                <a:latin typeface="Times New Roman"/>
                <a:cs typeface="Times New Roman"/>
              </a:rPr>
              <a:t> Migration passages in the EU</a:t>
            </a:r>
            <a:endParaRPr lang="en-US">
              <a:ea typeface="Calibri Light" panose="020F0302020204030204"/>
              <a:cs typeface="Calibri Light" panose="020F0302020204030204"/>
            </a:endParaRPr>
          </a:p>
        </p:txBody>
      </p:sp>
      <p:sp>
        <p:nvSpPr>
          <p:cNvPr id="26" name="Rectangle 25">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Migrants detected entering the EU, 2014-2015">
            <a:extLst>
              <a:ext uri="{FF2B5EF4-FFF2-40B4-BE49-F238E27FC236}">
                <a16:creationId xmlns:a16="http://schemas.microsoft.com/office/drawing/2014/main" xmlns="" id="{30D56182-B4D0-B838-DBD3-F6BEAFFE8EA9}"/>
              </a:ext>
            </a:extLst>
          </p:cNvPr>
          <p:cNvPicPr>
            <a:picLocks noGrp="1" noChangeAspect="1"/>
          </p:cNvPicPr>
          <p:nvPr>
            <p:ph idx="1"/>
          </p:nvPr>
        </p:nvPicPr>
        <p:blipFill rotWithShape="1">
          <a:blip r:embed="rId2"/>
          <a:srcRect t="12755" r="3" b="3"/>
          <a:stretch/>
        </p:blipFill>
        <p:spPr>
          <a:xfrm>
            <a:off x="5423937" y="262003"/>
            <a:ext cx="6441627" cy="6234697"/>
          </a:xfrm>
          <a:prstGeom prst="rect">
            <a:avLst/>
          </a:prstGeom>
        </p:spPr>
      </p:pic>
      <p:sp>
        <p:nvSpPr>
          <p:cNvPr id="3" name="TextBox 2">
            <a:extLst>
              <a:ext uri="{FF2B5EF4-FFF2-40B4-BE49-F238E27FC236}">
                <a16:creationId xmlns:a16="http://schemas.microsoft.com/office/drawing/2014/main" xmlns="" id="{7FB75526-5348-5CF8-D2B8-329A8E7CD7EA}"/>
              </a:ext>
            </a:extLst>
          </p:cNvPr>
          <p:cNvSpPr txBox="1"/>
          <p:nvPr/>
        </p:nvSpPr>
        <p:spPr>
          <a:xfrm>
            <a:off x="590719" y="2330505"/>
            <a:ext cx="4559425" cy="397958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endParaRPr lang="en-US" sz="2000" dirty="0">
              <a:cs typeface="Calibri"/>
            </a:endParaRPr>
          </a:p>
        </p:txBody>
      </p:sp>
    </p:spTree>
    <p:extLst>
      <p:ext uri="{BB962C8B-B14F-4D97-AF65-F5344CB8AC3E}">
        <p14:creationId xmlns:p14="http://schemas.microsoft.com/office/powerpoint/2010/main" val="3362032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53B021B3-DE93-4AB7-8A18-CF5F1CED88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BEB31BC-E764-890D-1BD7-A7A8694BC28D}"/>
              </a:ext>
            </a:extLst>
          </p:cNvPr>
          <p:cNvSpPr>
            <a:spLocks noGrp="1"/>
          </p:cNvSpPr>
          <p:nvPr>
            <p:ph type="title"/>
          </p:nvPr>
        </p:nvSpPr>
        <p:spPr>
          <a:xfrm>
            <a:off x="841248" y="256032"/>
            <a:ext cx="10506456" cy="1014984"/>
          </a:xfrm>
        </p:spPr>
        <p:txBody>
          <a:bodyPr vert="horz" lIns="91440" tIns="45720" rIns="91440" bIns="45720" rtlCol="0" anchor="b">
            <a:normAutofit/>
          </a:bodyPr>
          <a:lstStyle/>
          <a:p>
            <a:r>
              <a:rPr lang="en-US" sz="3100">
                <a:latin typeface="Times New Roman"/>
                <a:ea typeface="Calibri Light"/>
                <a:cs typeface="Aharoni"/>
              </a:rPr>
              <a:t>Population of S-EU </a:t>
            </a:r>
            <a:br>
              <a:rPr lang="en-US" sz="3100">
                <a:latin typeface="Times New Roman"/>
                <a:ea typeface="Calibri Light"/>
                <a:cs typeface="Aharoni"/>
              </a:rPr>
            </a:br>
            <a:r>
              <a:rPr lang="en-US" sz="3100">
                <a:latin typeface="Times New Roman"/>
                <a:ea typeface="Calibri Light"/>
                <a:cs typeface="Aharoni"/>
              </a:rPr>
              <a:t>member-states</a:t>
            </a:r>
          </a:p>
        </p:txBody>
      </p:sp>
      <p:sp>
        <p:nvSpPr>
          <p:cNvPr id="17" name="Rectangle 16">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 name="Picture 2" descr="A graph of population by country&#10;&#10;Description automatically generated">
            <a:extLst>
              <a:ext uri="{FF2B5EF4-FFF2-40B4-BE49-F238E27FC236}">
                <a16:creationId xmlns:a16="http://schemas.microsoft.com/office/drawing/2014/main" xmlns="" id="{C5842012-061A-5430-9DBE-F1EEEFCABBA1}"/>
              </a:ext>
            </a:extLst>
          </p:cNvPr>
          <p:cNvPicPr>
            <a:picLocks noChangeAspect="1"/>
          </p:cNvPicPr>
          <p:nvPr/>
        </p:nvPicPr>
        <p:blipFill>
          <a:blip r:embed="rId2"/>
          <a:stretch>
            <a:fillRect/>
          </a:stretch>
        </p:blipFill>
        <p:spPr>
          <a:xfrm>
            <a:off x="367708" y="1713078"/>
            <a:ext cx="8767853" cy="5112577"/>
          </a:xfrm>
          <a:prstGeom prst="rect">
            <a:avLst/>
          </a:prstGeom>
        </p:spPr>
      </p:pic>
      <p:sp>
        <p:nvSpPr>
          <p:cNvPr id="10" name="Thought Bubble: Cloud 9">
            <a:extLst>
              <a:ext uri="{FF2B5EF4-FFF2-40B4-BE49-F238E27FC236}">
                <a16:creationId xmlns:a16="http://schemas.microsoft.com/office/drawing/2014/main" xmlns="" id="{05713879-ED9D-9DBC-8C15-8D7135BDAB99}"/>
              </a:ext>
            </a:extLst>
          </p:cNvPr>
          <p:cNvSpPr/>
          <p:nvPr/>
        </p:nvSpPr>
        <p:spPr>
          <a:xfrm>
            <a:off x="9236868" y="3739693"/>
            <a:ext cx="2900689" cy="1648794"/>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722376">
              <a:spcAft>
                <a:spcPts val="600"/>
              </a:spcAft>
            </a:pPr>
            <a:r>
              <a:rPr lang="en-US" sz="1400" b="1" i="1" kern="1200" dirty="0">
                <a:solidFill>
                  <a:schemeClr val="bg1"/>
                </a:solidFill>
                <a:latin typeface="+mn-lt"/>
                <a:ea typeface="+mn-ea"/>
                <a:cs typeface="Calibri"/>
              </a:rPr>
              <a:t>Also (!) the bigger the state , the more developed the infrastructure/mechanisms to cope with asylum applications</a:t>
            </a:r>
            <a:endParaRPr lang="en-US" sz="1400" b="1" i="1">
              <a:solidFill>
                <a:schemeClr val="bg1"/>
              </a:solidFill>
              <a:ea typeface="Calibri"/>
              <a:cs typeface="Calibri"/>
            </a:endParaRPr>
          </a:p>
        </p:txBody>
      </p:sp>
      <p:sp>
        <p:nvSpPr>
          <p:cNvPr id="9" name="Thought Bubble: Cloud 8">
            <a:extLst>
              <a:ext uri="{FF2B5EF4-FFF2-40B4-BE49-F238E27FC236}">
                <a16:creationId xmlns:a16="http://schemas.microsoft.com/office/drawing/2014/main" xmlns="" id="{28A575E4-A515-6014-0365-1A5C77701B80}"/>
              </a:ext>
            </a:extLst>
          </p:cNvPr>
          <p:cNvSpPr/>
          <p:nvPr/>
        </p:nvSpPr>
        <p:spPr>
          <a:xfrm>
            <a:off x="9505486" y="1553733"/>
            <a:ext cx="2428876" cy="1545578"/>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722376">
              <a:spcAft>
                <a:spcPts val="600"/>
              </a:spcAft>
            </a:pPr>
            <a:r>
              <a:rPr lang="en-US" sz="1400" b="1" kern="1200" dirty="0">
                <a:solidFill>
                  <a:schemeClr val="bg1"/>
                </a:solidFill>
                <a:latin typeface="+mn-lt"/>
                <a:ea typeface="+mn-ea"/>
                <a:cs typeface="Calibri"/>
              </a:rPr>
              <a:t>Size and population matter in regard to the qualified majority voting process</a:t>
            </a:r>
            <a:endParaRPr lang="en-US" sz="1400" b="1" dirty="0">
              <a:solidFill>
                <a:schemeClr val="bg1"/>
              </a:solidFill>
              <a:cs typeface="Calibri"/>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xmlns="" id="{FC47AD2C-4938-B693-320E-0E589A314C62}"/>
                  </a:ext>
                </a:extLst>
              </p14:cNvPr>
              <p14:cNvContentPartPr/>
              <p14:nvPr/>
            </p14:nvContentPartPr>
            <p14:xfrm>
              <a:off x="814916" y="2369608"/>
              <a:ext cx="205863" cy="5291"/>
            </p14:xfrm>
          </p:contentPart>
        </mc:Choice>
        <mc:Fallback xmlns="">
          <p:pic>
            <p:nvPicPr>
              <p:cNvPr id="4" name="Ink 3">
                <a:extLst>
                  <a:ext uri="{FF2B5EF4-FFF2-40B4-BE49-F238E27FC236}">
                    <a16:creationId xmlns:a16="http://schemas.microsoft.com/office/drawing/2014/main" id="{FC47AD2C-4938-B693-320E-0E589A314C62}"/>
                  </a:ext>
                </a:extLst>
              </p:cNvPr>
              <p:cNvPicPr/>
              <p:nvPr/>
            </p:nvPicPr>
            <p:blipFill>
              <a:blip r:embed="rId4"/>
              <a:stretch>
                <a:fillRect/>
              </a:stretch>
            </p:blipFill>
            <p:spPr>
              <a:xfrm>
                <a:off x="761384" y="2210878"/>
                <a:ext cx="313285" cy="32222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xmlns="" id="{0A89EB0D-2C80-63E9-0715-0879EE434311}"/>
                  </a:ext>
                </a:extLst>
              </p14:cNvPr>
              <p14:cNvContentPartPr/>
              <p14:nvPr/>
            </p14:nvContentPartPr>
            <p14:xfrm>
              <a:off x="721783" y="2725208"/>
              <a:ext cx="302353" cy="17378"/>
            </p14:xfrm>
          </p:contentPart>
        </mc:Choice>
        <mc:Fallback xmlns="">
          <p:pic>
            <p:nvPicPr>
              <p:cNvPr id="5" name="Ink 4">
                <a:extLst>
                  <a:ext uri="{FF2B5EF4-FFF2-40B4-BE49-F238E27FC236}">
                    <a16:creationId xmlns:a16="http://schemas.microsoft.com/office/drawing/2014/main" id="{0A89EB0D-2C80-63E9-0715-0879EE434311}"/>
                  </a:ext>
                </a:extLst>
              </p:cNvPr>
              <p:cNvPicPr/>
              <p:nvPr/>
            </p:nvPicPr>
            <p:blipFill>
              <a:blip r:embed="rId6"/>
              <a:stretch>
                <a:fillRect/>
              </a:stretch>
            </p:blipFill>
            <p:spPr>
              <a:xfrm>
                <a:off x="667856" y="2618812"/>
                <a:ext cx="409848" cy="22981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xmlns="" id="{6C0792AF-2729-DDF0-FA9F-74653A4E48DE}"/>
                  </a:ext>
                </a:extLst>
              </p14:cNvPr>
              <p14:cNvContentPartPr/>
              <p14:nvPr/>
            </p14:nvContentPartPr>
            <p14:xfrm>
              <a:off x="840316" y="5976408"/>
              <a:ext cx="194257" cy="8835"/>
            </p14:xfrm>
          </p:contentPart>
        </mc:Choice>
        <mc:Fallback xmlns="">
          <p:pic>
            <p:nvPicPr>
              <p:cNvPr id="6" name="Ink 5">
                <a:extLst>
                  <a:ext uri="{FF2B5EF4-FFF2-40B4-BE49-F238E27FC236}">
                    <a16:creationId xmlns:a16="http://schemas.microsoft.com/office/drawing/2014/main" id="{6C0792AF-2729-DDF0-FA9F-74653A4E48DE}"/>
                  </a:ext>
                </a:extLst>
              </p:cNvPr>
              <p:cNvPicPr/>
              <p:nvPr/>
            </p:nvPicPr>
            <p:blipFill>
              <a:blip r:embed="rId8"/>
              <a:stretch>
                <a:fillRect/>
              </a:stretch>
            </p:blipFill>
            <p:spPr>
              <a:xfrm>
                <a:off x="786815" y="5874466"/>
                <a:ext cx="301619" cy="2123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xmlns="" id="{6F4B3314-49F5-0987-024F-F33F1E37D7FB}"/>
                  </a:ext>
                </a:extLst>
              </p14:cNvPr>
              <p14:cNvContentPartPr/>
              <p14:nvPr/>
            </p14:nvContentPartPr>
            <p14:xfrm>
              <a:off x="814916" y="5806402"/>
              <a:ext cx="193493" cy="17605"/>
            </p14:xfrm>
          </p:contentPart>
        </mc:Choice>
        <mc:Fallback xmlns="">
          <p:pic>
            <p:nvPicPr>
              <p:cNvPr id="7" name="Ink 6">
                <a:extLst>
                  <a:ext uri="{FF2B5EF4-FFF2-40B4-BE49-F238E27FC236}">
                    <a16:creationId xmlns:a16="http://schemas.microsoft.com/office/drawing/2014/main" id="{6F4B3314-49F5-0987-024F-F33F1E37D7FB}"/>
                  </a:ext>
                </a:extLst>
              </p:cNvPr>
              <p:cNvPicPr/>
              <p:nvPr/>
            </p:nvPicPr>
            <p:blipFill>
              <a:blip r:embed="rId10"/>
              <a:stretch>
                <a:fillRect/>
              </a:stretch>
            </p:blipFill>
            <p:spPr>
              <a:xfrm>
                <a:off x="761328" y="5700772"/>
                <a:ext cx="301029" cy="22851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xmlns="" id="{1019D031-03A6-73D8-EC33-4CB955694A6A}"/>
                  </a:ext>
                </a:extLst>
              </p14:cNvPr>
              <p14:cNvContentPartPr/>
              <p14:nvPr/>
            </p14:nvContentPartPr>
            <p14:xfrm>
              <a:off x="764117" y="4626965"/>
              <a:ext cx="300800" cy="20545"/>
            </p14:xfrm>
          </p:contentPart>
        </mc:Choice>
        <mc:Fallback xmlns="">
          <p:pic>
            <p:nvPicPr>
              <p:cNvPr id="8" name="Ink 7">
                <a:extLst>
                  <a:ext uri="{FF2B5EF4-FFF2-40B4-BE49-F238E27FC236}">
                    <a16:creationId xmlns:a16="http://schemas.microsoft.com/office/drawing/2014/main" id="{1019D031-03A6-73D8-EC33-4CB955694A6A}"/>
                  </a:ext>
                </a:extLst>
              </p:cNvPr>
              <p:cNvPicPr/>
              <p:nvPr/>
            </p:nvPicPr>
            <p:blipFill>
              <a:blip r:embed="rId12"/>
              <a:stretch>
                <a:fillRect/>
              </a:stretch>
            </p:blipFill>
            <p:spPr>
              <a:xfrm>
                <a:off x="710570" y="4521052"/>
                <a:ext cx="408254" cy="232725"/>
              </a:xfrm>
              <a:prstGeom prst="rect">
                <a:avLst/>
              </a:prstGeom>
            </p:spPr>
          </p:pic>
        </mc:Fallback>
      </mc:AlternateContent>
    </p:spTree>
    <p:extLst>
      <p:ext uri="{BB962C8B-B14F-4D97-AF65-F5344CB8AC3E}">
        <p14:creationId xmlns:p14="http://schemas.microsoft.com/office/powerpoint/2010/main" val="440951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xmlns="" id="{BA79A7CF-01AF-4178-9369-94E0C90EB0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4C14A4E-1984-BBEE-A1C4-2691277964A7}"/>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kern="1200" dirty="0">
                <a:latin typeface="Times New Roman"/>
                <a:cs typeface="Times New Roman"/>
              </a:rPr>
              <a:t>Size of S-EU member-states</a:t>
            </a:r>
          </a:p>
        </p:txBody>
      </p:sp>
      <p:sp>
        <p:nvSpPr>
          <p:cNvPr id="28" name="Rectangle 27">
            <a:extLst>
              <a:ext uri="{FF2B5EF4-FFF2-40B4-BE49-F238E27FC236}">
                <a16:creationId xmlns:a16="http://schemas.microsoft.com/office/drawing/2014/main" xmlns="" id="{99413ED5-9ED4-4772-BCE4-2BCAE6B12E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3433973" y="-827233"/>
            <a:ext cx="1715478" cy="8583421"/>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04357C93-F0CB-4A1C-8F77-4E9063789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xmlns="" id="{CDBDB311-0FFD-E2BB-5F23-D1D3F6312D97}"/>
              </a:ext>
            </a:extLst>
          </p:cNvPr>
          <p:cNvPicPr>
            <a:picLocks noChangeAspect="1"/>
          </p:cNvPicPr>
          <p:nvPr/>
        </p:nvPicPr>
        <p:blipFill>
          <a:blip r:embed="rId2"/>
          <a:stretch>
            <a:fillRect/>
          </a:stretch>
        </p:blipFill>
        <p:spPr>
          <a:xfrm>
            <a:off x="334740" y="1221408"/>
            <a:ext cx="8066381" cy="4171122"/>
          </a:xfrm>
          <a:prstGeom prst="rect">
            <a:avLst/>
          </a:prstGeom>
        </p:spPr>
      </p:pic>
      <p:sp>
        <p:nvSpPr>
          <p:cNvPr id="32" name="Rectangle 31">
            <a:extLst>
              <a:ext uri="{FF2B5EF4-FFF2-40B4-BE49-F238E27FC236}">
                <a16:creationId xmlns:a16="http://schemas.microsoft.com/office/drawing/2014/main" xmlns="" id="{90F533E9-6690-41A8-A372-4C6C622D0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950447" y="3392097"/>
            <a:ext cx="1719072" cy="15238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xmlns="" id="{A83156C5-B912-AEDD-0DFB-7C085225BBF8}"/>
                  </a:ext>
                </a:extLst>
              </p14:cNvPr>
              <p14:cNvContentPartPr/>
              <p14:nvPr/>
            </p14:nvContentPartPr>
            <p14:xfrm>
              <a:off x="637117" y="2107141"/>
              <a:ext cx="317874" cy="5291"/>
            </p14:xfrm>
          </p:contentPart>
        </mc:Choice>
        <mc:Fallback xmlns="">
          <p:pic>
            <p:nvPicPr>
              <p:cNvPr id="3" name="Ink 2">
                <a:extLst>
                  <a:ext uri="{FF2B5EF4-FFF2-40B4-BE49-F238E27FC236}">
                    <a16:creationId xmlns:a16="http://schemas.microsoft.com/office/drawing/2014/main" id="{A83156C5-B912-AEDD-0DFB-7C085225BBF8}"/>
                  </a:ext>
                </a:extLst>
              </p:cNvPr>
              <p:cNvPicPr/>
              <p:nvPr/>
            </p:nvPicPr>
            <p:blipFill>
              <a:blip r:embed="rId4"/>
              <a:stretch>
                <a:fillRect/>
              </a:stretch>
            </p:blipFill>
            <p:spPr>
              <a:xfrm>
                <a:off x="583539" y="525132"/>
                <a:ext cx="425390" cy="3174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xmlns="" id="{E8411562-241E-E8A2-9ED0-8F43C5EAA615}"/>
                  </a:ext>
                </a:extLst>
              </p14:cNvPr>
              <p14:cNvContentPartPr/>
              <p14:nvPr/>
            </p14:nvContentPartPr>
            <p14:xfrm>
              <a:off x="713316" y="1810424"/>
              <a:ext cx="237360" cy="25783"/>
            </p14:xfrm>
          </p:contentPart>
        </mc:Choice>
        <mc:Fallback xmlns="">
          <p:pic>
            <p:nvPicPr>
              <p:cNvPr id="5" name="Ink 4">
                <a:extLst>
                  <a:ext uri="{FF2B5EF4-FFF2-40B4-BE49-F238E27FC236}">
                    <a16:creationId xmlns:a16="http://schemas.microsoft.com/office/drawing/2014/main" id="{E8411562-241E-E8A2-9ED0-8F43C5EAA615}"/>
                  </a:ext>
                </a:extLst>
              </p:cNvPr>
              <p:cNvPicPr/>
              <p:nvPr/>
            </p:nvPicPr>
            <p:blipFill>
              <a:blip r:embed="rId6"/>
              <a:stretch>
                <a:fillRect/>
              </a:stretch>
            </p:blipFill>
            <p:spPr>
              <a:xfrm>
                <a:off x="659730" y="1704466"/>
                <a:ext cx="344891" cy="23734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xmlns="" id="{F40B7FEB-28E5-92E7-5C92-262E122E0A35}"/>
                  </a:ext>
                </a:extLst>
              </p14:cNvPr>
              <p14:cNvContentPartPr/>
              <p14:nvPr/>
            </p14:nvContentPartPr>
            <p14:xfrm>
              <a:off x="679450" y="4850341"/>
              <a:ext cx="261256" cy="34537"/>
            </p14:xfrm>
          </p:contentPart>
        </mc:Choice>
        <mc:Fallback xmlns="">
          <p:pic>
            <p:nvPicPr>
              <p:cNvPr id="7" name="Ink 6">
                <a:extLst>
                  <a:ext uri="{FF2B5EF4-FFF2-40B4-BE49-F238E27FC236}">
                    <a16:creationId xmlns:a16="http://schemas.microsoft.com/office/drawing/2014/main" id="{F40B7FEB-28E5-92E7-5C92-262E122E0A35}"/>
                  </a:ext>
                </a:extLst>
              </p:cNvPr>
              <p:cNvPicPr/>
              <p:nvPr/>
            </p:nvPicPr>
            <p:blipFill>
              <a:blip r:embed="rId8"/>
              <a:stretch>
                <a:fillRect/>
              </a:stretch>
            </p:blipFill>
            <p:spPr>
              <a:xfrm>
                <a:off x="625905" y="4743882"/>
                <a:ext cx="368705" cy="247812"/>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xmlns="" id="{CB7E5EB5-D369-B392-1D5D-16D662F9E0F3}"/>
                  </a:ext>
                </a:extLst>
              </p14:cNvPr>
              <p14:cNvContentPartPr/>
              <p14:nvPr/>
            </p14:nvContentPartPr>
            <p14:xfrm>
              <a:off x="738716" y="4206875"/>
              <a:ext cx="126107" cy="12184"/>
            </p14:xfrm>
          </p:contentPart>
        </mc:Choice>
        <mc:Fallback xmlns="">
          <p:pic>
            <p:nvPicPr>
              <p:cNvPr id="8" name="Ink 7">
                <a:extLst>
                  <a:ext uri="{FF2B5EF4-FFF2-40B4-BE49-F238E27FC236}">
                    <a16:creationId xmlns:a16="http://schemas.microsoft.com/office/drawing/2014/main" id="{CB7E5EB5-D369-B392-1D5D-16D662F9E0F3}"/>
                  </a:ext>
                </a:extLst>
              </p:cNvPr>
              <p:cNvPicPr/>
              <p:nvPr/>
            </p:nvPicPr>
            <p:blipFill>
              <a:blip r:embed="rId10"/>
              <a:stretch>
                <a:fillRect/>
              </a:stretch>
            </p:blipFill>
            <p:spPr>
              <a:xfrm>
                <a:off x="685183" y="4102441"/>
                <a:ext cx="233531" cy="22070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xmlns="" id="{B1341E2E-BEA1-4FC5-482B-D3FD40627893}"/>
                  </a:ext>
                </a:extLst>
              </p14:cNvPr>
              <p14:cNvContentPartPr/>
              <p14:nvPr/>
            </p14:nvContentPartPr>
            <p14:xfrm>
              <a:off x="679449" y="4003675"/>
              <a:ext cx="201109" cy="18507"/>
            </p14:xfrm>
          </p:contentPart>
        </mc:Choice>
        <mc:Fallback xmlns="">
          <p:pic>
            <p:nvPicPr>
              <p:cNvPr id="9" name="Ink 8">
                <a:extLst>
                  <a:ext uri="{FF2B5EF4-FFF2-40B4-BE49-F238E27FC236}">
                    <a16:creationId xmlns:a16="http://schemas.microsoft.com/office/drawing/2014/main" id="{B1341E2E-BEA1-4FC5-482B-D3FD40627893}"/>
                  </a:ext>
                </a:extLst>
              </p:cNvPr>
              <p:cNvPicPr/>
              <p:nvPr/>
            </p:nvPicPr>
            <p:blipFill>
              <a:blip r:embed="rId12"/>
              <a:stretch>
                <a:fillRect/>
              </a:stretch>
            </p:blipFill>
            <p:spPr>
              <a:xfrm>
                <a:off x="625940" y="3896904"/>
                <a:ext cx="308487" cy="231693"/>
              </a:xfrm>
              <a:prstGeom prst="rect">
                <a:avLst/>
              </a:prstGeom>
            </p:spPr>
          </p:pic>
        </mc:Fallback>
      </mc:AlternateContent>
    </p:spTree>
    <p:extLst>
      <p:ext uri="{BB962C8B-B14F-4D97-AF65-F5344CB8AC3E}">
        <p14:creationId xmlns:p14="http://schemas.microsoft.com/office/powerpoint/2010/main" val="1810393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xmlns="" id="{7301F447-EEF7-48F5-AF73-7566EE7F64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C479BC4-1351-0483-4A34-AA677507CF63}"/>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3400" kern="1200">
                <a:latin typeface="Times New Roman"/>
                <a:cs typeface="Times New Roman"/>
              </a:rPr>
              <a:t>Unemployment Rate 2015: S-E member-states,</a:t>
            </a:r>
            <a:r>
              <a:rPr lang="en-US" sz="3400">
                <a:latin typeface="Times New Roman"/>
                <a:cs typeface="Times New Roman"/>
              </a:rPr>
              <a:t/>
            </a:r>
            <a:br>
              <a:rPr lang="en-US" sz="3400">
                <a:latin typeface="Times New Roman"/>
                <a:cs typeface="Times New Roman"/>
              </a:rPr>
            </a:br>
            <a:r>
              <a:rPr lang="en-US" sz="3400">
                <a:latin typeface="Times New Roman"/>
                <a:cs typeface="Times New Roman"/>
              </a:rPr>
              <a:t> </a:t>
            </a:r>
            <a:r>
              <a:rPr lang="en-US" sz="3400" kern="1200">
                <a:latin typeface="Times New Roman"/>
                <a:cs typeface="Times New Roman"/>
              </a:rPr>
              <a:t>the best of the last</a:t>
            </a:r>
          </a:p>
        </p:txBody>
      </p:sp>
      <p:sp>
        <p:nvSpPr>
          <p:cNvPr id="49" name="Rectangle 48">
            <a:extLst>
              <a:ext uri="{FF2B5EF4-FFF2-40B4-BE49-F238E27FC236}">
                <a16:creationId xmlns:a16="http://schemas.microsoft.com/office/drawing/2014/main" xmlns="" id="{F7117410-A2A4-4085-9ADC-46744551DB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1" name="Rectangle 50">
            <a:extLst>
              <a:ext uri="{FF2B5EF4-FFF2-40B4-BE49-F238E27FC236}">
                <a16:creationId xmlns:a16="http://schemas.microsoft.com/office/drawing/2014/main" xmlns="" id="{99F74EB5-E547-4FB4-95F5-BCC788F3C4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xmlns="" id="{5E395AE0-8789-FAD6-A987-32E65C1851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8200" y="1931910"/>
            <a:ext cx="10506456" cy="3783301"/>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graph of employment rates&#10;&#10;Description automatically generated">
            <a:extLst>
              <a:ext uri="{FF2B5EF4-FFF2-40B4-BE49-F238E27FC236}">
                <a16:creationId xmlns:a16="http://schemas.microsoft.com/office/drawing/2014/main" xmlns="" id="{8F545152-4BC9-F128-ED71-157B6DC3EFBC}"/>
              </a:ext>
            </a:extLst>
          </p:cNvPr>
          <p:cNvPicPr>
            <a:picLocks noChangeAspect="1"/>
          </p:cNvPicPr>
          <p:nvPr/>
        </p:nvPicPr>
        <p:blipFill rotWithShape="1">
          <a:blip r:embed="rId2"/>
          <a:srcRect t="892" b="12919"/>
          <a:stretch/>
        </p:blipFill>
        <p:spPr>
          <a:xfrm>
            <a:off x="2112446" y="2360164"/>
            <a:ext cx="7981180" cy="2923533"/>
          </a:xfrm>
          <a:prstGeom prst="rect">
            <a:avLst/>
          </a:prstGeom>
        </p:spPr>
      </p:pic>
      <p:cxnSp>
        <p:nvCxnSpPr>
          <p:cNvPr id="42" name="Straight Connector 41">
            <a:extLst>
              <a:ext uri="{FF2B5EF4-FFF2-40B4-BE49-F238E27FC236}">
                <a16:creationId xmlns:a16="http://schemas.microsoft.com/office/drawing/2014/main" xmlns="" id="{7667AA61-5C27-F30F-D229-06CBE5709F3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583734" y="6078234"/>
            <a:ext cx="63505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xmlns="" id="{D7396EFF-6EB2-7947-FE46-9559037B55F4}"/>
                  </a:ext>
                </a:extLst>
              </p14:cNvPr>
              <p14:cNvContentPartPr/>
              <p14:nvPr/>
            </p14:nvContentPartPr>
            <p14:xfrm>
              <a:off x="9354630" y="4564907"/>
              <a:ext cx="353795" cy="4560"/>
            </p14:xfrm>
          </p:contentPart>
        </mc:Choice>
        <mc:Fallback xmlns="">
          <p:pic>
            <p:nvPicPr>
              <p:cNvPr id="3" name="Ink 2">
                <a:extLst>
                  <a:ext uri="{FF2B5EF4-FFF2-40B4-BE49-F238E27FC236}">
                    <a16:creationId xmlns:a16="http://schemas.microsoft.com/office/drawing/2014/main" id="{D7396EFF-6EB2-7947-FE46-9559037B55F4}"/>
                  </a:ext>
                </a:extLst>
              </p:cNvPr>
              <p:cNvPicPr/>
              <p:nvPr/>
            </p:nvPicPr>
            <p:blipFill>
              <a:blip r:embed="rId4"/>
              <a:stretch>
                <a:fillRect/>
              </a:stretch>
            </p:blipFill>
            <p:spPr>
              <a:xfrm>
                <a:off x="9300643" y="4412907"/>
                <a:ext cx="461409" cy="308053"/>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xmlns="" id="{6EE80625-EB7A-DD14-F974-2E14EEE982F7}"/>
                  </a:ext>
                </a:extLst>
              </p14:cNvPr>
              <p14:cNvContentPartPr/>
              <p14:nvPr/>
            </p14:nvContentPartPr>
            <p14:xfrm>
              <a:off x="9340039" y="4675913"/>
              <a:ext cx="380152" cy="5731"/>
            </p14:xfrm>
          </p:contentPart>
        </mc:Choice>
        <mc:Fallback xmlns="">
          <p:pic>
            <p:nvPicPr>
              <p:cNvPr id="5" name="Ink 4">
                <a:extLst>
                  <a:ext uri="{FF2B5EF4-FFF2-40B4-BE49-F238E27FC236}">
                    <a16:creationId xmlns:a16="http://schemas.microsoft.com/office/drawing/2014/main" id="{6EE80625-EB7A-DD14-F974-2E14EEE982F7}"/>
                  </a:ext>
                </a:extLst>
              </p:cNvPr>
              <p:cNvPicPr/>
              <p:nvPr/>
            </p:nvPicPr>
            <p:blipFill>
              <a:blip r:embed="rId6"/>
              <a:stretch>
                <a:fillRect/>
              </a:stretch>
            </p:blipFill>
            <p:spPr>
              <a:xfrm>
                <a:off x="9286142" y="4574778"/>
                <a:ext cx="487586" cy="20766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xmlns="" id="{9ED871E4-1693-A1BF-AB9D-2C43FB75DBB6}"/>
                  </a:ext>
                </a:extLst>
              </p14:cNvPr>
              <p14:cNvContentPartPr/>
              <p14:nvPr/>
            </p14:nvContentPartPr>
            <p14:xfrm>
              <a:off x="9347333" y="4827568"/>
              <a:ext cx="356659" cy="4560"/>
            </p14:xfrm>
          </p:contentPart>
        </mc:Choice>
        <mc:Fallback xmlns="">
          <p:pic>
            <p:nvPicPr>
              <p:cNvPr id="6" name="Ink 5">
                <a:extLst>
                  <a:ext uri="{FF2B5EF4-FFF2-40B4-BE49-F238E27FC236}">
                    <a16:creationId xmlns:a16="http://schemas.microsoft.com/office/drawing/2014/main" id="{9ED871E4-1693-A1BF-AB9D-2C43FB75DBB6}"/>
                  </a:ext>
                </a:extLst>
              </p:cNvPr>
              <p:cNvPicPr/>
              <p:nvPr/>
            </p:nvPicPr>
            <p:blipFill>
              <a:blip r:embed="rId8"/>
              <a:stretch>
                <a:fillRect/>
              </a:stretch>
            </p:blipFill>
            <p:spPr>
              <a:xfrm>
                <a:off x="9293348" y="3459568"/>
                <a:ext cx="464269" cy="273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xmlns="" id="{10328332-0412-F331-CF9F-DD233E1C085A}"/>
                  </a:ext>
                </a:extLst>
              </p14:cNvPr>
              <p14:cNvContentPartPr/>
              <p14:nvPr/>
            </p14:nvContentPartPr>
            <p14:xfrm>
              <a:off x="9369223" y="4870961"/>
              <a:ext cx="312926" cy="22273"/>
            </p14:xfrm>
          </p:contentPart>
        </mc:Choice>
        <mc:Fallback xmlns="">
          <p:pic>
            <p:nvPicPr>
              <p:cNvPr id="7" name="Ink 6">
                <a:extLst>
                  <a:ext uri="{FF2B5EF4-FFF2-40B4-BE49-F238E27FC236}">
                    <a16:creationId xmlns:a16="http://schemas.microsoft.com/office/drawing/2014/main" id="{10328332-0412-F331-CF9F-DD233E1C085A}"/>
                  </a:ext>
                </a:extLst>
              </p:cNvPr>
              <p:cNvPicPr/>
              <p:nvPr/>
            </p:nvPicPr>
            <p:blipFill>
              <a:blip r:embed="rId10"/>
              <a:stretch>
                <a:fillRect/>
              </a:stretch>
            </p:blipFill>
            <p:spPr>
              <a:xfrm>
                <a:off x="9315270" y="4764899"/>
                <a:ext cx="420472" cy="23404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xmlns="" id="{1D0514D6-AB33-AD29-B2AA-3842B9BB85DD}"/>
                  </a:ext>
                </a:extLst>
              </p14:cNvPr>
              <p14:cNvContentPartPr/>
              <p14:nvPr/>
            </p14:nvContentPartPr>
            <p14:xfrm>
              <a:off x="8464500" y="4491945"/>
              <a:ext cx="29624" cy="260481"/>
            </p14:xfrm>
          </p:contentPart>
        </mc:Choice>
        <mc:Fallback xmlns="">
          <p:pic>
            <p:nvPicPr>
              <p:cNvPr id="8" name="Ink 7">
                <a:extLst>
                  <a:ext uri="{FF2B5EF4-FFF2-40B4-BE49-F238E27FC236}">
                    <a16:creationId xmlns:a16="http://schemas.microsoft.com/office/drawing/2014/main" id="{1D0514D6-AB33-AD29-B2AA-3842B9BB85DD}"/>
                  </a:ext>
                </a:extLst>
              </p:cNvPr>
              <p:cNvPicPr/>
              <p:nvPr/>
            </p:nvPicPr>
            <p:blipFill>
              <a:blip r:embed="rId12"/>
              <a:stretch>
                <a:fillRect/>
              </a:stretch>
            </p:blipFill>
            <p:spPr>
              <a:xfrm>
                <a:off x="8411600" y="4384011"/>
                <a:ext cx="135071" cy="47598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xmlns="" id="{CA56887E-0048-EC37-376F-091556D24B50}"/>
                  </a:ext>
                </a:extLst>
              </p14:cNvPr>
              <p14:cNvContentPartPr/>
              <p14:nvPr/>
            </p14:nvContentPartPr>
            <p14:xfrm>
              <a:off x="8967934" y="4499242"/>
              <a:ext cx="14936" cy="348077"/>
            </p14:xfrm>
          </p:contentPart>
        </mc:Choice>
        <mc:Fallback xmlns="">
          <p:pic>
            <p:nvPicPr>
              <p:cNvPr id="9" name="Ink 8">
                <a:extLst>
                  <a:ext uri="{FF2B5EF4-FFF2-40B4-BE49-F238E27FC236}">
                    <a16:creationId xmlns:a16="http://schemas.microsoft.com/office/drawing/2014/main" id="{CA56887E-0048-EC37-376F-091556D24B50}"/>
                  </a:ext>
                </a:extLst>
              </p:cNvPr>
              <p:cNvPicPr/>
              <p:nvPr/>
            </p:nvPicPr>
            <p:blipFill>
              <a:blip r:embed="rId14"/>
              <a:stretch>
                <a:fillRect/>
              </a:stretch>
            </p:blipFill>
            <p:spPr>
              <a:xfrm>
                <a:off x="8914591" y="4391367"/>
                <a:ext cx="121266" cy="56346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xmlns="" id="{A7DCC423-009C-4E1B-B8FF-E41253DDCAF0}"/>
                  </a:ext>
                </a:extLst>
              </p14:cNvPr>
              <p14:cNvContentPartPr/>
              <p14:nvPr/>
            </p14:nvContentPartPr>
            <p14:xfrm>
              <a:off x="3167122" y="4550314"/>
              <a:ext cx="36853" cy="276423"/>
            </p14:xfrm>
          </p:contentPart>
        </mc:Choice>
        <mc:Fallback xmlns="">
          <p:pic>
            <p:nvPicPr>
              <p:cNvPr id="10" name="Ink 9">
                <a:extLst>
                  <a:ext uri="{FF2B5EF4-FFF2-40B4-BE49-F238E27FC236}">
                    <a16:creationId xmlns:a16="http://schemas.microsoft.com/office/drawing/2014/main" id="{A7DCC423-009C-4E1B-B8FF-E41253DDCAF0}"/>
                  </a:ext>
                </a:extLst>
              </p:cNvPr>
              <p:cNvPicPr/>
              <p:nvPr/>
            </p:nvPicPr>
            <p:blipFill>
              <a:blip r:embed="rId16"/>
              <a:stretch>
                <a:fillRect/>
              </a:stretch>
            </p:blipFill>
            <p:spPr>
              <a:xfrm>
                <a:off x="3113969" y="4442477"/>
                <a:ext cx="142805" cy="491738"/>
              </a:xfrm>
              <a:prstGeom prst="rect">
                <a:avLst/>
              </a:prstGeom>
            </p:spPr>
          </p:pic>
        </mc:Fallback>
      </mc:AlternateContent>
    </p:spTree>
    <p:extLst>
      <p:ext uri="{BB962C8B-B14F-4D97-AF65-F5344CB8AC3E}">
        <p14:creationId xmlns:p14="http://schemas.microsoft.com/office/powerpoint/2010/main" val="3800759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tanding on a hill&#10;&#10;Description automatically generated">
            <a:extLst>
              <a:ext uri="{FF2B5EF4-FFF2-40B4-BE49-F238E27FC236}">
                <a16:creationId xmlns:a16="http://schemas.microsoft.com/office/drawing/2014/main" xmlns="" id="{05FC8C5E-E652-CAF2-24DE-CCCB43F87C69}"/>
              </a:ext>
            </a:extLst>
          </p:cNvPr>
          <p:cNvPicPr>
            <a:picLocks noChangeAspect="1"/>
          </p:cNvPicPr>
          <p:nvPr/>
        </p:nvPicPr>
        <p:blipFill rotWithShape="1">
          <a:blip r:embed="rId2">
            <a:alphaModFix amt="40000"/>
          </a:blip>
          <a:srcRect t="3017"/>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C28290BC-1D45-E25C-1DCE-F0DAC94D882D}"/>
              </a:ext>
            </a:extLst>
          </p:cNvPr>
          <p:cNvSpPr>
            <a:spLocks noGrp="1"/>
          </p:cNvSpPr>
          <p:nvPr>
            <p:ph type="title"/>
          </p:nvPr>
        </p:nvSpPr>
        <p:spPr>
          <a:xfrm>
            <a:off x="965200" y="965200"/>
            <a:ext cx="10261600" cy="3564869"/>
          </a:xfrm>
        </p:spPr>
        <p:txBody>
          <a:bodyPr vert="horz" lIns="91440" tIns="45720" rIns="91440" bIns="45720" rtlCol="0" anchor="b">
            <a:normAutofit fontScale="90000"/>
          </a:bodyPr>
          <a:lstStyle/>
          <a:p>
            <a:r>
              <a:rPr lang="en-US" sz="7200">
                <a:ln w="22225">
                  <a:solidFill>
                    <a:schemeClr val="tx1"/>
                  </a:solidFill>
                  <a:miter lim="800000"/>
                </a:ln>
                <a:noFill/>
              </a:rPr>
              <a:t>What Migration and Asylum Policy? What Europe?</a:t>
            </a:r>
            <a:r>
              <a:rPr lang="en-US" sz="7200">
                <a:ln w="22225">
                  <a:solidFill>
                    <a:schemeClr val="tx1"/>
                  </a:solidFill>
                  <a:miter lim="800000"/>
                </a:ln>
              </a:rPr>
              <a:t/>
            </a:r>
            <a:br>
              <a:rPr lang="en-US" sz="7200">
                <a:ln w="22225">
                  <a:solidFill>
                    <a:schemeClr val="tx1"/>
                  </a:solidFill>
                  <a:miter lim="800000"/>
                </a:ln>
              </a:rPr>
            </a:br>
            <a:r>
              <a:rPr lang="en-US" sz="7200">
                <a:ln w="22225">
                  <a:solidFill>
                    <a:schemeClr val="tx1"/>
                  </a:solidFill>
                  <a:miter lim="800000"/>
                </a:ln>
                <a:noFill/>
              </a:rPr>
              <a:t>Current and Recent Crisis</a:t>
            </a:r>
          </a:p>
        </p:txBody>
      </p:sp>
    </p:spTree>
    <p:extLst>
      <p:ext uri="{BB962C8B-B14F-4D97-AF65-F5344CB8AC3E}">
        <p14:creationId xmlns:p14="http://schemas.microsoft.com/office/powerpoint/2010/main" val="289366518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828</Words>
  <Application>Microsoft Office PowerPoint</Application>
  <PresentationFormat>Widescreen</PresentationFormat>
  <Paragraphs>135</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Aharoni</vt:lpstr>
      <vt:lpstr>Arial</vt:lpstr>
      <vt:lpstr>Calibri</vt:lpstr>
      <vt:lpstr>Calibri Light</vt:lpstr>
      <vt:lpstr>Times New Roman</vt:lpstr>
      <vt:lpstr>Office Theme</vt:lpstr>
      <vt:lpstr>Migration and Southern European         member-states </vt:lpstr>
      <vt:lpstr>How specific Southern EU member-states have been affected by the migration issue including during the crisis of 2015/2016, and after, and what they would like to see in terms of an EU policy towards the issue?</vt:lpstr>
      <vt:lpstr>Factors shaping the stance of Southern EU  member-states towards EU migration and asylum policy </vt:lpstr>
      <vt:lpstr>Timeline of the Migration crisis, events  (2015-)</vt:lpstr>
      <vt:lpstr>Main Migration passages in the EU</vt:lpstr>
      <vt:lpstr>Population of S-EU  member-states</vt:lpstr>
      <vt:lpstr>Size of S-EU member-states</vt:lpstr>
      <vt:lpstr>Unemployment Rate 2015: S-E member-states,  the best of the last</vt:lpstr>
      <vt:lpstr>What Migration and Asylum Policy? What Europe? Current and Recent Crisis</vt:lpstr>
      <vt:lpstr>Why does the stance of Southern EU member states matter?</vt:lpstr>
      <vt:lpstr>Timeline on agreements and regulations</vt:lpstr>
      <vt:lpstr>Recent Lampedusa Crisis, Italy, September 2023</vt:lpstr>
      <vt:lpstr>Place of Lampedusa on the Map</vt:lpstr>
      <vt:lpstr>External Borders of the EU</vt:lpstr>
      <vt:lpstr>New Pact on Migration and Asylum(2020-), Stance of S-EU member-states</vt:lpstr>
      <vt:lpstr>Southern EU member states and Ukrainian refugees </vt:lpstr>
      <vt:lpstr>Climate Crisis and European Migration</vt:lpstr>
      <vt:lpstr>Public Opinion on Migration: Sceptic and hesitant or realistic to worldwide challenges?</vt:lpstr>
      <vt:lpstr>Public opinion</vt:lpstr>
      <vt:lpstr>2022 Eurobarometer Survey: Immigration(*) more of a problem? For which member-states?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dc:creator>
  <cp:lastModifiedBy>Susa</cp:lastModifiedBy>
  <cp:revision>1427</cp:revision>
  <dcterms:created xsi:type="dcterms:W3CDTF">2013-07-15T20:26:40Z</dcterms:created>
  <dcterms:modified xsi:type="dcterms:W3CDTF">2023-11-21T05:38:38Z</dcterms:modified>
</cp:coreProperties>
</file>