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AF4D"/>
    <a:srgbClr val="628C60"/>
    <a:srgbClr val="698B61"/>
    <a:srgbClr val="509C50"/>
    <a:srgbClr val="5A92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C562A-D014-4655-8D64-A0D0F2711FC5}" v="87" dt="2022-11-21T22:29:2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αριλένα Καραφέρη" userId="bb5f4613f404dffe" providerId="LiveId" clId="{FA9C562A-D014-4655-8D64-A0D0F2711FC5}"/>
    <pc:docChg chg="undo redo custSel addSld modSld">
      <pc:chgData name="Μαριλένα Καραφέρη" userId="bb5f4613f404dffe" providerId="LiveId" clId="{FA9C562A-D014-4655-8D64-A0D0F2711FC5}" dt="2022-11-21T22:32:23.280" v="931" actId="12"/>
      <pc:docMkLst>
        <pc:docMk/>
      </pc:docMkLst>
      <pc:sldChg chg="addSp delSp modSp mod setBg">
        <pc:chgData name="Μαριλένα Καραφέρη" userId="bb5f4613f404dffe" providerId="LiveId" clId="{FA9C562A-D014-4655-8D64-A0D0F2711FC5}" dt="2022-11-21T21:48:08.716" v="247" actId="2711"/>
        <pc:sldMkLst>
          <pc:docMk/>
          <pc:sldMk cId="265937322" sldId="256"/>
        </pc:sldMkLst>
        <pc:spChg chg="mod">
          <ac:chgData name="Μαριλένα Καραφέρη" userId="bb5f4613f404dffe" providerId="LiveId" clId="{FA9C562A-D014-4655-8D64-A0D0F2711FC5}" dt="2022-11-21T21:48:08.716" v="247" actId="2711"/>
          <ac:spMkLst>
            <pc:docMk/>
            <pc:sldMk cId="265937322" sldId="256"/>
            <ac:spMk id="2" creationId="{6BAC5154-44FA-6C79-A5B4-4C62A7A0C079}"/>
          </ac:spMkLst>
        </pc:spChg>
        <pc:spChg chg="mod">
          <ac:chgData name="Μαριλένα Καραφέρη" userId="bb5f4613f404dffe" providerId="LiveId" clId="{FA9C562A-D014-4655-8D64-A0D0F2711FC5}" dt="2022-11-21T21:47:56.039" v="245" actId="255"/>
          <ac:spMkLst>
            <pc:docMk/>
            <pc:sldMk cId="265937322" sldId="256"/>
            <ac:spMk id="3" creationId="{A356D120-4B90-70A8-7F7D-462FD5568520}"/>
          </ac:spMkLst>
        </pc:spChg>
        <pc:spChg chg="add del mod">
          <ac:chgData name="Μαριλένα Καραφέρη" userId="bb5f4613f404dffe" providerId="LiveId" clId="{FA9C562A-D014-4655-8D64-A0D0F2711FC5}" dt="2022-11-21T20:21:39.962" v="6" actId="478"/>
          <ac:spMkLst>
            <pc:docMk/>
            <pc:sldMk cId="265937322" sldId="256"/>
            <ac:spMk id="5" creationId="{84F52EFD-14DB-0F67-74EE-53500A8E8D7D}"/>
          </ac:spMkLst>
        </pc:spChg>
        <pc:spChg chg="add mod">
          <ac:chgData name="Μαριλένα Καραφέρη" userId="bb5f4613f404dffe" providerId="LiveId" clId="{FA9C562A-D014-4655-8D64-A0D0F2711FC5}" dt="2022-11-21T21:42:08.520" v="234" actId="1076"/>
          <ac:spMkLst>
            <pc:docMk/>
            <pc:sldMk cId="265937322" sldId="256"/>
            <ac:spMk id="6" creationId="{7AA445F8-3242-9167-9CE8-3673257DBF76}"/>
          </ac:spMkLst>
        </pc:spChg>
        <pc:spChg chg="add del mod">
          <ac:chgData name="Μαριλένα Καραφέρη" userId="bb5f4613f404dffe" providerId="LiveId" clId="{FA9C562A-D014-4655-8D64-A0D0F2711FC5}" dt="2022-11-21T21:47:10.431" v="241" actId="478"/>
          <ac:spMkLst>
            <pc:docMk/>
            <pc:sldMk cId="265937322" sldId="256"/>
            <ac:spMk id="7" creationId="{25D0E186-4212-4451-8B8A-2A0D82E0812A}"/>
          </ac:spMkLst>
        </pc:spChg>
        <pc:spChg chg="add mod">
          <ac:chgData name="Μαριλένα Καραφέρη" userId="bb5f4613f404dffe" providerId="LiveId" clId="{FA9C562A-D014-4655-8D64-A0D0F2711FC5}" dt="2022-11-21T21:47:21.694" v="244" actId="27636"/>
          <ac:spMkLst>
            <pc:docMk/>
            <pc:sldMk cId="265937322" sldId="256"/>
            <ac:spMk id="8" creationId="{22A2D584-DE30-100D-53FC-99D47262F22F}"/>
          </ac:spMkLst>
        </pc:spChg>
        <pc:spChg chg="add">
          <ac:chgData name="Μαριλένα Καραφέρη" userId="bb5f4613f404dffe" providerId="LiveId" clId="{FA9C562A-D014-4655-8D64-A0D0F2711FC5}" dt="2022-11-21T20:56:27.162" v="158" actId="26606"/>
          <ac:spMkLst>
            <pc:docMk/>
            <pc:sldMk cId="265937322" sldId="256"/>
            <ac:spMk id="9" creationId="{2D924463-4DB7-437D-85B1-7EE5042DE522}"/>
          </ac:spMkLst>
        </pc:spChg>
        <pc:spChg chg="add">
          <ac:chgData name="Μαριλένα Καραφέρη" userId="bb5f4613f404dffe" providerId="LiveId" clId="{FA9C562A-D014-4655-8D64-A0D0F2711FC5}" dt="2022-11-21T20:56:27.162" v="158" actId="26606"/>
          <ac:spMkLst>
            <pc:docMk/>
            <pc:sldMk cId="265937322" sldId="256"/>
            <ac:spMk id="11" creationId="{C8884498-8C0E-4CE3-A52C-4D46CFCBD241}"/>
          </ac:spMkLst>
        </pc:spChg>
        <pc:grpChg chg="add">
          <ac:chgData name="Μαριλένα Καραφέρη" userId="bb5f4613f404dffe" providerId="LiveId" clId="{FA9C562A-D014-4655-8D64-A0D0F2711FC5}" dt="2022-11-21T20:56:27.162" v="158" actId="26606"/>
          <ac:grpSpMkLst>
            <pc:docMk/>
            <pc:sldMk cId="265937322" sldId="256"/>
            <ac:grpSpMk id="13" creationId="{914B50A6-093B-4BEC-814D-28A439BF6167}"/>
          </ac:grpSpMkLst>
        </pc:grpChg>
        <pc:picChg chg="add del mod">
          <ac:chgData name="Μαριλένα Καραφέρη" userId="bb5f4613f404dffe" providerId="LiveId" clId="{FA9C562A-D014-4655-8D64-A0D0F2711FC5}" dt="2022-11-21T21:29:13.863" v="168" actId="21"/>
          <ac:picMkLst>
            <pc:docMk/>
            <pc:sldMk cId="265937322" sldId="256"/>
            <ac:picMk id="4" creationId="{140DEF41-342F-00B2-2BA2-0E015A09BEE5}"/>
          </ac:picMkLst>
        </pc:picChg>
        <pc:picChg chg="add mod">
          <ac:chgData name="Μαριλένα Καραφέρη" userId="bb5f4613f404dffe" providerId="LiveId" clId="{FA9C562A-D014-4655-8D64-A0D0F2711FC5}" dt="2022-11-21T21:40:35.755" v="228" actId="1076"/>
          <ac:picMkLst>
            <pc:docMk/>
            <pc:sldMk cId="265937322" sldId="256"/>
            <ac:picMk id="5" creationId="{140DEF41-342F-00B2-2BA2-0E015A09BEE5}"/>
          </ac:picMkLst>
        </pc:picChg>
      </pc:sldChg>
      <pc:sldChg chg="addSp delSp modSp new mod">
        <pc:chgData name="Μαριλένα Καραφέρη" userId="bb5f4613f404dffe" providerId="LiveId" clId="{FA9C562A-D014-4655-8D64-A0D0F2711FC5}" dt="2022-11-21T22:30:19.595" v="921" actId="12"/>
        <pc:sldMkLst>
          <pc:docMk/>
          <pc:sldMk cId="3820736653" sldId="257"/>
        </pc:sldMkLst>
        <pc:spChg chg="mod">
          <ac:chgData name="Μαριλένα Καραφέρη" userId="bb5f4613f404dffe" providerId="LiveId" clId="{FA9C562A-D014-4655-8D64-A0D0F2711FC5}" dt="2022-11-21T21:50:35.899" v="251" actId="255"/>
          <ac:spMkLst>
            <pc:docMk/>
            <pc:sldMk cId="3820736653" sldId="257"/>
            <ac:spMk id="2" creationId="{44C5702B-A3AC-544A-1EB6-301B6BACBAA4}"/>
          </ac:spMkLst>
        </pc:spChg>
        <pc:spChg chg="mod">
          <ac:chgData name="Μαριλένα Καραφέρη" userId="bb5f4613f404dffe" providerId="LiveId" clId="{FA9C562A-D014-4655-8D64-A0D0F2711FC5}" dt="2022-11-21T22:30:19.595" v="921" actId="12"/>
          <ac:spMkLst>
            <pc:docMk/>
            <pc:sldMk cId="3820736653" sldId="257"/>
            <ac:spMk id="3" creationId="{D8B19C7D-DD94-3297-30AC-C4813D0534C6}"/>
          </ac:spMkLst>
        </pc:spChg>
        <pc:spChg chg="add mod">
          <ac:chgData name="Μαριλένα Καραφέρη" userId="bb5f4613f404dffe" providerId="LiveId" clId="{FA9C562A-D014-4655-8D64-A0D0F2711FC5}" dt="2022-11-21T22:01:22.877" v="470" actId="313"/>
          <ac:spMkLst>
            <pc:docMk/>
            <pc:sldMk cId="3820736653" sldId="257"/>
            <ac:spMk id="8" creationId="{E5804019-9B23-E509-ED3B-6B719ED3F79B}"/>
          </ac:spMkLst>
        </pc:spChg>
        <pc:picChg chg="add del mod">
          <ac:chgData name="Μαριλένα Καραφέρη" userId="bb5f4613f404dffe" providerId="LiveId" clId="{FA9C562A-D014-4655-8D64-A0D0F2711FC5}" dt="2022-11-21T21:28:10.920" v="164" actId="478"/>
          <ac:picMkLst>
            <pc:docMk/>
            <pc:sldMk cId="3820736653" sldId="257"/>
            <ac:picMk id="4" creationId="{9809AB89-1420-65F2-7AA9-9F83B88373C0}"/>
          </ac:picMkLst>
        </pc:picChg>
        <pc:picChg chg="add del mod">
          <ac:chgData name="Μαριλένα Καραφέρη" userId="bb5f4613f404dffe" providerId="LiveId" clId="{FA9C562A-D014-4655-8D64-A0D0F2711FC5}" dt="2022-11-21T20:53:55.235" v="150" actId="478"/>
          <ac:picMkLst>
            <pc:docMk/>
            <pc:sldMk cId="3820736653" sldId="257"/>
            <ac:picMk id="4" creationId="{B5919951-D414-36BC-B105-01F7451BD2C9}"/>
          </ac:picMkLst>
        </pc:picChg>
        <pc:picChg chg="add del mod">
          <ac:chgData name="Μαριλένα Καραφέρη" userId="bb5f4613f404dffe" providerId="LiveId" clId="{FA9C562A-D014-4655-8D64-A0D0F2711FC5}" dt="2022-11-21T20:53:00.586" v="142" actId="478"/>
          <ac:picMkLst>
            <pc:docMk/>
            <pc:sldMk cId="3820736653" sldId="257"/>
            <ac:picMk id="4" creationId="{CED6E0E6-A7E0-A00C-9524-E9EBE8C5AA3A}"/>
          </ac:picMkLst>
        </pc:picChg>
        <pc:picChg chg="add del mod">
          <ac:chgData name="Μαριλένα Καραφέρη" userId="bb5f4613f404dffe" providerId="LiveId" clId="{FA9C562A-D014-4655-8D64-A0D0F2711FC5}" dt="2022-11-21T21:29:50.063" v="170" actId="478"/>
          <ac:picMkLst>
            <pc:docMk/>
            <pc:sldMk cId="3820736653" sldId="257"/>
            <ac:picMk id="5" creationId="{3F51ECBF-2C31-8609-C8F9-DD22EFCD5E38}"/>
          </ac:picMkLst>
        </pc:picChg>
        <pc:picChg chg="add del mod">
          <ac:chgData name="Μαριλένα Καραφέρη" userId="bb5f4613f404dffe" providerId="LiveId" clId="{FA9C562A-D014-4655-8D64-A0D0F2711FC5}" dt="2022-11-21T20:53:09.154" v="144" actId="478"/>
          <ac:picMkLst>
            <pc:docMk/>
            <pc:sldMk cId="3820736653" sldId="257"/>
            <ac:picMk id="5" creationId="{AC9BC2F7-BFFE-515A-F160-D39C5DDAC697}"/>
          </ac:picMkLst>
        </pc:picChg>
        <pc:picChg chg="add del mod">
          <ac:chgData name="Μαριλένα Καραφέρη" userId="bb5f4613f404dffe" providerId="LiveId" clId="{FA9C562A-D014-4655-8D64-A0D0F2711FC5}" dt="2022-11-21T20:54:54.138" v="152" actId="478"/>
          <ac:picMkLst>
            <pc:docMk/>
            <pc:sldMk cId="3820736653" sldId="257"/>
            <ac:picMk id="5" creationId="{B5919951-D414-36BC-B105-01F7451BD2C9}"/>
          </ac:picMkLst>
        </pc:picChg>
        <pc:picChg chg="add del mod">
          <ac:chgData name="Μαριλένα Καραφέρη" userId="bb5f4613f404dffe" providerId="LiveId" clId="{FA9C562A-D014-4655-8D64-A0D0F2711FC5}" dt="2022-11-21T20:57:21.703" v="162" actId="478"/>
          <ac:picMkLst>
            <pc:docMk/>
            <pc:sldMk cId="3820736653" sldId="257"/>
            <ac:picMk id="6" creationId="{BE6FCE1B-5C20-433D-CAEE-6C123E3C16B7}"/>
          </ac:picMkLst>
        </pc:picChg>
        <pc:picChg chg="add mod">
          <ac:chgData name="Μαριλένα Καραφέρη" userId="bb5f4613f404dffe" providerId="LiveId" clId="{FA9C562A-D014-4655-8D64-A0D0F2711FC5}" dt="2022-11-21T22:29:20.178" v="913" actId="692"/>
          <ac:picMkLst>
            <pc:docMk/>
            <pc:sldMk cId="3820736653" sldId="257"/>
            <ac:picMk id="7" creationId="{BE01F3FC-8711-0988-E8F3-4379FED238E1}"/>
          </ac:picMkLst>
        </pc:picChg>
        <pc:picChg chg="add del mod">
          <ac:chgData name="Μαριλένα Καραφέρη" userId="bb5f4613f404dffe" providerId="LiveId" clId="{FA9C562A-D014-4655-8D64-A0D0F2711FC5}" dt="2022-11-21T20:51:51.738" v="139" actId="21"/>
          <ac:picMkLst>
            <pc:docMk/>
            <pc:sldMk cId="3820736653" sldId="257"/>
            <ac:picMk id="1026" creationId="{B5919951-D414-36BC-B105-01F7451BD2C9}"/>
          </ac:picMkLst>
        </pc:picChg>
      </pc:sldChg>
      <pc:sldChg chg="modSp new mod">
        <pc:chgData name="Μαριλένα Καραφέρη" userId="bb5f4613f404dffe" providerId="LiveId" clId="{FA9C562A-D014-4655-8D64-A0D0F2711FC5}" dt="2022-11-21T22:30:31.178" v="922" actId="11"/>
        <pc:sldMkLst>
          <pc:docMk/>
          <pc:sldMk cId="158727637" sldId="258"/>
        </pc:sldMkLst>
        <pc:spChg chg="mod">
          <ac:chgData name="Μαριλένα Καραφέρη" userId="bb5f4613f404dffe" providerId="LiveId" clId="{FA9C562A-D014-4655-8D64-A0D0F2711FC5}" dt="2022-11-21T21:55:35.487" v="366" actId="122"/>
          <ac:spMkLst>
            <pc:docMk/>
            <pc:sldMk cId="158727637" sldId="258"/>
            <ac:spMk id="2" creationId="{ED0A67C9-05B3-AAB1-765D-1CE6E04FEF6E}"/>
          </ac:spMkLst>
        </pc:spChg>
        <pc:spChg chg="mod">
          <ac:chgData name="Μαριλένα Καραφέρη" userId="bb5f4613f404dffe" providerId="LiveId" clId="{FA9C562A-D014-4655-8D64-A0D0F2711FC5}" dt="2022-11-21T22:30:31.178" v="922" actId="11"/>
          <ac:spMkLst>
            <pc:docMk/>
            <pc:sldMk cId="158727637" sldId="258"/>
            <ac:spMk id="3" creationId="{7E12805A-ED95-AE8D-E9AA-340B12448A06}"/>
          </ac:spMkLst>
        </pc:spChg>
      </pc:sldChg>
      <pc:sldChg chg="addSp modSp new mod">
        <pc:chgData name="Μαριλένα Καραφέρη" userId="bb5f4613f404dffe" providerId="LiveId" clId="{FA9C562A-D014-4655-8D64-A0D0F2711FC5}" dt="2022-11-21T22:30:55.149" v="924" actId="12"/>
        <pc:sldMkLst>
          <pc:docMk/>
          <pc:sldMk cId="2420099310" sldId="259"/>
        </pc:sldMkLst>
        <pc:spChg chg="mod">
          <ac:chgData name="Μαριλένα Καραφέρη" userId="bb5f4613f404dffe" providerId="LiveId" clId="{FA9C562A-D014-4655-8D64-A0D0F2711FC5}" dt="2022-11-21T21:58:11.335" v="424" actId="122"/>
          <ac:spMkLst>
            <pc:docMk/>
            <pc:sldMk cId="2420099310" sldId="259"/>
            <ac:spMk id="2" creationId="{E00D50C4-17C2-E4A9-5724-731248DC5651}"/>
          </ac:spMkLst>
        </pc:spChg>
        <pc:spChg chg="mod">
          <ac:chgData name="Μαριλένα Καραφέρη" userId="bb5f4613f404dffe" providerId="LiveId" clId="{FA9C562A-D014-4655-8D64-A0D0F2711FC5}" dt="2022-11-21T22:30:55.149" v="924" actId="12"/>
          <ac:spMkLst>
            <pc:docMk/>
            <pc:sldMk cId="2420099310" sldId="259"/>
            <ac:spMk id="3" creationId="{1427053F-B4C7-6C5E-7B95-758062E14EC4}"/>
          </ac:spMkLst>
        </pc:spChg>
        <pc:spChg chg="add mod">
          <ac:chgData name="Μαριλένα Καραφέρη" userId="bb5f4613f404dffe" providerId="LiveId" clId="{FA9C562A-D014-4655-8D64-A0D0F2711FC5}" dt="2022-11-21T22:02:45.035" v="513" actId="255"/>
          <ac:spMkLst>
            <pc:docMk/>
            <pc:sldMk cId="2420099310" sldId="259"/>
            <ac:spMk id="5" creationId="{9156B9FB-8B36-5770-FA97-2E97FC83170F}"/>
          </ac:spMkLst>
        </pc:spChg>
        <pc:picChg chg="add mod">
          <ac:chgData name="Μαριλένα Καραφέρη" userId="bb5f4613f404dffe" providerId="LiveId" clId="{FA9C562A-D014-4655-8D64-A0D0F2711FC5}" dt="2022-11-21T22:29:36.565" v="915" actId="692"/>
          <ac:picMkLst>
            <pc:docMk/>
            <pc:sldMk cId="2420099310" sldId="259"/>
            <ac:picMk id="4" creationId="{5A03CDC7-971A-7547-28E5-5A13F99FE9F2}"/>
          </ac:picMkLst>
        </pc:picChg>
      </pc:sldChg>
      <pc:sldChg chg="addSp delSp modSp new mod">
        <pc:chgData name="Μαριλένα Καραφέρη" userId="bb5f4613f404dffe" providerId="LiveId" clId="{FA9C562A-D014-4655-8D64-A0D0F2711FC5}" dt="2022-11-21T22:31:52.502" v="929" actId="14100"/>
        <pc:sldMkLst>
          <pc:docMk/>
          <pc:sldMk cId="3401465455" sldId="260"/>
        </pc:sldMkLst>
        <pc:spChg chg="mod">
          <ac:chgData name="Μαριλένα Καραφέρη" userId="bb5f4613f404dffe" providerId="LiveId" clId="{FA9C562A-D014-4655-8D64-A0D0F2711FC5}" dt="2022-11-21T22:31:52.502" v="929" actId="14100"/>
          <ac:spMkLst>
            <pc:docMk/>
            <pc:sldMk cId="3401465455" sldId="260"/>
            <ac:spMk id="2" creationId="{50BDED7D-2022-FA34-3DA1-CF76E66B6E0D}"/>
          </ac:spMkLst>
        </pc:spChg>
        <pc:spChg chg="mod">
          <ac:chgData name="Μαριλένα Καραφέρη" userId="bb5f4613f404dffe" providerId="LiveId" clId="{FA9C562A-D014-4655-8D64-A0D0F2711FC5}" dt="2022-11-21T22:31:25.726" v="927" actId="12"/>
          <ac:spMkLst>
            <pc:docMk/>
            <pc:sldMk cId="3401465455" sldId="260"/>
            <ac:spMk id="3" creationId="{52EEA32F-9F49-D7F1-5543-214C89D1D952}"/>
          </ac:spMkLst>
        </pc:spChg>
        <pc:spChg chg="add del mod">
          <ac:chgData name="Μαριλένα Καραφέρη" userId="bb5f4613f404dffe" providerId="LiveId" clId="{FA9C562A-D014-4655-8D64-A0D0F2711FC5}" dt="2022-11-21T21:37:08.178" v="203" actId="22"/>
          <ac:spMkLst>
            <pc:docMk/>
            <pc:sldMk cId="3401465455" sldId="260"/>
            <ac:spMk id="5" creationId="{4F395CDB-E369-B700-3651-446358FB3DF1}"/>
          </ac:spMkLst>
        </pc:spChg>
        <pc:spChg chg="add del mod">
          <ac:chgData name="Μαριλένα Καραφέρη" userId="bb5f4613f404dffe" providerId="LiveId" clId="{FA9C562A-D014-4655-8D64-A0D0F2711FC5}" dt="2022-11-21T22:14:58.269" v="742" actId="21"/>
          <ac:spMkLst>
            <pc:docMk/>
            <pc:sldMk cId="3401465455" sldId="260"/>
            <ac:spMk id="14" creationId="{4487CCE1-69CA-913A-115B-46F9AF935789}"/>
          </ac:spMkLst>
        </pc:spChg>
        <pc:spChg chg="add del mod">
          <ac:chgData name="Μαριλένα Καραφέρη" userId="bb5f4613f404dffe" providerId="LiveId" clId="{FA9C562A-D014-4655-8D64-A0D0F2711FC5}" dt="2022-11-21T22:10:16.540" v="650"/>
          <ac:spMkLst>
            <pc:docMk/>
            <pc:sldMk cId="3401465455" sldId="260"/>
            <ac:spMk id="15" creationId="{A25581C1-3529-6557-0CC0-0C9B8E39BBEF}"/>
          </ac:spMkLst>
        </pc:spChg>
        <pc:spChg chg="add mod">
          <ac:chgData name="Μαριλένα Καραφέρη" userId="bb5f4613f404dffe" providerId="LiveId" clId="{FA9C562A-D014-4655-8D64-A0D0F2711FC5}" dt="2022-11-21T22:17:53.239" v="788" actId="14100"/>
          <ac:spMkLst>
            <pc:docMk/>
            <pc:sldMk cId="3401465455" sldId="260"/>
            <ac:spMk id="16" creationId="{1BF3AAFC-B428-5CC8-6078-1BC639B24C10}"/>
          </ac:spMkLst>
        </pc:spChg>
        <pc:spChg chg="add mod">
          <ac:chgData name="Μαριλένα Καραφέρη" userId="bb5f4613f404dffe" providerId="LiveId" clId="{FA9C562A-D014-4655-8D64-A0D0F2711FC5}" dt="2022-11-21T22:17:42.623" v="786" actId="1076"/>
          <ac:spMkLst>
            <pc:docMk/>
            <pc:sldMk cId="3401465455" sldId="260"/>
            <ac:spMk id="17" creationId="{C2CA2700-2F1E-E719-84C8-C4CFA6247DEC}"/>
          </ac:spMkLst>
        </pc:spChg>
        <pc:spChg chg="add mod">
          <ac:chgData name="Μαριλένα Καραφέρη" userId="bb5f4613f404dffe" providerId="LiveId" clId="{FA9C562A-D014-4655-8D64-A0D0F2711FC5}" dt="2022-11-21T22:17:28.447" v="783" actId="14100"/>
          <ac:spMkLst>
            <pc:docMk/>
            <pc:sldMk cId="3401465455" sldId="260"/>
            <ac:spMk id="18" creationId="{9EAE8270-6649-5529-C002-B6CDA5FF486C}"/>
          </ac:spMkLst>
        </pc:spChg>
        <pc:spChg chg="add mod">
          <ac:chgData name="Μαριλένα Καραφέρη" userId="bb5f4613f404dffe" providerId="LiveId" clId="{FA9C562A-D014-4655-8D64-A0D0F2711FC5}" dt="2022-11-21T22:18:47.853" v="797" actId="14100"/>
          <ac:spMkLst>
            <pc:docMk/>
            <pc:sldMk cId="3401465455" sldId="260"/>
            <ac:spMk id="19" creationId="{86BF895B-A4A6-340F-0FC9-5A63D49F2640}"/>
          </ac:spMkLst>
        </pc:spChg>
        <pc:picChg chg="add mod">
          <ac:chgData name="Μαριλένα Καραφέρη" userId="bb5f4613f404dffe" providerId="LiveId" clId="{FA9C562A-D014-4655-8D64-A0D0F2711FC5}" dt="2022-11-21T22:29:52.698" v="917" actId="692"/>
          <ac:picMkLst>
            <pc:docMk/>
            <pc:sldMk cId="3401465455" sldId="260"/>
            <ac:picMk id="7" creationId="{3CFEF063-B258-87BD-DFCF-582AC1F2F144}"/>
          </ac:picMkLst>
        </pc:picChg>
        <pc:picChg chg="add mod">
          <ac:chgData name="Μαριλένα Καραφέρη" userId="bb5f4613f404dffe" providerId="LiveId" clId="{FA9C562A-D014-4655-8D64-A0D0F2711FC5}" dt="2022-11-21T22:29:58.644" v="919" actId="692"/>
          <ac:picMkLst>
            <pc:docMk/>
            <pc:sldMk cId="3401465455" sldId="260"/>
            <ac:picMk id="9" creationId="{5705C7DB-3912-40FD-D402-8CBE651707C9}"/>
          </ac:picMkLst>
        </pc:picChg>
        <pc:picChg chg="add mod">
          <ac:chgData name="Μαριλένα Καραφέρη" userId="bb5f4613f404dffe" providerId="LiveId" clId="{FA9C562A-D014-4655-8D64-A0D0F2711FC5}" dt="2022-11-21T22:29:55.470" v="918" actId="692"/>
          <ac:picMkLst>
            <pc:docMk/>
            <pc:sldMk cId="3401465455" sldId="260"/>
            <ac:picMk id="11" creationId="{F07BE701-1C10-0385-B2CC-E84D983DF12A}"/>
          </ac:picMkLst>
        </pc:picChg>
        <pc:picChg chg="add mod">
          <ac:chgData name="Μαριλένα Καραφέρη" userId="bb5f4613f404dffe" providerId="LiveId" clId="{FA9C562A-D014-4655-8D64-A0D0F2711FC5}" dt="2022-11-21T22:30:01.204" v="920" actId="692"/>
          <ac:picMkLst>
            <pc:docMk/>
            <pc:sldMk cId="3401465455" sldId="260"/>
            <ac:picMk id="13" creationId="{8FCD4485-0E51-F0A8-3713-DFA62877A4E8}"/>
          </ac:picMkLst>
        </pc:picChg>
      </pc:sldChg>
      <pc:sldChg chg="modSp new mod">
        <pc:chgData name="Μαριλένα Καραφέρη" userId="bb5f4613f404dffe" providerId="LiveId" clId="{FA9C562A-D014-4655-8D64-A0D0F2711FC5}" dt="2022-11-21T22:32:11.161" v="930" actId="12"/>
        <pc:sldMkLst>
          <pc:docMk/>
          <pc:sldMk cId="3704550257" sldId="261"/>
        </pc:sldMkLst>
        <pc:spChg chg="mod">
          <ac:chgData name="Μαριλένα Καραφέρη" userId="bb5f4613f404dffe" providerId="LiveId" clId="{FA9C562A-D014-4655-8D64-A0D0F2711FC5}" dt="2022-11-21T22:20:01.779" v="812" actId="122"/>
          <ac:spMkLst>
            <pc:docMk/>
            <pc:sldMk cId="3704550257" sldId="261"/>
            <ac:spMk id="2" creationId="{3091DACE-529D-A5F3-7E26-A0504FDCDBEE}"/>
          </ac:spMkLst>
        </pc:spChg>
        <pc:spChg chg="mod">
          <ac:chgData name="Μαριλένα Καραφέρη" userId="bb5f4613f404dffe" providerId="LiveId" clId="{FA9C562A-D014-4655-8D64-A0D0F2711FC5}" dt="2022-11-21T22:32:11.161" v="930" actId="12"/>
          <ac:spMkLst>
            <pc:docMk/>
            <pc:sldMk cId="3704550257" sldId="261"/>
            <ac:spMk id="3" creationId="{742D97F6-D0E1-6B42-7841-CE528117E6B2}"/>
          </ac:spMkLst>
        </pc:spChg>
      </pc:sldChg>
      <pc:sldChg chg="addSp delSp modSp new mod">
        <pc:chgData name="Μαριλένα Καραφέρη" userId="bb5f4613f404dffe" providerId="LiveId" clId="{FA9C562A-D014-4655-8D64-A0D0F2711FC5}" dt="2022-11-21T22:30:43.451" v="923" actId="12"/>
        <pc:sldMkLst>
          <pc:docMk/>
          <pc:sldMk cId="4020847321" sldId="262"/>
        </pc:sldMkLst>
        <pc:spChg chg="mod">
          <ac:chgData name="Μαριλένα Καραφέρη" userId="bb5f4613f404dffe" providerId="LiveId" clId="{FA9C562A-D014-4655-8D64-A0D0F2711FC5}" dt="2022-11-21T21:57:51.089" v="420" actId="122"/>
          <ac:spMkLst>
            <pc:docMk/>
            <pc:sldMk cId="4020847321" sldId="262"/>
            <ac:spMk id="2" creationId="{E411BEE5-7F78-49CA-188C-5A33CCC315C8}"/>
          </ac:spMkLst>
        </pc:spChg>
        <pc:spChg chg="mod">
          <ac:chgData name="Μαριλένα Καραφέρη" userId="bb5f4613f404dffe" providerId="LiveId" clId="{FA9C562A-D014-4655-8D64-A0D0F2711FC5}" dt="2022-11-21T22:30:43.451" v="923" actId="12"/>
          <ac:spMkLst>
            <pc:docMk/>
            <pc:sldMk cId="4020847321" sldId="262"/>
            <ac:spMk id="3" creationId="{189FE6E0-EB26-7B94-8FC7-B83B6EE204F3}"/>
          </ac:spMkLst>
        </pc:spChg>
        <pc:spChg chg="add mod">
          <ac:chgData name="Μαριλένα Καραφέρη" userId="bb5f4613f404dffe" providerId="LiveId" clId="{FA9C562A-D014-4655-8D64-A0D0F2711FC5}" dt="2022-11-21T21:57:43.264" v="419" actId="14100"/>
          <ac:spMkLst>
            <pc:docMk/>
            <pc:sldMk cId="4020847321" sldId="262"/>
            <ac:spMk id="6" creationId="{C62E99CD-CFF4-E91C-C3CE-4C325D6B37BE}"/>
          </ac:spMkLst>
        </pc:spChg>
        <pc:picChg chg="add del mod">
          <ac:chgData name="Μαριλένα Καραφέρη" userId="bb5f4613f404dffe" providerId="LiveId" clId="{FA9C562A-D014-4655-8D64-A0D0F2711FC5}" dt="2022-11-21T21:28:54.258" v="167" actId="21"/>
          <ac:picMkLst>
            <pc:docMk/>
            <pc:sldMk cId="4020847321" sldId="262"/>
            <ac:picMk id="4" creationId="{0BC05AE9-5A10-721D-7A74-9E7373ACCACA}"/>
          </ac:picMkLst>
        </pc:picChg>
        <pc:picChg chg="add mod">
          <ac:chgData name="Μαριλένα Καραφέρη" userId="bb5f4613f404dffe" providerId="LiveId" clId="{FA9C562A-D014-4655-8D64-A0D0F2711FC5}" dt="2022-11-21T22:29:29.405" v="914" actId="692"/>
          <ac:picMkLst>
            <pc:docMk/>
            <pc:sldMk cId="4020847321" sldId="262"/>
            <ac:picMk id="5" creationId="{0BC05AE9-5A10-721D-7A74-9E7373ACCACA}"/>
          </ac:picMkLst>
        </pc:picChg>
      </pc:sldChg>
      <pc:sldChg chg="addSp delSp modSp new mod">
        <pc:chgData name="Μαριλένα Καραφέρη" userId="bb5f4613f404dffe" providerId="LiveId" clId="{FA9C562A-D014-4655-8D64-A0D0F2711FC5}" dt="2022-11-21T22:31:04.498" v="925" actId="12"/>
        <pc:sldMkLst>
          <pc:docMk/>
          <pc:sldMk cId="3590370193" sldId="263"/>
        </pc:sldMkLst>
        <pc:spChg chg="mod">
          <ac:chgData name="Μαριλένα Καραφέρη" userId="bb5f4613f404dffe" providerId="LiveId" clId="{FA9C562A-D014-4655-8D64-A0D0F2711FC5}" dt="2022-11-21T22:05:31.954" v="562" actId="122"/>
          <ac:spMkLst>
            <pc:docMk/>
            <pc:sldMk cId="3590370193" sldId="263"/>
            <ac:spMk id="2" creationId="{EB3E4244-6662-9D16-2FBB-9EEE63EC7D80}"/>
          </ac:spMkLst>
        </pc:spChg>
        <pc:spChg chg="del">
          <ac:chgData name="Μαριλένα Καραφέρη" userId="bb5f4613f404dffe" providerId="LiveId" clId="{FA9C562A-D014-4655-8D64-A0D0F2711FC5}" dt="2022-11-21T21:33:14.160" v="183"/>
          <ac:spMkLst>
            <pc:docMk/>
            <pc:sldMk cId="3590370193" sldId="263"/>
            <ac:spMk id="3" creationId="{AA092949-8214-8360-B2B4-D0ACD5CFC6AF}"/>
          </ac:spMkLst>
        </pc:spChg>
        <pc:spChg chg="add del">
          <ac:chgData name="Μαριλένα Καραφέρη" userId="bb5f4613f404dffe" providerId="LiveId" clId="{FA9C562A-D014-4655-8D64-A0D0F2711FC5}" dt="2022-11-21T21:32:28.476" v="180" actId="478"/>
          <ac:spMkLst>
            <pc:docMk/>
            <pc:sldMk cId="3590370193" sldId="263"/>
            <ac:spMk id="6" creationId="{2F9999A6-146B-9712-63C1-9F6E2892C6CF}"/>
          </ac:spMkLst>
        </pc:spChg>
        <pc:spChg chg="add del">
          <ac:chgData name="Μαριλένα Καραφέρη" userId="bb5f4613f404dffe" providerId="LiveId" clId="{FA9C562A-D014-4655-8D64-A0D0F2711FC5}" dt="2022-11-21T21:32:38.480" v="182" actId="22"/>
          <ac:spMkLst>
            <pc:docMk/>
            <pc:sldMk cId="3590370193" sldId="263"/>
            <ac:spMk id="8" creationId="{6AAEC275-B26D-80F4-6737-5AEBD742FFA1}"/>
          </ac:spMkLst>
        </pc:spChg>
        <pc:spChg chg="add del mod">
          <ac:chgData name="Μαριλένα Καραφέρη" userId="bb5f4613f404dffe" providerId="LiveId" clId="{FA9C562A-D014-4655-8D64-A0D0F2711FC5}" dt="2022-11-21T22:00:14.287" v="438" actId="21"/>
          <ac:spMkLst>
            <pc:docMk/>
            <pc:sldMk cId="3590370193" sldId="263"/>
            <ac:spMk id="11" creationId="{F36714C9-611A-55A2-28BE-BC6383413BB2}"/>
          </ac:spMkLst>
        </pc:spChg>
        <pc:spChg chg="add del">
          <ac:chgData name="Μαριλένα Καραφέρη" userId="bb5f4613f404dffe" providerId="LiveId" clId="{FA9C562A-D014-4655-8D64-A0D0F2711FC5}" dt="2022-11-21T21:34:38.945" v="193" actId="22"/>
          <ac:spMkLst>
            <pc:docMk/>
            <pc:sldMk cId="3590370193" sldId="263"/>
            <ac:spMk id="13" creationId="{4ADE2801-3A8A-A339-AF65-F06DF9ACC0C7}"/>
          </ac:spMkLst>
        </pc:spChg>
        <pc:spChg chg="add mod">
          <ac:chgData name="Μαριλένα Καραφέρη" userId="bb5f4613f404dffe" providerId="LiveId" clId="{FA9C562A-D014-4655-8D64-A0D0F2711FC5}" dt="2022-11-21T22:07:12.565" v="581" actId="255"/>
          <ac:spMkLst>
            <pc:docMk/>
            <pc:sldMk cId="3590370193" sldId="263"/>
            <ac:spMk id="16" creationId="{6250D732-843B-DD4E-2572-BC62F4F82976}"/>
          </ac:spMkLst>
        </pc:spChg>
        <pc:spChg chg="add mod">
          <ac:chgData name="Μαριλένα Καραφέρη" userId="bb5f4613f404dffe" providerId="LiveId" clId="{FA9C562A-D014-4655-8D64-A0D0F2711FC5}" dt="2022-11-21T22:31:04.498" v="925" actId="12"/>
          <ac:spMkLst>
            <pc:docMk/>
            <pc:sldMk cId="3590370193" sldId="263"/>
            <ac:spMk id="18" creationId="{441CF7AB-3B0C-4798-1CB2-482451B5B965}"/>
          </ac:spMkLst>
        </pc:spChg>
        <pc:spChg chg="add del">
          <ac:chgData name="Μαριλένα Καραφέρη" userId="bb5f4613f404dffe" providerId="LiveId" clId="{FA9C562A-D014-4655-8D64-A0D0F2711FC5}" dt="2022-11-21T22:03:07.545" v="516" actId="478"/>
          <ac:spMkLst>
            <pc:docMk/>
            <pc:sldMk cId="3590370193" sldId="263"/>
            <ac:spMk id="20" creationId="{A87BA9BC-5AE7-3795-A415-0921BB0F4F57}"/>
          </ac:spMkLst>
        </pc:spChg>
        <pc:picChg chg="add del mod">
          <ac:chgData name="Μαριλένα Καραφέρη" userId="bb5f4613f404dffe" providerId="LiveId" clId="{FA9C562A-D014-4655-8D64-A0D0F2711FC5}" dt="2022-11-21T21:28:49.212" v="166" actId="478"/>
          <ac:picMkLst>
            <pc:docMk/>
            <pc:sldMk cId="3590370193" sldId="263"/>
            <ac:picMk id="4" creationId="{12656326-A54F-843A-A84D-225843386CD3}"/>
          </ac:picMkLst>
        </pc:picChg>
        <pc:picChg chg="add del mod">
          <ac:chgData name="Μαριλένα Καραφέρη" userId="bb5f4613f404dffe" providerId="LiveId" clId="{FA9C562A-D014-4655-8D64-A0D0F2711FC5}" dt="2022-11-21T20:55:41.117" v="155" actId="478"/>
          <ac:picMkLst>
            <pc:docMk/>
            <pc:sldMk cId="3590370193" sldId="263"/>
            <ac:picMk id="4" creationId="{B5919951-D414-36BC-B105-01F7451BD2C9}"/>
          </ac:picMkLst>
        </pc:picChg>
        <pc:picChg chg="add del mod">
          <ac:chgData name="Μαριλένα Καραφέρη" userId="bb5f4613f404dffe" providerId="LiveId" clId="{FA9C562A-D014-4655-8D64-A0D0F2711FC5}" dt="2022-11-21T21:59:50.716" v="432" actId="21"/>
          <ac:picMkLst>
            <pc:docMk/>
            <pc:sldMk cId="3590370193" sldId="263"/>
            <ac:picMk id="10" creationId="{F9059679-3453-F42F-FF2F-DB87E7F0EDC3}"/>
          </ac:picMkLst>
        </pc:picChg>
        <pc:picChg chg="add mod">
          <ac:chgData name="Μαριλένα Καραφέρη" userId="bb5f4613f404dffe" providerId="LiveId" clId="{FA9C562A-D014-4655-8D64-A0D0F2711FC5}" dt="2022-11-21T22:29:42.447" v="916" actId="692"/>
          <ac:picMkLst>
            <pc:docMk/>
            <pc:sldMk cId="3590370193" sldId="263"/>
            <ac:picMk id="15" creationId="{AB28E4C3-D107-02F3-65E2-E74679C75882}"/>
          </ac:picMkLst>
        </pc:picChg>
      </pc:sldChg>
      <pc:sldChg chg="modSp new mod">
        <pc:chgData name="Μαριλένα Καραφέρη" userId="bb5f4613f404dffe" providerId="LiveId" clId="{FA9C562A-D014-4655-8D64-A0D0F2711FC5}" dt="2022-11-21T22:32:23.280" v="931" actId="12"/>
        <pc:sldMkLst>
          <pc:docMk/>
          <pc:sldMk cId="758738097" sldId="264"/>
        </pc:sldMkLst>
        <pc:spChg chg="mod">
          <ac:chgData name="Μαριλένα Καραφέρη" userId="bb5f4613f404dffe" providerId="LiveId" clId="{FA9C562A-D014-4655-8D64-A0D0F2711FC5}" dt="2022-11-21T22:20:34.483" v="829" actId="122"/>
          <ac:spMkLst>
            <pc:docMk/>
            <pc:sldMk cId="758738097" sldId="264"/>
            <ac:spMk id="2" creationId="{E24A4735-5C52-1161-50AE-FDFCF1871257}"/>
          </ac:spMkLst>
        </pc:spChg>
        <pc:spChg chg="mod">
          <ac:chgData name="Μαριλένα Καραφέρη" userId="bb5f4613f404dffe" providerId="LiveId" clId="{FA9C562A-D014-4655-8D64-A0D0F2711FC5}" dt="2022-11-21T22:32:23.280" v="931" actId="12"/>
          <ac:spMkLst>
            <pc:docMk/>
            <pc:sldMk cId="758738097" sldId="264"/>
            <ac:spMk id="3" creationId="{ED9C4F9F-48BC-A264-989B-B49ECD637804}"/>
          </ac:spMkLst>
        </pc:spChg>
      </pc:sldChg>
      <pc:sldChg chg="addSp delSp modSp new mod modClrScheme chgLayout">
        <pc:chgData name="Μαριλένα Καραφέρη" userId="bb5f4613f404dffe" providerId="LiveId" clId="{FA9C562A-D014-4655-8D64-A0D0F2711FC5}" dt="2022-11-21T22:22:50.792" v="844" actId="1076"/>
        <pc:sldMkLst>
          <pc:docMk/>
          <pc:sldMk cId="3138539618" sldId="265"/>
        </pc:sldMkLst>
        <pc:spChg chg="del mod ord">
          <ac:chgData name="Μαριλένα Καραφέρη" userId="bb5f4613f404dffe" providerId="LiveId" clId="{FA9C562A-D014-4655-8D64-A0D0F2711FC5}" dt="2022-11-21T22:21:17.146" v="838" actId="700"/>
          <ac:spMkLst>
            <pc:docMk/>
            <pc:sldMk cId="3138539618" sldId="265"/>
            <ac:spMk id="2" creationId="{FDE13A9B-1A0D-3C8B-0147-9C33461FEB26}"/>
          </ac:spMkLst>
        </pc:spChg>
        <pc:spChg chg="del mod ord">
          <ac:chgData name="Μαριλένα Καραφέρη" userId="bb5f4613f404dffe" providerId="LiveId" clId="{FA9C562A-D014-4655-8D64-A0D0F2711FC5}" dt="2022-11-21T22:21:17.146" v="838" actId="700"/>
          <ac:spMkLst>
            <pc:docMk/>
            <pc:sldMk cId="3138539618" sldId="265"/>
            <ac:spMk id="3" creationId="{D006B25D-BCE8-08FF-33C4-771F4EBC765B}"/>
          </ac:spMkLst>
        </pc:spChg>
        <pc:spChg chg="add del mod ord">
          <ac:chgData name="Μαριλένα Καραφέρη" userId="bb5f4613f404dffe" providerId="LiveId" clId="{FA9C562A-D014-4655-8D64-A0D0F2711FC5}" dt="2022-11-21T22:21:19.805" v="839" actId="700"/>
          <ac:spMkLst>
            <pc:docMk/>
            <pc:sldMk cId="3138539618" sldId="265"/>
            <ac:spMk id="4" creationId="{1777C743-DD96-FD3A-735E-3965813ADB22}"/>
          </ac:spMkLst>
        </pc:spChg>
        <pc:spChg chg="add del mod ord">
          <ac:chgData name="Μαριλένα Καραφέρη" userId="bb5f4613f404dffe" providerId="LiveId" clId="{FA9C562A-D014-4655-8D64-A0D0F2711FC5}" dt="2022-11-21T22:21:19.805" v="839" actId="700"/>
          <ac:spMkLst>
            <pc:docMk/>
            <pc:sldMk cId="3138539618" sldId="265"/>
            <ac:spMk id="5" creationId="{886966D2-70E3-939F-41F9-80DC06E22F07}"/>
          </ac:spMkLst>
        </pc:spChg>
        <pc:spChg chg="add del mod ord">
          <ac:chgData name="Μαριλένα Καραφέρη" userId="bb5f4613f404dffe" providerId="LiveId" clId="{FA9C562A-D014-4655-8D64-A0D0F2711FC5}" dt="2022-11-21T22:21:19.805" v="839" actId="700"/>
          <ac:spMkLst>
            <pc:docMk/>
            <pc:sldMk cId="3138539618" sldId="265"/>
            <ac:spMk id="6" creationId="{C45B30D7-3624-E25B-E102-DB514C1187EA}"/>
          </ac:spMkLst>
        </pc:spChg>
        <pc:spChg chg="add del mod ord">
          <ac:chgData name="Μαριλένα Καραφέρη" userId="bb5f4613f404dffe" providerId="LiveId" clId="{FA9C562A-D014-4655-8D64-A0D0F2711FC5}" dt="2022-11-21T22:21:19.805" v="839" actId="700"/>
          <ac:spMkLst>
            <pc:docMk/>
            <pc:sldMk cId="3138539618" sldId="265"/>
            <ac:spMk id="7" creationId="{4FF0CCD9-6710-36D2-CB30-DCC5B1971C73}"/>
          </ac:spMkLst>
        </pc:spChg>
        <pc:spChg chg="add del mod ord">
          <ac:chgData name="Μαριλένα Καραφέρη" userId="bb5f4613f404dffe" providerId="LiveId" clId="{FA9C562A-D014-4655-8D64-A0D0F2711FC5}" dt="2022-11-21T22:21:19.805" v="839" actId="700"/>
          <ac:spMkLst>
            <pc:docMk/>
            <pc:sldMk cId="3138539618" sldId="265"/>
            <ac:spMk id="8" creationId="{206B03C8-CC93-C457-CAB2-A9DC00F3D544}"/>
          </ac:spMkLst>
        </pc:spChg>
        <pc:spChg chg="add mod">
          <ac:chgData name="Μαριλένα Καραφέρη" userId="bb5f4613f404dffe" providerId="LiveId" clId="{FA9C562A-D014-4655-8D64-A0D0F2711FC5}" dt="2022-11-21T22:22:50.792" v="844" actId="1076"/>
          <ac:spMkLst>
            <pc:docMk/>
            <pc:sldMk cId="3138539618" sldId="265"/>
            <ac:spMk id="10" creationId="{AE97C96F-011E-E510-CBD2-88DD747618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thologyoutlines.com/topic/livertumorAM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D924463-4DB7-437D-85B1-7EE5042DE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884498-8C0E-4CE3-A52C-4D46CFCBD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4B50A6-093B-4BEC-814D-28A439BF6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A6B3FC4-8E9F-47E9-9E04-AFD4802BF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C534277-E69B-4B16-8548-820EE8962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BAC5154-44FA-6C79-A5B4-4C62A7A0C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016" y="2120181"/>
            <a:ext cx="10107967" cy="923330"/>
          </a:xfrm>
        </p:spPr>
        <p:txBody>
          <a:bodyPr anchor="b">
            <a:normAutofit fontScale="90000"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Ηπατικό </a:t>
            </a:r>
            <a:r>
              <a:rPr lang="el-GR" sz="4800" dirty="0" err="1">
                <a:latin typeface="Arial" panose="020B0604020202020204" pitchFamily="34" charset="0"/>
                <a:cs typeface="Arial" panose="020B0604020202020204" pitchFamily="34" charset="0"/>
              </a:rPr>
              <a:t>επιθηλιοειδές</a:t>
            </a:r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 err="1">
                <a:latin typeface="Arial" panose="020B0604020202020204" pitchFamily="34" charset="0"/>
                <a:cs typeface="Arial" panose="020B0604020202020204" pitchFamily="34" charset="0"/>
              </a:rPr>
              <a:t>αγγειομυολίπωμα</a:t>
            </a:r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PEComa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356D120-4B90-70A8-7F7D-462FD5568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922525"/>
            <a:ext cx="6857999" cy="2090490"/>
          </a:xfrm>
        </p:spPr>
        <p:txBody>
          <a:bodyPr anchor="t">
            <a:normAutofit/>
          </a:bodyPr>
          <a:lstStyle/>
          <a:p>
            <a:r>
              <a:rPr lang="el-GR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Μαρία Ελένη Καραφέρη</a:t>
            </a:r>
          </a:p>
          <a:p>
            <a:r>
              <a:rPr lang="el-GR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Αλεξάνδρα Μαρίνου</a:t>
            </a:r>
          </a:p>
          <a:p>
            <a:r>
              <a:rPr lang="el-GR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Μαρία Κωνσταντίνα </a:t>
            </a:r>
            <a:r>
              <a:rPr lang="el-GR" sz="2800" spc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Τζιώτη</a:t>
            </a:r>
            <a:endParaRPr lang="el-GR" sz="28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l-GR" sz="2200" dirty="0"/>
          </a:p>
        </p:txBody>
      </p:sp>
      <p:pic>
        <p:nvPicPr>
          <p:cNvPr id="5" name="Picture 2" descr="H Ιατρική... - Ιατρική Σχολή Αθηνών/ Athens Medical School | Facebook">
            <a:extLst>
              <a:ext uri="{FF2B5EF4-FFF2-40B4-BE49-F238E27FC236}">
                <a16:creationId xmlns:a16="http://schemas.microsoft.com/office/drawing/2014/main" xmlns="" id="{140DEF41-342F-00B2-2BA2-0E015A09B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"/>
            <a:ext cx="1078230" cy="1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445F8-3242-9167-9CE8-3673257DBF76}"/>
              </a:ext>
            </a:extLst>
          </p:cNvPr>
          <p:cNvSpPr txBox="1"/>
          <p:nvPr/>
        </p:nvSpPr>
        <p:spPr>
          <a:xfrm>
            <a:off x="1078230" y="201763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ΙΑΤΡΙΚΗ ΣΧΟΛΗ ΕΚΠΑ</a:t>
            </a:r>
          </a:p>
          <a:p>
            <a:pPr algn="l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ΑΚΑΔ. ΕΤΟΣ: 2022-2023</a:t>
            </a:r>
          </a:p>
          <a:p>
            <a:pPr algn="l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ΜΑΘΗΜΑ: ΠΑΘΟΛΟΓΙΚΗ ΑΝΑΤΟΜΙΚΗ ΙΙ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2A2D584-DE30-100D-53FC-99D47262F22F}"/>
              </a:ext>
            </a:extLst>
          </p:cNvPr>
          <p:cNvSpPr txBox="1">
            <a:spLocks/>
          </p:cNvSpPr>
          <p:nvPr/>
        </p:nvSpPr>
        <p:spPr>
          <a:xfrm>
            <a:off x="4145872" y="24075"/>
            <a:ext cx="7897456" cy="1101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 algn="ctr" rtl="0" hangingPunct="0">
              <a:spcBef>
                <a:spcPts val="1417"/>
              </a:spcBef>
              <a:spcAft>
                <a:spcPts val="0"/>
              </a:spcAft>
              <a:buNone/>
              <a:tabLst/>
              <a:defRPr lang="el-G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ΕΘΕΛΟΝΤΙΚΗ ΟΜΑΔΑ ΔΙΑΔΡΑΣΤΙΚΗΣ ΜΕΛΕΤΗΣ</a:t>
            </a:r>
          </a:p>
          <a:p>
            <a:pPr algn="r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ΙΣΤΟΛΟΓΙΚΩΝ ΠΛΑΚΙΔΙΩΝ ΟΓΚΩΝ ΗΠΑΤΟΣ – </a:t>
            </a:r>
          </a:p>
          <a:p>
            <a:pPr algn="r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ΧΟΛΗΦΟΡΩΝ – ΠΑΓΚΡΕΑΤΟΣ</a:t>
            </a:r>
          </a:p>
          <a:p>
            <a:pPr algn="r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ΥΠΕΥΘΥΝΟΣ ΚΑΘΗΓΗΤΗΣ: κος ΑΝΔΡΕΑΣ Χ. ΛΑΖΑΡΗΣ</a:t>
            </a:r>
            <a:endParaRPr lang="en-US" sz="1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el-GR" sz="16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3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97C96F-011E-E510-CBD2-88DD7476183B}"/>
              </a:ext>
            </a:extLst>
          </p:cNvPr>
          <p:cNvSpPr txBox="1"/>
          <p:nvPr/>
        </p:nvSpPr>
        <p:spPr>
          <a:xfrm>
            <a:off x="1383067" y="3075057"/>
            <a:ext cx="9425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Σας ευχαριστούμε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xmlns="" val="313853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C5702B-A3AC-544A-1EB6-301B6BAC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41" y="133749"/>
            <a:ext cx="10895106" cy="41216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Ορισμός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8B19C7D-DD94-3297-30AC-C4813D05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6" y="655093"/>
            <a:ext cx="11274612" cy="5043867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3DAF4D"/>
              </a:buClr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Πρόκειται για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καλοήθη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μεσεγχυματικό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όγκο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που αποτελείται από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λεία μυϊκά κύτταρα,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λιποκύτταρα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και αγγεία</a:t>
            </a:r>
            <a:r>
              <a:rPr lang="el-GR" b="1" dirty="0"/>
              <a:t>.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E01F3FC-8711-0988-E8F3-4379FED23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208" y="1856096"/>
            <a:ext cx="5796317" cy="4347239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804019-9B23-E509-ED3B-6B719ED3F79B}"/>
              </a:ext>
            </a:extLst>
          </p:cNvPr>
          <p:cNvSpPr txBox="1"/>
          <p:nvPr/>
        </p:nvSpPr>
        <p:spPr>
          <a:xfrm>
            <a:off x="2797791" y="6230630"/>
            <a:ext cx="584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Ηπατικό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αγγειομυολίπωμα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λιποκύτταρα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αιμοφόρα αγγεία και λεία μυϊκά κύτταρα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73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D0A67C9-05B3-AAB1-765D-1CE6E04F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E12805A-ED95-AE8D-E9AA-340B1244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Clr>
                <a:srgbClr val="3DAF4D"/>
              </a:buClr>
              <a:buFont typeface="+mj-lt"/>
              <a:buAutoNum type="romanL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Όγκος προερχόμενος από ηπατικά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περιαγγειακά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επιθηλιακά κύτταρα που αποτελείται από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3 συστατικά σε ποικίλες αναλογίες και μορφολογικά πρότυπα ανάπτυξης: </a:t>
            </a:r>
            <a:r>
              <a:rPr lang="el-GR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λεία μυϊκά κύτταρα, λίπος και αγγεία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Clr>
                <a:srgbClr val="3DAF4D"/>
              </a:buClr>
              <a:buFont typeface="+mj-lt"/>
              <a:buAutoNum type="romanL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Συνήθως σποραδικός.</a:t>
            </a:r>
          </a:p>
          <a:p>
            <a:pPr marL="571500" indent="-571500" algn="just">
              <a:buClr>
                <a:srgbClr val="3DAF4D"/>
              </a:buClr>
              <a:buFont typeface="+mj-lt"/>
              <a:buAutoNum type="romanL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Γενικά καλοήθης όγκος, αν και κακοήθεια έχει αναφερθεί και είναι δύσκολο να προβλεφθεί.</a:t>
            </a:r>
          </a:p>
          <a:p>
            <a:pPr marL="571500" indent="-571500" algn="just">
              <a:buClr>
                <a:srgbClr val="3DAF4D"/>
              </a:buClr>
              <a:buFont typeface="+mj-lt"/>
              <a:buAutoNum type="romanL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συστατικό  των λείων μυϊκών κυττάρων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συνήθως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κυριαρχεί έναντι των υπολοίπων.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872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11BEE5-7F78-49CA-188C-5A33CCC3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Μακροσκοπική περιγραφή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89FE6E0-EB26-7B94-8FC7-B83B6EE2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6412623" cy="4195763"/>
          </a:xfrm>
        </p:spPr>
        <p:txBody>
          <a:bodyPr/>
          <a:lstStyle/>
          <a:p>
            <a:pPr>
              <a:buClr>
                <a:srgbClr val="3DAF4D"/>
              </a:buClr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Καλά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αφοριζόμενη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εγκαψωμένη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μερικώς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εγκαψωμένη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γκρίζα έως καφέ-κίτρινη, ελαστική, μαλακή ηπατική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μάζα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διάσπαρτες περιοχές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ερυθροκαφέ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αιμορραγιών. </a:t>
            </a:r>
          </a:p>
          <a:p>
            <a:pPr>
              <a:buClr>
                <a:srgbClr val="3DAF4D"/>
              </a:buClr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νεοπλασματικό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υπόβαθρο του υπόλοιπου ήπατος, συνήθως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κιρρωτικό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2" descr="Εικόνα που περιέχει κείμενο, φαγητό, πιάτο, μπάρμπεκιου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BC05AE9-5A10-721D-7A74-9E7373AC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7" t="7136" r="2538" b="4576"/>
          <a:stretch/>
        </p:blipFill>
        <p:spPr bwMode="auto">
          <a:xfrm>
            <a:off x="7098122" y="1949450"/>
            <a:ext cx="4860099" cy="3617753"/>
          </a:xfrm>
          <a:prstGeom prst="rect">
            <a:avLst/>
          </a:prstGeom>
          <a:noFill/>
          <a:ln w="25400">
            <a:solidFill>
              <a:srgbClr val="3DAF4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2E99CD-CFF4-E91C-C3CE-4C325D6B37BE}"/>
              </a:ext>
            </a:extLst>
          </p:cNvPr>
          <p:cNvSpPr txBox="1"/>
          <p:nvPr/>
        </p:nvSpPr>
        <p:spPr>
          <a:xfrm>
            <a:off x="7098122" y="5671441"/>
            <a:ext cx="486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Μακροσκοπική εικόνα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επιθηλιοειδούς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αγγειομυολιπώματος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εντός του ήπατος.</a:t>
            </a:r>
          </a:p>
        </p:txBody>
      </p:sp>
    </p:spTree>
    <p:extLst>
      <p:ext uri="{BB962C8B-B14F-4D97-AF65-F5344CB8AC3E}">
        <p14:creationId xmlns:p14="http://schemas.microsoft.com/office/powerpoint/2010/main" xmlns="" val="402084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00D50C4-17C2-E4A9-5724-731248DC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Μικροσκοπική περιγραφή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427053F-B4C7-6C5E-7B95-758062E1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5" y="1949450"/>
            <a:ext cx="6474766" cy="4601475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3DAF4D"/>
              </a:buClr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Χαμηλός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μιτωτικός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 δείκτης.</a:t>
            </a:r>
          </a:p>
          <a:p>
            <a:pPr algn="just">
              <a:buClr>
                <a:srgbClr val="3DAF4D"/>
              </a:buClr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Πυρηνικός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πλειομορφισμός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είναι παρόν, τουλάχιστον εστιακά, σε όλους τους όγκους.</a:t>
            </a:r>
            <a:r>
              <a:rPr lang="el-G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Έντονη κυτταρολογική </a:t>
            </a:r>
            <a:r>
              <a:rPr lang="el-GR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ατυπία</a:t>
            </a:r>
            <a:r>
              <a:rPr lang="el-G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απαντά στο 25%. 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Διαφορετικά μορφολογικά πρότυπα  για κάθε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συνιστώσα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(λεία μυϊκά κύτταρα, λιπώδη κύτταρα, αγγεία).</a:t>
            </a:r>
          </a:p>
          <a:p>
            <a:pPr algn="just">
              <a:buClr>
                <a:srgbClr val="3DAF4D"/>
              </a:buClr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Λεία μυϊκά κύτταρα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ατρακτόμορφα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, ενδιάμεσα, </a:t>
            </a:r>
            <a:r>
              <a:rPr lang="el-G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επιθηλιοειδή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ή πλειόμορφα. Τα </a:t>
            </a:r>
            <a:r>
              <a:rPr lang="el-G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επιθηλιοειδή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τυπικά έχουν αρκετό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ηωσινόφιλο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κυτταρόπλασμα και στρογγυλό έως ωοειδή  πυρήνα, με προβάλλον μικρό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πυρήνιο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Θέση περιεχομένου 9">
            <a:extLst>
              <a:ext uri="{FF2B5EF4-FFF2-40B4-BE49-F238E27FC236}">
                <a16:creationId xmlns:a16="http://schemas.microsoft.com/office/drawing/2014/main" xmlns="" id="{5A03CDC7-971A-7547-28E5-5A13F99FE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8219" y="1920646"/>
            <a:ext cx="4669493" cy="3502120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56B9FB-8B36-5770-FA97-2E97FC83170F}"/>
              </a:ext>
            </a:extLst>
          </p:cNvPr>
          <p:cNvSpPr txBox="1"/>
          <p:nvPr/>
        </p:nvSpPr>
        <p:spPr>
          <a:xfrm>
            <a:off x="7398219" y="5613592"/>
            <a:ext cx="4669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Επιθηλιοειδή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λεία μυϊκά κύτταρα με ποικίλου βαθμού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πλειομορφισμό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διαχωριζόμενα από αγγεία μιμούμενα κολποειδή!</a:t>
            </a:r>
          </a:p>
        </p:txBody>
      </p:sp>
    </p:spTree>
    <p:extLst>
      <p:ext uri="{BB962C8B-B14F-4D97-AF65-F5344CB8AC3E}">
        <p14:creationId xmlns:p14="http://schemas.microsoft.com/office/powerpoint/2010/main" xmlns="" val="242009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3E4244-6662-9D16-2FBB-9EEE63EC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8797771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Μικροσκοπική περιγραφή</a:t>
            </a:r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AB28E4C3-D107-02F3-65E2-E74679C75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8816" y="3695330"/>
            <a:ext cx="3586049" cy="2689537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50D732-843B-DD4E-2572-BC62F4F82976}"/>
              </a:ext>
            </a:extLst>
          </p:cNvPr>
          <p:cNvSpPr txBox="1"/>
          <p:nvPr/>
        </p:nvSpPr>
        <p:spPr>
          <a:xfrm>
            <a:off x="8428815" y="6492240"/>
            <a:ext cx="3586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</a:rPr>
              <a:t>Ηπατικό </a:t>
            </a:r>
            <a:r>
              <a:rPr lang="el-GR" sz="1400" dirty="0" err="1">
                <a:latin typeface="Arial" panose="020B0604020202020204" pitchFamily="34" charset="0"/>
              </a:rPr>
              <a:t>αγγειομυολίπωμα,μη</a:t>
            </a:r>
            <a:r>
              <a:rPr lang="el-GR" sz="1400" dirty="0">
                <a:latin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</a:rPr>
              <a:t>εγκαψωμένο</a:t>
            </a:r>
            <a:endParaRPr lang="el-GR" sz="1400" dirty="0">
              <a:latin typeface="Arial" panose="020B0604020202020204" pitchFamily="34" charset="0"/>
            </a:endParaRPr>
          </a:p>
        </p:txBody>
      </p:sp>
      <p:sp>
        <p:nvSpPr>
          <p:cNvPr id="18" name="Θέση περιεχομένου 17">
            <a:extLst>
              <a:ext uri="{FF2B5EF4-FFF2-40B4-BE49-F238E27FC236}">
                <a16:creationId xmlns:a16="http://schemas.microsoft.com/office/drawing/2014/main" xmlns="" id="{441CF7AB-3B0C-4798-1CB2-482451B5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890944"/>
            <a:ext cx="7854220" cy="468727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DA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συνιστώσα των αγγείων περιλαμβάνει τόσο 4 τύπους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νεοπλασματικών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αγγείων όσο και μη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νεοπλασματικών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αγγείων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κολποειδικού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τύπου καθώς και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κολλαγονώδη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αγγεία.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DA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να παρουσιάζει εστιακά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εξωμυελική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αιμοποίηση.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DA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να διακριθεί, ανάλογα με την </a:t>
            </a:r>
            <a:r>
              <a:rPr lang="el-G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αναλογία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των επί μέρους συστατικών του,  σε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μικτό,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λιπωματώδες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αγγει</a:t>
            </a:r>
            <a:r>
              <a:rPr lang="el-GR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μυοματώδες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αγγειομυωματώδες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μυοαγγειοματώδες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μυολιπωματώδες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λιπομυοματώδες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λιποαγγειοματώδες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αγγειολιπωματώδες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815" y="258387"/>
            <a:ext cx="3586048" cy="2712029"/>
          </a:xfrm>
          <a:prstGeom prst="rect">
            <a:avLst/>
          </a:prstGeom>
          <a:noFill/>
          <a:ln w="25400">
            <a:solidFill>
              <a:srgbClr val="3DAF4D"/>
            </a:solidFill>
            <a:miter lim="800000"/>
            <a:headEnd/>
            <a:tailEnd/>
          </a:ln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250D732-843B-DD4E-2572-BC62F4F82976}"/>
              </a:ext>
            </a:extLst>
          </p:cNvPr>
          <p:cNvSpPr txBox="1"/>
          <p:nvPr/>
        </p:nvSpPr>
        <p:spPr>
          <a:xfrm>
            <a:off x="8428815" y="3077789"/>
            <a:ext cx="358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>
                <a:latin typeface="Arial" panose="020B0604020202020204" pitchFamily="34" charset="0"/>
              </a:rPr>
              <a:t>Επιθηλιοειδή</a:t>
            </a:r>
            <a:r>
              <a:rPr lang="el-GR" sz="1400" dirty="0">
                <a:latin typeface="Arial" panose="020B0604020202020204" pitchFamily="34" charset="0"/>
              </a:rPr>
              <a:t> λεία μυϊκά κύτταρα αναμεμιγμένα με </a:t>
            </a:r>
            <a:r>
              <a:rPr lang="el-GR" sz="1400" dirty="0" err="1">
                <a:latin typeface="Arial" panose="020B0604020202020204" pitchFamily="34" charset="0"/>
              </a:rPr>
              <a:t>λιποκύτταρα</a:t>
            </a:r>
            <a:r>
              <a:rPr lang="el-GR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8 - Αριστερό βέλος"/>
          <p:cNvSpPr/>
          <p:nvPr/>
        </p:nvSpPr>
        <p:spPr>
          <a:xfrm rot="19758814">
            <a:off x="10394731" y="536026"/>
            <a:ext cx="420414" cy="2732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037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BDED7D-2022-FA34-3DA1-CF76E66B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05" y="175753"/>
            <a:ext cx="11304682" cy="12994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Ιστολογικές χρώσεις </a:t>
            </a:r>
            <a:r>
              <a:rPr lang="el-GR" sz="4800" dirty="0" err="1">
                <a:latin typeface="Arial" panose="020B0604020202020204" pitchFamily="34" charset="0"/>
                <a:cs typeface="Arial" panose="020B0604020202020204" pitchFamily="34" charset="0"/>
              </a:rPr>
              <a:t>αγγειομυολιπώματος</a:t>
            </a:r>
            <a:endParaRPr lang="el-G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EEA32F-9F49-D7F1-5543-214C89D1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05" y="1114097"/>
            <a:ext cx="5561255" cy="548204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 Τρεις θετικές χρώσεις στο </a:t>
            </a:r>
            <a:r>
              <a:rPr lang="el-GR" sz="6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λείο μυϊκό συστατικό:</a:t>
            </a:r>
            <a:endParaRPr lang="en-US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HMB45 </a:t>
            </a:r>
          </a:p>
          <a:p>
            <a:pPr algn="just">
              <a:buClr>
                <a:srgbClr val="3DAF4D"/>
              </a:buClr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SMA </a:t>
            </a:r>
          </a:p>
          <a:p>
            <a:pPr algn="just">
              <a:buClr>
                <a:srgbClr val="3DAF4D"/>
              </a:buClr>
            </a:pPr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MelanA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KIT / CD117 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</a:p>
          <a:p>
            <a:pPr algn="just"/>
            <a:endParaRPr lang="el-GR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6200" i="1" dirty="0">
                <a:latin typeface="Arial" panose="020B0604020202020204" pitchFamily="34" charset="0"/>
                <a:cs typeface="Arial" panose="020B0604020202020204" pitchFamily="34" charset="0"/>
              </a:rPr>
              <a:t>Αρνητικές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 χρώσεις: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HepPar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Arginase</a:t>
            </a:r>
          </a:p>
          <a:p>
            <a:pPr algn="just">
              <a:buClr>
                <a:srgbClr val="3DAF4D"/>
              </a:buClr>
            </a:pPr>
            <a:r>
              <a:rPr lang="el-GR" sz="6200" dirty="0" err="1">
                <a:latin typeface="Arial" panose="020B0604020202020204" pitchFamily="34" charset="0"/>
                <a:cs typeface="Arial" panose="020B0604020202020204" pitchFamily="34" charset="0"/>
              </a:rPr>
              <a:t>Κυτταροκερατίνες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AE1 / AE3 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CAM5.2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S100 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( ή κάποιου βαθμού θετική χρώση στο 44% των </a:t>
            </a:r>
            <a:r>
              <a:rPr lang="el-GR" sz="6200" dirty="0" err="1">
                <a:latin typeface="Arial" panose="020B0604020202020204" pitchFamily="34" charset="0"/>
                <a:cs typeface="Arial" panose="020B0604020202020204" pitchFamily="34" charset="0"/>
              </a:rPr>
              <a:t>αγγειομυολιπωμάτων</a:t>
            </a:r>
            <a:r>
              <a:rPr lang="el-GR" sz="6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l-GR" dirty="0"/>
          </a:p>
        </p:txBody>
      </p:sp>
      <p:pic>
        <p:nvPicPr>
          <p:cNvPr id="7" name="Εικόνα 6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CFEF063-B258-87BD-DFCF-582AC1F2F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052" y="1782947"/>
            <a:ext cx="2895748" cy="2171811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pic>
        <p:nvPicPr>
          <p:cNvPr id="9" name="Εικόνα 8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705C7DB-3912-40FD-D402-8CBE65170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052" y="4320429"/>
            <a:ext cx="2895748" cy="2171811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pic>
        <p:nvPicPr>
          <p:cNvPr id="11" name="Εικόνα 10" descr="Εικόνα που περιέχει επιδόρπιο, σοκολάτ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07BE701-1C10-0385-B2CC-E84D983DF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088" y="1786721"/>
            <a:ext cx="2885686" cy="2164265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pic>
        <p:nvPicPr>
          <p:cNvPr id="13" name="Εικόνα 12" descr="Εικόνα που περιέχει κέικ, φαγητό, σοκολάτα, επιδόρπ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FCD4485-0E51-F0A8-3713-DFA62877A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2025" y="4320429"/>
            <a:ext cx="2895749" cy="2171812"/>
          </a:xfrm>
          <a:prstGeom prst="rect">
            <a:avLst/>
          </a:prstGeom>
          <a:ln w="25400">
            <a:solidFill>
              <a:srgbClr val="3DAF4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F3AAFC-B428-5CC8-6078-1BC639B24C10}"/>
              </a:ext>
            </a:extLst>
          </p:cNvPr>
          <p:cNvSpPr txBox="1"/>
          <p:nvPr/>
        </p:nvSpPr>
        <p:spPr>
          <a:xfrm>
            <a:off x="9192088" y="3971542"/>
            <a:ext cx="2885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Θετικό σε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MelanA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CA2700-2F1E-E719-84C8-C4CFA6247DEC}"/>
              </a:ext>
            </a:extLst>
          </p:cNvPr>
          <p:cNvSpPr txBox="1"/>
          <p:nvPr/>
        </p:nvSpPr>
        <p:spPr>
          <a:xfrm>
            <a:off x="6172052" y="6492239"/>
            <a:ext cx="2842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Αρνητικό σε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Arginase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AE8270-6649-5529-C002-B6CDA5FF486C}"/>
              </a:ext>
            </a:extLst>
          </p:cNvPr>
          <p:cNvSpPr txBox="1"/>
          <p:nvPr/>
        </p:nvSpPr>
        <p:spPr>
          <a:xfrm>
            <a:off x="9192088" y="6492239"/>
            <a:ext cx="2885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Αρνητικό σε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S100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BF895B-A4A6-340F-0FC9-5A63D49F2640}"/>
              </a:ext>
            </a:extLst>
          </p:cNvPr>
          <p:cNvSpPr txBox="1"/>
          <p:nvPr/>
        </p:nvSpPr>
        <p:spPr>
          <a:xfrm>
            <a:off x="6172052" y="3981819"/>
            <a:ext cx="288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Θετικό σε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HMB45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146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91DACE-529D-A5F3-7E26-A0504FDC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err="1">
                <a:latin typeface="Arial" panose="020B0604020202020204" pitchFamily="34" charset="0"/>
                <a:cs typeface="Arial" panose="020B0604020202020204" pitchFamily="34" charset="0"/>
              </a:rPr>
              <a:t>Διαφοροδιάγνωση</a:t>
            </a:r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42D97F6-D0E1-6B42-7841-CE528117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3DAF4D"/>
              </a:buClr>
            </a:pP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Ηπατοκυτταρικό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καρκίνωμα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DAF4D"/>
              </a:buClr>
            </a:pP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Ηπατοκυτταρικό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αδένωμα</a:t>
            </a:r>
          </a:p>
          <a:p>
            <a:pPr algn="just">
              <a:buClr>
                <a:srgbClr val="3DAF4D"/>
              </a:buClr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Γαστρεντερικός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στρωματικός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όγκος</a:t>
            </a:r>
          </a:p>
          <a:p>
            <a:pPr algn="just">
              <a:buClr>
                <a:srgbClr val="3DAF4D"/>
              </a:buClr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Μεταστατικό μελάνωμα</a:t>
            </a:r>
          </a:p>
          <a:p>
            <a:pPr algn="just">
              <a:buClr>
                <a:srgbClr val="3DAF4D"/>
              </a:buClr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Μεταστατικό καρκίνωμα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0455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4A4735-5C52-1161-50AE-FDFCF187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D9C4F9F-48BC-A264-989B-B49ECD63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3DAF4D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https://www.pathologyoutlines.com/topic/livertumorAML.html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8738097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Πιτσιλωτός</Template>
  <TotalTime>217</TotalTime>
  <Words>424</Words>
  <Application>Microsoft Office PowerPoint</Application>
  <PresentationFormat>Προσαρμογή</PresentationFormat>
  <Paragraphs>61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DappledVTI</vt:lpstr>
      <vt:lpstr>Ηπατικό επιθηλιοειδές αγγειομυολίπωμα (PEComa)</vt:lpstr>
      <vt:lpstr>Ορισμός</vt:lpstr>
      <vt:lpstr>Χαρακτηριστικά</vt:lpstr>
      <vt:lpstr>Μακροσκοπική περιγραφή</vt:lpstr>
      <vt:lpstr>Μικροσκοπική περιγραφή</vt:lpstr>
      <vt:lpstr>Μικροσκοπική περιγραφή</vt:lpstr>
      <vt:lpstr>Ιστολογικές χρώσεις αγγειομυολιπώματος</vt:lpstr>
      <vt:lpstr>Διαφοροδιάγνωση:</vt:lpstr>
      <vt:lpstr>Βιβλιογραφία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Μαριλένα Καραφέρη</dc:creator>
  <cp:lastModifiedBy>User</cp:lastModifiedBy>
  <cp:revision>18</cp:revision>
  <dcterms:created xsi:type="dcterms:W3CDTF">2022-11-21T20:13:22Z</dcterms:created>
  <dcterms:modified xsi:type="dcterms:W3CDTF">2022-11-25T04:41:56Z</dcterms:modified>
</cp:coreProperties>
</file>