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81385-8AB8-46E1-9B42-51E6E2ABD839}" v="54" dt="2022-10-04T06:06:22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8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drikos@o365.uoa.gr" userId="c488b009-9560-488a-ad10-93f75a8d8f25" providerId="ADAL" clId="{47981385-8AB8-46E1-9B42-51E6E2ABD839}"/>
    <pc:docChg chg="custSel modSld">
      <pc:chgData name="sodrikos@o365.uoa.gr" userId="c488b009-9560-488a-ad10-93f75a8d8f25" providerId="ADAL" clId="{47981385-8AB8-46E1-9B42-51E6E2ABD839}" dt="2022-10-04T06:06:43.597" v="107" actId="1037"/>
      <pc:docMkLst>
        <pc:docMk/>
      </pc:docMkLst>
      <pc:sldChg chg="delSp modSp mod modAnim">
        <pc:chgData name="sodrikos@o365.uoa.gr" userId="c488b009-9560-488a-ad10-93f75a8d8f25" providerId="ADAL" clId="{47981385-8AB8-46E1-9B42-51E6E2ABD839}" dt="2022-10-04T06:06:43.597" v="107" actId="1037"/>
        <pc:sldMkLst>
          <pc:docMk/>
          <pc:sldMk cId="0" sldId="257"/>
        </pc:sldMkLst>
        <pc:spChg chg="mod">
          <ac:chgData name="sodrikos@o365.uoa.gr" userId="c488b009-9560-488a-ad10-93f75a8d8f25" providerId="ADAL" clId="{47981385-8AB8-46E1-9B42-51E6E2ABD839}" dt="2022-10-04T06:03:59.380" v="66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5:30.055" v="102" actId="1076"/>
          <ac:spMkLst>
            <pc:docMk/>
            <pc:sldMk cId="0" sldId="257"/>
            <ac:spMk id="10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2:50.163" v="4" actId="1076"/>
          <ac:spMkLst>
            <pc:docMk/>
            <pc:sldMk cId="0" sldId="257"/>
            <ac:spMk id="16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2:45.819" v="3" actId="1076"/>
          <ac:spMkLst>
            <pc:docMk/>
            <pc:sldMk cId="0" sldId="257"/>
            <ac:spMk id="17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2:27.433" v="0" actId="1076"/>
          <ac:spMkLst>
            <pc:docMk/>
            <pc:sldMk cId="0" sldId="257"/>
            <ac:spMk id="18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6:43.597" v="107" actId="1037"/>
          <ac:spMkLst>
            <pc:docMk/>
            <pc:sldMk cId="0" sldId="257"/>
            <ac:spMk id="54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4:05.905" v="79" actId="20577"/>
          <ac:spMkLst>
            <pc:docMk/>
            <pc:sldMk cId="0" sldId="257"/>
            <ac:spMk id="56" creationId="{00000000-0000-0000-0000-000000000000}"/>
          </ac:spMkLst>
        </pc:spChg>
        <pc:spChg chg="mod">
          <ac:chgData name="sodrikos@o365.uoa.gr" userId="c488b009-9560-488a-ad10-93f75a8d8f25" providerId="ADAL" clId="{47981385-8AB8-46E1-9B42-51E6E2ABD839}" dt="2022-10-04T06:04:11.471" v="90" actId="20577"/>
          <ac:spMkLst>
            <pc:docMk/>
            <pc:sldMk cId="0" sldId="257"/>
            <ac:spMk id="57" creationId="{00000000-0000-0000-0000-000000000000}"/>
          </ac:spMkLst>
        </pc:spChg>
        <pc:cxnChg chg="del">
          <ac:chgData name="sodrikos@o365.uoa.gr" userId="c488b009-9560-488a-ad10-93f75a8d8f25" providerId="ADAL" clId="{47981385-8AB8-46E1-9B42-51E6E2ABD839}" dt="2022-10-04T06:02:56.532" v="8" actId="478"/>
          <ac:cxnSpMkLst>
            <pc:docMk/>
            <pc:sldMk cId="0" sldId="257"/>
            <ac:cxnSpMk id="13" creationId="{00000000-0000-0000-0000-000000000000}"/>
          </ac:cxnSpMkLst>
        </pc:cxnChg>
        <pc:cxnChg chg="del">
          <ac:chgData name="sodrikos@o365.uoa.gr" userId="c488b009-9560-488a-ad10-93f75a8d8f25" providerId="ADAL" clId="{47981385-8AB8-46E1-9B42-51E6E2ABD839}" dt="2022-10-04T06:02:59.751" v="10" actId="478"/>
          <ac:cxnSpMkLst>
            <pc:docMk/>
            <pc:sldMk cId="0" sldId="257"/>
            <ac:cxnSpMk id="20" creationId="{00000000-0000-0000-0000-000000000000}"/>
          </ac:cxnSpMkLst>
        </pc:cxnChg>
        <pc:cxnChg chg="del">
          <ac:chgData name="sodrikos@o365.uoa.gr" userId="c488b009-9560-488a-ad10-93f75a8d8f25" providerId="ADAL" clId="{47981385-8AB8-46E1-9B42-51E6E2ABD839}" dt="2022-10-04T06:02:57.752" v="9" actId="478"/>
          <ac:cxnSpMkLst>
            <pc:docMk/>
            <pc:sldMk cId="0" sldId="257"/>
            <ac:cxnSpMk id="29" creationId="{00000000-0000-0000-0000-000000000000}"/>
          </ac:cxnSpMkLst>
        </pc:cxnChg>
        <pc:cxnChg chg="del">
          <ac:chgData name="sodrikos@o365.uoa.gr" userId="c488b009-9560-488a-ad10-93f75a8d8f25" providerId="ADAL" clId="{47981385-8AB8-46E1-9B42-51E6E2ABD839}" dt="2022-10-04T06:02:52.885" v="5" actId="478"/>
          <ac:cxnSpMkLst>
            <pc:docMk/>
            <pc:sldMk cId="0" sldId="257"/>
            <ac:cxnSpMk id="31" creationId="{00000000-0000-0000-0000-000000000000}"/>
          </ac:cxnSpMkLst>
        </pc:cxnChg>
        <pc:cxnChg chg="del">
          <ac:chgData name="sodrikos@o365.uoa.gr" userId="c488b009-9560-488a-ad10-93f75a8d8f25" providerId="ADAL" clId="{47981385-8AB8-46E1-9B42-51E6E2ABD839}" dt="2022-10-04T06:02:54.315" v="6" actId="478"/>
          <ac:cxnSpMkLst>
            <pc:docMk/>
            <pc:sldMk cId="0" sldId="257"/>
            <ac:cxnSpMk id="33" creationId="{00000000-0000-0000-0000-000000000000}"/>
          </ac:cxnSpMkLst>
        </pc:cxnChg>
        <pc:cxnChg chg="del">
          <ac:chgData name="sodrikos@o365.uoa.gr" userId="c488b009-9560-488a-ad10-93f75a8d8f25" providerId="ADAL" clId="{47981385-8AB8-46E1-9B42-51E6E2ABD839}" dt="2022-10-04T06:02:55.565" v="7" actId="478"/>
          <ac:cxnSpMkLst>
            <pc:docMk/>
            <pc:sldMk cId="0" sldId="257"/>
            <ac:cxnSpMk id="34" creationId="{00000000-0000-0000-0000-000000000000}"/>
          </ac:cxnSpMkLst>
        </pc:cxnChg>
      </pc:sldChg>
    </pc:docChg>
  </pc:docChgLst>
  <pc:docChgLst>
    <pc:chgData name="Sotirios Drikos" userId="c488b009-9560-488a-ad10-93f75a8d8f25" providerId="ADAL" clId="{3401241F-4CC3-4538-A145-886A90685BEB}"/>
    <pc:docChg chg="modSld">
      <pc:chgData name="Sotirios Drikos" userId="c488b009-9560-488a-ad10-93f75a8d8f25" providerId="ADAL" clId="{3401241F-4CC3-4538-A145-886A90685BEB}" dt="2022-03-04T07:09:34.124" v="1" actId="20577"/>
      <pc:docMkLst>
        <pc:docMk/>
      </pc:docMkLst>
      <pc:sldChg chg="modSp mod">
        <pc:chgData name="Sotirios Drikos" userId="c488b009-9560-488a-ad10-93f75a8d8f25" providerId="ADAL" clId="{3401241F-4CC3-4538-A145-886A90685BEB}" dt="2022-03-04T07:09:34.124" v="1" actId="20577"/>
        <pc:sldMkLst>
          <pc:docMk/>
          <pc:sldMk cId="0" sldId="257"/>
        </pc:sldMkLst>
        <pc:spChg chg="mod">
          <ac:chgData name="Sotirios Drikos" userId="c488b009-9560-488a-ad10-93f75a8d8f25" providerId="ADAL" clId="{3401241F-4CC3-4538-A145-886A90685BEB}" dt="2022-03-04T07:09:34.124" v="1" actId="20577"/>
          <ac:spMkLst>
            <pc:docMk/>
            <pc:sldMk cId="0" sldId="257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Sotiris Drikos www.sdrikos.com</a:t>
            </a:r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0" y="6598800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123728" y="6597352"/>
            <a:ext cx="4896544" cy="252000"/>
          </a:xfrm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0728"/>
            <a:ext cx="8229600" cy="514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8800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3728" y="6597352"/>
            <a:ext cx="4896544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10400" y="6597352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>
    <p:fade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/>
              <a:t>Σύστημα σύνθεσης 6:</a:t>
            </a:r>
            <a:r>
              <a:rPr lang="en-US" sz="2400" dirty="0"/>
              <a:t>6</a:t>
            </a:r>
            <a:br>
              <a:rPr lang="en-US" sz="2400" dirty="0"/>
            </a:br>
            <a:r>
              <a:rPr lang="el-GR" sz="2400" dirty="0"/>
              <a:t>Αμυντική λειτουργία σε επίθεση από ζ2</a:t>
            </a:r>
            <a:r>
              <a:rPr lang="en-US" sz="2400" dirty="0"/>
              <a:t> </a:t>
            </a:r>
            <a:r>
              <a:rPr lang="el-GR" sz="2400" dirty="0"/>
              <a:t>με το 6 πίσω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Υπόδειγμα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262324" y="4580061"/>
            <a:ext cx="2735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62324" y="762718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62324" y="364403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262324" y="4580061"/>
            <a:ext cx="2952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262324" y="2709986"/>
            <a:ext cx="2952750" cy="158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216527" cy="216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Sotiris </a:t>
            </a:r>
            <a:r>
              <a:rPr lang="en-US" sz="1400" b="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Drikos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262324" y="4582047"/>
            <a:ext cx="2952750" cy="1588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928926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35742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692945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664370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357950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2928926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264317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235742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92945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64370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>
            <a:off x="6357950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547790" y="5586733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646861" y="371475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S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370790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5441761" y="4707194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3667913" y="4726011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53 - Ορθογώνιο τρίγωνο"/>
          <p:cNvSpPr/>
          <p:nvPr/>
        </p:nvSpPr>
        <p:spPr>
          <a:xfrm>
            <a:off x="3779912" y="3644031"/>
            <a:ext cx="1960450" cy="2880320"/>
          </a:xfrm>
          <a:prstGeom prst="rtTriangle">
            <a:avLst/>
          </a:prstGeom>
          <a:solidFill>
            <a:schemeClr val="bg1">
              <a:lumMod val="60000"/>
              <a:lumOff val="40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50810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1795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Αφετηριακές θέσεις Αμυντικό σύστημα με το 6 πίσω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73803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Τελικές θέσεις σε επίθεση από ζ2 με το 6 πίσω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56337E-6 C -0.03107 -0.04648 -0.06163 -0.09297 -0.08194 -0.09112 C -0.10225 -0.08927 -0.11545 -0.00532 -0.12204 0.0120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4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5.45791E-7 L -0.01944 -0.00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-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12708 -0.0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2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03906 0.057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289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20259E-6 L -0.03525 0.110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5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4687 0.0916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458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01962 -0.0650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5" grpId="0" animBg="1"/>
      <p:bldP spid="16" grpId="0" animBg="1"/>
      <p:bldP spid="17" grpId="0" animBg="1"/>
      <p:bldP spid="54" grpId="0" animBg="1"/>
      <p:bldP spid="15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Προεπιλεγμένη σχεδίαση</vt:lpstr>
      <vt:lpstr>Σύστημα σύνθεσης 6:6 Αμυντική λειτουργία σε επίθεση από ζ2 με το 6 πίσω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Σύστημα σύνθεσης 6:0 Αμυντική λειτουργία σε επίθεση από Θ2 με το 6 μπροστά</dc:title>
  <dc:creator>SDrikos</dc:creator>
  <cp:lastModifiedBy>sodrikos@o365.uoa.gr</cp:lastModifiedBy>
  <cp:revision>5</cp:revision>
  <dcterms:created xsi:type="dcterms:W3CDTF">2020-10-05T07:22:19Z</dcterms:created>
  <dcterms:modified xsi:type="dcterms:W3CDTF">2022-10-04T06:06:52Z</dcterms:modified>
</cp:coreProperties>
</file>