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sldIdLst>
    <p:sldId id="256" r:id="rId3"/>
    <p:sldId id="306" r:id="rId4"/>
    <p:sldId id="307" r:id="rId5"/>
    <p:sldId id="305" r:id="rId6"/>
    <p:sldId id="291" r:id="rId7"/>
    <p:sldId id="308" r:id="rId8"/>
  </p:sldIdLst>
  <p:sldSz cx="9144000" cy="6858000" type="screen4x3"/>
  <p:notesSz cx="6858000" cy="9144000"/>
  <p:custDataLst>
    <p:tags r:id="rId1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5"/>
            <p14:sldId id="291"/>
            <p14:sldId id="308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10/3/2016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705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«Έγγραφα»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«Πολυμέσα»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«Πολυμέσα»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«Πολυμέσα»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«Πολυμέσα»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«Πολυμέσα»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«Έγγραφα»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5.png"/><Relationship Id="rId4" Type="http://schemas.openxmlformats.org/officeDocument/2006/relationships/hyperlink" Target="%5b1%5d%20http:/creativecommons.org/licenses/by-nc-sa/4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pik.com/free-vector/colorful-multimedia-icon-pack_742476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reepik.com/free-vector/video-player-in-flat-design_765100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 smtClean="0"/>
              <a:t>Εργαλεία </a:t>
            </a:r>
            <a:r>
              <a:rPr lang="el-GR" dirty="0"/>
              <a:t>Οργάνωσης και Διαχείρισης Εκπαιδευτικού </a:t>
            </a:r>
            <a:r>
              <a:rPr lang="el-GR" dirty="0" smtClean="0"/>
              <a:t>Υλικού</a:t>
            </a:r>
            <a:endParaRPr lang="en-GB" dirty="0" smtClean="0"/>
          </a:p>
          <a:p>
            <a:endParaRPr lang="en-GB" dirty="0"/>
          </a:p>
          <a:p>
            <a:r>
              <a:rPr lang="el-GR" dirty="0" smtClean="0"/>
              <a:t>Εισαγωγή στο εργαλείο «Πολυμέσα»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Γνωριμία με το εργαλείο </a:t>
            </a:r>
            <a:r>
              <a:rPr lang="el-GR" dirty="0" smtClean="0"/>
              <a:t>«Πολυμέσα»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dirty="0"/>
              <a:t>Πρόκειται για ένα εργαλείο οργάνωσης και διάθεσης οπτικοακουστικού εκπαιδευτικού υλικού. </a:t>
            </a:r>
          </a:p>
        </p:txBody>
      </p:sp>
      <p:pic>
        <p:nvPicPr>
          <p:cNvPr id="1026" name="Picture 2" descr="Colorful multimedia icon pack Free Vector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48" b="9437"/>
          <a:stretch/>
        </p:blipFill>
        <p:spPr bwMode="auto">
          <a:xfrm>
            <a:off x="4644008" y="1651770"/>
            <a:ext cx="4038600" cy="3433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008321" y="5173034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[1]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509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Διαθέσιμες επιλογές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600" dirty="0"/>
              <a:t>Υπάρχουν δύο επιλογές προσθήκης αρχείων πολυμέσων στην πλατφόρμα: </a:t>
            </a:r>
            <a:endParaRPr lang="el-GR" sz="2600" dirty="0" smtClean="0"/>
          </a:p>
          <a:p>
            <a:r>
              <a:rPr lang="el-GR" sz="2600" dirty="0" smtClean="0"/>
              <a:t>προσθήκη </a:t>
            </a:r>
            <a:r>
              <a:rPr lang="el-GR" sz="2600" dirty="0"/>
              <a:t>αρχείου </a:t>
            </a:r>
            <a:r>
              <a:rPr lang="el-GR" sz="2600" dirty="0" smtClean="0"/>
              <a:t>βίντεο και</a:t>
            </a:r>
          </a:p>
          <a:p>
            <a:r>
              <a:rPr lang="el-GR" sz="2600" dirty="0" smtClean="0"/>
              <a:t>προσθήκη </a:t>
            </a:r>
            <a:r>
              <a:rPr lang="el-GR" sz="2600" dirty="0"/>
              <a:t>συνδέσμου βίντεο που βρίσκεται αποθηκευμένο σε έναν </a:t>
            </a:r>
            <a:r>
              <a:rPr lang="en-GB" sz="2600" dirty="0"/>
              <a:t>Video On Demand</a:t>
            </a:r>
            <a:r>
              <a:rPr lang="el-GR" sz="2600" dirty="0"/>
              <a:t> (</a:t>
            </a:r>
            <a:r>
              <a:rPr lang="en-GB" sz="2600" dirty="0"/>
              <a:t>VOD</a:t>
            </a:r>
            <a:r>
              <a:rPr lang="el-GR" sz="2600" dirty="0"/>
              <a:t>) </a:t>
            </a:r>
            <a:r>
              <a:rPr lang="en-GB" sz="2600" dirty="0"/>
              <a:t>Server</a:t>
            </a:r>
            <a:r>
              <a:rPr lang="el-GR" sz="2600" dirty="0"/>
              <a:t>.</a:t>
            </a:r>
            <a:endParaRPr lang="en-GB" sz="2600" dirty="0"/>
          </a:p>
          <a:p>
            <a:endParaRPr lang="el-GR" sz="2600" dirty="0"/>
          </a:p>
        </p:txBody>
      </p:sp>
      <p:pic>
        <p:nvPicPr>
          <p:cNvPr id="2050" name="Picture 2" descr="Video player in flat design Free Vector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6" r="3350" b="5595"/>
          <a:stretch/>
        </p:blipFill>
        <p:spPr bwMode="auto">
          <a:xfrm>
            <a:off x="4787118" y="1700808"/>
            <a:ext cx="3979462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008321" y="5805264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</a:t>
            </a:r>
            <a:r>
              <a:rPr lang="en-GB" b="1" dirty="0" smtClean="0">
                <a:latin typeface="+mj-lt"/>
              </a:rPr>
              <a:t>2</a:t>
            </a:r>
            <a:r>
              <a:rPr lang="el-GR" b="1" dirty="0" smtClean="0">
                <a:latin typeface="+mj-lt"/>
              </a:rPr>
              <a:t>]</a:t>
            </a:r>
            <a:endParaRPr lang="el-GR" b="1" dirty="0" smtClean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5431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</a:t>
            </a:r>
            <a:r>
              <a:rPr lang="el-GR" sz="2000" dirty="0"/>
              <a:t>Ανάπτυξη Η</a:t>
            </a:r>
            <a:r>
              <a:rPr lang="el-GR" sz="2000" dirty="0" smtClean="0"/>
              <a:t>λεκτρονικών </a:t>
            </a:r>
            <a:r>
              <a:rPr lang="el-GR" sz="2000" dirty="0"/>
              <a:t>Μ</a:t>
            </a:r>
            <a:r>
              <a:rPr lang="el-GR" sz="2000" dirty="0" smtClean="0"/>
              <a:t>αθημάτων </a:t>
            </a:r>
            <a:r>
              <a:rPr lang="en-GB" sz="2000" dirty="0" smtClean="0"/>
              <a:t> </a:t>
            </a:r>
            <a:r>
              <a:rPr lang="el-GR" sz="2000" dirty="0" smtClean="0"/>
              <a:t>στην 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 smtClean="0"/>
              <a:t>eClass</a:t>
            </a:r>
            <a:r>
              <a:rPr lang="el-GR" sz="2000" dirty="0" smtClean="0"/>
              <a:t>. </a:t>
            </a:r>
            <a:r>
              <a:rPr lang="el-GR" sz="2000" dirty="0"/>
              <a:t>Εργαλεία Οργάνωσης και Διαχείρισης Εκπαιδευτικού </a:t>
            </a:r>
            <a:r>
              <a:rPr lang="el-GR" sz="2000" dirty="0" smtClean="0"/>
              <a:t>Υλικού. </a:t>
            </a:r>
            <a:r>
              <a:rPr lang="el-GR" sz="2000" dirty="0"/>
              <a:t>Εισαγωγή στο </a:t>
            </a:r>
            <a:r>
              <a:rPr lang="el-GR" sz="2000" dirty="0" smtClean="0"/>
              <a:t>Εργαλείο «Πολυμέσα».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2015.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GB" sz="2000" dirty="0">
                <a:hlinkClick r:id="rId3" tooltip="Σύνδεσμος Ηλεκτρονικού Μαθήματος"/>
              </a:rPr>
              <a:t>http://eclass.gunet.gr/courses/TELEGU497</a:t>
            </a:r>
            <a:r>
              <a:rPr lang="en-GB" sz="2000" dirty="0" smtClean="0">
                <a:hlinkClick r:id="rId3" tooltip="Σύνδεσμος Ηλεκτρονικού Μαθήματος"/>
              </a:rPr>
              <a:t>/</a:t>
            </a:r>
            <a:r>
              <a:rPr lang="el-GR" sz="2000" dirty="0" smtClean="0"/>
              <a:t> 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</a:t>
            </a:r>
            <a:r>
              <a:rPr lang="el-GR" sz="2000" dirty="0" smtClean="0"/>
              <a:t>:</a:t>
            </a:r>
            <a:endParaRPr lang="en-GB" sz="2000" dirty="0" smtClean="0"/>
          </a:p>
          <a:p>
            <a:pPr marL="0" indent="0">
              <a:buNone/>
            </a:pPr>
            <a:r>
              <a:rPr lang="el-GR" sz="2000" dirty="0" smtClean="0"/>
              <a:t>Εικόνα 1: </a:t>
            </a:r>
            <a:r>
              <a:rPr lang="en-GB" sz="2000" dirty="0" smtClean="0">
                <a:hlinkClick r:id="rId3"/>
              </a:rPr>
              <a:t>Multimedia</a:t>
            </a:r>
            <a:r>
              <a:rPr lang="en-GB" sz="2000" dirty="0" smtClean="0"/>
              <a:t>, </a:t>
            </a:r>
            <a:r>
              <a:rPr lang="en-GB" sz="2000" dirty="0"/>
              <a:t>Designed by </a:t>
            </a:r>
            <a:r>
              <a:rPr lang="en-GB" sz="2000" dirty="0" err="1"/>
              <a:t>Freepik</a:t>
            </a:r>
            <a:r>
              <a:rPr lang="en-GB" sz="2000" dirty="0"/>
              <a:t>. </a:t>
            </a:r>
            <a:r>
              <a:rPr lang="en-US" sz="2000" dirty="0"/>
              <a:t>Free for commercial use with attribution. </a:t>
            </a:r>
            <a:r>
              <a:rPr lang="en-GB" sz="2000" dirty="0" smtClean="0"/>
              <a:t>Freepik.com.</a:t>
            </a:r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US" sz="2000" dirty="0"/>
              <a:t>2</a:t>
            </a:r>
            <a:r>
              <a:rPr lang="el-GR" sz="2000" dirty="0" smtClean="0"/>
              <a:t>: </a:t>
            </a:r>
            <a:r>
              <a:rPr lang="en-GB" sz="2000" dirty="0" smtClean="0">
                <a:hlinkClick r:id="rId4"/>
              </a:rPr>
              <a:t>Video</a:t>
            </a:r>
            <a:r>
              <a:rPr lang="en-GB" sz="2000" dirty="0" smtClean="0"/>
              <a:t>, </a:t>
            </a:r>
            <a:r>
              <a:rPr lang="en-GB" sz="2000" dirty="0"/>
              <a:t>Designed by </a:t>
            </a:r>
            <a:r>
              <a:rPr lang="en-GB" sz="2000" dirty="0" err="1"/>
              <a:t>Freepik</a:t>
            </a:r>
            <a:r>
              <a:rPr lang="en-GB" sz="2000" dirty="0"/>
              <a:t>. </a:t>
            </a:r>
            <a:r>
              <a:rPr lang="en-US" sz="2000" dirty="0"/>
              <a:t>Free for commercial use with attribution. </a:t>
            </a:r>
            <a:r>
              <a:rPr lang="en-GB" sz="2000" dirty="0"/>
              <a:t>Freepik.com.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42420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0/3/2016 11:32:03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5,1026,7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0,6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DA4627D9-0B28-4840-B8B2-2630949FA738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1626</TotalTime>
  <Words>273</Words>
  <Application>Microsoft Office PowerPoint</Application>
  <PresentationFormat>On-screen Show (4:3)</PresentationFormat>
  <Paragraphs>32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Θέμα του Office</vt:lpstr>
      <vt:lpstr>Ανάπτυξη ηλεκτρονικών μαθημάτων  στην πλατφόρμα Open eClass</vt:lpstr>
      <vt:lpstr>Γνωριμία με το εργαλείο «Πολυμέσα»</vt:lpstr>
      <vt:lpstr>Διαθέσιμες επιλογές</vt:lpstr>
      <vt:lpstr>Σημείωμα Αναφοράς</vt:lpstr>
      <vt:lpstr>Σημείωμα Αδειοδότησης</vt:lpstr>
      <vt:lpstr>Σημείωμα Χρήσης Έργων Τρίτων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197</cp:revision>
  <dcterms:created xsi:type="dcterms:W3CDTF">2012-09-06T09:03:05Z</dcterms:created>
  <dcterms:modified xsi:type="dcterms:W3CDTF">2016-03-10T09:34:05Z</dcterms:modified>
</cp:coreProperties>
</file>