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4" r:id="rId3"/>
    <p:sldId id="280" r:id="rId4"/>
    <p:sldId id="257" r:id="rId5"/>
    <p:sldId id="260" r:id="rId6"/>
    <p:sldId id="263" r:id="rId7"/>
    <p:sldId id="261" r:id="rId8"/>
    <p:sldId id="259" r:id="rId9"/>
    <p:sldId id="276" r:id="rId10"/>
    <p:sldId id="279" r:id="rId11"/>
    <p:sldId id="277" r:id="rId12"/>
    <p:sldId id="265" r:id="rId13"/>
    <p:sldId id="271" r:id="rId14"/>
    <p:sldId id="266" r:id="rId15"/>
    <p:sldId id="268" r:id="rId16"/>
    <p:sldId id="270" r:id="rId17"/>
    <p:sldId id="275" r:id="rId18"/>
    <p:sldId id="272" r:id="rId19"/>
    <p:sldId id="269" r:id="rId20"/>
    <p:sldId id="274" r:id="rId21"/>
    <p:sldId id="273" r:id="rId22"/>
    <p:sldId id="278" r:id="rId23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6"/>
    <p:restoredTop sz="94715"/>
  </p:normalViewPr>
  <p:slideViewPr>
    <p:cSldViewPr snapToGrid="0">
      <p:cViewPr varScale="1">
        <p:scale>
          <a:sx n="115" d="100"/>
          <a:sy n="115" d="100"/>
        </p:scale>
        <p:origin x="232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DF8E5AD-31FC-D667-8D96-AB2A267D64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EE6F2E1A-7C15-0757-5817-C1CD4307BB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845821C9-FE41-9D6B-74E0-3DAE4A3E6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09246-A252-954C-9B01-077612FEEE82}" type="datetimeFigureOut">
              <a:rPr lang="el-GR" smtClean="0"/>
              <a:t>14/10/23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0BB9F33-DEF1-CDBC-9969-008F6173D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5C2CF399-62F0-3E15-DBB0-F91F7174A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061EE-64BB-AB40-AE3C-842FEAF899B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1624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932947D-5FE4-8001-1DE0-A59DAA09B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193BF040-A9AF-F9D3-DF22-CE992751DD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2EE79881-754E-C7CA-BC70-1987DE5DA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09246-A252-954C-9B01-077612FEEE82}" type="datetimeFigureOut">
              <a:rPr lang="el-GR" smtClean="0"/>
              <a:t>14/10/23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0362173-AE34-1078-87D2-AC33DDC51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BD0CB01-5FDC-5C51-E954-B1827314A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061EE-64BB-AB40-AE3C-842FEAF899B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85408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376278C7-FAAE-91BA-97A2-71DFA2E8C8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33D7D3E7-4E36-DF1E-7B77-30D1371C06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D01AD6CF-0061-16CF-B25E-D45130EDE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09246-A252-954C-9B01-077612FEEE82}" type="datetimeFigureOut">
              <a:rPr lang="el-GR" smtClean="0"/>
              <a:t>14/10/23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1CCD361-91BE-D77D-C2B7-B20FE61AC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AB889B0F-77FD-DACE-E29D-76206D8FF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061EE-64BB-AB40-AE3C-842FEAF899B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53925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AB0FEF0-3841-BD89-2BB5-82CBFE126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A3B70B7-85B1-9623-10AC-C6B0CE7D3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0264168A-193E-20A8-F438-135CEC156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09246-A252-954C-9B01-077612FEEE82}" type="datetimeFigureOut">
              <a:rPr lang="el-GR" smtClean="0"/>
              <a:t>14/10/23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1E1E0C12-E9DB-38D8-D97D-DC8A86FC5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EEB06376-CD17-210D-A221-DEC7A30A1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061EE-64BB-AB40-AE3C-842FEAF899B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87224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A6E6030-6909-954F-0CC5-A8859E591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F8CE1C2B-E924-BDF9-F077-A35A991668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2D762EDA-2F72-5A37-146C-7F6B57611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09246-A252-954C-9B01-077612FEEE82}" type="datetimeFigureOut">
              <a:rPr lang="el-GR" smtClean="0"/>
              <a:t>14/10/23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6FD45386-5CF0-A591-E75F-E0DF5BCFB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1179860A-43DB-C8EE-8291-C65783E9E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061EE-64BB-AB40-AE3C-842FEAF899B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62302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4D65C2A-2147-463E-9B3B-D7943C4D9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B2F1493-7C2C-5396-216A-0E628ACB62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AF88C567-DD34-4F3E-1267-A33717AA5E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392B88D9-CE75-6642-45C1-BFD96E00D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09246-A252-954C-9B01-077612FEEE82}" type="datetimeFigureOut">
              <a:rPr lang="el-GR" smtClean="0"/>
              <a:t>14/10/23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C57FE8D7-BF96-2EE8-828E-4E2E57FF7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89A8AFF4-29C7-C1EB-64A5-F8A569CF2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061EE-64BB-AB40-AE3C-842FEAF899B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83350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9E5A924-B0BD-3DA9-250B-F8BC00A06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36433293-C1A0-A723-5BAD-2FD67D848B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27C4BF35-975C-67BC-F9EB-FBC8E60D33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EEC85F52-887F-611E-F85C-EDBAFB76E0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A37C7D22-38E5-03CF-8018-98FC75219B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5B054DEC-B9E2-D300-FCAA-E3C4F64E9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09246-A252-954C-9B01-077612FEEE82}" type="datetimeFigureOut">
              <a:rPr lang="el-GR" smtClean="0"/>
              <a:t>14/10/23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A521D932-AFD2-642C-B7FD-F9914CD84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761741A4-DBB1-7A59-B245-92291AFC7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061EE-64BB-AB40-AE3C-842FEAF899B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10453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E121DA5-CF93-FB75-BD02-6418BBE31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487B721A-95FB-0D4E-A782-961F3CE7D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09246-A252-954C-9B01-077612FEEE82}" type="datetimeFigureOut">
              <a:rPr lang="el-GR" smtClean="0"/>
              <a:t>14/10/23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E81D05AF-2EC6-C229-1C8E-12AC650F5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C080D6FC-62C1-D986-132B-DD203BAD8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061EE-64BB-AB40-AE3C-842FEAF899B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77631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3F396F07-9E53-35E9-CB36-C6073C90E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09246-A252-954C-9B01-077612FEEE82}" type="datetimeFigureOut">
              <a:rPr lang="el-GR" smtClean="0"/>
              <a:t>14/10/23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EB4BB0AA-6191-7F6C-A3E2-F19742BAA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EB80563D-C90C-D16A-8B54-BE7D47A04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061EE-64BB-AB40-AE3C-842FEAF899B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03801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9E96F06-4481-8CC3-667D-7F2C37976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7797335-FA44-2133-AAFE-F20A2E77F6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DD5F95E5-5696-9332-59BB-D8730DD594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89E7A70D-5F4D-18FF-D381-77F5569D0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09246-A252-954C-9B01-077612FEEE82}" type="datetimeFigureOut">
              <a:rPr lang="el-GR" smtClean="0"/>
              <a:t>14/10/23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5D1BD6A5-EF3F-E610-66C8-410623FF0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466546DE-0CB1-0140-24A3-CA5AD7F52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061EE-64BB-AB40-AE3C-842FEAF899B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35834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EFBB665-4FF4-F46A-00D4-454A0D40A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09FE9F06-37AE-BEE6-7C06-EDF42D6E7F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17D896FB-2126-93A7-845C-2843BB107C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DB4DCB6A-AB27-5240-91A2-AAF8C607D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09246-A252-954C-9B01-077612FEEE82}" type="datetimeFigureOut">
              <a:rPr lang="el-GR" smtClean="0"/>
              <a:t>14/10/23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1CA39E2B-4000-9984-766E-B434758B2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2CB4DD66-8281-A6BD-F1F5-054FB513A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061EE-64BB-AB40-AE3C-842FEAF899B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74028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3291C327-305E-48D4-5098-85EFE84AD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329B16BD-88E6-1967-28E4-63874293F2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879290BA-5596-E4CA-D816-7E0D316014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09246-A252-954C-9B01-077612FEEE82}" type="datetimeFigureOut">
              <a:rPr lang="el-GR" smtClean="0"/>
              <a:t>14/10/23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A671C16C-A8E4-7FFB-4D03-1A604FECFA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73F23AD-7CB9-D585-E12A-0AA3C2FA81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4061EE-64BB-AB40-AE3C-842FEAF899B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66908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3.wdp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036214B-3288-3272-49E0-215AB0E5AF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395985"/>
          </a:xfrm>
        </p:spPr>
        <p:txBody>
          <a:bodyPr>
            <a:normAutofit fontScale="90000"/>
          </a:bodyPr>
          <a:lstStyle/>
          <a:p>
            <a:br>
              <a:rPr lang="el-GR" dirty="0"/>
            </a:br>
            <a:endParaRPr lang="el-GR" sz="4000" dirty="0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E1419344-34C9-CDEC-A9C8-7D75B63A0E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724829"/>
            <a:ext cx="12192000" cy="5010807"/>
          </a:xfrm>
        </p:spPr>
        <p:txBody>
          <a:bodyPr>
            <a:noAutofit/>
          </a:bodyPr>
          <a:lstStyle/>
          <a:p>
            <a:r>
              <a:rPr lang="el-GR" sz="4000" dirty="0"/>
              <a:t>Δημήτρη Παυλόπουλου</a:t>
            </a:r>
          </a:p>
          <a:p>
            <a:endParaRPr lang="el-GR" sz="36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l-GR" sz="4000" dirty="0"/>
              <a:t>Γρηγόριος </a:t>
            </a:r>
            <a:r>
              <a:rPr lang="el-GR" sz="4000" dirty="0" err="1"/>
              <a:t>Ζευγώλης</a:t>
            </a:r>
            <a:r>
              <a:rPr lang="el-GR" sz="4000" dirty="0"/>
              <a:t> (1886-1950)</a:t>
            </a:r>
            <a:br>
              <a:rPr lang="el-GR" sz="4000" dirty="0"/>
            </a:br>
            <a:r>
              <a:rPr lang="el-GR" sz="4000" dirty="0"/>
              <a:t>Ο θετικός και λίαν μελετημένος </a:t>
            </a:r>
            <a:r>
              <a:rPr lang="el-GR" sz="4000" dirty="0" err="1"/>
              <a:t>Νάξιος</a:t>
            </a:r>
            <a:r>
              <a:rPr lang="el-GR" sz="4000" dirty="0"/>
              <a:t> γλύπτης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l-GR" sz="36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l-GR" sz="3600" dirty="0"/>
              <a:t>Η Νάξος διά μέσου των αιώνων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l-GR" sz="3200" dirty="0"/>
              <a:t>7ο</a:t>
            </a:r>
            <a:r>
              <a:rPr lang="el-GR" sz="3200" baseline="30000" dirty="0"/>
              <a:t> </a:t>
            </a:r>
            <a:r>
              <a:rPr lang="el-GR" sz="3200" dirty="0"/>
              <a:t>Πανελλήνιο Συνέδριο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l-GR" sz="3200" dirty="0"/>
              <a:t>5 Νοεμβρίου 2023  </a:t>
            </a:r>
          </a:p>
        </p:txBody>
      </p:sp>
    </p:spTree>
    <p:extLst>
      <p:ext uri="{BB962C8B-B14F-4D97-AF65-F5344CB8AC3E}">
        <p14:creationId xmlns:p14="http://schemas.microsoft.com/office/powerpoint/2010/main" val="782880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E6C957C8-3205-D0A3-9153-3B10DF8B9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6375" y="0"/>
            <a:ext cx="47192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8783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29176977-561F-87EE-3D05-D46C26D6EA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31108" y="0"/>
            <a:ext cx="51297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5480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40F91A83-718E-BBF4-7D3C-8653830DEB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1228"/>
          <a:stretch/>
        </p:blipFill>
        <p:spPr>
          <a:xfrm>
            <a:off x="2883569" y="0"/>
            <a:ext cx="64248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0971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AD07E5CE-69D2-4F6C-3CC0-91373A8137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3406"/>
          <a:stretch/>
        </p:blipFill>
        <p:spPr>
          <a:xfrm>
            <a:off x="1287378" y="1"/>
            <a:ext cx="962526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3917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F33A0DC9-E939-0A52-A43B-69010AE804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086" r="1086"/>
          <a:stretch/>
        </p:blipFill>
        <p:spPr>
          <a:xfrm>
            <a:off x="1211179" y="0"/>
            <a:ext cx="97696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5159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BBCF90D6-1C75-AAA3-1435-7B4AC83B5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189" y="0"/>
            <a:ext cx="97576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2683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9E0C0DF1-F504-3E9B-314A-7361C8EC15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624"/>
          <a:stretch/>
        </p:blipFill>
        <p:spPr>
          <a:xfrm>
            <a:off x="1139178" y="0"/>
            <a:ext cx="99136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9786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E4AB5237-0D27-0AB9-1AEB-6EA0C6C65F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74" t="1555" r="5250"/>
          <a:stretch/>
        </p:blipFill>
        <p:spPr>
          <a:xfrm>
            <a:off x="1539240" y="15240"/>
            <a:ext cx="89001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3731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05750284-3C3E-3656-E146-CC2BCE1DE7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799" t="1788" r="-1" b="3252"/>
          <a:stretch/>
        </p:blipFill>
        <p:spPr>
          <a:xfrm>
            <a:off x="0" y="16078"/>
            <a:ext cx="6188977" cy="685800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DD8D99B7-ABFE-2845-FE9D-45E2DF6847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t="14863" b="14358"/>
          <a:stretch/>
        </p:blipFill>
        <p:spPr>
          <a:xfrm>
            <a:off x="6188977" y="24117"/>
            <a:ext cx="6003023" cy="6849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1133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BAACE6C3-16B9-4A35-E21C-D210E86D6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4982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A9168BD8-0D10-17CB-BA70-922D0850A2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t="5965" r="8702"/>
          <a:stretch/>
        </p:blipFill>
        <p:spPr>
          <a:xfrm>
            <a:off x="3485319" y="30480"/>
            <a:ext cx="4698561" cy="6858000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11A6329B-53B0-E9CB-479A-9BA69B67DF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8855" r="5839"/>
          <a:stretch/>
        </p:blipFill>
        <p:spPr>
          <a:xfrm>
            <a:off x="8183880" y="0"/>
            <a:ext cx="4008120" cy="6858000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E5FF15F8-7195-1849-F53D-608580043F9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9552" r="6239"/>
          <a:stretch/>
        </p:blipFill>
        <p:spPr>
          <a:xfrm>
            <a:off x="0" y="0"/>
            <a:ext cx="42198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0728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C2FC21FD-32E8-0481-38F4-29E31E51BE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28"/>
          <a:stretch/>
        </p:blipFill>
        <p:spPr>
          <a:xfrm>
            <a:off x="1177422" y="0"/>
            <a:ext cx="97953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8891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57E0C891-BC3C-12A7-2767-D21F42231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7128" y="0"/>
            <a:ext cx="26977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9957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945C06F2-487D-B9C3-A223-96D28C55F1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58" y="0"/>
            <a:ext cx="103582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9328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7712DEEB-2B39-1642-FD46-EC98605B6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355" y="0"/>
            <a:ext cx="3680429" cy="685800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F48AFF3A-6A0A-7CA1-BF8B-4DE673868F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t="1138"/>
          <a:stretch/>
        </p:blipFill>
        <p:spPr>
          <a:xfrm>
            <a:off x="6478859" y="0"/>
            <a:ext cx="35537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852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08DA8964-8300-DD71-FE54-A372049222A2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214436" y="14990"/>
            <a:ext cx="57631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524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BBFDCEEE-B09B-A97C-8B78-E14837C3AF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7" t="10526" r="8571" b="5438"/>
          <a:stretch/>
        </p:blipFill>
        <p:spPr>
          <a:xfrm>
            <a:off x="3284621" y="0"/>
            <a:ext cx="5510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4868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16CB676B-81E5-70C3-8988-60D4D07836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-147" t="1749" r="147"/>
          <a:stretch/>
        </p:blipFill>
        <p:spPr>
          <a:xfrm>
            <a:off x="3245896" y="1"/>
            <a:ext cx="570020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245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FC28A261-B35C-FE20-98C9-E5A46BA996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762" y="0"/>
            <a:ext cx="4676290" cy="6858000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C4187F63-2D2E-F2BC-EE0F-718A2CD764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43" r="7062"/>
          <a:stretch/>
        </p:blipFill>
        <p:spPr>
          <a:xfrm>
            <a:off x="6192253" y="0"/>
            <a:ext cx="46762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9062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52767152-5BAB-6BD8-EC64-EE106B8415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333"/>
          <a:stretch/>
        </p:blipFill>
        <p:spPr>
          <a:xfrm>
            <a:off x="3036480" y="0"/>
            <a:ext cx="61190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7250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B2D6B160-7458-8D75-4B73-393BB1DB2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8510" y="74950"/>
            <a:ext cx="45749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993140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28</Words>
  <Application>Microsoft Macintosh PowerPoint</Application>
  <PresentationFormat>Ευρεία οθόνη</PresentationFormat>
  <Paragraphs>8</Paragraphs>
  <Slides>22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Θέμα του Office</vt:lpstr>
      <vt:lpstr>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ΔΗΜΗΤΡΗΣ ΠΑΥΛΟΠΟΥΛΟΣ</dc:creator>
  <cp:lastModifiedBy>ΔΗΜΗΤΡΗΣ ΠΑΥΛΟΠΟΥΛΟΣ</cp:lastModifiedBy>
  <cp:revision>20</cp:revision>
  <dcterms:created xsi:type="dcterms:W3CDTF">2023-05-06T16:41:44Z</dcterms:created>
  <dcterms:modified xsi:type="dcterms:W3CDTF">2023-10-14T06:10:25Z</dcterms:modified>
</cp:coreProperties>
</file>