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Απόκρυψη και επανεμφάνιση εργασίας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l-GR" dirty="0"/>
              <a:t>Εργασίες»: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Απόκρυψη και επανεμφάνιση </a:t>
            </a:r>
            <a:r>
              <a:rPr lang="el-GR" dirty="0"/>
              <a:t>εργασίας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Απόκρυψη </a:t>
            </a:r>
            <a:r>
              <a:rPr lang="el-GR" dirty="0" smtClean="0"/>
              <a:t>εργασίας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αποκρύψετε </a:t>
            </a:r>
            <a:r>
              <a:rPr lang="el-GR" dirty="0" smtClean="0"/>
              <a:t>μια εργασία, </a:t>
            </a:r>
            <a:r>
              <a:rPr lang="el-GR" dirty="0"/>
              <a:t>κάντε κλικ στην επιλογή </a:t>
            </a:r>
            <a:r>
              <a:rPr lang="el-GR" dirty="0" smtClean="0"/>
              <a:t>«Απενεργοποίηση» </a:t>
            </a:r>
            <a:r>
              <a:rPr lang="el-GR" dirty="0"/>
              <a:t>από την αναδυόμενη λίστα </a:t>
            </a:r>
            <a:r>
              <a:rPr lang="el-GR" dirty="0" smtClean="0"/>
              <a:t>των διαθέσιμων ενεργειών της.</a:t>
            </a:r>
            <a:endParaRPr lang="el-GR" dirty="0"/>
          </a:p>
        </p:txBody>
      </p:sp>
      <p:pic>
        <p:nvPicPr>
          <p:cNvPr id="819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6"/>
            <a:ext cx="442074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16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 ορατή εργασία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εργασία δεν θα εμφανίζεται (δεν θα είναι διαθέσιμη) πλέον στους </a:t>
            </a:r>
            <a:r>
              <a:rPr lang="el-GR" dirty="0" smtClean="0"/>
              <a:t>εκπαιδευόμενους και </a:t>
            </a:r>
            <a:r>
              <a:rPr lang="el-GR" dirty="0" smtClean="0"/>
              <a:t>θα εμφανίζεται σε εσάς με αχνά γράμματα. </a:t>
            </a:r>
            <a:endParaRPr lang="el-GR" dirty="0"/>
          </a:p>
        </p:txBody>
      </p:sp>
      <p:pic>
        <p:nvPicPr>
          <p:cNvPr id="921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4038600" cy="68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62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Επανεμφάνιση </a:t>
            </a:r>
            <a:r>
              <a:rPr lang="el-GR" dirty="0" smtClean="0"/>
              <a:t>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Για να </a:t>
            </a:r>
            <a:r>
              <a:rPr lang="el-GR" sz="2600" dirty="0" smtClean="0"/>
              <a:t>επανεμφανίσετε </a:t>
            </a:r>
            <a:r>
              <a:rPr lang="el-GR" sz="2600" dirty="0"/>
              <a:t>μια εργασία την οποία προηγουμένως έχετε αποκρύψει, κάντε κλικ στην επιλογή </a:t>
            </a:r>
            <a:r>
              <a:rPr lang="el-GR" sz="2600" dirty="0" smtClean="0"/>
              <a:t>«Ενεργοποίηση» </a:t>
            </a:r>
            <a:r>
              <a:rPr lang="el-GR" sz="2600" dirty="0"/>
              <a:t>από την αναδυόμενη λίστα διαθέσιμων ενεργειών. Η εργασία θα είναι πλέον ορατή στους εκπαιδευόμενους.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1024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8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94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Απόκρυψη και </a:t>
            </a:r>
            <a:r>
              <a:rPr lang="el-GR" sz="2000" dirty="0" smtClean="0"/>
              <a:t>Επανεμφάνιση Εργασίας</a:t>
            </a:r>
            <a:r>
              <a:rPr lang="el-GR" sz="2000" dirty="0"/>
              <a:t>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3:2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6DE9D93-E2A2-410E-8B62-0C534C19F82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255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Απόκρυψη εργασίας</vt:lpstr>
      <vt:lpstr>Μη ορατή εργασία</vt:lpstr>
      <vt:lpstr>Επανεμφάνιση εργασίας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249</cp:revision>
  <dcterms:created xsi:type="dcterms:W3CDTF">2012-09-06T09:03:05Z</dcterms:created>
  <dcterms:modified xsi:type="dcterms:W3CDTF">2016-03-28T07:50:31Z</dcterms:modified>
</cp:coreProperties>
</file>