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55576" y="148478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GB" dirty="0" smtClean="0">
                <a:solidFill>
                  <a:srgbClr val="FFFFFF"/>
                </a:solidFill>
              </a:rPr>
              <a:t>Sotiris Drikos www.sdrikos.com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dirty="0" smtClean="0"/>
              <a:t>Κάντε κλικ για να επεξεργαστείτε τον υπότιτλο του υποδείγματος</a:t>
            </a:r>
            <a:endParaRPr lang="el-GR" dirty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3" name="1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0" y="6598800"/>
            <a:ext cx="2133600" cy="25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3" name="12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4" name="1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2123728" y="6597352"/>
            <a:ext cx="4896544" cy="25200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3" name="12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0728"/>
            <a:ext cx="8229600" cy="5145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8800"/>
            <a:ext cx="2133600" cy="25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Calibri" pitchFamily="34" charset="0"/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Academic year 2020-2021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3728" y="6597352"/>
            <a:ext cx="4896544" cy="25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Calibri" pitchFamily="34" charset="0"/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010400" y="6597352"/>
            <a:ext cx="2133600" cy="25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1400" b="1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fld id="{43A504C9-E571-495F-B033-B83253AF7D91}" type="slidenum">
              <a:rPr lang="el-GR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l-GR" dirty="0">
                <a:solidFill>
                  <a:srgbClr val="FFFFFF"/>
                </a:solidFill>
              </a:rPr>
              <a:t>/</a:t>
            </a:r>
            <a:r>
              <a:rPr dirty="0">
                <a:solidFill>
                  <a:srgbClr val="FFFFFF"/>
                </a:solidFill>
              </a:rPr>
              <a:t>9</a:t>
            </a:r>
            <a:endParaRPr lang="el-GR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 spd="med">
    <p:fade/>
  </p:transition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5786" y="1071546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ΤΙΤΛΟΣ ΕΡΓΑΣΙΑΣ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259632" y="3458642"/>
            <a:ext cx="6624736" cy="906462"/>
          </a:xfrm>
        </p:spPr>
        <p:txBody>
          <a:bodyPr/>
          <a:lstStyle/>
          <a:p>
            <a:pPr algn="ctr"/>
            <a:r>
              <a:rPr lang="el-GR" sz="2800" b="1" dirty="0" smtClean="0"/>
              <a:t>ΟΝΟΜΑΤΕΠΩΝΥΜΟ Φοιτητή/</a:t>
            </a:r>
            <a:r>
              <a:rPr lang="el-GR" sz="2800" b="1" dirty="0" err="1" smtClean="0"/>
              <a:t>τριας</a:t>
            </a:r>
            <a:endParaRPr lang="el-GR" sz="2800" b="1" dirty="0" smtClean="0"/>
          </a:p>
          <a:p>
            <a:pPr algn="ctr"/>
            <a:r>
              <a:rPr lang="el-GR" sz="2800" b="1" dirty="0" smtClean="0"/>
              <a:t>Αριθμός μητρώου</a:t>
            </a:r>
            <a:endParaRPr lang="en-US" sz="2800" b="1" dirty="0"/>
          </a:p>
        </p:txBody>
      </p:sp>
      <p:sp>
        <p:nvSpPr>
          <p:cNvPr id="8" name="3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7010400" y="6597352"/>
            <a:ext cx="2133600" cy="252000"/>
          </a:xfrm>
        </p:spPr>
        <p:txBody>
          <a:bodyPr/>
          <a:lstStyle/>
          <a:p>
            <a:pPr>
              <a:defRPr/>
            </a:pPr>
            <a:r>
              <a:rPr lang="el-GR" sz="1400" dirty="0" smtClean="0">
                <a:solidFill>
                  <a:srgbClr val="FFFFFF"/>
                </a:solidFill>
              </a:rPr>
              <a:t>Εργασία 1</a:t>
            </a:r>
            <a:endParaRPr lang="el-GR" sz="1400" dirty="0">
              <a:solidFill>
                <a:srgbClr val="FFFFFF"/>
              </a:solidFill>
            </a:endParaRPr>
          </a:p>
        </p:txBody>
      </p:sp>
      <p:sp>
        <p:nvSpPr>
          <p:cNvPr id="11" name="4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2843808" y="6597352"/>
            <a:ext cx="4176464" cy="260648"/>
          </a:xfrm>
        </p:spPr>
        <p:txBody>
          <a:bodyPr/>
          <a:lstStyle/>
          <a:p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2" name="52 - Θέση ημερομηνίας"/>
          <p:cNvSpPr txBox="1">
            <a:spLocks/>
          </p:cNvSpPr>
          <p:nvPr/>
        </p:nvSpPr>
        <p:spPr bwMode="auto">
          <a:xfrm>
            <a:off x="0" y="6597352"/>
            <a:ext cx="2843808" cy="26064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4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Ονοματεπώνυμο  φοιτητή /</a:t>
            </a:r>
            <a:r>
              <a:rPr lang="el-GR" sz="1400" b="1" dirty="0" err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τριας</a:t>
            </a:r>
            <a:endParaRPr lang="el-GR" sz="1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dirty="0" smtClean="0"/>
              <a:t>Σύστημα σύνθεσης 6:0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l-GR" sz="2400" dirty="0" smtClean="0"/>
              <a:t>Αμυντική λειτουργία σε επίθεση από Θ2</a:t>
            </a:r>
            <a:r>
              <a:rPr lang="en-US" sz="2400" dirty="0" smtClean="0"/>
              <a:t> </a:t>
            </a:r>
            <a:r>
              <a:rPr lang="el-GR" sz="2400" dirty="0" smtClean="0"/>
              <a:t>με το 6 μπροστά</a:t>
            </a:r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Εργασία 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2843808" y="6597352"/>
            <a:ext cx="4176464" cy="260648"/>
          </a:xfrm>
        </p:spPr>
        <p:txBody>
          <a:bodyPr/>
          <a:lstStyle/>
          <a:p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3262324" y="4580061"/>
            <a:ext cx="27352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262324" y="762718"/>
            <a:ext cx="2952750" cy="2881313"/>
          </a:xfrm>
          <a:prstGeom prst="rect">
            <a:avLst/>
          </a:prstGeom>
          <a:solidFill>
            <a:srgbClr val="FFCC00"/>
          </a:solidFill>
          <a:ln w="539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32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261902" y="3644031"/>
            <a:ext cx="2952750" cy="2881313"/>
          </a:xfrm>
          <a:prstGeom prst="rect">
            <a:avLst/>
          </a:prstGeom>
          <a:solidFill>
            <a:srgbClr val="FFCC00"/>
          </a:solidFill>
          <a:ln w="539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32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262324" y="4580061"/>
            <a:ext cx="2952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3262324" y="2709986"/>
            <a:ext cx="2952750" cy="1588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3262324" y="5516239"/>
            <a:ext cx="2952328" cy="0"/>
          </a:xfrm>
          <a:prstGeom prst="line">
            <a:avLst/>
          </a:prstGeom>
          <a:ln>
            <a:solidFill>
              <a:schemeClr val="tx1">
                <a:alpha val="1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356992"/>
            <a:ext cx="216527" cy="21602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19 - Ευθεία γραμμή σύνδεσης"/>
          <p:cNvCxnSpPr/>
          <p:nvPr/>
        </p:nvCxnSpPr>
        <p:spPr>
          <a:xfrm>
            <a:off x="3262324" y="1843831"/>
            <a:ext cx="2952328" cy="0"/>
          </a:xfrm>
          <a:prstGeom prst="line">
            <a:avLst/>
          </a:prstGeom>
          <a:ln>
            <a:solidFill>
              <a:schemeClr val="tx1">
                <a:alpha val="1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>
            <a:off x="4270436" y="3644031"/>
            <a:ext cx="0" cy="2880320"/>
          </a:xfrm>
          <a:prstGeom prst="line">
            <a:avLst/>
          </a:prstGeom>
          <a:ln>
            <a:solidFill>
              <a:schemeClr val="tx1">
                <a:alpha val="1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52 - Θέση ημερομηνίας"/>
          <p:cNvSpPr txBox="1">
            <a:spLocks/>
          </p:cNvSpPr>
          <p:nvPr/>
        </p:nvSpPr>
        <p:spPr bwMode="auto">
          <a:xfrm>
            <a:off x="0" y="6597352"/>
            <a:ext cx="2843808" cy="26064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4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Ονοματεπώνυμο  φοιτητή /</a:t>
            </a:r>
            <a:r>
              <a:rPr lang="el-GR" sz="1400" b="1" dirty="0" err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τριας</a:t>
            </a:r>
            <a:endParaRPr lang="el-GR" sz="1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1" name="30 - Ευθεία γραμμή σύνδεσης"/>
          <p:cNvCxnSpPr/>
          <p:nvPr/>
        </p:nvCxnSpPr>
        <p:spPr>
          <a:xfrm>
            <a:off x="4286248" y="3646017"/>
            <a:ext cx="0" cy="288032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>
            <a:off x="3262324" y="5518225"/>
            <a:ext cx="2952328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3262324" y="4582047"/>
            <a:ext cx="2952750" cy="1588"/>
          </a:xfrm>
          <a:prstGeom prst="line">
            <a:avLst/>
          </a:prstGeom>
          <a:noFill/>
          <a:ln w="539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5286380" y="3646017"/>
            <a:ext cx="0" cy="2852936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- Ευθεία γραμμή σύνδεσης"/>
          <p:cNvCxnSpPr/>
          <p:nvPr/>
        </p:nvCxnSpPr>
        <p:spPr>
          <a:xfrm>
            <a:off x="2928926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>
            <a:off x="2643174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2357422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/>
          <p:nvPr/>
        </p:nvCxnSpPr>
        <p:spPr>
          <a:xfrm>
            <a:off x="6929454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>
            <a:off x="6643702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>
            <a:off x="6357950" y="2714620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εία γραμμή σύνδεσης"/>
          <p:cNvCxnSpPr/>
          <p:nvPr/>
        </p:nvCxnSpPr>
        <p:spPr>
          <a:xfrm>
            <a:off x="2928926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>
            <a:off x="2643174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>
            <a:off x="2357422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6929454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>
            <a:off x="6643702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>
            <a:off x="6357950" y="4572008"/>
            <a:ext cx="214314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4572003" y="4929201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6</a:t>
            </a:r>
            <a:endParaRPr lang="el-GR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4646861" y="3714752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S</a:t>
            </a:r>
            <a:endParaRPr lang="el-GR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Oval 14"/>
          <p:cNvSpPr>
            <a:spLocks noChangeArrowheads="1"/>
          </p:cNvSpPr>
          <p:nvPr/>
        </p:nvSpPr>
        <p:spPr bwMode="auto">
          <a:xfrm>
            <a:off x="3707904" y="3717032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endParaRPr lang="el-GR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5580112" y="5520085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1</a:t>
            </a:r>
            <a:endParaRPr lang="el-GR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3635896" y="5517232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5</a:t>
            </a:r>
            <a:endParaRPr lang="el-GR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4" name="53 - Ορθογώνιο τρίγωνο"/>
          <p:cNvSpPr/>
          <p:nvPr/>
        </p:nvSpPr>
        <p:spPr>
          <a:xfrm>
            <a:off x="3635896" y="3645024"/>
            <a:ext cx="1728192" cy="2880320"/>
          </a:xfrm>
          <a:prstGeom prst="rtTriangle">
            <a:avLst/>
          </a:prstGeom>
          <a:solidFill>
            <a:schemeClr val="bg1">
              <a:lumMod val="60000"/>
              <a:lumOff val="40000"/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508104" y="3717032"/>
            <a:ext cx="357187" cy="3571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2</a:t>
            </a:r>
            <a:endParaRPr lang="el-GR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179512" y="3645024"/>
            <a:ext cx="164421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Αφετηριακές θέσεις Αμυντικό σύστημα με το 6 μπροστά</a:t>
            </a:r>
            <a:endParaRPr lang="el-GR" dirty="0"/>
          </a:p>
        </p:txBody>
      </p:sp>
      <p:sp>
        <p:nvSpPr>
          <p:cNvPr id="57" name="56 - Ορθογώνιο"/>
          <p:cNvSpPr/>
          <p:nvPr/>
        </p:nvSpPr>
        <p:spPr>
          <a:xfrm>
            <a:off x="7380312" y="3645024"/>
            <a:ext cx="164421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Τελικές θέσεις σε επίθεση από θ2 με το 6 μπροστά</a:t>
            </a:r>
            <a:endParaRPr lang="el-G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56337E-6 C -0.03107 -0.04648 -0.06163 -0.09297 -0.08194 -0.09112 C -0.10225 -0.08927 -0.11545 -0.00532 -0.12204 0.01203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" y="-4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5.45791E-7 L -0.01944 -0.0048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39593E-6 L -0.11024 -0.0707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3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46994E-6 L -0.03541 0.0582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2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20259E-6 L -0.03525 0.1105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5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9861E-6 L -0.08247 -0.0157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-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333E-6 L -0.04305 -0.0048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35" grpId="0" animBg="1"/>
      <p:bldP spid="16" grpId="0" animBg="1"/>
      <p:bldP spid="17" grpId="0" animBg="1"/>
      <p:bldP spid="54" grpId="0" animBg="1"/>
      <p:bldP spid="15" grpId="0" animBg="1"/>
      <p:bldP spid="56" grpId="0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5786" y="1071546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ΤΙΤΛΟΣ ΕΡΓΑΣΙΑΣ</a:t>
            </a:r>
            <a:endParaRPr lang="el-GR" dirty="0"/>
          </a:p>
        </p:txBody>
      </p:sp>
      <p:sp>
        <p:nvSpPr>
          <p:cNvPr id="11" name="2 - Θέση κειμένου"/>
          <p:cNvSpPr>
            <a:spLocks noGrp="1"/>
          </p:cNvSpPr>
          <p:nvPr>
            <p:ph type="body" idx="1"/>
          </p:nvPr>
        </p:nvSpPr>
        <p:spPr>
          <a:xfrm>
            <a:off x="1259632" y="3458642"/>
            <a:ext cx="6624736" cy="906462"/>
          </a:xfrm>
        </p:spPr>
        <p:txBody>
          <a:bodyPr/>
          <a:lstStyle/>
          <a:p>
            <a:pPr algn="ctr"/>
            <a:r>
              <a:rPr lang="el-GR" sz="2800" b="1" dirty="0" smtClean="0"/>
              <a:t>ΟΝΟΜΑΤΕΠΩΝΥΜΟ Φοιτητή/</a:t>
            </a:r>
            <a:r>
              <a:rPr lang="el-GR" sz="2800" b="1" dirty="0" err="1" smtClean="0"/>
              <a:t>τριας</a:t>
            </a:r>
            <a:endParaRPr lang="el-GR" sz="2800" b="1" dirty="0" smtClean="0"/>
          </a:p>
          <a:p>
            <a:pPr algn="ctr"/>
            <a:r>
              <a:rPr lang="el-GR" sz="2800" b="1" dirty="0" smtClean="0"/>
              <a:t>Αριθμός μητρώου</a:t>
            </a:r>
            <a:endParaRPr lang="en-US" sz="2800" b="1" dirty="0"/>
          </a:p>
        </p:txBody>
      </p:sp>
      <p:sp>
        <p:nvSpPr>
          <p:cNvPr id="12" name="3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7010400" y="6597352"/>
            <a:ext cx="2133600" cy="252000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FF"/>
                </a:solidFill>
              </a:rPr>
              <a:t>Εργασία 1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3" name="4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2843808" y="6597352"/>
            <a:ext cx="4176464" cy="260648"/>
          </a:xfrm>
        </p:spPr>
        <p:txBody>
          <a:bodyPr/>
          <a:lstStyle/>
          <a:p>
            <a:r>
              <a:rPr lang="el-GR" dirty="0" smtClean="0">
                <a:solidFill>
                  <a:srgbClr val="FFFFFF"/>
                </a:solidFill>
              </a:rPr>
              <a:t>Προχωρημένο επίπεδο Πετοσφαίρισης (ΑΠ-185επ)</a:t>
            </a: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14" name="52 - Θέση ημερομηνίας"/>
          <p:cNvSpPr txBox="1">
            <a:spLocks/>
          </p:cNvSpPr>
          <p:nvPr/>
        </p:nvSpPr>
        <p:spPr bwMode="auto">
          <a:xfrm>
            <a:off x="0" y="6597352"/>
            <a:ext cx="2843808" cy="26064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4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Ονοματεπώνυμο  φοιτητή /</a:t>
            </a:r>
            <a:r>
              <a:rPr lang="el-GR" sz="1400" b="1" dirty="0" err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τριας</a:t>
            </a:r>
            <a:endParaRPr lang="el-GR" sz="1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75</Words>
  <Application>Microsoft Office PowerPoint</Application>
  <PresentationFormat>Προβολή στην οθόνη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Προεπιλεγμένη σχεδίαση</vt:lpstr>
      <vt:lpstr>ΤΙΤΛΟΣ ΕΡΓΑΣΙΑΣ</vt:lpstr>
      <vt:lpstr>Σύστημα σύνθεσης 6:0 Αμυντική λειτουργία σε επίθεση από Θ2 με το 6 μπροστά</vt:lpstr>
      <vt:lpstr>ΤΙΤΛΟΣ ΕΡΓΑΣΙΑΣ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Σύστημα σύνθεσης 6:0 Αμυντική λειτουργία σε επίθεση από Θ2 με το 6 μπροστά</dc:title>
  <dc:creator>SDrikos</dc:creator>
  <cp:lastModifiedBy>SDrikos</cp:lastModifiedBy>
  <cp:revision>6</cp:revision>
  <dcterms:created xsi:type="dcterms:W3CDTF">2020-10-05T07:22:19Z</dcterms:created>
  <dcterms:modified xsi:type="dcterms:W3CDTF">2020-10-21T09:20:40Z</dcterms:modified>
</cp:coreProperties>
</file>