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292" r:id="rId3"/>
    <p:sldId id="294" r:id="rId4"/>
    <p:sldId id="293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11073-8096-4AB6-BECC-A3F6E359D538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729CC-B63E-4AD0-8288-CBBB9BAF57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21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E932E9-AB8D-4EE8-A8C0-96AA8B84B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EA072F1-2757-445B-BF50-8B3D8C64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61A87D-6375-45DE-ACA7-72723D0A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D44D93A-4013-4AA9-B9FA-81ED7ECE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1D8176-76D2-441E-8FFD-BFC741F9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38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0AB32DF-C022-40D8-8C19-74B5BE67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C17A348-8A1F-4DB9-8B3B-A609FE18C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14E9655-D9CD-45CD-B26B-1AD48082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C8AC9E7-D225-47DD-92A1-5C8B980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EFC8DCB-BC1B-40AF-8EB3-4BCDF39D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02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3821E971-CF52-404C-9FE8-3B974D127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D97D300-B2CB-4288-B140-C01F3C3E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AD16B18-77D1-49EC-BAC1-8579C591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A30D902-B38B-4BDE-AF83-8A72ACB2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6C499A9-1EA6-4AB0-9CE8-59B3DCA3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652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ED03C12-BBAF-4026-B3B2-0A1AA7C2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552A516-BB6A-4D35-942F-C96BB9AA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0368297-26E3-4DB2-A12D-9FA16663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3A31FE9-9ACC-4923-9097-5B140746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81BB1C9-F25F-458C-81D3-B64FDE93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05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0075A1B-7D9E-4206-8858-D29C53EB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660735D-0DB7-440F-8AAC-E4A22D7D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F72D4AE-C08A-4935-BF44-7284E35C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60FCC4D-0682-4967-A9AA-7182B9C2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15175A7-C76F-448A-9CCB-E02C7A75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6324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ABD964-29C3-47E9-905B-6A2F8DBC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6111969-7011-425A-AC27-9ED833920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DF28380-942C-4472-92B4-842B1416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EDE0D41-496B-47F9-B602-F17432A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F1BCFA9-F986-4E2F-9251-B84FEAEE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AD966F1-72EE-4F8C-A344-B874DC45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06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ECDA9B-3996-41E8-BA4C-8211397A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CE00949-F174-4798-AA0D-A7F970E2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3DFA777-373F-4CAF-A7DB-0DA2EE57F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D5169EE0-FE6A-4560-9643-305B2DBC4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1D5A2941-C3A7-43D4-AA10-E1637FAD5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FB007FC-F1A6-4A33-AE1F-D324382B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D901A8F-1845-4286-A267-2527E24E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2E0A3079-815A-409E-B220-A3FC1411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019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0C7482-C2F6-4B12-AE8A-1BFF055C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9C534A90-C2A4-4581-BB2D-47DFD5D1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BFC3AA8-81E0-44CD-B5A9-CA19CEF3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28A7D2D-6520-4B73-99C5-A16DD227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1448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63953327-A905-40E1-A06A-54A5001F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F56E2DF8-5CD0-4E1A-BE64-819570C4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BB5CDF9-DB32-478C-B7CE-C30CA35C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073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58089F-2807-45AE-BA38-7B609BFC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63AF57C-843D-43F5-BCE8-362F9DC9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0BE87299-D24D-46E5-A2EB-F6737CA2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EF5BF69-1C46-4099-BABF-99803972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9B37665-9763-4AE7-A9C2-5D8DC982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6D1E01E-DD71-4C6B-A90A-D74D7F15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708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0BEF82-462D-45CE-A9DC-72569B69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9F76C4F-3C5B-4EDF-AD75-B214F6BD7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2038752-7B41-48A1-A40E-33538A59E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93B4195-4F87-458D-ABC2-7E2B6A56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3E145B8-7891-409E-B5A9-3237A0A6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E95321B-060B-4BB5-8263-552CF600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6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7903A8B-4AB0-431A-BD32-2E7CAE93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337BD6-63AB-412C-BFC4-DA130469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D1E6782-921A-4A3D-B7FF-580683185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6851-34E5-425E-9002-7C42A8633602}" type="datetimeFigureOut">
              <a:rPr lang="el-GR" smtClean="0"/>
              <a:pPr/>
              <a:t>23/10/2020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9EBB2C6-5C7F-4126-AEB4-DF5FBE5A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45C11C2-FC54-49C9-8BA4-203B31ABB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4986-BBB1-4F8D-966F-453F6E8AF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42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CAcQjRxqFQoTCPGy0InmzsgCFUJEFAodd5UDBA&amp;url=http://www.europeanurology.com/article/S0302-2838(11)01435-7/fulltext/extent-of-cancer-of-less-than-50-in-any-prostate-needle-biopsy-core-how-many-millimeters-are-there&amp;bvm=bv.105454873,d.d24&amp;psig=AFQjCNEqcNEMilVXU04-5nlX4YunPlEFPA&amp;ust=14453530874281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D47099-E0BC-4975-A4F8-3323890756F3}"/>
              </a:ext>
            </a:extLst>
          </p:cNvPr>
          <p:cNvSpPr txBox="1"/>
          <p:nvPr/>
        </p:nvSpPr>
        <p:spPr>
          <a:xfrm>
            <a:off x="3431098" y="1359015"/>
            <a:ext cx="463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προστάτης αδένας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B2A05-A0DD-48F2-8D3D-0771918DA4B3}"/>
              </a:ext>
            </a:extLst>
          </p:cNvPr>
          <p:cNvSpPr txBox="1"/>
          <p:nvPr/>
        </p:nvSpPr>
        <p:spPr>
          <a:xfrm>
            <a:off x="587228" y="2934977"/>
            <a:ext cx="298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Βιοψία προστάτη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99AAC1-CBE7-46E0-9025-940D21F57DD2}"/>
              </a:ext>
            </a:extLst>
          </p:cNvPr>
          <p:cNvSpPr txBox="1"/>
          <p:nvPr/>
        </p:nvSpPr>
        <p:spPr>
          <a:xfrm>
            <a:off x="4116198" y="2929777"/>
            <a:ext cx="348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Εκτομή αδενώματος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1BBF8-DC73-4DC6-98A1-1717D345FF35}"/>
              </a:ext>
            </a:extLst>
          </p:cNvPr>
          <p:cNvSpPr txBox="1"/>
          <p:nvPr/>
        </p:nvSpPr>
        <p:spPr>
          <a:xfrm>
            <a:off x="7807354" y="2714333"/>
            <a:ext cx="417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Παρασκεύασμα ριζικής </a:t>
            </a:r>
            <a:r>
              <a:rPr lang="el-G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προστατεκτομής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6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xmlns="" id="{C2831C9B-0E8D-4188-9F33-8A46DBE1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765176"/>
            <a:ext cx="705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βιοψία του προστάτη γίνεται από το ορθό υπό </a:t>
            </a:r>
            <a:r>
              <a:rPr lang="el-GR" alt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υπερηχογραφικό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</a:t>
            </a:r>
          </a:p>
        </p:txBody>
      </p:sp>
      <p:pic>
        <p:nvPicPr>
          <p:cNvPr id="25603" name="Εικόνα 3">
            <a:extLst>
              <a:ext uri="{FF2B5EF4-FFF2-40B4-BE49-F238E27FC236}">
                <a16:creationId xmlns:a16="http://schemas.microsoft.com/office/drawing/2014/main" xmlns="" id="{BCFF1D33-6CF2-469E-9DA3-388D41EDF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92376"/>
            <a:ext cx="2381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europeanurology.com/uploads/europeanurology.com/eur_articles/S0302-2838(11)01435-7/assets/gr5.jpg">
            <a:hlinkClick r:id="rId3"/>
            <a:extLst>
              <a:ext uri="{FF2B5EF4-FFF2-40B4-BE49-F238E27FC236}">
                <a16:creationId xmlns:a16="http://schemas.microsoft.com/office/drawing/2014/main" xmlns="" id="{9A5FACFA-CD64-46E5-9708-C85EEA88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2" r="68015"/>
          <a:stretch>
            <a:fillRect/>
          </a:stretch>
        </p:blipFill>
        <p:spPr bwMode="auto">
          <a:xfrm>
            <a:off x="5087938" y="2205039"/>
            <a:ext cx="17954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europeanurology.com/uploads/europeanurology.com/eur_articles/S0302-2838(11)01435-7/assets/gr5.jpg">
            <a:hlinkClick r:id="rId3"/>
            <a:extLst>
              <a:ext uri="{FF2B5EF4-FFF2-40B4-BE49-F238E27FC236}">
                <a16:creationId xmlns:a16="http://schemas.microsoft.com/office/drawing/2014/main" xmlns="" id="{8EDDD1BB-2A17-4E6C-8424-5F6B534A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78" t="45490" r="1878"/>
          <a:stretch>
            <a:fillRect/>
          </a:stretch>
        </p:blipFill>
        <p:spPr bwMode="auto">
          <a:xfrm>
            <a:off x="7464426" y="2205039"/>
            <a:ext cx="17303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94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20CD14-BC0A-4E04-9F29-00F0FAC94882}"/>
              </a:ext>
            </a:extLst>
          </p:cNvPr>
          <p:cNvSpPr txBox="1"/>
          <p:nvPr/>
        </p:nvSpPr>
        <p:spPr>
          <a:xfrm>
            <a:off x="4060271" y="847288"/>
            <a:ext cx="53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Προστατικό αδένωμα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6BD6B3D2-67B6-45F4-93B3-4C0E0038B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1090765"/>
              </p:ext>
            </p:extLst>
          </p:nvPr>
        </p:nvGraphicFramePr>
        <p:xfrm>
          <a:off x="3364298" y="1975302"/>
          <a:ext cx="5094288" cy="3743325"/>
        </p:xfrm>
        <a:graphic>
          <a:graphicData uri="http://schemas.openxmlformats.org/presentationml/2006/ole">
            <p:oleObj spid="_x0000_s1033" name="Εικόνα bitmap" r:id="rId3" imgW="4963218" imgH="3828571" progId="PBrush">
              <p:embed/>
            </p:oleObj>
          </a:graphicData>
        </a:graphic>
      </p:graphicFrame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C8EC4EA0-9931-4DDE-941B-035CEFAA5649}"/>
              </a:ext>
            </a:extLst>
          </p:cNvPr>
          <p:cNvSpPr/>
          <p:nvPr/>
        </p:nvSpPr>
        <p:spPr>
          <a:xfrm rot="18510537">
            <a:off x="5334478" y="3292602"/>
            <a:ext cx="2194466" cy="242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331B01F0-A231-426B-A85C-A710F015E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298" y="1659546"/>
            <a:ext cx="5094287" cy="48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44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xmlns="" id="{B768D719-2A70-400D-A738-E9A0453FF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49275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l-G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Θεραπευτική αντιμετώπιση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xmlns="" id="{599F53BE-0791-43BD-9ED1-9E932736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412875"/>
            <a:ext cx="5327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Διουρηθρική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l-GR" alt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προστατεκτομή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Υπερηβική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l-GR" alt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προστατεκτομή</a:t>
            </a: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Φαρμακευτική αντιμετώπιση</a:t>
            </a:r>
          </a:p>
        </p:txBody>
      </p:sp>
      <p:pic>
        <p:nvPicPr>
          <p:cNvPr id="21508" name="Εικόνα 4">
            <a:extLst>
              <a:ext uri="{FF2B5EF4-FFF2-40B4-BE49-F238E27FC236}">
                <a16:creationId xmlns:a16="http://schemas.microsoft.com/office/drawing/2014/main" xmlns="" id="{EB0BA2DE-E291-4BD7-B1EA-EBA5C8F85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716339"/>
            <a:ext cx="39608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Εικόνα 6">
            <a:extLst>
              <a:ext uri="{FF2B5EF4-FFF2-40B4-BE49-F238E27FC236}">
                <a16:creationId xmlns:a16="http://schemas.microsoft.com/office/drawing/2014/main" xmlns="" id="{872D312E-69F6-40F7-A4F7-CDEC10CB1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09"/>
          <a:stretch>
            <a:fillRect/>
          </a:stretch>
        </p:blipFill>
        <p:spPr bwMode="auto">
          <a:xfrm>
            <a:off x="6743700" y="3789364"/>
            <a:ext cx="3365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705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WScan0000100131">
            <a:extLst>
              <a:ext uri="{FF2B5EF4-FFF2-40B4-BE49-F238E27FC236}">
                <a16:creationId xmlns:a16="http://schemas.microsoft.com/office/drawing/2014/main" xmlns="" id="{025C2E4C-0B89-4851-93F6-5EE19FCC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29" t="10187" r="11079" b="68073"/>
          <a:stretch>
            <a:fillRect/>
          </a:stretch>
        </p:blipFill>
        <p:spPr bwMode="auto">
          <a:xfrm>
            <a:off x="775443" y="1840889"/>
            <a:ext cx="506329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228D570-59FE-4E0C-9186-1A16D0BBEE2E}"/>
              </a:ext>
            </a:extLst>
          </p:cNvPr>
          <p:cNvSpPr txBox="1">
            <a:spLocks noChangeArrowheads="1"/>
          </p:cNvSpPr>
          <p:nvPr/>
        </p:nvSpPr>
        <p:spPr>
          <a:xfrm>
            <a:off x="2052638" y="55147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3200" b="1" kern="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Παρασκεύασμα </a:t>
            </a:r>
            <a:r>
              <a:rPr lang="el-GR" altLang="el-GR" sz="3200" b="1" kern="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υπερηβικής</a:t>
            </a:r>
            <a:r>
              <a:rPr lang="el-GR" altLang="el-GR" sz="3200" b="1" kern="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3200" b="1" kern="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προστατεκτομής</a:t>
            </a:r>
            <a:endParaRPr lang="el-GR" altLang="el-GR" sz="3200" b="1" kern="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5A4D57-3B2A-4C98-8A0A-547A8A986296}"/>
              </a:ext>
            </a:extLst>
          </p:cNvPr>
          <p:cNvSpPr txBox="1"/>
          <p:nvPr/>
        </p:nvSpPr>
        <p:spPr>
          <a:xfrm>
            <a:off x="6560191" y="2340528"/>
            <a:ext cx="462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τομές πρέπει να παίρνονται κυρίως από περιφερικές θέσεις για την πιθανότητα διήθησης του αδενώματος από ένα καρκίνωμα της περιφερικής ζώνης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FB0A7E7A-FC45-44D3-B9B1-02357CE078CC}"/>
              </a:ext>
            </a:extLst>
          </p:cNvPr>
          <p:cNvCxnSpPr>
            <a:cxnSpLocks/>
          </p:cNvCxnSpPr>
          <p:nvPr/>
        </p:nvCxnSpPr>
        <p:spPr>
          <a:xfrm flipV="1">
            <a:off x="645952" y="1840889"/>
            <a:ext cx="1528081" cy="15881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xmlns="" id="{123BA029-16E3-4D2F-8081-47029010D8F4}"/>
              </a:ext>
            </a:extLst>
          </p:cNvPr>
          <p:cNvCxnSpPr>
            <a:cxnSpLocks/>
          </p:cNvCxnSpPr>
          <p:nvPr/>
        </p:nvCxnSpPr>
        <p:spPr>
          <a:xfrm>
            <a:off x="2052638" y="2082145"/>
            <a:ext cx="2356867" cy="1661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xmlns="" id="{2037132A-7507-46FD-93B0-0FCC05AB9628}"/>
              </a:ext>
            </a:extLst>
          </p:cNvPr>
          <p:cNvCxnSpPr>
            <a:cxnSpLocks/>
          </p:cNvCxnSpPr>
          <p:nvPr/>
        </p:nvCxnSpPr>
        <p:spPr>
          <a:xfrm>
            <a:off x="4335414" y="2228560"/>
            <a:ext cx="1503324" cy="15130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81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DE997F22-EBAF-4F10-95E0-5EA1C1228B53}"/>
              </a:ext>
            </a:extLst>
          </p:cNvPr>
          <p:cNvSpPr txBox="1">
            <a:spLocks noChangeArrowheads="1"/>
          </p:cNvSpPr>
          <p:nvPr/>
        </p:nvSpPr>
        <p:spPr>
          <a:xfrm>
            <a:off x="2052638" y="55147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3200" b="1" kern="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Παρασκεύασμα ριζικής </a:t>
            </a:r>
            <a:r>
              <a:rPr lang="el-GR" altLang="el-GR" sz="3200" b="1" kern="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προστατεκτομής</a:t>
            </a:r>
            <a:endParaRPr lang="el-GR" altLang="el-GR" sz="3200" b="1" kern="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90AE953-A004-44C3-ABDF-DAF80F859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461" y="1874615"/>
            <a:ext cx="3753829" cy="42429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DB48BC1F-AD99-41C5-B924-3C90C39AD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33" y="1874614"/>
            <a:ext cx="3825177" cy="42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1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09DE9B7-D258-4CFA-A8F2-71250BC62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675472"/>
            <a:ext cx="10905066" cy="55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6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DBB61C-80F0-4DEE-BA1E-B8D1BC8E3532}"/>
              </a:ext>
            </a:extLst>
          </p:cNvPr>
          <p:cNvSpPr txBox="1"/>
          <p:nvPr/>
        </p:nvSpPr>
        <p:spPr>
          <a:xfrm>
            <a:off x="2230016" y="98904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Πληροφορίες για τον ουρολόγο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04E27D-7955-40E5-8E78-342A3941C6C6}"/>
              </a:ext>
            </a:extLst>
          </p:cNvPr>
          <p:cNvSpPr txBox="1"/>
          <p:nvPr/>
        </p:nvSpPr>
        <p:spPr>
          <a:xfrm>
            <a:off x="2230016" y="2118049"/>
            <a:ext cx="7731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διαβάθμιση κατά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Gleason</a:t>
            </a: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99"/>
              </a:buClr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έκταση της νόσου (στον ένα ή και στους δύο λοβούς)</a:t>
            </a:r>
          </a:p>
          <a:p>
            <a:pPr>
              <a:buClr>
                <a:srgbClr val="FFFF99"/>
              </a:buClr>
            </a:pP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παρουσία ή όχι </a:t>
            </a:r>
            <a:r>
              <a:rPr 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εξω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-προστατικής επέκτασης</a:t>
            </a:r>
          </a:p>
          <a:p>
            <a:pPr>
              <a:buClr>
                <a:srgbClr val="FFFF99"/>
              </a:buClr>
            </a:pP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διήθηση των σπερματοδόχων </a:t>
            </a:r>
            <a:r>
              <a:rPr 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κύστεων</a:t>
            </a: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99"/>
              </a:buClr>
            </a:pP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ακεραιότητα των ορίων </a:t>
            </a:r>
            <a:r>
              <a:rPr lang="el-G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εκτομής</a:t>
            </a: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4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2FF87E-1FD9-4434-8C70-6861AABE0012}"/>
              </a:ext>
            </a:extLst>
          </p:cNvPr>
          <p:cNvSpPr txBox="1"/>
          <p:nvPr/>
        </p:nvSpPr>
        <p:spPr>
          <a:xfrm>
            <a:off x="6540760" y="3816221"/>
            <a:ext cx="405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</a:t>
            </a:r>
          </a:p>
        </p:txBody>
      </p:sp>
    </p:spTree>
    <p:extLst>
      <p:ext uri="{BB962C8B-B14F-4D97-AF65-F5344CB8AC3E}">
        <p14:creationId xmlns:p14="http://schemas.microsoft.com/office/powerpoint/2010/main" xmlns="" val="32394236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101</Words>
  <Application>Microsoft Office PowerPoint</Application>
  <PresentationFormat>Προσαρμογή</PresentationFormat>
  <Paragraphs>26</Paragraphs>
  <Slides>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Θέμα του Office</vt:lpstr>
      <vt:lpstr>Εικόνα bitmap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Μακροσκοπική εξέταση παρασκευασμάτων μαστού και προστάτη</dc:title>
  <dc:creator>Κίττυ Παυλάκη</dc:creator>
  <cp:lastModifiedBy>Yiannis</cp:lastModifiedBy>
  <cp:revision>43</cp:revision>
  <dcterms:created xsi:type="dcterms:W3CDTF">2018-03-17T09:50:54Z</dcterms:created>
  <dcterms:modified xsi:type="dcterms:W3CDTF">2020-10-23T06:37:26Z</dcterms:modified>
</cp:coreProperties>
</file>