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431" r:id="rId2"/>
    <p:sldId id="432" r:id="rId3"/>
    <p:sldId id="551" r:id="rId4"/>
    <p:sldId id="550" r:id="rId5"/>
    <p:sldId id="447" r:id="rId6"/>
    <p:sldId id="446" r:id="rId7"/>
    <p:sldId id="433" r:id="rId8"/>
    <p:sldId id="434" r:id="rId9"/>
    <p:sldId id="436" r:id="rId10"/>
    <p:sldId id="437" r:id="rId11"/>
    <p:sldId id="547" r:id="rId12"/>
    <p:sldId id="544" r:id="rId13"/>
    <p:sldId id="445" r:id="rId14"/>
    <p:sldId id="443" r:id="rId15"/>
    <p:sldId id="444" r:id="rId16"/>
    <p:sldId id="541" r:id="rId17"/>
    <p:sldId id="299" r:id="rId18"/>
    <p:sldId id="448" r:id="rId19"/>
    <p:sldId id="300" r:id="rId20"/>
    <p:sldId id="304" r:id="rId21"/>
    <p:sldId id="303" r:id="rId22"/>
    <p:sldId id="306" r:id="rId23"/>
    <p:sldId id="301" r:id="rId24"/>
    <p:sldId id="309" r:id="rId25"/>
    <p:sldId id="311" r:id="rId26"/>
    <p:sldId id="339" r:id="rId27"/>
    <p:sldId id="542" r:id="rId28"/>
    <p:sldId id="538" r:id="rId29"/>
    <p:sldId id="525" r:id="rId30"/>
    <p:sldId id="539" r:id="rId31"/>
    <p:sldId id="540" r:id="rId32"/>
    <p:sldId id="450" r:id="rId33"/>
    <p:sldId id="451" r:id="rId34"/>
    <p:sldId id="456" r:id="rId35"/>
    <p:sldId id="458" r:id="rId36"/>
    <p:sldId id="548" r:id="rId37"/>
    <p:sldId id="546" r:id="rId38"/>
    <p:sldId id="438" r:id="rId39"/>
    <p:sldId id="545" r:id="rId40"/>
    <p:sldId id="543" r:id="rId41"/>
    <p:sldId id="440" r:id="rId42"/>
    <p:sldId id="441" r:id="rId43"/>
    <p:sldId id="442" r:id="rId44"/>
    <p:sldId id="323" r:id="rId45"/>
    <p:sldId id="257" r:id="rId46"/>
    <p:sldId id="390" r:id="rId47"/>
    <p:sldId id="318" r:id="rId48"/>
    <p:sldId id="388" r:id="rId49"/>
    <p:sldId id="391" r:id="rId50"/>
    <p:sldId id="389" r:id="rId51"/>
    <p:sldId id="348" r:id="rId52"/>
    <p:sldId id="349" r:id="rId53"/>
    <p:sldId id="350" r:id="rId54"/>
    <p:sldId id="549" r:id="rId5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C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61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e lazaros" userId="c409f3bec4d9d6eb" providerId="LiveId" clId="{819206D3-BF4A-4000-B20D-F51018FC2CFC}"/>
    <pc:docChg chg="undo redo custSel addSld delSld modSld sldOrd">
      <pc:chgData name="george lazaros" userId="c409f3bec4d9d6eb" providerId="LiveId" clId="{819206D3-BF4A-4000-B20D-F51018FC2CFC}" dt="2023-09-02T21:05:55.774" v="922" actId="2"/>
      <pc:docMkLst>
        <pc:docMk/>
      </pc:docMkLst>
      <pc:sldChg chg="addSp modSp">
        <pc:chgData name="george lazaros" userId="c409f3bec4d9d6eb" providerId="LiveId" clId="{819206D3-BF4A-4000-B20D-F51018FC2CFC}" dt="2023-09-02T20:49:18.117" v="844"/>
        <pc:sldMkLst>
          <pc:docMk/>
          <pc:sldMk cId="2480407423" sldId="257"/>
        </pc:sldMkLst>
        <pc:spChg chg="add mod">
          <ac:chgData name="george lazaros" userId="c409f3bec4d9d6eb" providerId="LiveId" clId="{819206D3-BF4A-4000-B20D-F51018FC2CFC}" dt="2023-09-02T20:49:18.117" v="844"/>
          <ac:spMkLst>
            <pc:docMk/>
            <pc:sldMk cId="2480407423" sldId="257"/>
            <ac:spMk id="2" creationId="{E381F25A-E8F7-A60C-4551-0579236D5FCD}"/>
          </ac:spMkLst>
        </pc:spChg>
      </pc:sldChg>
      <pc:sldChg chg="del">
        <pc:chgData name="george lazaros" userId="c409f3bec4d9d6eb" providerId="LiveId" clId="{819206D3-BF4A-4000-B20D-F51018FC2CFC}" dt="2023-09-02T19:26:56.818" v="371" actId="2696"/>
        <pc:sldMkLst>
          <pc:docMk/>
          <pc:sldMk cId="0" sldId="269"/>
        </pc:sldMkLst>
      </pc:sldChg>
      <pc:sldChg chg="addSp modSp mod">
        <pc:chgData name="george lazaros" userId="c409f3bec4d9d6eb" providerId="LiveId" clId="{819206D3-BF4A-4000-B20D-F51018FC2CFC}" dt="2023-09-02T19:24:05.840" v="336"/>
        <pc:sldMkLst>
          <pc:docMk/>
          <pc:sldMk cId="0" sldId="299"/>
        </pc:sldMkLst>
        <pc:spChg chg="add mod">
          <ac:chgData name="george lazaros" userId="c409f3bec4d9d6eb" providerId="LiveId" clId="{819206D3-BF4A-4000-B20D-F51018FC2CFC}" dt="2023-09-02T19:24:05.840" v="336"/>
          <ac:spMkLst>
            <pc:docMk/>
            <pc:sldMk cId="0" sldId="299"/>
            <ac:spMk id="2" creationId="{5FB9B514-EA17-CA9B-5F7D-AAC1B3F87E16}"/>
          </ac:spMkLst>
        </pc:spChg>
        <pc:spChg chg="mod">
          <ac:chgData name="george lazaros" userId="c409f3bec4d9d6eb" providerId="LiveId" clId="{819206D3-BF4A-4000-B20D-F51018FC2CFC}" dt="2023-09-02T19:24:00.115" v="335" actId="1036"/>
          <ac:spMkLst>
            <pc:docMk/>
            <pc:sldMk cId="0" sldId="299"/>
            <ac:spMk id="11267" creationId="{5E048645-4957-A7AA-0DBF-ED0E37A51D9E}"/>
          </ac:spMkLst>
        </pc:spChg>
        <pc:spChg chg="mod">
          <ac:chgData name="george lazaros" userId="c409f3bec4d9d6eb" providerId="LiveId" clId="{819206D3-BF4A-4000-B20D-F51018FC2CFC}" dt="2023-09-02T19:23:41.734" v="309" actId="207"/>
          <ac:spMkLst>
            <pc:docMk/>
            <pc:sldMk cId="0" sldId="299"/>
            <ac:spMk id="64514" creationId="{8A8B0B55-8E1B-775D-2957-ECC935C40CCE}"/>
          </ac:spMkLst>
        </pc:spChg>
      </pc:sldChg>
      <pc:sldChg chg="addSp modSp mod">
        <pc:chgData name="george lazaros" userId="c409f3bec4d9d6eb" providerId="LiveId" clId="{819206D3-BF4A-4000-B20D-F51018FC2CFC}" dt="2023-09-02T21:05:07.057" v="901" actId="2"/>
        <pc:sldMkLst>
          <pc:docMk/>
          <pc:sldMk cId="0" sldId="300"/>
        </pc:sldMkLst>
        <pc:spChg chg="add mod">
          <ac:chgData name="george lazaros" userId="c409f3bec4d9d6eb" providerId="LiveId" clId="{819206D3-BF4A-4000-B20D-F51018FC2CFC}" dt="2023-09-02T19:28:54.625" v="375"/>
          <ac:spMkLst>
            <pc:docMk/>
            <pc:sldMk cId="0" sldId="300"/>
            <ac:spMk id="2" creationId="{75DA38CC-C8AC-98CA-581B-91460A65F63A}"/>
          </ac:spMkLst>
        </pc:spChg>
        <pc:spChg chg="mod">
          <ac:chgData name="george lazaros" userId="c409f3bec4d9d6eb" providerId="LiveId" clId="{819206D3-BF4A-4000-B20D-F51018FC2CFC}" dt="2023-09-02T21:05:07.057" v="901" actId="2"/>
          <ac:spMkLst>
            <pc:docMk/>
            <pc:sldMk cId="0" sldId="300"/>
            <ac:spMk id="12290" creationId="{E41195E2-8EBD-DE33-99DB-CC1DA42000FE}"/>
          </ac:spMkLst>
        </pc:spChg>
        <pc:spChg chg="mod">
          <ac:chgData name="george lazaros" userId="c409f3bec4d9d6eb" providerId="LiveId" clId="{819206D3-BF4A-4000-B20D-F51018FC2CFC}" dt="2023-09-02T19:25:24.887" v="355" actId="113"/>
          <ac:spMkLst>
            <pc:docMk/>
            <pc:sldMk cId="0" sldId="300"/>
            <ac:spMk id="12292" creationId="{08B4A318-7B98-2880-86EC-0F5111E17050}"/>
          </ac:spMkLst>
        </pc:spChg>
        <pc:picChg chg="mod">
          <ac:chgData name="george lazaros" userId="c409f3bec4d9d6eb" providerId="LiveId" clId="{819206D3-BF4A-4000-B20D-F51018FC2CFC}" dt="2023-09-02T19:25:12.142" v="352" actId="1076"/>
          <ac:picMkLst>
            <pc:docMk/>
            <pc:sldMk cId="0" sldId="300"/>
            <ac:picMk id="12291" creationId="{FC098EA6-A155-6C85-DBFA-BAF215DEBFE6}"/>
          </ac:picMkLst>
        </pc:picChg>
      </pc:sldChg>
      <pc:sldChg chg="addSp modSp mod">
        <pc:chgData name="george lazaros" userId="c409f3bec4d9d6eb" providerId="LiveId" clId="{819206D3-BF4A-4000-B20D-F51018FC2CFC}" dt="2023-09-02T19:36:51.516" v="405" actId="1076"/>
        <pc:sldMkLst>
          <pc:docMk/>
          <pc:sldMk cId="0" sldId="301"/>
        </pc:sldMkLst>
        <pc:spChg chg="add mod ord">
          <ac:chgData name="george lazaros" userId="c409f3bec4d9d6eb" providerId="LiveId" clId="{819206D3-BF4A-4000-B20D-F51018FC2CFC}" dt="2023-09-02T19:36:45.123" v="404" actId="167"/>
          <ac:spMkLst>
            <pc:docMk/>
            <pc:sldMk cId="0" sldId="301"/>
            <ac:spMk id="4" creationId="{B3727AD2-3AB0-9F3B-8D15-983D7B172C4F}"/>
          </ac:spMkLst>
        </pc:spChg>
        <pc:spChg chg="mod">
          <ac:chgData name="george lazaros" userId="c409f3bec4d9d6eb" providerId="LiveId" clId="{819206D3-BF4A-4000-B20D-F51018FC2CFC}" dt="2023-09-02T19:34:14.967" v="400" actId="1076"/>
          <ac:spMkLst>
            <pc:docMk/>
            <pc:sldMk cId="0" sldId="301"/>
            <ac:spMk id="16388" creationId="{95F2A223-3111-DB61-4CCC-18DA8AA2DAB8}"/>
          </ac:spMkLst>
        </pc:spChg>
        <pc:spChg chg="mod">
          <ac:chgData name="george lazaros" userId="c409f3bec4d9d6eb" providerId="LiveId" clId="{819206D3-BF4A-4000-B20D-F51018FC2CFC}" dt="2023-09-02T19:34:08.741" v="399" actId="1076"/>
          <ac:spMkLst>
            <pc:docMk/>
            <pc:sldMk cId="0" sldId="301"/>
            <ac:spMk id="16389" creationId="{6F510910-8A98-8738-9BFA-E1FF7F50D2F0}"/>
          </ac:spMkLst>
        </pc:spChg>
        <pc:spChg chg="mod">
          <ac:chgData name="george lazaros" userId="c409f3bec4d9d6eb" providerId="LiveId" clId="{819206D3-BF4A-4000-B20D-F51018FC2CFC}" dt="2023-09-02T19:36:51.516" v="405" actId="1076"/>
          <ac:spMkLst>
            <pc:docMk/>
            <pc:sldMk cId="0" sldId="301"/>
            <ac:spMk id="16390" creationId="{EB5D1CD4-3555-E0CD-7E89-F5DCDE53E3C8}"/>
          </ac:spMkLst>
        </pc:spChg>
        <pc:picChg chg="add mod">
          <ac:chgData name="george lazaros" userId="c409f3bec4d9d6eb" providerId="LiveId" clId="{819206D3-BF4A-4000-B20D-F51018FC2CFC}" dt="2023-09-02T19:34:19.077" v="401" actId="1076"/>
          <ac:picMkLst>
            <pc:docMk/>
            <pc:sldMk cId="0" sldId="301"/>
            <ac:picMk id="3" creationId="{8E241BBD-30E4-F9A6-A265-1962C9ECF92A}"/>
          </ac:picMkLst>
        </pc:picChg>
        <pc:picChg chg="mod">
          <ac:chgData name="george lazaros" userId="c409f3bec4d9d6eb" providerId="LiveId" clId="{819206D3-BF4A-4000-B20D-F51018FC2CFC}" dt="2023-09-02T19:33:50.034" v="393" actId="1076"/>
          <ac:picMkLst>
            <pc:docMk/>
            <pc:sldMk cId="0" sldId="301"/>
            <ac:picMk id="16386" creationId="{6B533040-63F7-8614-04A7-6D29F7E519E1}"/>
          </ac:picMkLst>
        </pc:picChg>
        <pc:picChg chg="mod">
          <ac:chgData name="george lazaros" userId="c409f3bec4d9d6eb" providerId="LiveId" clId="{819206D3-BF4A-4000-B20D-F51018FC2CFC}" dt="2023-09-02T19:33:52.775" v="394" actId="1076"/>
          <ac:picMkLst>
            <pc:docMk/>
            <pc:sldMk cId="0" sldId="301"/>
            <ac:picMk id="16387" creationId="{2C62A8F5-FF9E-BB6B-FD68-84B6BEA53A69}"/>
          </ac:picMkLst>
        </pc:picChg>
      </pc:sldChg>
      <pc:sldChg chg="addSp modSp mod">
        <pc:chgData name="george lazaros" userId="c409f3bec4d9d6eb" providerId="LiveId" clId="{819206D3-BF4A-4000-B20D-F51018FC2CFC}" dt="2023-09-02T20:30:41.425" v="662" actId="2710"/>
        <pc:sldMkLst>
          <pc:docMk/>
          <pc:sldMk cId="0" sldId="303"/>
        </pc:sldMkLst>
        <pc:spChg chg="add mod">
          <ac:chgData name="george lazaros" userId="c409f3bec4d9d6eb" providerId="LiveId" clId="{819206D3-BF4A-4000-B20D-F51018FC2CFC}" dt="2023-09-02T19:29:25.389" v="380"/>
          <ac:spMkLst>
            <pc:docMk/>
            <pc:sldMk cId="0" sldId="303"/>
            <ac:spMk id="2" creationId="{695CD45E-D77A-752E-08DD-E82B75E3DFA9}"/>
          </ac:spMkLst>
        </pc:spChg>
        <pc:spChg chg="mod">
          <ac:chgData name="george lazaros" userId="c409f3bec4d9d6eb" providerId="LiveId" clId="{819206D3-BF4A-4000-B20D-F51018FC2CFC}" dt="2023-09-02T20:30:41.425" v="662" actId="2710"/>
          <ac:spMkLst>
            <pc:docMk/>
            <pc:sldMk cId="0" sldId="303"/>
            <ac:spMk id="3" creationId="{E3F8A1AE-CDFC-BD72-B064-229F6835E3CC}"/>
          </ac:spMkLst>
        </pc:spChg>
        <pc:spChg chg="mod">
          <ac:chgData name="george lazaros" userId="c409f3bec4d9d6eb" providerId="LiveId" clId="{819206D3-BF4A-4000-B20D-F51018FC2CFC}" dt="2023-09-02T19:29:29.936" v="381" actId="2711"/>
          <ac:spMkLst>
            <pc:docMk/>
            <pc:sldMk cId="0" sldId="303"/>
            <ac:spMk id="14338" creationId="{99EC3E2D-7F89-6677-9916-239297386BD2}"/>
          </ac:spMkLst>
        </pc:spChg>
      </pc:sldChg>
      <pc:sldChg chg="addSp delSp modSp mod">
        <pc:chgData name="george lazaros" userId="c409f3bec4d9d6eb" providerId="LiveId" clId="{819206D3-BF4A-4000-B20D-F51018FC2CFC}" dt="2023-09-02T19:29:20.337" v="379" actId="1076"/>
        <pc:sldMkLst>
          <pc:docMk/>
          <pc:sldMk cId="0" sldId="304"/>
        </pc:sldMkLst>
        <pc:spChg chg="add mod">
          <ac:chgData name="george lazaros" userId="c409f3bec4d9d6eb" providerId="LiveId" clId="{819206D3-BF4A-4000-B20D-F51018FC2CFC}" dt="2023-09-02T19:28:57.730" v="376"/>
          <ac:spMkLst>
            <pc:docMk/>
            <pc:sldMk cId="0" sldId="304"/>
            <ac:spMk id="2" creationId="{B326929A-E928-1E90-40D4-49D47D5E6921}"/>
          </ac:spMkLst>
        </pc:spChg>
        <pc:spChg chg="add del mod">
          <ac:chgData name="george lazaros" userId="c409f3bec4d9d6eb" providerId="LiveId" clId="{819206D3-BF4A-4000-B20D-F51018FC2CFC}" dt="2023-09-02T19:29:03.181" v="378"/>
          <ac:spMkLst>
            <pc:docMk/>
            <pc:sldMk cId="0" sldId="304"/>
            <ac:spMk id="3" creationId="{F68F51FB-4450-1309-0828-DB78516B7C9A}"/>
          </ac:spMkLst>
        </pc:spChg>
        <pc:spChg chg="mod">
          <ac:chgData name="george lazaros" userId="c409f3bec4d9d6eb" providerId="LiveId" clId="{819206D3-BF4A-4000-B20D-F51018FC2CFC}" dt="2023-09-02T19:25:31.221" v="356" actId="207"/>
          <ac:spMkLst>
            <pc:docMk/>
            <pc:sldMk cId="0" sldId="304"/>
            <ac:spMk id="13314" creationId="{ADB1E34A-FAB4-9469-1284-F4F348603568}"/>
          </ac:spMkLst>
        </pc:spChg>
        <pc:picChg chg="mod">
          <ac:chgData name="george lazaros" userId="c409f3bec4d9d6eb" providerId="LiveId" clId="{819206D3-BF4A-4000-B20D-F51018FC2CFC}" dt="2023-09-02T19:29:20.337" v="379" actId="1076"/>
          <ac:picMkLst>
            <pc:docMk/>
            <pc:sldMk cId="0" sldId="304"/>
            <ac:picMk id="13315" creationId="{84E18C30-8B9A-EB63-2433-E4C215C7E267}"/>
          </ac:picMkLst>
        </pc:picChg>
      </pc:sldChg>
      <pc:sldChg chg="addSp modSp mod">
        <pc:chgData name="george lazaros" userId="c409f3bec4d9d6eb" providerId="LiveId" clId="{819206D3-BF4A-4000-B20D-F51018FC2CFC}" dt="2023-09-02T21:05:10.513" v="902" actId="2"/>
        <pc:sldMkLst>
          <pc:docMk/>
          <pc:sldMk cId="0" sldId="306"/>
        </pc:sldMkLst>
        <pc:spChg chg="add mod">
          <ac:chgData name="george lazaros" userId="c409f3bec4d9d6eb" providerId="LiveId" clId="{819206D3-BF4A-4000-B20D-F51018FC2CFC}" dt="2023-09-02T19:29:41.768" v="382"/>
          <ac:spMkLst>
            <pc:docMk/>
            <pc:sldMk cId="0" sldId="306"/>
            <ac:spMk id="2" creationId="{23287FCC-279D-5BC9-93D6-7BDE3447E963}"/>
          </ac:spMkLst>
        </pc:spChg>
        <pc:spChg chg="mod">
          <ac:chgData name="george lazaros" userId="c409f3bec4d9d6eb" providerId="LiveId" clId="{819206D3-BF4A-4000-B20D-F51018FC2CFC}" dt="2023-09-02T21:05:10.513" v="902" actId="2"/>
          <ac:spMkLst>
            <pc:docMk/>
            <pc:sldMk cId="0" sldId="306"/>
            <ac:spMk id="15362" creationId="{C6601074-249D-9E44-A1A3-8EEA93E73BA6}"/>
          </ac:spMkLst>
        </pc:spChg>
        <pc:picChg chg="mod">
          <ac:chgData name="george lazaros" userId="c409f3bec4d9d6eb" providerId="LiveId" clId="{819206D3-BF4A-4000-B20D-F51018FC2CFC}" dt="2023-09-02T19:29:43.851" v="383" actId="1076"/>
          <ac:picMkLst>
            <pc:docMk/>
            <pc:sldMk cId="0" sldId="306"/>
            <ac:picMk id="15364" creationId="{3D7C062D-2867-8145-3973-1B8FC8086329}"/>
          </ac:picMkLst>
        </pc:picChg>
      </pc:sldChg>
      <pc:sldChg chg="addSp modSp mod ord">
        <pc:chgData name="george lazaros" userId="c409f3bec4d9d6eb" providerId="LiveId" clId="{819206D3-BF4A-4000-B20D-F51018FC2CFC}" dt="2023-09-02T19:36:57.735" v="407" actId="167"/>
        <pc:sldMkLst>
          <pc:docMk/>
          <pc:sldMk cId="0" sldId="309"/>
        </pc:sldMkLst>
        <pc:spChg chg="add mod">
          <ac:chgData name="george lazaros" userId="c409f3bec4d9d6eb" providerId="LiveId" clId="{819206D3-BF4A-4000-B20D-F51018FC2CFC}" dt="2023-09-02T19:28:44.554" v="374" actId="1076"/>
          <ac:spMkLst>
            <pc:docMk/>
            <pc:sldMk cId="0" sldId="309"/>
            <ac:spMk id="2" creationId="{7170A4EA-1798-D66D-47D2-8D73FCAF00CB}"/>
          </ac:spMkLst>
        </pc:spChg>
        <pc:spChg chg="add mod ord">
          <ac:chgData name="george lazaros" userId="c409f3bec4d9d6eb" providerId="LiveId" clId="{819206D3-BF4A-4000-B20D-F51018FC2CFC}" dt="2023-09-02T19:36:57.735" v="407" actId="167"/>
          <ac:spMkLst>
            <pc:docMk/>
            <pc:sldMk cId="0" sldId="309"/>
            <ac:spMk id="3" creationId="{3E4B59F7-CB10-2E34-4817-F8AC3F155A67}"/>
          </ac:spMkLst>
        </pc:spChg>
      </pc:sldChg>
      <pc:sldChg chg="addSp modSp mod">
        <pc:chgData name="george lazaros" userId="c409f3bec4d9d6eb" providerId="LiveId" clId="{819206D3-BF4A-4000-B20D-F51018FC2CFC}" dt="2023-09-02T20:31:43.837" v="668" actId="1076"/>
        <pc:sldMkLst>
          <pc:docMk/>
          <pc:sldMk cId="0" sldId="311"/>
        </pc:sldMkLst>
        <pc:spChg chg="add mod ord">
          <ac:chgData name="george lazaros" userId="c409f3bec4d9d6eb" providerId="LiveId" clId="{819206D3-BF4A-4000-B20D-F51018FC2CFC}" dt="2023-09-02T19:37:05.365" v="409" actId="167"/>
          <ac:spMkLst>
            <pc:docMk/>
            <pc:sldMk cId="0" sldId="311"/>
            <ac:spMk id="2" creationId="{905E990D-21F3-0054-11A8-CB52803F2BDB}"/>
          </ac:spMkLst>
        </pc:spChg>
        <pc:picChg chg="mod">
          <ac:chgData name="george lazaros" userId="c409f3bec4d9d6eb" providerId="LiveId" clId="{819206D3-BF4A-4000-B20D-F51018FC2CFC}" dt="2023-09-02T20:31:41.905" v="667" actId="1076"/>
          <ac:picMkLst>
            <pc:docMk/>
            <pc:sldMk cId="0" sldId="311"/>
            <ac:picMk id="18434" creationId="{57343404-76DC-AF78-7725-FF51B138AC1A}"/>
          </ac:picMkLst>
        </pc:picChg>
        <pc:picChg chg="mod">
          <ac:chgData name="george lazaros" userId="c409f3bec4d9d6eb" providerId="LiveId" clId="{819206D3-BF4A-4000-B20D-F51018FC2CFC}" dt="2023-09-02T20:31:43.837" v="668" actId="1076"/>
          <ac:picMkLst>
            <pc:docMk/>
            <pc:sldMk cId="0" sldId="311"/>
            <ac:picMk id="18435" creationId="{0D125D92-22EE-94C9-3F76-190700B7C954}"/>
          </ac:picMkLst>
        </pc:picChg>
        <pc:picChg chg="mod">
          <ac:chgData name="george lazaros" userId="c409f3bec4d9d6eb" providerId="LiveId" clId="{819206D3-BF4A-4000-B20D-F51018FC2CFC}" dt="2023-09-02T20:31:39.921" v="666" actId="1076"/>
          <ac:picMkLst>
            <pc:docMk/>
            <pc:sldMk cId="0" sldId="311"/>
            <ac:picMk id="18436" creationId="{C5C0136D-1EE6-A7C1-CF9F-64B455594B02}"/>
          </ac:picMkLst>
        </pc:picChg>
      </pc:sldChg>
      <pc:sldChg chg="addSp modSp mod">
        <pc:chgData name="george lazaros" userId="c409f3bec4d9d6eb" providerId="LiveId" clId="{819206D3-BF4A-4000-B20D-F51018FC2CFC}" dt="2023-09-02T20:52:28.170" v="855" actId="1076"/>
        <pc:sldMkLst>
          <pc:docMk/>
          <pc:sldMk cId="2637021819" sldId="318"/>
        </pc:sldMkLst>
        <pc:spChg chg="add mod ord">
          <ac:chgData name="george lazaros" userId="c409f3bec4d9d6eb" providerId="LiveId" clId="{819206D3-BF4A-4000-B20D-F51018FC2CFC}" dt="2023-09-02T20:52:24.685" v="854" actId="167"/>
          <ac:spMkLst>
            <pc:docMk/>
            <pc:sldMk cId="2637021819" sldId="318"/>
            <ac:spMk id="2" creationId="{ACAC9A1A-5E24-27FC-C1AA-1EAF35B25200}"/>
          </ac:spMkLst>
        </pc:spChg>
        <pc:picChg chg="mod">
          <ac:chgData name="george lazaros" userId="c409f3bec4d9d6eb" providerId="LiveId" clId="{819206D3-BF4A-4000-B20D-F51018FC2CFC}" dt="2023-09-02T20:52:28.170" v="855" actId="1076"/>
          <ac:picMkLst>
            <pc:docMk/>
            <pc:sldMk cId="2637021819" sldId="318"/>
            <ac:picMk id="52228" creationId="{00000000-0000-0000-0000-000000000000}"/>
          </ac:picMkLst>
        </pc:picChg>
      </pc:sldChg>
      <pc:sldChg chg="addSp modSp">
        <pc:chgData name="george lazaros" userId="c409f3bec4d9d6eb" providerId="LiveId" clId="{819206D3-BF4A-4000-B20D-F51018FC2CFC}" dt="2023-09-02T20:47:11.377" v="835"/>
        <pc:sldMkLst>
          <pc:docMk/>
          <pc:sldMk cId="2691929118" sldId="323"/>
        </pc:sldMkLst>
        <pc:spChg chg="add mod">
          <ac:chgData name="george lazaros" userId="c409f3bec4d9d6eb" providerId="LiveId" clId="{819206D3-BF4A-4000-B20D-F51018FC2CFC}" dt="2023-09-02T20:47:11.377" v="835"/>
          <ac:spMkLst>
            <pc:docMk/>
            <pc:sldMk cId="2691929118" sldId="323"/>
            <ac:spMk id="2" creationId="{8AF5251D-8D68-20B4-53DB-1AC953ED4936}"/>
          </ac:spMkLst>
        </pc:spChg>
      </pc:sldChg>
      <pc:sldChg chg="addSp modSp">
        <pc:chgData name="george lazaros" userId="c409f3bec4d9d6eb" providerId="LiveId" clId="{819206D3-BF4A-4000-B20D-F51018FC2CFC}" dt="2023-09-02T19:37:16.270" v="411" actId="207"/>
        <pc:sldMkLst>
          <pc:docMk/>
          <pc:sldMk cId="0" sldId="339"/>
        </pc:sldMkLst>
        <pc:spChg chg="add mod">
          <ac:chgData name="george lazaros" userId="c409f3bec4d9d6eb" providerId="LiveId" clId="{819206D3-BF4A-4000-B20D-F51018FC2CFC}" dt="2023-09-02T19:37:11.501" v="410"/>
          <ac:spMkLst>
            <pc:docMk/>
            <pc:sldMk cId="0" sldId="339"/>
            <ac:spMk id="2" creationId="{C79BD0B0-CDF2-E82E-7C33-D7EAC47B0D28}"/>
          </ac:spMkLst>
        </pc:spChg>
        <pc:spChg chg="mod">
          <ac:chgData name="george lazaros" userId="c409f3bec4d9d6eb" providerId="LiveId" clId="{819206D3-BF4A-4000-B20D-F51018FC2CFC}" dt="2023-09-02T19:37:16.270" v="411" actId="207"/>
          <ac:spMkLst>
            <pc:docMk/>
            <pc:sldMk cId="0" sldId="339"/>
            <ac:spMk id="19460" creationId="{AAC36348-5E25-29BA-0BC3-D600C794E218}"/>
          </ac:spMkLst>
        </pc:spChg>
      </pc:sldChg>
      <pc:sldChg chg="addSp modSp mod">
        <pc:chgData name="george lazaros" userId="c409f3bec4d9d6eb" providerId="LiveId" clId="{819206D3-BF4A-4000-B20D-F51018FC2CFC}" dt="2023-09-02T20:49:55.826" v="850"/>
        <pc:sldMkLst>
          <pc:docMk/>
          <pc:sldMk cId="264803346" sldId="348"/>
        </pc:sldMkLst>
        <pc:spChg chg="mod">
          <ac:chgData name="george lazaros" userId="c409f3bec4d9d6eb" providerId="LiveId" clId="{819206D3-BF4A-4000-B20D-F51018FC2CFC}" dt="2023-09-02T20:48:51.714" v="839" actId="113"/>
          <ac:spMkLst>
            <pc:docMk/>
            <pc:sldMk cId="264803346" sldId="348"/>
            <ac:spMk id="2" creationId="{00000000-0000-0000-0000-000000000000}"/>
          </ac:spMkLst>
        </pc:spChg>
        <pc:spChg chg="add mod">
          <ac:chgData name="george lazaros" userId="c409f3bec4d9d6eb" providerId="LiveId" clId="{819206D3-BF4A-4000-B20D-F51018FC2CFC}" dt="2023-09-02T20:49:55.826" v="850"/>
          <ac:spMkLst>
            <pc:docMk/>
            <pc:sldMk cId="264803346" sldId="348"/>
            <ac:spMk id="3" creationId="{558B34ED-C996-F1E7-582B-808E671E1E17}"/>
          </ac:spMkLst>
        </pc:spChg>
      </pc:sldChg>
      <pc:sldChg chg="addSp modSp mod">
        <pc:chgData name="george lazaros" userId="c409f3bec4d9d6eb" providerId="LiveId" clId="{819206D3-BF4A-4000-B20D-F51018FC2CFC}" dt="2023-09-02T20:49:59.522" v="851"/>
        <pc:sldMkLst>
          <pc:docMk/>
          <pc:sldMk cId="2523193082" sldId="349"/>
        </pc:sldMkLst>
        <pc:spChg chg="mod">
          <ac:chgData name="george lazaros" userId="c409f3bec4d9d6eb" providerId="LiveId" clId="{819206D3-BF4A-4000-B20D-F51018FC2CFC}" dt="2023-09-02T20:48:57.358" v="841" actId="113"/>
          <ac:spMkLst>
            <pc:docMk/>
            <pc:sldMk cId="2523193082" sldId="349"/>
            <ac:spMk id="2" creationId="{00000000-0000-0000-0000-000000000000}"/>
          </ac:spMkLst>
        </pc:spChg>
        <pc:spChg chg="add mod">
          <ac:chgData name="george lazaros" userId="c409f3bec4d9d6eb" providerId="LiveId" clId="{819206D3-BF4A-4000-B20D-F51018FC2CFC}" dt="2023-09-02T20:49:59.522" v="851"/>
          <ac:spMkLst>
            <pc:docMk/>
            <pc:sldMk cId="2523193082" sldId="349"/>
            <ac:spMk id="3" creationId="{9B6D49C2-BAC8-D9BC-A896-A6F508459FF8}"/>
          </ac:spMkLst>
        </pc:spChg>
      </pc:sldChg>
      <pc:sldChg chg="addSp modSp mod">
        <pc:chgData name="george lazaros" userId="c409f3bec4d9d6eb" providerId="LiveId" clId="{819206D3-BF4A-4000-B20D-F51018FC2CFC}" dt="2023-09-02T20:50:01.981" v="852"/>
        <pc:sldMkLst>
          <pc:docMk/>
          <pc:sldMk cId="3916983050" sldId="350"/>
        </pc:sldMkLst>
        <pc:spChg chg="add mod">
          <ac:chgData name="george lazaros" userId="c409f3bec4d9d6eb" providerId="LiveId" clId="{819206D3-BF4A-4000-B20D-F51018FC2CFC}" dt="2023-09-02T20:50:01.981" v="852"/>
          <ac:spMkLst>
            <pc:docMk/>
            <pc:sldMk cId="3916983050" sldId="350"/>
            <ac:spMk id="3" creationId="{7D57507B-9759-BE28-9B47-E6853F4EA6A9}"/>
          </ac:spMkLst>
        </pc:spChg>
        <pc:spChg chg="mod">
          <ac:chgData name="george lazaros" userId="c409f3bec4d9d6eb" providerId="LiveId" clId="{819206D3-BF4A-4000-B20D-F51018FC2CFC}" dt="2023-09-02T20:49:04.154" v="843" actId="113"/>
          <ac:spMkLst>
            <pc:docMk/>
            <pc:sldMk cId="3916983050" sldId="350"/>
            <ac:spMk id="4" creationId="{00000000-0000-0000-0000-000000000000}"/>
          </ac:spMkLst>
        </pc:spChg>
      </pc:sldChg>
      <pc:sldChg chg="addSp modSp">
        <pc:chgData name="george lazaros" userId="c409f3bec4d9d6eb" providerId="LiveId" clId="{819206D3-BF4A-4000-B20D-F51018FC2CFC}" dt="2023-09-02T20:49:31.893" v="847"/>
        <pc:sldMkLst>
          <pc:docMk/>
          <pc:sldMk cId="3630668396" sldId="388"/>
        </pc:sldMkLst>
        <pc:spChg chg="add mod">
          <ac:chgData name="george lazaros" userId="c409f3bec4d9d6eb" providerId="LiveId" clId="{819206D3-BF4A-4000-B20D-F51018FC2CFC}" dt="2023-09-02T20:49:31.893" v="847"/>
          <ac:spMkLst>
            <pc:docMk/>
            <pc:sldMk cId="3630668396" sldId="388"/>
            <ac:spMk id="2" creationId="{4416BAFA-707A-5DA0-957A-AFC88BEFCBE5}"/>
          </ac:spMkLst>
        </pc:spChg>
      </pc:sldChg>
      <pc:sldChg chg="addSp modSp">
        <pc:chgData name="george lazaros" userId="c409f3bec4d9d6eb" providerId="LiveId" clId="{819206D3-BF4A-4000-B20D-F51018FC2CFC}" dt="2023-09-02T20:49:52.462" v="849"/>
        <pc:sldMkLst>
          <pc:docMk/>
          <pc:sldMk cId="3519934104" sldId="389"/>
        </pc:sldMkLst>
        <pc:spChg chg="add mod">
          <ac:chgData name="george lazaros" userId="c409f3bec4d9d6eb" providerId="LiveId" clId="{819206D3-BF4A-4000-B20D-F51018FC2CFC}" dt="2023-09-02T20:49:52.462" v="849"/>
          <ac:spMkLst>
            <pc:docMk/>
            <pc:sldMk cId="3519934104" sldId="389"/>
            <ac:spMk id="6" creationId="{90535199-4064-7A5D-F235-FD27C6F62FA6}"/>
          </ac:spMkLst>
        </pc:spChg>
      </pc:sldChg>
      <pc:sldChg chg="addSp modSp mod">
        <pc:chgData name="george lazaros" userId="c409f3bec4d9d6eb" providerId="LiveId" clId="{819206D3-BF4A-4000-B20D-F51018FC2CFC}" dt="2023-09-02T20:49:24.201" v="846" actId="167"/>
        <pc:sldMkLst>
          <pc:docMk/>
          <pc:sldMk cId="2778116230" sldId="390"/>
        </pc:sldMkLst>
        <pc:spChg chg="add mod ord">
          <ac:chgData name="george lazaros" userId="c409f3bec4d9d6eb" providerId="LiveId" clId="{819206D3-BF4A-4000-B20D-F51018FC2CFC}" dt="2023-09-02T20:49:24.201" v="846" actId="167"/>
          <ac:spMkLst>
            <pc:docMk/>
            <pc:sldMk cId="2778116230" sldId="390"/>
            <ac:spMk id="5" creationId="{390BA59C-A30F-803F-1E0B-DE530D414A31}"/>
          </ac:spMkLst>
        </pc:spChg>
      </pc:sldChg>
      <pc:sldChg chg="addSp modSp">
        <pc:chgData name="george lazaros" userId="c409f3bec4d9d6eb" providerId="LiveId" clId="{819206D3-BF4A-4000-B20D-F51018FC2CFC}" dt="2023-09-02T20:49:45.363" v="848"/>
        <pc:sldMkLst>
          <pc:docMk/>
          <pc:sldMk cId="3227673560" sldId="391"/>
        </pc:sldMkLst>
        <pc:spChg chg="add mod">
          <ac:chgData name="george lazaros" userId="c409f3bec4d9d6eb" providerId="LiveId" clId="{819206D3-BF4A-4000-B20D-F51018FC2CFC}" dt="2023-09-02T20:49:45.363" v="848"/>
          <ac:spMkLst>
            <pc:docMk/>
            <pc:sldMk cId="3227673560" sldId="391"/>
            <ac:spMk id="4" creationId="{960C2FD4-D7F7-E807-C9EF-6EEBDBBA4E97}"/>
          </ac:spMkLst>
        </pc:spChg>
      </pc:sldChg>
      <pc:sldChg chg="delSp modSp del mod">
        <pc:chgData name="george lazaros" userId="c409f3bec4d9d6eb" providerId="LiveId" clId="{819206D3-BF4A-4000-B20D-F51018FC2CFC}" dt="2023-09-02T19:36:22.576" v="402" actId="2696"/>
        <pc:sldMkLst>
          <pc:docMk/>
          <pc:sldMk cId="0" sldId="394"/>
        </pc:sldMkLst>
        <pc:spChg chg="del">
          <ac:chgData name="george lazaros" userId="c409f3bec4d9d6eb" providerId="LiveId" clId="{819206D3-BF4A-4000-B20D-F51018FC2CFC}" dt="2023-09-02T19:26:14.954" v="365" actId="478"/>
          <ac:spMkLst>
            <pc:docMk/>
            <pc:sldMk cId="0" sldId="394"/>
            <ac:spMk id="17410" creationId="{3F2A89AF-848F-1475-B58B-E28D6F3DF262}"/>
          </ac:spMkLst>
        </pc:spChg>
        <pc:spChg chg="del mod">
          <ac:chgData name="george lazaros" userId="c409f3bec4d9d6eb" providerId="LiveId" clId="{819206D3-BF4A-4000-B20D-F51018FC2CFC}" dt="2023-09-02T19:28:37.352" v="372" actId="21"/>
          <ac:spMkLst>
            <pc:docMk/>
            <pc:sldMk cId="0" sldId="394"/>
            <ac:spMk id="17412" creationId="{1F047B88-D8FF-89FE-12A4-613428A4C05A}"/>
          </ac:spMkLst>
        </pc:spChg>
        <pc:spChg chg="del">
          <ac:chgData name="george lazaros" userId="c409f3bec4d9d6eb" providerId="LiveId" clId="{819206D3-BF4A-4000-B20D-F51018FC2CFC}" dt="2023-09-02T19:26:38.494" v="367" actId="478"/>
          <ac:spMkLst>
            <pc:docMk/>
            <pc:sldMk cId="0" sldId="394"/>
            <ac:spMk id="45059" creationId="{88E2FB14-8A7B-9A30-840B-9A3E5821C86E}"/>
          </ac:spMkLst>
        </pc:spChg>
      </pc:sldChg>
      <pc:sldChg chg="addSp modSp mod">
        <pc:chgData name="george lazaros" userId="c409f3bec4d9d6eb" providerId="LiveId" clId="{819206D3-BF4A-4000-B20D-F51018FC2CFC}" dt="2023-09-02T18:01:42.003" v="6" actId="1076"/>
        <pc:sldMkLst>
          <pc:docMk/>
          <pc:sldMk cId="3483349423" sldId="431"/>
        </pc:sldMkLst>
        <pc:spChg chg="mod">
          <ac:chgData name="george lazaros" userId="c409f3bec4d9d6eb" providerId="LiveId" clId="{819206D3-BF4A-4000-B20D-F51018FC2CFC}" dt="2023-09-02T18:00:13.113" v="4" actId="255"/>
          <ac:spMkLst>
            <pc:docMk/>
            <pc:sldMk cId="3483349423" sldId="431"/>
            <ac:spMk id="3" creationId="{00000000-0000-0000-0000-000000000000}"/>
          </ac:spMkLst>
        </pc:spChg>
        <pc:picChg chg="add mod">
          <ac:chgData name="george lazaros" userId="c409f3bec4d9d6eb" providerId="LiveId" clId="{819206D3-BF4A-4000-B20D-F51018FC2CFC}" dt="2023-09-02T18:01:42.003" v="6" actId="1076"/>
          <ac:picMkLst>
            <pc:docMk/>
            <pc:sldMk cId="3483349423" sldId="431"/>
            <ac:picMk id="11" creationId="{2D0372C9-E219-8548-EFFD-82836F0B96BD}"/>
          </ac:picMkLst>
        </pc:picChg>
      </pc:sldChg>
      <pc:sldChg chg="modSp mod">
        <pc:chgData name="george lazaros" userId="c409f3bec4d9d6eb" providerId="LiveId" clId="{819206D3-BF4A-4000-B20D-F51018FC2CFC}" dt="2023-09-02T20:35:49.136" v="757" actId="2711"/>
        <pc:sldMkLst>
          <pc:docMk/>
          <pc:sldMk cId="2724572400" sldId="432"/>
        </pc:sldMkLst>
        <pc:spChg chg="mod">
          <ac:chgData name="george lazaros" userId="c409f3bec4d9d6eb" providerId="LiveId" clId="{819206D3-BF4A-4000-B20D-F51018FC2CFC}" dt="2023-09-02T20:35:49.136" v="757" actId="2711"/>
          <ac:spMkLst>
            <pc:docMk/>
            <pc:sldMk cId="2724572400" sldId="432"/>
            <ac:spMk id="2" creationId="{AD141FE8-50CE-1485-F9B6-507367103A98}"/>
          </ac:spMkLst>
        </pc:spChg>
        <pc:spChg chg="mod">
          <ac:chgData name="george lazaros" userId="c409f3bec4d9d6eb" providerId="LiveId" clId="{819206D3-BF4A-4000-B20D-F51018FC2CFC}" dt="2023-09-02T19:12:03.373" v="272" actId="20577"/>
          <ac:spMkLst>
            <pc:docMk/>
            <pc:sldMk cId="2724572400" sldId="432"/>
            <ac:spMk id="3" creationId="{5115C579-397B-8E06-C53D-0823955D2AD0}"/>
          </ac:spMkLst>
        </pc:spChg>
      </pc:sldChg>
      <pc:sldChg chg="addSp delSp modSp mod">
        <pc:chgData name="george lazaros" userId="c409f3bec4d9d6eb" providerId="LiveId" clId="{819206D3-BF4A-4000-B20D-F51018FC2CFC}" dt="2023-09-02T21:04:20.981" v="892" actId="2"/>
        <pc:sldMkLst>
          <pc:docMk/>
          <pc:sldMk cId="2709161718" sldId="433"/>
        </pc:sldMkLst>
        <pc:spChg chg="del">
          <ac:chgData name="george lazaros" userId="c409f3bec4d9d6eb" providerId="LiveId" clId="{819206D3-BF4A-4000-B20D-F51018FC2CFC}" dt="2023-09-02T18:14:06.579" v="146" actId="21"/>
          <ac:spMkLst>
            <pc:docMk/>
            <pc:sldMk cId="2709161718" sldId="433"/>
            <ac:spMk id="2" creationId="{6FCB7571-4529-83D8-A887-D54822C072D4}"/>
          </ac:spMkLst>
        </pc:spChg>
        <pc:spChg chg="del">
          <ac:chgData name="george lazaros" userId="c409f3bec4d9d6eb" providerId="LiveId" clId="{819206D3-BF4A-4000-B20D-F51018FC2CFC}" dt="2023-09-02T18:14:10.135" v="147" actId="21"/>
          <ac:spMkLst>
            <pc:docMk/>
            <pc:sldMk cId="2709161718" sldId="433"/>
            <ac:spMk id="3" creationId="{8C2DA6FD-1CD8-10C5-EA54-71245CAAE41A}"/>
          </ac:spMkLst>
        </pc:spChg>
        <pc:spChg chg="add mod">
          <ac:chgData name="george lazaros" userId="c409f3bec4d9d6eb" providerId="LiveId" clId="{819206D3-BF4A-4000-B20D-F51018FC2CFC}" dt="2023-09-02T21:04:20.981" v="892" actId="2"/>
          <ac:spMkLst>
            <pc:docMk/>
            <pc:sldMk cId="2709161718" sldId="433"/>
            <ac:spMk id="9" creationId="{B96F59D8-1B3F-2B57-38FB-C91F8F9D67C2}"/>
          </ac:spMkLst>
        </pc:spChg>
        <pc:picChg chg="add mod">
          <ac:chgData name="george lazaros" userId="c409f3bec4d9d6eb" providerId="LiveId" clId="{819206D3-BF4A-4000-B20D-F51018FC2CFC}" dt="2023-09-02T18:16:04.595" v="153" actId="1076"/>
          <ac:picMkLst>
            <pc:docMk/>
            <pc:sldMk cId="2709161718" sldId="433"/>
            <ac:picMk id="6" creationId="{97A6C6C4-C79C-5B17-EB58-4207BB8D3381}"/>
          </ac:picMkLst>
        </pc:picChg>
        <pc:picChg chg="add mod">
          <ac:chgData name="george lazaros" userId="c409f3bec4d9d6eb" providerId="LiveId" clId="{819206D3-BF4A-4000-B20D-F51018FC2CFC}" dt="2023-09-02T18:15:51.592" v="149" actId="1076"/>
          <ac:picMkLst>
            <pc:docMk/>
            <pc:sldMk cId="2709161718" sldId="433"/>
            <ac:picMk id="8" creationId="{F99BCEE7-1B33-304B-1782-5FDAE04329FD}"/>
          </ac:picMkLst>
        </pc:picChg>
        <pc:picChg chg="add mod">
          <ac:chgData name="george lazaros" userId="c409f3bec4d9d6eb" providerId="LiveId" clId="{819206D3-BF4A-4000-B20D-F51018FC2CFC}" dt="2023-09-02T18:20:02.460" v="156" actId="1076"/>
          <ac:picMkLst>
            <pc:docMk/>
            <pc:sldMk cId="2709161718" sldId="433"/>
            <ac:picMk id="1026" creationId="{C83C390A-9CEC-A23F-4E4B-1579E146A5E0}"/>
          </ac:picMkLst>
        </pc:picChg>
      </pc:sldChg>
      <pc:sldChg chg="addSp delSp mod">
        <pc:chgData name="george lazaros" userId="c409f3bec4d9d6eb" providerId="LiveId" clId="{819206D3-BF4A-4000-B20D-F51018FC2CFC}" dt="2023-09-02T18:22:29.043" v="164" actId="21"/>
        <pc:sldMkLst>
          <pc:docMk/>
          <pc:sldMk cId="3236368223" sldId="434"/>
        </pc:sldMkLst>
        <pc:spChg chg="del">
          <ac:chgData name="george lazaros" userId="c409f3bec4d9d6eb" providerId="LiveId" clId="{819206D3-BF4A-4000-B20D-F51018FC2CFC}" dt="2023-09-02T18:22:25.634" v="163" actId="21"/>
          <ac:spMkLst>
            <pc:docMk/>
            <pc:sldMk cId="3236368223" sldId="434"/>
            <ac:spMk id="2" creationId="{B22727BA-CE78-C230-8FD8-7E09FFCB882F}"/>
          </ac:spMkLst>
        </pc:spChg>
        <pc:spChg chg="del">
          <ac:chgData name="george lazaros" userId="c409f3bec4d9d6eb" providerId="LiveId" clId="{819206D3-BF4A-4000-B20D-F51018FC2CFC}" dt="2023-09-02T18:22:29.043" v="164" actId="21"/>
          <ac:spMkLst>
            <pc:docMk/>
            <pc:sldMk cId="3236368223" sldId="434"/>
            <ac:spMk id="3" creationId="{B4A5C7EC-9890-C6A9-2984-35B616114085}"/>
          </ac:spMkLst>
        </pc:spChg>
        <pc:picChg chg="add">
          <ac:chgData name="george lazaros" userId="c409f3bec4d9d6eb" providerId="LiveId" clId="{819206D3-BF4A-4000-B20D-F51018FC2CFC}" dt="2023-09-02T18:22:22.017" v="162" actId="22"/>
          <ac:picMkLst>
            <pc:docMk/>
            <pc:sldMk cId="3236368223" sldId="434"/>
            <ac:picMk id="6" creationId="{667C18E1-CE5C-4C4F-4792-18FEF3DB4C39}"/>
          </ac:picMkLst>
        </pc:picChg>
      </pc:sldChg>
      <pc:sldChg chg="addSp modSp del mod">
        <pc:chgData name="george lazaros" userId="c409f3bec4d9d6eb" providerId="LiveId" clId="{819206D3-BF4A-4000-B20D-F51018FC2CFC}" dt="2023-09-02T19:00:13.926" v="220" actId="2696"/>
        <pc:sldMkLst>
          <pc:docMk/>
          <pc:sldMk cId="3914882820" sldId="435"/>
        </pc:sldMkLst>
        <pc:picChg chg="add mod">
          <ac:chgData name="george lazaros" userId="c409f3bec4d9d6eb" providerId="LiveId" clId="{819206D3-BF4A-4000-B20D-F51018FC2CFC}" dt="2023-09-02T18:54:03.274" v="212" actId="14100"/>
          <ac:picMkLst>
            <pc:docMk/>
            <pc:sldMk cId="3914882820" sldId="435"/>
            <ac:picMk id="6" creationId="{1C4B0D46-986D-6294-72DD-8973062E0F48}"/>
          </ac:picMkLst>
        </pc:picChg>
        <pc:picChg chg="add mod">
          <ac:chgData name="george lazaros" userId="c409f3bec4d9d6eb" providerId="LiveId" clId="{819206D3-BF4A-4000-B20D-F51018FC2CFC}" dt="2023-09-02T18:51:41.493" v="200" actId="1076"/>
          <ac:picMkLst>
            <pc:docMk/>
            <pc:sldMk cId="3914882820" sldId="435"/>
            <ac:picMk id="8" creationId="{70503C6C-D4A8-F8C2-B4CD-513D19EF8B10}"/>
          </ac:picMkLst>
        </pc:picChg>
        <pc:picChg chg="add mod">
          <ac:chgData name="george lazaros" userId="c409f3bec4d9d6eb" providerId="LiveId" clId="{819206D3-BF4A-4000-B20D-F51018FC2CFC}" dt="2023-09-02T18:54:00.241" v="211" actId="14100"/>
          <ac:picMkLst>
            <pc:docMk/>
            <pc:sldMk cId="3914882820" sldId="435"/>
            <ac:picMk id="10" creationId="{0AE0F435-CE4E-5FC3-BBBE-7A6A9B8B197D}"/>
          </ac:picMkLst>
        </pc:picChg>
        <pc:picChg chg="add mod">
          <ac:chgData name="george lazaros" userId="c409f3bec4d9d6eb" providerId="LiveId" clId="{819206D3-BF4A-4000-B20D-F51018FC2CFC}" dt="2023-09-02T18:53:56.115" v="210" actId="1076"/>
          <ac:picMkLst>
            <pc:docMk/>
            <pc:sldMk cId="3914882820" sldId="435"/>
            <ac:picMk id="12" creationId="{F360C335-3D0F-E43E-62C0-8C2C53403C55}"/>
          </ac:picMkLst>
        </pc:picChg>
      </pc:sldChg>
      <pc:sldChg chg="addSp delSp modSp del mod">
        <pc:chgData name="george lazaros" userId="c409f3bec4d9d6eb" providerId="LiveId" clId="{819206D3-BF4A-4000-B20D-F51018FC2CFC}" dt="2023-09-02T20:38:13.078" v="762" actId="2696"/>
        <pc:sldMkLst>
          <pc:docMk/>
          <pc:sldMk cId="3084363570" sldId="436"/>
        </pc:sldMkLst>
        <pc:spChg chg="del">
          <ac:chgData name="george lazaros" userId="c409f3bec4d9d6eb" providerId="LiveId" clId="{819206D3-BF4A-4000-B20D-F51018FC2CFC}" dt="2023-09-02T19:08:33.695" v="235" actId="21"/>
          <ac:spMkLst>
            <pc:docMk/>
            <pc:sldMk cId="3084363570" sldId="436"/>
            <ac:spMk id="2" creationId="{A3F18F2D-C8C5-4097-1A25-3DFB4B70B105}"/>
          </ac:spMkLst>
        </pc:spChg>
        <pc:spChg chg="del">
          <ac:chgData name="george lazaros" userId="c409f3bec4d9d6eb" providerId="LiveId" clId="{819206D3-BF4A-4000-B20D-F51018FC2CFC}" dt="2023-09-02T19:08:47.789" v="236" actId="21"/>
          <ac:spMkLst>
            <pc:docMk/>
            <pc:sldMk cId="3084363570" sldId="436"/>
            <ac:spMk id="3" creationId="{49D4B2E4-C428-4AB9-BB3E-38D773D2E454}"/>
          </ac:spMkLst>
        </pc:spChg>
        <pc:spChg chg="add">
          <ac:chgData name="george lazaros" userId="c409f3bec4d9d6eb" providerId="LiveId" clId="{819206D3-BF4A-4000-B20D-F51018FC2CFC}" dt="2023-09-02T19:05:38.027" v="227"/>
          <ac:spMkLst>
            <pc:docMk/>
            <pc:sldMk cId="3084363570" sldId="436"/>
            <ac:spMk id="5" creationId="{BDD16CD4-5B68-DAA6-2672-D8BDB4814559}"/>
          </ac:spMkLst>
        </pc:spChg>
        <pc:spChg chg="add mod">
          <ac:chgData name="george lazaros" userId="c409f3bec4d9d6eb" providerId="LiveId" clId="{819206D3-BF4A-4000-B20D-F51018FC2CFC}" dt="2023-09-02T19:05:40.926" v="228"/>
          <ac:spMkLst>
            <pc:docMk/>
            <pc:sldMk cId="3084363570" sldId="436"/>
            <ac:spMk id="6" creationId="{BB8F991D-6D16-4204-94E9-D69950BA299E}"/>
          </ac:spMkLst>
        </pc:spChg>
        <pc:spChg chg="add mod">
          <ac:chgData name="george lazaros" userId="c409f3bec4d9d6eb" providerId="LiveId" clId="{819206D3-BF4A-4000-B20D-F51018FC2CFC}" dt="2023-09-02T19:05:54.213" v="230"/>
          <ac:spMkLst>
            <pc:docMk/>
            <pc:sldMk cId="3084363570" sldId="436"/>
            <ac:spMk id="7" creationId="{8C79AA34-F5E4-3271-C2A0-C5568C2A94CE}"/>
          </ac:spMkLst>
        </pc:spChg>
        <pc:spChg chg="add mod">
          <ac:chgData name="george lazaros" userId="c409f3bec4d9d6eb" providerId="LiveId" clId="{819206D3-BF4A-4000-B20D-F51018FC2CFC}" dt="2023-09-02T19:08:11.300" v="233"/>
          <ac:spMkLst>
            <pc:docMk/>
            <pc:sldMk cId="3084363570" sldId="436"/>
            <ac:spMk id="8" creationId="{209BDDB4-9F08-6FAB-1AF8-B1DF918A5D4C}"/>
          </ac:spMkLst>
        </pc:spChg>
        <pc:picChg chg="add mod">
          <ac:chgData name="george lazaros" userId="c409f3bec4d9d6eb" providerId="LiveId" clId="{819206D3-BF4A-4000-B20D-F51018FC2CFC}" dt="2023-09-02T19:10:38.508" v="237" actId="1076"/>
          <ac:picMkLst>
            <pc:docMk/>
            <pc:sldMk cId="3084363570" sldId="436"/>
            <ac:picMk id="9" creationId="{C03EA670-520C-559F-EBC6-FD6BEE0E9A83}"/>
          </ac:picMkLst>
        </pc:picChg>
        <pc:picChg chg="add mod">
          <ac:chgData name="george lazaros" userId="c409f3bec4d9d6eb" providerId="LiveId" clId="{819206D3-BF4A-4000-B20D-F51018FC2CFC}" dt="2023-09-02T19:10:43.363" v="239" actId="1076"/>
          <ac:picMkLst>
            <pc:docMk/>
            <pc:sldMk cId="3084363570" sldId="436"/>
            <ac:picMk id="11" creationId="{2146C1CD-7CEC-348D-7577-E33BFC3D332F}"/>
          </ac:picMkLst>
        </pc:picChg>
        <pc:picChg chg="add del mod">
          <ac:chgData name="george lazaros" userId="c409f3bec4d9d6eb" providerId="LiveId" clId="{819206D3-BF4A-4000-B20D-F51018FC2CFC}" dt="2023-09-02T19:05:58.745" v="232" actId="21"/>
          <ac:picMkLst>
            <pc:docMk/>
            <pc:sldMk cId="3084363570" sldId="436"/>
            <ac:picMk id="2050" creationId="{0CC20085-6CE8-E1EA-92BE-49F4E7F73D0C}"/>
          </ac:picMkLst>
        </pc:picChg>
      </pc:sldChg>
      <pc:sldChg chg="addSp delSp modSp del mod ord">
        <pc:chgData name="george lazaros" userId="c409f3bec4d9d6eb" providerId="LiveId" clId="{819206D3-BF4A-4000-B20D-F51018FC2CFC}" dt="2023-09-02T20:38:13.078" v="762" actId="2696"/>
        <pc:sldMkLst>
          <pc:docMk/>
          <pc:sldMk cId="2197622745" sldId="437"/>
        </pc:sldMkLst>
        <pc:spChg chg="del">
          <ac:chgData name="george lazaros" userId="c409f3bec4d9d6eb" providerId="LiveId" clId="{819206D3-BF4A-4000-B20D-F51018FC2CFC}" dt="2023-09-02T19:16:15.527" v="277" actId="478"/>
          <ac:spMkLst>
            <pc:docMk/>
            <pc:sldMk cId="2197622745" sldId="437"/>
            <ac:spMk id="2" creationId="{501827A9-6B3D-623B-F0AC-3425DC293423}"/>
          </ac:spMkLst>
        </pc:spChg>
        <pc:spChg chg="del">
          <ac:chgData name="george lazaros" userId="c409f3bec4d9d6eb" providerId="LiveId" clId="{819206D3-BF4A-4000-B20D-F51018FC2CFC}" dt="2023-09-02T19:16:16.397" v="278" actId="478"/>
          <ac:spMkLst>
            <pc:docMk/>
            <pc:sldMk cId="2197622745" sldId="437"/>
            <ac:spMk id="3" creationId="{22512011-1113-5EEC-8D69-80A25C869DBE}"/>
          </ac:spMkLst>
        </pc:spChg>
        <pc:spChg chg="add mod">
          <ac:chgData name="george lazaros" userId="c409f3bec4d9d6eb" providerId="LiveId" clId="{819206D3-BF4A-4000-B20D-F51018FC2CFC}" dt="2023-09-02T19:18:53.501" v="304" actId="1076"/>
          <ac:spMkLst>
            <pc:docMk/>
            <pc:sldMk cId="2197622745" sldId="437"/>
            <ac:spMk id="5" creationId="{5903A1D4-7A92-8FE3-C8E8-444421593A47}"/>
          </ac:spMkLst>
        </pc:spChg>
        <pc:spChg chg="add del mod">
          <ac:chgData name="george lazaros" userId="c409f3bec4d9d6eb" providerId="LiveId" clId="{819206D3-BF4A-4000-B20D-F51018FC2CFC}" dt="2023-09-02T20:15:58" v="531"/>
          <ac:spMkLst>
            <pc:docMk/>
            <pc:sldMk cId="2197622745" sldId="437"/>
            <ac:spMk id="10" creationId="{977AAA85-F6DB-A1CC-94D4-EF489A449DDA}"/>
          </ac:spMkLst>
        </pc:spChg>
        <pc:picChg chg="add del">
          <ac:chgData name="george lazaros" userId="c409f3bec4d9d6eb" providerId="LiveId" clId="{819206D3-BF4A-4000-B20D-F51018FC2CFC}" dt="2023-09-02T19:19:03.224" v="307" actId="478"/>
          <ac:picMkLst>
            <pc:docMk/>
            <pc:sldMk cId="2197622745" sldId="437"/>
            <ac:picMk id="7" creationId="{4D483424-A9D0-A624-4507-F35221F46268}"/>
          </ac:picMkLst>
        </pc:picChg>
        <pc:picChg chg="add mod">
          <ac:chgData name="george lazaros" userId="c409f3bec4d9d6eb" providerId="LiveId" clId="{819206D3-BF4A-4000-B20D-F51018FC2CFC}" dt="2023-09-02T19:18:58.901" v="306" actId="1076"/>
          <ac:picMkLst>
            <pc:docMk/>
            <pc:sldMk cId="2197622745" sldId="437"/>
            <ac:picMk id="9" creationId="{68B993E6-3FA7-615C-227F-AB8187CF61BD}"/>
          </ac:picMkLst>
        </pc:picChg>
        <pc:picChg chg="add del">
          <ac:chgData name="george lazaros" userId="c409f3bec4d9d6eb" providerId="LiveId" clId="{819206D3-BF4A-4000-B20D-F51018FC2CFC}" dt="2023-09-02T19:16:13.392" v="276" actId="478"/>
          <ac:picMkLst>
            <pc:docMk/>
            <pc:sldMk cId="2197622745" sldId="437"/>
            <ac:picMk id="3074" creationId="{E0563888-AB00-1A7F-FE87-EAA832D43E9C}"/>
          </ac:picMkLst>
        </pc:picChg>
        <pc:picChg chg="add mod">
          <ac:chgData name="george lazaros" userId="c409f3bec4d9d6eb" providerId="LiveId" clId="{819206D3-BF4A-4000-B20D-F51018FC2CFC}" dt="2023-09-02T19:18:43.398" v="302" actId="1076"/>
          <ac:picMkLst>
            <pc:docMk/>
            <pc:sldMk cId="2197622745" sldId="437"/>
            <ac:picMk id="3076" creationId="{58A46C6E-84C7-62E3-776B-972C1D5F5620}"/>
          </ac:picMkLst>
        </pc:picChg>
      </pc:sldChg>
      <pc:sldChg chg="addSp delSp mod ord">
        <pc:chgData name="george lazaros" userId="c409f3bec4d9d6eb" providerId="LiveId" clId="{819206D3-BF4A-4000-B20D-F51018FC2CFC}" dt="2023-09-02T20:29:33.247" v="624"/>
        <pc:sldMkLst>
          <pc:docMk/>
          <pc:sldMk cId="208029844" sldId="438"/>
        </pc:sldMkLst>
        <pc:spChg chg="del">
          <ac:chgData name="george lazaros" userId="c409f3bec4d9d6eb" providerId="LiveId" clId="{819206D3-BF4A-4000-B20D-F51018FC2CFC}" dt="2023-09-02T20:29:09.215" v="620" actId="478"/>
          <ac:spMkLst>
            <pc:docMk/>
            <pc:sldMk cId="208029844" sldId="438"/>
            <ac:spMk id="2" creationId="{E3F0A0BF-F87E-29E3-05B1-7931A6987F14}"/>
          </ac:spMkLst>
        </pc:spChg>
        <pc:spChg chg="del">
          <ac:chgData name="george lazaros" userId="c409f3bec4d9d6eb" providerId="LiveId" clId="{819206D3-BF4A-4000-B20D-F51018FC2CFC}" dt="2023-09-02T20:29:10.841" v="621" actId="478"/>
          <ac:spMkLst>
            <pc:docMk/>
            <pc:sldMk cId="208029844" sldId="438"/>
            <ac:spMk id="3" creationId="{E331ABAA-355A-7712-B686-48BAD8054213}"/>
          </ac:spMkLst>
        </pc:spChg>
        <pc:picChg chg="add">
          <ac:chgData name="george lazaros" userId="c409f3bec4d9d6eb" providerId="LiveId" clId="{819206D3-BF4A-4000-B20D-F51018FC2CFC}" dt="2023-09-02T20:04:04.581" v="504" actId="22"/>
          <ac:picMkLst>
            <pc:docMk/>
            <pc:sldMk cId="208029844" sldId="438"/>
            <ac:picMk id="6" creationId="{7D19F8D2-B17F-2273-D641-A3721C5C404E}"/>
          </ac:picMkLst>
        </pc:picChg>
      </pc:sldChg>
      <pc:sldChg chg="modSp del mod">
        <pc:chgData name="george lazaros" userId="c409f3bec4d9d6eb" providerId="LiveId" clId="{819206D3-BF4A-4000-B20D-F51018FC2CFC}" dt="2023-09-02T20:29:25.096" v="622" actId="2696"/>
        <pc:sldMkLst>
          <pc:docMk/>
          <pc:sldMk cId="1398115073" sldId="439"/>
        </pc:sldMkLst>
        <pc:spChg chg="mod">
          <ac:chgData name="george lazaros" userId="c409f3bec4d9d6eb" providerId="LiveId" clId="{819206D3-BF4A-4000-B20D-F51018FC2CFC}" dt="2023-09-02T20:18:54.311" v="550" actId="207"/>
          <ac:spMkLst>
            <pc:docMk/>
            <pc:sldMk cId="1398115073" sldId="439"/>
            <ac:spMk id="3" creationId="{523BCBAB-964C-010B-2BA3-5AF4624B9B91}"/>
          </ac:spMkLst>
        </pc:spChg>
      </pc:sldChg>
      <pc:sldChg chg="modSp mod">
        <pc:chgData name="george lazaros" userId="c409f3bec4d9d6eb" providerId="LiveId" clId="{819206D3-BF4A-4000-B20D-F51018FC2CFC}" dt="2023-09-02T20:32:44.976" v="695" actId="20577"/>
        <pc:sldMkLst>
          <pc:docMk/>
          <pc:sldMk cId="2841112736" sldId="440"/>
        </pc:sldMkLst>
        <pc:spChg chg="mod">
          <ac:chgData name="george lazaros" userId="c409f3bec4d9d6eb" providerId="LiveId" clId="{819206D3-BF4A-4000-B20D-F51018FC2CFC}" dt="2023-09-02T20:32:33.355" v="690" actId="2711"/>
          <ac:spMkLst>
            <pc:docMk/>
            <pc:sldMk cId="2841112736" sldId="440"/>
            <ac:spMk id="2" creationId="{639F8A2A-2CDD-8584-A686-FFBDE8395DCC}"/>
          </ac:spMkLst>
        </pc:spChg>
        <pc:spChg chg="mod">
          <ac:chgData name="george lazaros" userId="c409f3bec4d9d6eb" providerId="LiveId" clId="{819206D3-BF4A-4000-B20D-F51018FC2CFC}" dt="2023-09-02T20:32:44.976" v="695" actId="20577"/>
          <ac:spMkLst>
            <pc:docMk/>
            <pc:sldMk cId="2841112736" sldId="440"/>
            <ac:spMk id="3" creationId="{40AE7DE1-A81C-2B1B-80D1-EF4D70EA66D6}"/>
          </ac:spMkLst>
        </pc:spChg>
      </pc:sldChg>
      <pc:sldChg chg="addSp delSp modSp mod">
        <pc:chgData name="george lazaros" userId="c409f3bec4d9d6eb" providerId="LiveId" clId="{819206D3-BF4A-4000-B20D-F51018FC2CFC}" dt="2023-09-02T21:05:55.774" v="922" actId="2"/>
        <pc:sldMkLst>
          <pc:docMk/>
          <pc:sldMk cId="2117279676" sldId="441"/>
        </pc:sldMkLst>
        <pc:spChg chg="mod">
          <ac:chgData name="george lazaros" userId="c409f3bec4d9d6eb" providerId="LiveId" clId="{819206D3-BF4A-4000-B20D-F51018FC2CFC}" dt="2023-09-02T20:33:48.973" v="710" actId="207"/>
          <ac:spMkLst>
            <pc:docMk/>
            <pc:sldMk cId="2117279676" sldId="441"/>
            <ac:spMk id="2" creationId="{D1E9330B-16AA-B5A9-7841-988CB2E452B7}"/>
          </ac:spMkLst>
        </pc:spChg>
        <pc:spChg chg="mod">
          <ac:chgData name="george lazaros" userId="c409f3bec4d9d6eb" providerId="LiveId" clId="{819206D3-BF4A-4000-B20D-F51018FC2CFC}" dt="2023-09-02T21:05:55.774" v="922" actId="2"/>
          <ac:spMkLst>
            <pc:docMk/>
            <pc:sldMk cId="2117279676" sldId="441"/>
            <ac:spMk id="3" creationId="{E31417F5-591B-532E-2E64-77B047EE5F2B}"/>
          </ac:spMkLst>
        </pc:spChg>
        <pc:spChg chg="add del">
          <ac:chgData name="george lazaros" userId="c409f3bec4d9d6eb" providerId="LiveId" clId="{819206D3-BF4A-4000-B20D-F51018FC2CFC}" dt="2023-09-02T20:19:40.402" v="555" actId="478"/>
          <ac:spMkLst>
            <pc:docMk/>
            <pc:sldMk cId="2117279676" sldId="441"/>
            <ac:spMk id="6" creationId="{77196FF3-447F-8682-C998-2F799E286B28}"/>
          </ac:spMkLst>
        </pc:spChg>
      </pc:sldChg>
      <pc:sldChg chg="addSp delSp modSp mod">
        <pc:chgData name="george lazaros" userId="c409f3bec4d9d6eb" providerId="LiveId" clId="{819206D3-BF4A-4000-B20D-F51018FC2CFC}" dt="2023-09-02T20:40:59.646" v="834" actId="21"/>
        <pc:sldMkLst>
          <pc:docMk/>
          <pc:sldMk cId="1421913953" sldId="442"/>
        </pc:sldMkLst>
        <pc:spChg chg="del">
          <ac:chgData name="george lazaros" userId="c409f3bec4d9d6eb" providerId="LiveId" clId="{819206D3-BF4A-4000-B20D-F51018FC2CFC}" dt="2023-09-02T20:40:56.665" v="833" actId="21"/>
          <ac:spMkLst>
            <pc:docMk/>
            <pc:sldMk cId="1421913953" sldId="442"/>
            <ac:spMk id="2" creationId="{A956638F-7CDB-FC92-63BB-71E1B7206AB0}"/>
          </ac:spMkLst>
        </pc:spChg>
        <pc:spChg chg="del">
          <ac:chgData name="george lazaros" userId="c409f3bec4d9d6eb" providerId="LiveId" clId="{819206D3-BF4A-4000-B20D-F51018FC2CFC}" dt="2023-09-02T20:40:59.646" v="834" actId="21"/>
          <ac:spMkLst>
            <pc:docMk/>
            <pc:sldMk cId="1421913953" sldId="442"/>
            <ac:spMk id="3" creationId="{322A4970-3641-5C82-36F2-9F4764FF541D}"/>
          </ac:spMkLst>
        </pc:spChg>
        <pc:spChg chg="add mod">
          <ac:chgData name="george lazaros" userId="c409f3bec4d9d6eb" providerId="LiveId" clId="{819206D3-BF4A-4000-B20D-F51018FC2CFC}" dt="2023-09-02T20:34:35.843" v="756" actId="20577"/>
          <ac:spMkLst>
            <pc:docMk/>
            <pc:sldMk cId="1421913953" sldId="442"/>
            <ac:spMk id="5" creationId="{24E314EE-32FB-1B14-6A86-97661FC3A042}"/>
          </ac:spMkLst>
        </pc:spChg>
      </pc:sldChg>
      <pc:sldChg chg="addSp delSp modSp new mod ord">
        <pc:chgData name="george lazaros" userId="c409f3bec4d9d6eb" providerId="LiveId" clId="{819206D3-BF4A-4000-B20D-F51018FC2CFC}" dt="2023-09-02T18:32:09.806" v="176" actId="1076"/>
        <pc:sldMkLst>
          <pc:docMk/>
          <pc:sldMk cId="1073111699" sldId="443"/>
        </pc:sldMkLst>
        <pc:spChg chg="del">
          <ac:chgData name="george lazaros" userId="c409f3bec4d9d6eb" providerId="LiveId" clId="{819206D3-BF4A-4000-B20D-F51018FC2CFC}" dt="2023-09-02T18:30:35.802" v="168" actId="21"/>
          <ac:spMkLst>
            <pc:docMk/>
            <pc:sldMk cId="1073111699" sldId="443"/>
            <ac:spMk id="2" creationId="{832CB15C-B689-0862-7A1D-9A7E5A0F391C}"/>
          </ac:spMkLst>
        </pc:spChg>
        <pc:spChg chg="del">
          <ac:chgData name="george lazaros" userId="c409f3bec4d9d6eb" providerId="LiveId" clId="{819206D3-BF4A-4000-B20D-F51018FC2CFC}" dt="2023-09-02T18:30:43.433" v="169" actId="21"/>
          <ac:spMkLst>
            <pc:docMk/>
            <pc:sldMk cId="1073111699" sldId="443"/>
            <ac:spMk id="3" creationId="{85099963-8B46-846E-4D9F-F31B33A5475A}"/>
          </ac:spMkLst>
        </pc:spChg>
        <pc:spChg chg="add mod">
          <ac:chgData name="george lazaros" userId="c409f3bec4d9d6eb" providerId="LiveId" clId="{819206D3-BF4A-4000-B20D-F51018FC2CFC}" dt="2023-09-02T18:30:28.837" v="167"/>
          <ac:spMkLst>
            <pc:docMk/>
            <pc:sldMk cId="1073111699" sldId="443"/>
            <ac:spMk id="6" creationId="{51F54B0A-3E40-C16A-093D-A20B639BC166}"/>
          </ac:spMkLst>
        </pc:spChg>
        <pc:picChg chg="add del">
          <ac:chgData name="george lazaros" userId="c409f3bec4d9d6eb" providerId="LiveId" clId="{819206D3-BF4A-4000-B20D-F51018FC2CFC}" dt="2023-09-02T18:31:25.478" v="172" actId="478"/>
          <ac:picMkLst>
            <pc:docMk/>
            <pc:sldMk cId="1073111699" sldId="443"/>
            <ac:picMk id="5" creationId="{E7DC040A-EFD6-05FF-CB42-1A94486EEB53}"/>
          </ac:picMkLst>
        </pc:picChg>
        <pc:picChg chg="add mod">
          <ac:chgData name="george lazaros" userId="c409f3bec4d9d6eb" providerId="LiveId" clId="{819206D3-BF4A-4000-B20D-F51018FC2CFC}" dt="2023-09-02T18:32:09.806" v="176" actId="1076"/>
          <ac:picMkLst>
            <pc:docMk/>
            <pc:sldMk cId="1073111699" sldId="443"/>
            <ac:picMk id="8" creationId="{E7933D8B-2206-DA1D-F1C6-54982A67F072}"/>
          </ac:picMkLst>
        </pc:picChg>
      </pc:sldChg>
      <pc:sldChg chg="addSp delSp modSp new mod">
        <pc:chgData name="george lazaros" userId="c409f3bec4d9d6eb" providerId="LiveId" clId="{819206D3-BF4A-4000-B20D-F51018FC2CFC}" dt="2023-09-02T18:34:58.302" v="184" actId="14100"/>
        <pc:sldMkLst>
          <pc:docMk/>
          <pc:sldMk cId="103096367" sldId="444"/>
        </pc:sldMkLst>
        <pc:spChg chg="del">
          <ac:chgData name="george lazaros" userId="c409f3bec4d9d6eb" providerId="LiveId" clId="{819206D3-BF4A-4000-B20D-F51018FC2CFC}" dt="2023-09-02T18:33:57.482" v="179" actId="478"/>
          <ac:spMkLst>
            <pc:docMk/>
            <pc:sldMk cId="103096367" sldId="444"/>
            <ac:spMk id="2" creationId="{B5097DE4-E881-E045-6323-52B665411801}"/>
          </ac:spMkLst>
        </pc:spChg>
        <pc:spChg chg="del">
          <ac:chgData name="george lazaros" userId="c409f3bec4d9d6eb" providerId="LiveId" clId="{819206D3-BF4A-4000-B20D-F51018FC2CFC}" dt="2023-09-02T18:34:00.333" v="180" actId="478"/>
          <ac:spMkLst>
            <pc:docMk/>
            <pc:sldMk cId="103096367" sldId="444"/>
            <ac:spMk id="3" creationId="{CE79F214-FFE1-133E-8F2C-5C47014489FA}"/>
          </ac:spMkLst>
        </pc:spChg>
        <pc:spChg chg="add mod">
          <ac:chgData name="george lazaros" userId="c409f3bec4d9d6eb" providerId="LiveId" clId="{819206D3-BF4A-4000-B20D-F51018FC2CFC}" dt="2023-09-02T18:33:55.223" v="178"/>
          <ac:spMkLst>
            <pc:docMk/>
            <pc:sldMk cId="103096367" sldId="444"/>
            <ac:spMk id="4" creationId="{AB575E29-D099-1FA2-3064-3E0E81998A2B}"/>
          </ac:spMkLst>
        </pc:spChg>
        <pc:picChg chg="add mod">
          <ac:chgData name="george lazaros" userId="c409f3bec4d9d6eb" providerId="LiveId" clId="{819206D3-BF4A-4000-B20D-F51018FC2CFC}" dt="2023-09-02T18:34:58.302" v="184" actId="14100"/>
          <ac:picMkLst>
            <pc:docMk/>
            <pc:sldMk cId="103096367" sldId="444"/>
            <ac:picMk id="6" creationId="{4B89126C-FE58-0F91-BBF1-87F64EB48411}"/>
          </ac:picMkLst>
        </pc:picChg>
      </pc:sldChg>
      <pc:sldChg chg="addSp delSp modSp new del mod">
        <pc:chgData name="george lazaros" userId="c409f3bec4d9d6eb" providerId="LiveId" clId="{819206D3-BF4A-4000-B20D-F51018FC2CFC}" dt="2023-09-02T20:39:08.537" v="811" actId="2696"/>
        <pc:sldMkLst>
          <pc:docMk/>
          <pc:sldMk cId="1736933718" sldId="445"/>
        </pc:sldMkLst>
        <pc:spChg chg="del">
          <ac:chgData name="george lazaros" userId="c409f3bec4d9d6eb" providerId="LiveId" clId="{819206D3-BF4A-4000-B20D-F51018FC2CFC}" dt="2023-09-02T18:39:50.492" v="191" actId="21"/>
          <ac:spMkLst>
            <pc:docMk/>
            <pc:sldMk cId="1736933718" sldId="445"/>
            <ac:spMk id="2" creationId="{4F7E49DE-0E99-1F6A-25FE-1B20B0131854}"/>
          </ac:spMkLst>
        </pc:spChg>
        <pc:spChg chg="del">
          <ac:chgData name="george lazaros" userId="c409f3bec4d9d6eb" providerId="LiveId" clId="{819206D3-BF4A-4000-B20D-F51018FC2CFC}" dt="2023-09-02T18:39:54.179" v="192" actId="21"/>
          <ac:spMkLst>
            <pc:docMk/>
            <pc:sldMk cId="1736933718" sldId="445"/>
            <ac:spMk id="3" creationId="{B0997988-EA74-8B5E-E1A8-E401563337F7}"/>
          </ac:spMkLst>
        </pc:spChg>
        <pc:spChg chg="add mod ord">
          <ac:chgData name="george lazaros" userId="c409f3bec4d9d6eb" providerId="LiveId" clId="{819206D3-BF4A-4000-B20D-F51018FC2CFC}" dt="2023-09-02T18:39:40.563" v="188" actId="167"/>
          <ac:spMkLst>
            <pc:docMk/>
            <pc:sldMk cId="1736933718" sldId="445"/>
            <ac:spMk id="6" creationId="{FD754F80-607D-B264-F15D-FF78A857C500}"/>
          </ac:spMkLst>
        </pc:spChg>
        <pc:picChg chg="add mod">
          <ac:chgData name="george lazaros" userId="c409f3bec4d9d6eb" providerId="LiveId" clId="{819206D3-BF4A-4000-B20D-F51018FC2CFC}" dt="2023-09-02T18:39:47.118" v="190" actId="14100"/>
          <ac:picMkLst>
            <pc:docMk/>
            <pc:sldMk cId="1736933718" sldId="445"/>
            <ac:picMk id="5" creationId="{2B620544-DAF9-79B7-4F66-D4A0611C3AE2}"/>
          </ac:picMkLst>
        </pc:picChg>
      </pc:sldChg>
      <pc:sldChg chg="addSp delSp modSp new mod ord">
        <pc:chgData name="george lazaros" userId="c409f3bec4d9d6eb" providerId="LiveId" clId="{819206D3-BF4A-4000-B20D-F51018FC2CFC}" dt="2023-09-02T20:37:59.702" v="761"/>
        <pc:sldMkLst>
          <pc:docMk/>
          <pc:sldMk cId="51878491" sldId="446"/>
        </pc:sldMkLst>
        <pc:spChg chg="del">
          <ac:chgData name="george lazaros" userId="c409f3bec4d9d6eb" providerId="LiveId" clId="{819206D3-BF4A-4000-B20D-F51018FC2CFC}" dt="2023-09-02T18:55:44.153" v="216" actId="21"/>
          <ac:spMkLst>
            <pc:docMk/>
            <pc:sldMk cId="51878491" sldId="446"/>
            <ac:spMk id="2" creationId="{D56F26E6-AD68-E63A-3253-807A7543AA83}"/>
          </ac:spMkLst>
        </pc:spChg>
        <pc:spChg chg="del">
          <ac:chgData name="george lazaros" userId="c409f3bec4d9d6eb" providerId="LiveId" clId="{819206D3-BF4A-4000-B20D-F51018FC2CFC}" dt="2023-09-02T18:55:47.443" v="217" actId="21"/>
          <ac:spMkLst>
            <pc:docMk/>
            <pc:sldMk cId="51878491" sldId="446"/>
            <ac:spMk id="3" creationId="{5185E4E1-D119-52AD-430F-24E960C95F8E}"/>
          </ac:spMkLst>
        </pc:spChg>
        <pc:spChg chg="add mod">
          <ac:chgData name="george lazaros" userId="c409f3bec4d9d6eb" providerId="LiveId" clId="{819206D3-BF4A-4000-B20D-F51018FC2CFC}" dt="2023-09-02T18:55:41.085" v="215"/>
          <ac:spMkLst>
            <pc:docMk/>
            <pc:sldMk cId="51878491" sldId="446"/>
            <ac:spMk id="6" creationId="{8A234B14-D31B-4146-FB4F-8550A295C6C3}"/>
          </ac:spMkLst>
        </pc:spChg>
        <pc:picChg chg="add">
          <ac:chgData name="george lazaros" userId="c409f3bec4d9d6eb" providerId="LiveId" clId="{819206D3-BF4A-4000-B20D-F51018FC2CFC}" dt="2023-09-02T18:55:29.186" v="214" actId="22"/>
          <ac:picMkLst>
            <pc:docMk/>
            <pc:sldMk cId="51878491" sldId="446"/>
            <ac:picMk id="5" creationId="{05EBB985-A958-1E15-BF36-ACACC0B63198}"/>
          </ac:picMkLst>
        </pc:picChg>
      </pc:sldChg>
      <pc:sldChg chg="addSp modSp new mod ord">
        <pc:chgData name="george lazaros" userId="c409f3bec4d9d6eb" providerId="LiveId" clId="{819206D3-BF4A-4000-B20D-F51018FC2CFC}" dt="2023-09-02T20:37:57.196" v="759"/>
        <pc:sldMkLst>
          <pc:docMk/>
          <pc:sldMk cId="2378906590" sldId="447"/>
        </pc:sldMkLst>
        <pc:spChg chg="add mod ord">
          <ac:chgData name="george lazaros" userId="c409f3bec4d9d6eb" providerId="LiveId" clId="{819206D3-BF4A-4000-B20D-F51018FC2CFC}" dt="2023-09-02T19:00:31.659" v="222" actId="167"/>
          <ac:spMkLst>
            <pc:docMk/>
            <pc:sldMk cId="2378906590" sldId="447"/>
            <ac:spMk id="6" creationId="{E51B8759-F5B4-0004-E37D-E0488827C0F3}"/>
          </ac:spMkLst>
        </pc:spChg>
        <pc:picChg chg="add">
          <ac:chgData name="george lazaros" userId="c409f3bec4d9d6eb" providerId="LiveId" clId="{819206D3-BF4A-4000-B20D-F51018FC2CFC}" dt="2023-09-02T19:00:05.264" v="219" actId="22"/>
          <ac:picMkLst>
            <pc:docMk/>
            <pc:sldMk cId="2378906590" sldId="447"/>
            <ac:picMk id="5" creationId="{5E53501F-E387-9921-E4A2-3F215AACFBC9}"/>
          </ac:picMkLst>
        </pc:picChg>
      </pc:sldChg>
      <pc:sldChg chg="addSp modSp mod">
        <pc:chgData name="george lazaros" userId="c409f3bec4d9d6eb" providerId="LiveId" clId="{819206D3-BF4A-4000-B20D-F51018FC2CFC}" dt="2023-09-02T21:04:57.484" v="899" actId="2"/>
        <pc:sldMkLst>
          <pc:docMk/>
          <pc:sldMk cId="0" sldId="448"/>
        </pc:sldMkLst>
        <pc:spChg chg="add mod">
          <ac:chgData name="george lazaros" userId="c409f3bec4d9d6eb" providerId="LiveId" clId="{819206D3-BF4A-4000-B20D-F51018FC2CFC}" dt="2023-09-02T19:24:09.488" v="337"/>
          <ac:spMkLst>
            <pc:docMk/>
            <pc:sldMk cId="0" sldId="448"/>
            <ac:spMk id="2" creationId="{F1AB9837-8FEC-76E1-8CD0-D1C3E5D33BA5}"/>
          </ac:spMkLst>
        </pc:spChg>
        <pc:spChg chg="mod">
          <ac:chgData name="george lazaros" userId="c409f3bec4d9d6eb" providerId="LiveId" clId="{819206D3-BF4A-4000-B20D-F51018FC2CFC}" dt="2023-09-02T19:24:35.996" v="343" actId="207"/>
          <ac:spMkLst>
            <pc:docMk/>
            <pc:sldMk cId="0" sldId="448"/>
            <ac:spMk id="19" creationId="{B11517B7-DC23-03D1-AF88-7936C3D67147}"/>
          </ac:spMkLst>
        </pc:spChg>
        <pc:spChg chg="mod">
          <ac:chgData name="george lazaros" userId="c409f3bec4d9d6eb" providerId="LiveId" clId="{819206D3-BF4A-4000-B20D-F51018FC2CFC}" dt="2023-09-02T19:24:26.624" v="341" actId="207"/>
          <ac:spMkLst>
            <pc:docMk/>
            <pc:sldMk cId="0" sldId="448"/>
            <ac:spMk id="3074" creationId="{4185C4C3-F3D8-90DA-CE5F-9AA0945EEA6A}"/>
          </ac:spMkLst>
        </pc:spChg>
        <pc:spChg chg="mod">
          <ac:chgData name="george lazaros" userId="c409f3bec4d9d6eb" providerId="LiveId" clId="{819206D3-BF4A-4000-B20D-F51018FC2CFC}" dt="2023-09-02T21:04:28.826" v="897" actId="2"/>
          <ac:spMkLst>
            <pc:docMk/>
            <pc:sldMk cId="0" sldId="448"/>
            <ac:spMk id="9219" creationId="{FA9EC929-BAA6-9F6F-7421-8C2B95B2B455}"/>
          </ac:spMkLst>
        </pc:spChg>
        <pc:spChg chg="mod">
          <ac:chgData name="george lazaros" userId="c409f3bec4d9d6eb" providerId="LiveId" clId="{819206D3-BF4A-4000-B20D-F51018FC2CFC}" dt="2023-09-02T19:24:20.799" v="340" actId="207"/>
          <ac:spMkLst>
            <pc:docMk/>
            <pc:sldMk cId="0" sldId="448"/>
            <ac:spMk id="9220" creationId="{66DE9A23-488C-D3D4-9B26-505BBA543C01}"/>
          </ac:spMkLst>
        </pc:spChg>
        <pc:spChg chg="mod">
          <ac:chgData name="george lazaros" userId="c409f3bec4d9d6eb" providerId="LiveId" clId="{819206D3-BF4A-4000-B20D-F51018FC2CFC}" dt="2023-09-02T21:04:57.484" v="899" actId="2"/>
          <ac:spMkLst>
            <pc:docMk/>
            <pc:sldMk cId="0" sldId="448"/>
            <ac:spMk id="9222" creationId="{0DFFB0B0-1B46-A01B-2807-376F38D4A5FF}"/>
          </ac:spMkLst>
        </pc:spChg>
        <pc:cxnChg chg="mod">
          <ac:chgData name="george lazaros" userId="c409f3bec4d9d6eb" providerId="LiveId" clId="{819206D3-BF4A-4000-B20D-F51018FC2CFC}" dt="2023-09-02T21:04:50.915" v="898" actId="208"/>
          <ac:cxnSpMkLst>
            <pc:docMk/>
            <pc:sldMk cId="0" sldId="448"/>
            <ac:cxnSpMk id="9221" creationId="{45C727C9-F42D-4451-A88D-471FDC067E7F}"/>
          </ac:cxnSpMkLst>
        </pc:cxnChg>
      </pc:sldChg>
      <pc:sldChg chg="addSp modSp mod">
        <pc:chgData name="george lazaros" userId="c409f3bec4d9d6eb" providerId="LiveId" clId="{819206D3-BF4A-4000-B20D-F51018FC2CFC}" dt="2023-09-02T21:05:21.523" v="906" actId="2"/>
        <pc:sldMkLst>
          <pc:docMk/>
          <pc:sldMk cId="0" sldId="450"/>
        </pc:sldMkLst>
        <pc:spChg chg="add mod">
          <ac:chgData name="george lazaros" userId="c409f3bec4d9d6eb" providerId="LiveId" clId="{819206D3-BF4A-4000-B20D-F51018FC2CFC}" dt="2023-09-02T19:48:03.314" v="483"/>
          <ac:spMkLst>
            <pc:docMk/>
            <pc:sldMk cId="0" sldId="450"/>
            <ac:spMk id="2" creationId="{6E3139B3-5D74-F04C-08E1-9F12967146ED}"/>
          </ac:spMkLst>
        </pc:spChg>
        <pc:spChg chg="mod">
          <ac:chgData name="george lazaros" userId="c409f3bec4d9d6eb" providerId="LiveId" clId="{819206D3-BF4A-4000-B20D-F51018FC2CFC}" dt="2023-09-02T21:05:21.523" v="906" actId="2"/>
          <ac:spMkLst>
            <pc:docMk/>
            <pc:sldMk cId="0" sldId="450"/>
            <ac:spMk id="39939" creationId="{2F55200A-8734-93EA-5757-E1E7ECD4F1FA}"/>
          </ac:spMkLst>
        </pc:spChg>
        <pc:picChg chg="mod">
          <ac:chgData name="george lazaros" userId="c409f3bec4d9d6eb" providerId="LiveId" clId="{819206D3-BF4A-4000-B20D-F51018FC2CFC}" dt="2023-09-02T19:48:14.511" v="484" actId="1076"/>
          <ac:picMkLst>
            <pc:docMk/>
            <pc:sldMk cId="0" sldId="450"/>
            <ac:picMk id="39940" creationId="{9F71F35C-6308-917F-6CAD-ED2B63A8F7A4}"/>
          </ac:picMkLst>
        </pc:picChg>
      </pc:sldChg>
      <pc:sldChg chg="addSp modSp mod">
        <pc:chgData name="george lazaros" userId="c409f3bec4d9d6eb" providerId="LiveId" clId="{819206D3-BF4A-4000-B20D-F51018FC2CFC}" dt="2023-09-02T21:05:23.985" v="908" actId="2"/>
        <pc:sldMkLst>
          <pc:docMk/>
          <pc:sldMk cId="0" sldId="451"/>
        </pc:sldMkLst>
        <pc:spChg chg="add mod">
          <ac:chgData name="george lazaros" userId="c409f3bec4d9d6eb" providerId="LiveId" clId="{819206D3-BF4A-4000-B20D-F51018FC2CFC}" dt="2023-09-02T19:48:30.180" v="485"/>
          <ac:spMkLst>
            <pc:docMk/>
            <pc:sldMk cId="0" sldId="451"/>
            <ac:spMk id="2" creationId="{20F7AC68-A42C-EF86-C0B8-D6F3CA85CC81}"/>
          </ac:spMkLst>
        </pc:spChg>
        <pc:spChg chg="mod">
          <ac:chgData name="george lazaros" userId="c409f3bec4d9d6eb" providerId="LiveId" clId="{819206D3-BF4A-4000-B20D-F51018FC2CFC}" dt="2023-09-02T19:47:04.692" v="482" actId="207"/>
          <ac:spMkLst>
            <pc:docMk/>
            <pc:sldMk cId="0" sldId="451"/>
            <ac:spMk id="4" creationId="{9A412006-B405-6265-4BDB-1ACBEC18AF40}"/>
          </ac:spMkLst>
        </pc:spChg>
        <pc:spChg chg="mod">
          <ac:chgData name="george lazaros" userId="c409f3bec4d9d6eb" providerId="LiveId" clId="{819206D3-BF4A-4000-B20D-F51018FC2CFC}" dt="2023-09-02T19:46:36.069" v="477" actId="2711"/>
          <ac:spMkLst>
            <pc:docMk/>
            <pc:sldMk cId="0" sldId="451"/>
            <ac:spMk id="41986" creationId="{9318CDB2-8166-FC3F-2C5A-0A754D96A0FD}"/>
          </ac:spMkLst>
        </pc:spChg>
        <pc:spChg chg="mod">
          <ac:chgData name="george lazaros" userId="c409f3bec4d9d6eb" providerId="LiveId" clId="{819206D3-BF4A-4000-B20D-F51018FC2CFC}" dt="2023-09-02T21:05:23.985" v="908" actId="2"/>
          <ac:spMkLst>
            <pc:docMk/>
            <pc:sldMk cId="0" sldId="451"/>
            <ac:spMk id="41987" creationId="{7E6A0376-EABC-A4D6-5662-A0F49E0E9D13}"/>
          </ac:spMkLst>
        </pc:spChg>
      </pc:sldChg>
      <pc:sldChg chg="addSp modSp mod">
        <pc:chgData name="george lazaros" userId="c409f3bec4d9d6eb" providerId="LiveId" clId="{819206D3-BF4A-4000-B20D-F51018FC2CFC}" dt="2023-09-02T21:05:41.957" v="912" actId="2"/>
        <pc:sldMkLst>
          <pc:docMk/>
          <pc:sldMk cId="0" sldId="456"/>
        </pc:sldMkLst>
        <pc:spChg chg="add mod">
          <ac:chgData name="george lazaros" userId="c409f3bec4d9d6eb" providerId="LiveId" clId="{819206D3-BF4A-4000-B20D-F51018FC2CFC}" dt="2023-09-02T19:49:16.126" v="486"/>
          <ac:spMkLst>
            <pc:docMk/>
            <pc:sldMk cId="0" sldId="456"/>
            <ac:spMk id="2" creationId="{D94E306F-762C-9F45-1898-3A6B252E3030}"/>
          </ac:spMkLst>
        </pc:spChg>
        <pc:spChg chg="mod">
          <ac:chgData name="george lazaros" userId="c409f3bec4d9d6eb" providerId="LiveId" clId="{819206D3-BF4A-4000-B20D-F51018FC2CFC}" dt="2023-09-02T19:49:24.279" v="489" actId="2711"/>
          <ac:spMkLst>
            <pc:docMk/>
            <pc:sldMk cId="0" sldId="456"/>
            <ac:spMk id="20482" creationId="{31E68AE2-3B69-8102-165A-FC8EF705BA9A}"/>
          </ac:spMkLst>
        </pc:spChg>
        <pc:spChg chg="mod">
          <ac:chgData name="george lazaros" userId="c409f3bec4d9d6eb" providerId="LiveId" clId="{819206D3-BF4A-4000-B20D-F51018FC2CFC}" dt="2023-09-02T19:50:07.257" v="495" actId="2711"/>
          <ac:spMkLst>
            <pc:docMk/>
            <pc:sldMk cId="0" sldId="456"/>
            <ac:spMk id="48131" creationId="{ECEA6AB2-9ACD-3680-FEBE-48DB0F828B36}"/>
          </ac:spMkLst>
        </pc:spChg>
        <pc:spChg chg="mod">
          <ac:chgData name="george lazaros" userId="c409f3bec4d9d6eb" providerId="LiveId" clId="{819206D3-BF4A-4000-B20D-F51018FC2CFC}" dt="2023-09-02T19:49:32.338" v="491" actId="207"/>
          <ac:spMkLst>
            <pc:docMk/>
            <pc:sldMk cId="0" sldId="456"/>
            <ac:spMk id="48134" creationId="{4D0BD7F3-9B9B-7B29-29E8-F866ED8CB39B}"/>
          </ac:spMkLst>
        </pc:spChg>
        <pc:spChg chg="mod">
          <ac:chgData name="george lazaros" userId="c409f3bec4d9d6eb" providerId="LiveId" clId="{819206D3-BF4A-4000-B20D-F51018FC2CFC}" dt="2023-09-02T19:49:36.046" v="492" actId="207"/>
          <ac:spMkLst>
            <pc:docMk/>
            <pc:sldMk cId="0" sldId="456"/>
            <ac:spMk id="48135" creationId="{7D822406-1926-F0D7-50A7-1F0DFE7570B0}"/>
          </ac:spMkLst>
        </pc:spChg>
        <pc:spChg chg="mod">
          <ac:chgData name="george lazaros" userId="c409f3bec4d9d6eb" providerId="LiveId" clId="{819206D3-BF4A-4000-B20D-F51018FC2CFC}" dt="2023-09-02T21:05:41.957" v="912" actId="2"/>
          <ac:spMkLst>
            <pc:docMk/>
            <pc:sldMk cId="0" sldId="456"/>
            <ac:spMk id="48136" creationId="{1BDD5D92-9288-2B0F-296C-573E934D8995}"/>
          </ac:spMkLst>
        </pc:spChg>
      </pc:sldChg>
      <pc:sldChg chg="addSp modSp mod">
        <pc:chgData name="george lazaros" userId="c409f3bec4d9d6eb" providerId="LiveId" clId="{819206D3-BF4A-4000-B20D-F51018FC2CFC}" dt="2023-09-02T21:05:42.913" v="913" actId="2"/>
        <pc:sldMkLst>
          <pc:docMk/>
          <pc:sldMk cId="0" sldId="458"/>
        </pc:sldMkLst>
        <pc:spChg chg="add mod">
          <ac:chgData name="george lazaros" userId="c409f3bec4d9d6eb" providerId="LiveId" clId="{819206D3-BF4A-4000-B20D-F51018FC2CFC}" dt="2023-09-02T19:50:35.179" v="500"/>
          <ac:spMkLst>
            <pc:docMk/>
            <pc:sldMk cId="0" sldId="458"/>
            <ac:spMk id="2" creationId="{C41ABDFD-655F-92A2-7869-F49E7EBC6387}"/>
          </ac:spMkLst>
        </pc:spChg>
        <pc:spChg chg="mod">
          <ac:chgData name="george lazaros" userId="c409f3bec4d9d6eb" providerId="LiveId" clId="{819206D3-BF4A-4000-B20D-F51018FC2CFC}" dt="2023-09-02T19:50:27.958" v="499" actId="207"/>
          <ac:spMkLst>
            <pc:docMk/>
            <pc:sldMk cId="0" sldId="458"/>
            <ac:spMk id="3" creationId="{145AF115-2A88-187F-8D7C-53454407BC9D}"/>
          </ac:spMkLst>
        </pc:spChg>
        <pc:spChg chg="mod">
          <ac:chgData name="george lazaros" userId="c409f3bec4d9d6eb" providerId="LiveId" clId="{819206D3-BF4A-4000-B20D-F51018FC2CFC}" dt="2023-09-02T21:05:42.913" v="913" actId="2"/>
          <ac:spMkLst>
            <pc:docMk/>
            <pc:sldMk cId="0" sldId="458"/>
            <ac:spMk id="49154" creationId="{D5765B7A-978A-0A67-80CF-96C1778BC363}"/>
          </ac:spMkLst>
        </pc:spChg>
        <pc:spChg chg="mod">
          <ac:chgData name="george lazaros" userId="c409f3bec4d9d6eb" providerId="LiveId" clId="{819206D3-BF4A-4000-B20D-F51018FC2CFC}" dt="2023-09-02T19:50:41.735" v="501" actId="113"/>
          <ac:spMkLst>
            <pc:docMk/>
            <pc:sldMk cId="0" sldId="458"/>
            <ac:spMk id="49156" creationId="{9F1D282A-D590-EEE4-52E3-2A57868053D8}"/>
          </ac:spMkLst>
        </pc:spChg>
      </pc:sldChg>
      <pc:sldChg chg="addSp modSp mod">
        <pc:chgData name="george lazaros" userId="c409f3bec4d9d6eb" providerId="LiveId" clId="{819206D3-BF4A-4000-B20D-F51018FC2CFC}" dt="2023-09-02T21:05:13.502" v="904" actId="2"/>
        <pc:sldMkLst>
          <pc:docMk/>
          <pc:sldMk cId="0" sldId="525"/>
        </pc:sldMkLst>
        <pc:spChg chg="mod">
          <ac:chgData name="george lazaros" userId="c409f3bec4d9d6eb" providerId="LiveId" clId="{819206D3-BF4A-4000-B20D-F51018FC2CFC}" dt="2023-09-02T19:42:17.923" v="453" actId="14100"/>
          <ac:spMkLst>
            <pc:docMk/>
            <pc:sldMk cId="0" sldId="525"/>
            <ac:spMk id="2" creationId="{FA0BF8CF-20DD-B7DD-5763-2D4F82069D61}"/>
          </ac:spMkLst>
        </pc:spChg>
        <pc:spChg chg="add mod">
          <ac:chgData name="george lazaros" userId="c409f3bec4d9d6eb" providerId="LiveId" clId="{819206D3-BF4A-4000-B20D-F51018FC2CFC}" dt="2023-09-02T19:42:47.173" v="455"/>
          <ac:spMkLst>
            <pc:docMk/>
            <pc:sldMk cId="0" sldId="525"/>
            <ac:spMk id="3" creationId="{DE3EF56D-8690-0A8B-FD45-4F4C46B588AD}"/>
          </ac:spMkLst>
        </pc:spChg>
        <pc:spChg chg="mod">
          <ac:chgData name="george lazaros" userId="c409f3bec4d9d6eb" providerId="LiveId" clId="{819206D3-BF4A-4000-B20D-F51018FC2CFC}" dt="2023-09-02T21:05:13.502" v="904" actId="2"/>
          <ac:spMkLst>
            <pc:docMk/>
            <pc:sldMk cId="0" sldId="525"/>
            <ac:spMk id="30722" creationId="{4083137A-D87A-EF1C-F46F-9919EC21A71D}"/>
          </ac:spMkLst>
        </pc:spChg>
      </pc:sldChg>
      <pc:sldChg chg="addSp modSp mod">
        <pc:chgData name="george lazaros" userId="c409f3bec4d9d6eb" providerId="LiveId" clId="{819206D3-BF4A-4000-B20D-F51018FC2CFC}" dt="2023-09-02T20:30:22.618" v="661" actId="255"/>
        <pc:sldMkLst>
          <pc:docMk/>
          <pc:sldMk cId="0" sldId="538"/>
        </pc:sldMkLst>
        <pc:spChg chg="add mod">
          <ac:chgData name="george lazaros" userId="c409f3bec4d9d6eb" providerId="LiveId" clId="{819206D3-BF4A-4000-B20D-F51018FC2CFC}" dt="2023-09-02T19:42:28.511" v="454"/>
          <ac:spMkLst>
            <pc:docMk/>
            <pc:sldMk cId="0" sldId="538"/>
            <ac:spMk id="2" creationId="{20F7A3F5-1244-8CD3-CF47-AFD9A949D39F}"/>
          </ac:spMkLst>
        </pc:spChg>
        <pc:spChg chg="mod">
          <ac:chgData name="george lazaros" userId="c409f3bec4d9d6eb" providerId="LiveId" clId="{819206D3-BF4A-4000-B20D-F51018FC2CFC}" dt="2023-09-02T20:30:22.618" v="661" actId="255"/>
          <ac:spMkLst>
            <pc:docMk/>
            <pc:sldMk cId="0" sldId="538"/>
            <ac:spMk id="5" creationId="{99E2A72C-93D7-420B-6DE0-DE6953A88263}"/>
          </ac:spMkLst>
        </pc:spChg>
      </pc:sldChg>
      <pc:sldChg chg="addSp modSp mod">
        <pc:chgData name="george lazaros" userId="c409f3bec4d9d6eb" providerId="LiveId" clId="{819206D3-BF4A-4000-B20D-F51018FC2CFC}" dt="2023-09-02T19:44:26.922" v="466"/>
        <pc:sldMkLst>
          <pc:docMk/>
          <pc:sldMk cId="0" sldId="539"/>
        </pc:sldMkLst>
        <pc:spChg chg="add mod">
          <ac:chgData name="george lazaros" userId="c409f3bec4d9d6eb" providerId="LiveId" clId="{819206D3-BF4A-4000-B20D-F51018FC2CFC}" dt="2023-09-02T19:44:26.922" v="466"/>
          <ac:spMkLst>
            <pc:docMk/>
            <pc:sldMk cId="0" sldId="539"/>
            <ac:spMk id="2" creationId="{901C6A2F-03A3-9345-C147-8CB793677937}"/>
          </ac:spMkLst>
        </pc:spChg>
        <pc:spChg chg="mod">
          <ac:chgData name="george lazaros" userId="c409f3bec4d9d6eb" providerId="LiveId" clId="{819206D3-BF4A-4000-B20D-F51018FC2CFC}" dt="2023-09-02T19:44:15.780" v="465" actId="207"/>
          <ac:spMkLst>
            <pc:docMk/>
            <pc:sldMk cId="0" sldId="539"/>
            <ac:spMk id="8" creationId="{FF22D094-2EC8-1E1D-566A-D1F06C0A3628}"/>
          </ac:spMkLst>
        </pc:spChg>
        <pc:spChg chg="mod">
          <ac:chgData name="george lazaros" userId="c409f3bec4d9d6eb" providerId="LiveId" clId="{819206D3-BF4A-4000-B20D-F51018FC2CFC}" dt="2023-09-02T19:44:03.366" v="461" actId="113"/>
          <ac:spMkLst>
            <pc:docMk/>
            <pc:sldMk cId="0" sldId="539"/>
            <ac:spMk id="31748" creationId="{3EC7AD63-044D-2319-F8D0-387FAF177B8A}"/>
          </ac:spMkLst>
        </pc:spChg>
      </pc:sldChg>
      <pc:sldChg chg="addSp modSp mod">
        <pc:chgData name="george lazaros" userId="c409f3bec4d9d6eb" providerId="LiveId" clId="{819206D3-BF4A-4000-B20D-F51018FC2CFC}" dt="2023-09-02T19:45:05.073" v="473" actId="207"/>
        <pc:sldMkLst>
          <pc:docMk/>
          <pc:sldMk cId="0" sldId="540"/>
        </pc:sldMkLst>
        <pc:spChg chg="add mod">
          <ac:chgData name="george lazaros" userId="c409f3bec4d9d6eb" providerId="LiveId" clId="{819206D3-BF4A-4000-B20D-F51018FC2CFC}" dt="2023-09-02T19:44:42.128" v="470" actId="1076"/>
          <ac:spMkLst>
            <pc:docMk/>
            <pc:sldMk cId="0" sldId="540"/>
            <ac:spMk id="2" creationId="{85191ABD-20F9-2BD4-2FBD-FF960A208576}"/>
          </ac:spMkLst>
        </pc:spChg>
        <pc:spChg chg="mod">
          <ac:chgData name="george lazaros" userId="c409f3bec4d9d6eb" providerId="LiveId" clId="{819206D3-BF4A-4000-B20D-F51018FC2CFC}" dt="2023-09-02T19:45:05.073" v="473" actId="207"/>
          <ac:spMkLst>
            <pc:docMk/>
            <pc:sldMk cId="0" sldId="540"/>
            <ac:spMk id="32771" creationId="{9B78DC61-1B44-9EC3-C824-38B476CC8D0E}"/>
          </ac:spMkLst>
        </pc:spChg>
        <pc:picChg chg="mod">
          <ac:chgData name="george lazaros" userId="c409f3bec4d9d6eb" providerId="LiveId" clId="{819206D3-BF4A-4000-B20D-F51018FC2CFC}" dt="2023-09-02T19:44:47.719" v="472" actId="1076"/>
          <ac:picMkLst>
            <pc:docMk/>
            <pc:sldMk cId="0" sldId="540"/>
            <ac:picMk id="32773" creationId="{AC8BFA5C-F67F-0A4D-F7AB-4FAFD47E6110}"/>
          </ac:picMkLst>
        </pc:picChg>
      </pc:sldChg>
      <pc:sldChg chg="addSp delSp modSp new mod">
        <pc:chgData name="george lazaros" userId="c409f3bec4d9d6eb" providerId="LiveId" clId="{819206D3-BF4A-4000-B20D-F51018FC2CFC}" dt="2023-09-02T19:41:45.146" v="450" actId="255"/>
        <pc:sldMkLst>
          <pc:docMk/>
          <pc:sldMk cId="3575171424" sldId="541"/>
        </pc:sldMkLst>
        <pc:spChg chg="del">
          <ac:chgData name="george lazaros" userId="c409f3bec4d9d6eb" providerId="LiveId" clId="{819206D3-BF4A-4000-B20D-F51018FC2CFC}" dt="2023-09-02T19:38:12.814" v="447" actId="21"/>
          <ac:spMkLst>
            <pc:docMk/>
            <pc:sldMk cId="3575171424" sldId="541"/>
            <ac:spMk id="2" creationId="{1E174416-187D-BB81-BA1C-F6E1BB8E8A2A}"/>
          </ac:spMkLst>
        </pc:spChg>
        <pc:spChg chg="del">
          <ac:chgData name="george lazaros" userId="c409f3bec4d9d6eb" providerId="LiveId" clId="{819206D3-BF4A-4000-B20D-F51018FC2CFC}" dt="2023-09-02T19:38:16.162" v="448" actId="21"/>
          <ac:spMkLst>
            <pc:docMk/>
            <pc:sldMk cId="3575171424" sldId="541"/>
            <ac:spMk id="3" creationId="{03A9C3F8-1BB0-A290-A683-2604C9012F3F}"/>
          </ac:spMkLst>
        </pc:spChg>
        <pc:spChg chg="add mod">
          <ac:chgData name="george lazaros" userId="c409f3bec4d9d6eb" providerId="LiveId" clId="{819206D3-BF4A-4000-B20D-F51018FC2CFC}" dt="2023-09-02T19:41:45.146" v="450" actId="255"/>
          <ac:spMkLst>
            <pc:docMk/>
            <pc:sldMk cId="3575171424" sldId="541"/>
            <ac:spMk id="4" creationId="{733EBDFC-E53A-F2E8-B029-AED5600272C8}"/>
          </ac:spMkLst>
        </pc:spChg>
        <pc:spChg chg="add mod">
          <ac:chgData name="george lazaros" userId="c409f3bec4d9d6eb" providerId="LiveId" clId="{819206D3-BF4A-4000-B20D-F51018FC2CFC}" dt="2023-09-02T19:38:23.738" v="449"/>
          <ac:spMkLst>
            <pc:docMk/>
            <pc:sldMk cId="3575171424" sldId="541"/>
            <ac:spMk id="5" creationId="{685FD6C2-8925-18C2-28A5-17B5E292ECE5}"/>
          </ac:spMkLst>
        </pc:spChg>
      </pc:sldChg>
      <pc:sldChg chg="addSp modSp new mod modAnim">
        <pc:chgData name="george lazaros" userId="c409f3bec4d9d6eb" providerId="LiveId" clId="{819206D3-BF4A-4000-B20D-F51018FC2CFC}" dt="2023-09-02T21:05:12.245" v="903" actId="2"/>
        <pc:sldMkLst>
          <pc:docMk/>
          <pc:sldMk cId="3741439935" sldId="542"/>
        </pc:sldMkLst>
        <pc:spChg chg="add mod">
          <ac:chgData name="george lazaros" userId="c409f3bec4d9d6eb" providerId="LiveId" clId="{819206D3-BF4A-4000-B20D-F51018FC2CFC}" dt="2023-09-02T19:57:52.415" v="503"/>
          <ac:spMkLst>
            <pc:docMk/>
            <pc:sldMk cId="3741439935" sldId="542"/>
            <ac:spMk id="2" creationId="{E8732CB7-85D7-D4F0-D44B-8712C80202B5}"/>
          </ac:spMkLst>
        </pc:spChg>
        <pc:spChg chg="add mod">
          <ac:chgData name="george lazaros" userId="c409f3bec4d9d6eb" providerId="LiveId" clId="{819206D3-BF4A-4000-B20D-F51018FC2CFC}" dt="2023-09-02T21:05:12.245" v="903" actId="2"/>
          <ac:spMkLst>
            <pc:docMk/>
            <pc:sldMk cId="3741439935" sldId="542"/>
            <ac:spMk id="3" creationId="{60897629-DEB5-7B1C-A7E4-2E2CFCD43F48}"/>
          </ac:spMkLst>
        </pc:spChg>
        <pc:picChg chg="add mod">
          <ac:chgData name="george lazaros" userId="c409f3bec4d9d6eb" providerId="LiveId" clId="{819206D3-BF4A-4000-B20D-F51018FC2CFC}" dt="2023-09-02T20:59:08.911" v="865" actId="1076"/>
          <ac:picMkLst>
            <pc:docMk/>
            <pc:sldMk cId="3741439935" sldId="542"/>
            <ac:picMk id="4" creationId="{707AECDF-4F16-EEF9-2F07-553FC985699F}"/>
          </ac:picMkLst>
        </pc:picChg>
      </pc:sldChg>
      <pc:sldChg chg="addSp delSp modSp new mod modAnim">
        <pc:chgData name="george lazaros" userId="c409f3bec4d9d6eb" providerId="LiveId" clId="{819206D3-BF4A-4000-B20D-F51018FC2CFC}" dt="2023-09-02T20:28:22.952" v="619"/>
        <pc:sldMkLst>
          <pc:docMk/>
          <pc:sldMk cId="3832830701" sldId="543"/>
        </pc:sldMkLst>
        <pc:spChg chg="del">
          <ac:chgData name="george lazaros" userId="c409f3bec4d9d6eb" providerId="LiveId" clId="{819206D3-BF4A-4000-B20D-F51018FC2CFC}" dt="2023-09-02T20:07:51.495" v="522" actId="478"/>
          <ac:spMkLst>
            <pc:docMk/>
            <pc:sldMk cId="3832830701" sldId="543"/>
            <ac:spMk id="2" creationId="{2BFBDEBA-BB2A-E5D2-6E71-74B6D894C74D}"/>
          </ac:spMkLst>
        </pc:spChg>
        <pc:spChg chg="del">
          <ac:chgData name="george lazaros" userId="c409f3bec4d9d6eb" providerId="LiveId" clId="{819206D3-BF4A-4000-B20D-F51018FC2CFC}" dt="2023-09-02T20:07:57.238" v="524" actId="478"/>
          <ac:spMkLst>
            <pc:docMk/>
            <pc:sldMk cId="3832830701" sldId="543"/>
            <ac:spMk id="3" creationId="{FB6594EE-C2F1-C2A7-9A64-595EFBA60F81}"/>
          </ac:spMkLst>
        </pc:spChg>
        <pc:spChg chg="add mod">
          <ac:chgData name="george lazaros" userId="c409f3bec4d9d6eb" providerId="LiveId" clId="{819206D3-BF4A-4000-B20D-F51018FC2CFC}" dt="2023-09-02T20:07:54.963" v="523" actId="1076"/>
          <ac:spMkLst>
            <pc:docMk/>
            <pc:sldMk cId="3832830701" sldId="543"/>
            <ac:spMk id="5" creationId="{03C71C91-922F-85A5-AAF9-341E9EE0114F}"/>
          </ac:spMkLst>
        </pc:spChg>
        <pc:spChg chg="add mod">
          <ac:chgData name="george lazaros" userId="c409f3bec4d9d6eb" providerId="LiveId" clId="{819206D3-BF4A-4000-B20D-F51018FC2CFC}" dt="2023-09-02T20:08:14.619" v="525"/>
          <ac:spMkLst>
            <pc:docMk/>
            <pc:sldMk cId="3832830701" sldId="543"/>
            <ac:spMk id="8" creationId="{7248801E-4B2F-4026-2DD8-3236301FDEF9}"/>
          </ac:spMkLst>
        </pc:spChg>
        <pc:spChg chg="add mod">
          <ac:chgData name="george lazaros" userId="c409f3bec4d9d6eb" providerId="LiveId" clId="{819206D3-BF4A-4000-B20D-F51018FC2CFC}" dt="2023-09-02T20:28:22.952" v="619"/>
          <ac:spMkLst>
            <pc:docMk/>
            <pc:sldMk cId="3832830701" sldId="543"/>
            <ac:spMk id="9" creationId="{C288A755-AEE3-F06B-4716-6820972A6C63}"/>
          </ac:spMkLst>
        </pc:spChg>
        <pc:picChg chg="add mod">
          <ac:chgData name="george lazaros" userId="c409f3bec4d9d6eb" providerId="LiveId" clId="{819206D3-BF4A-4000-B20D-F51018FC2CFC}" dt="2023-09-02T20:06:29.863" v="509" actId="1076"/>
          <ac:picMkLst>
            <pc:docMk/>
            <pc:sldMk cId="3832830701" sldId="543"/>
            <ac:picMk id="4" creationId="{3D4F9B49-4CEF-DA4A-620A-9E707375CB47}"/>
          </ac:picMkLst>
        </pc:picChg>
        <pc:picChg chg="add mod">
          <ac:chgData name="george lazaros" userId="c409f3bec4d9d6eb" providerId="LiveId" clId="{819206D3-BF4A-4000-B20D-F51018FC2CFC}" dt="2023-09-02T20:07:49.249" v="521" actId="1076"/>
          <ac:picMkLst>
            <pc:docMk/>
            <pc:sldMk cId="3832830701" sldId="543"/>
            <ac:picMk id="6" creationId="{7CE190C8-8E3E-05FF-D799-7DE40BEBFB24}"/>
          </ac:picMkLst>
        </pc:picChg>
        <pc:picChg chg="add mod">
          <ac:chgData name="george lazaros" userId="c409f3bec4d9d6eb" providerId="LiveId" clId="{819206D3-BF4A-4000-B20D-F51018FC2CFC}" dt="2023-09-02T20:07:47.105" v="520" actId="14100"/>
          <ac:picMkLst>
            <pc:docMk/>
            <pc:sldMk cId="3832830701" sldId="543"/>
            <ac:picMk id="7" creationId="{F063B50A-0F7E-AAD5-F1CE-7150976B8A72}"/>
          </ac:picMkLst>
        </pc:picChg>
      </pc:sldChg>
      <pc:sldChg chg="addSp delSp modSp new del mod ord">
        <pc:chgData name="george lazaros" userId="c409f3bec4d9d6eb" providerId="LiveId" clId="{819206D3-BF4A-4000-B20D-F51018FC2CFC}" dt="2023-09-02T20:38:13.078" v="762" actId="2696"/>
        <pc:sldMkLst>
          <pc:docMk/>
          <pc:sldMk cId="2385892334" sldId="544"/>
        </pc:sldMkLst>
        <pc:spChg chg="del">
          <ac:chgData name="george lazaros" userId="c409f3bec4d9d6eb" providerId="LiveId" clId="{819206D3-BF4A-4000-B20D-F51018FC2CFC}" dt="2023-09-02T20:16:05.121" v="533" actId="21"/>
          <ac:spMkLst>
            <pc:docMk/>
            <pc:sldMk cId="2385892334" sldId="544"/>
            <ac:spMk id="2" creationId="{D2065E93-CEB9-8ECC-D6A9-502D34894AC2}"/>
          </ac:spMkLst>
        </pc:spChg>
        <pc:spChg chg="del">
          <ac:chgData name="george lazaros" userId="c409f3bec4d9d6eb" providerId="LiveId" clId="{819206D3-BF4A-4000-B20D-F51018FC2CFC}" dt="2023-09-02T20:16:07.230" v="534" actId="21"/>
          <ac:spMkLst>
            <pc:docMk/>
            <pc:sldMk cId="2385892334" sldId="544"/>
            <ac:spMk id="3" creationId="{0423F967-ABFE-AF47-EA96-68D77B98BDA1}"/>
          </ac:spMkLst>
        </pc:spChg>
        <pc:spChg chg="add mod">
          <ac:chgData name="george lazaros" userId="c409f3bec4d9d6eb" providerId="LiveId" clId="{819206D3-BF4A-4000-B20D-F51018FC2CFC}" dt="2023-09-02T20:16:01.073" v="532"/>
          <ac:spMkLst>
            <pc:docMk/>
            <pc:sldMk cId="2385892334" sldId="544"/>
            <ac:spMk id="4" creationId="{B899A980-60A3-21A9-7160-8A37F583E6AC}"/>
          </ac:spMkLst>
        </pc:spChg>
        <pc:picChg chg="add mod">
          <ac:chgData name="george lazaros" userId="c409f3bec4d9d6eb" providerId="LiveId" clId="{819206D3-BF4A-4000-B20D-F51018FC2CFC}" dt="2023-09-02T20:15:48.663" v="529" actId="1076"/>
          <ac:picMkLst>
            <pc:docMk/>
            <pc:sldMk cId="2385892334" sldId="544"/>
            <ac:picMk id="4098" creationId="{1A2FAF33-EAE5-4046-F78C-E31CEA4C6EDA}"/>
          </ac:picMkLst>
        </pc:picChg>
      </pc:sldChg>
      <pc:sldChg chg="addSp delSp modSp new mod">
        <pc:chgData name="george lazaros" userId="c409f3bec4d9d6eb" providerId="LiveId" clId="{819206D3-BF4A-4000-B20D-F51018FC2CFC}" dt="2023-09-02T21:05:51.811" v="917" actId="2"/>
        <pc:sldMkLst>
          <pc:docMk/>
          <pc:sldMk cId="3947897144" sldId="545"/>
        </pc:sldMkLst>
        <pc:spChg chg="mod">
          <ac:chgData name="george lazaros" userId="c409f3bec4d9d6eb" providerId="LiveId" clId="{819206D3-BF4A-4000-B20D-F51018FC2CFC}" dt="2023-09-02T20:27:05.421" v="595" actId="2711"/>
          <ac:spMkLst>
            <pc:docMk/>
            <pc:sldMk cId="3947897144" sldId="545"/>
            <ac:spMk id="2" creationId="{B068F686-D715-F1C1-2253-DB3836E319BD}"/>
          </ac:spMkLst>
        </pc:spChg>
        <pc:spChg chg="mod">
          <ac:chgData name="george lazaros" userId="c409f3bec4d9d6eb" providerId="LiveId" clId="{819206D3-BF4A-4000-B20D-F51018FC2CFC}" dt="2023-09-02T21:05:51.811" v="917" actId="2"/>
          <ac:spMkLst>
            <pc:docMk/>
            <pc:sldMk cId="3947897144" sldId="545"/>
            <ac:spMk id="3" creationId="{60853C98-3CC9-71D4-ED95-09D6AB303DE1}"/>
          </ac:spMkLst>
        </pc:spChg>
        <pc:spChg chg="add del">
          <ac:chgData name="george lazaros" userId="c409f3bec4d9d6eb" providerId="LiveId" clId="{819206D3-BF4A-4000-B20D-F51018FC2CFC}" dt="2023-09-02T20:25:19.492" v="560" actId="21"/>
          <ac:spMkLst>
            <pc:docMk/>
            <pc:sldMk cId="3947897144" sldId="545"/>
            <ac:spMk id="5" creationId="{14F9FE2C-B717-A7E1-5541-A5E6194CA1C0}"/>
          </ac:spMkLst>
        </pc:spChg>
        <pc:spChg chg="add mod">
          <ac:chgData name="george lazaros" userId="c409f3bec4d9d6eb" providerId="LiveId" clId="{819206D3-BF4A-4000-B20D-F51018FC2CFC}" dt="2023-09-02T20:28:18.389" v="618"/>
          <ac:spMkLst>
            <pc:docMk/>
            <pc:sldMk cId="3947897144" sldId="545"/>
            <ac:spMk id="6" creationId="{D1AD5111-6381-C47B-3D74-7CB5768D38EF}"/>
          </ac:spMkLst>
        </pc:spChg>
      </pc:sldChg>
      <pc:sldChg chg="modSp mod">
        <pc:chgData name="george lazaros" userId="c409f3bec4d9d6eb" providerId="LiveId" clId="{819206D3-BF4A-4000-B20D-F51018FC2CFC}" dt="2023-09-02T20:30:14.997" v="660" actId="255"/>
        <pc:sldMkLst>
          <pc:docMk/>
          <pc:sldMk cId="725837724" sldId="546"/>
        </pc:sldMkLst>
        <pc:spChg chg="mod">
          <ac:chgData name="george lazaros" userId="c409f3bec4d9d6eb" providerId="LiveId" clId="{819206D3-BF4A-4000-B20D-F51018FC2CFC}" dt="2023-09-02T20:30:14.997" v="660" actId="255"/>
          <ac:spMkLst>
            <pc:docMk/>
            <pc:sldMk cId="725837724" sldId="546"/>
            <ac:spMk id="5" creationId="{99E2A72C-93D7-420B-6DE0-DE6953A88263}"/>
          </ac:spMkLst>
        </pc:spChg>
      </pc:sldChg>
      <pc:sldChg chg="addSp delSp modSp new mod modAnim">
        <pc:chgData name="george lazaros" userId="c409f3bec4d9d6eb" providerId="LiveId" clId="{819206D3-BF4A-4000-B20D-F51018FC2CFC}" dt="2023-09-02T21:04:24.183" v="893" actId="2"/>
        <pc:sldMkLst>
          <pc:docMk/>
          <pc:sldMk cId="1462218509" sldId="547"/>
        </pc:sldMkLst>
        <pc:spChg chg="mod">
          <ac:chgData name="george lazaros" userId="c409f3bec4d9d6eb" providerId="LiveId" clId="{819206D3-BF4A-4000-B20D-F51018FC2CFC}" dt="2023-09-02T21:04:24.183" v="893" actId="2"/>
          <ac:spMkLst>
            <pc:docMk/>
            <pc:sldMk cId="1462218509" sldId="547"/>
            <ac:spMk id="2" creationId="{52DBCB36-F631-7ECE-9BB5-6C040476E47B}"/>
          </ac:spMkLst>
        </pc:spChg>
        <pc:spChg chg="del">
          <ac:chgData name="george lazaros" userId="c409f3bec4d9d6eb" providerId="LiveId" clId="{819206D3-BF4A-4000-B20D-F51018FC2CFC}" dt="2023-09-02T20:38:58.340" v="810" actId="478"/>
          <ac:spMkLst>
            <pc:docMk/>
            <pc:sldMk cId="1462218509" sldId="547"/>
            <ac:spMk id="3" creationId="{64A9241A-0972-D62E-FB6F-7FD984BD4C88}"/>
          </ac:spMkLst>
        </pc:spChg>
        <pc:spChg chg="add mod">
          <ac:chgData name="george lazaros" userId="c409f3bec4d9d6eb" providerId="LiveId" clId="{819206D3-BF4A-4000-B20D-F51018FC2CFC}" dt="2023-09-02T20:38:56.402" v="809"/>
          <ac:spMkLst>
            <pc:docMk/>
            <pc:sldMk cId="1462218509" sldId="547"/>
            <ac:spMk id="4" creationId="{EA156EE5-463E-8466-D8E7-C8D110495500}"/>
          </ac:spMkLst>
        </pc:spChg>
        <pc:picChg chg="add mod">
          <ac:chgData name="george lazaros" userId="c409f3bec4d9d6eb" providerId="LiveId" clId="{819206D3-BF4A-4000-B20D-F51018FC2CFC}" dt="2023-09-02T20:58:16.820" v="859" actId="1076"/>
          <ac:picMkLst>
            <pc:docMk/>
            <pc:sldMk cId="1462218509" sldId="547"/>
            <ac:picMk id="5" creationId="{C08CE9B6-9241-9B8E-0448-1C824F4F743E}"/>
          </ac:picMkLst>
        </pc:picChg>
      </pc:sldChg>
      <pc:sldChg chg="addSp modSp mod modAnim">
        <pc:chgData name="george lazaros" userId="c409f3bec4d9d6eb" providerId="LiveId" clId="{819206D3-BF4A-4000-B20D-F51018FC2CFC}" dt="2023-09-02T21:05:44.129" v="914" actId="2"/>
        <pc:sldMkLst>
          <pc:docMk/>
          <pc:sldMk cId="27907961" sldId="548"/>
        </pc:sldMkLst>
        <pc:spChg chg="mod">
          <ac:chgData name="george lazaros" userId="c409f3bec4d9d6eb" providerId="LiveId" clId="{819206D3-BF4A-4000-B20D-F51018FC2CFC}" dt="2023-09-02T21:05:44.129" v="914" actId="2"/>
          <ac:spMkLst>
            <pc:docMk/>
            <pc:sldMk cId="27907961" sldId="548"/>
            <ac:spMk id="3" creationId="{60897629-DEB5-7B1C-A7E4-2E2CFCD43F48}"/>
          </ac:spMkLst>
        </pc:spChg>
        <pc:picChg chg="add mod">
          <ac:chgData name="george lazaros" userId="c409f3bec4d9d6eb" providerId="LiveId" clId="{819206D3-BF4A-4000-B20D-F51018FC2CFC}" dt="2023-09-02T21:00:08.008" v="871" actId="1076"/>
          <ac:picMkLst>
            <pc:docMk/>
            <pc:sldMk cId="27907961" sldId="548"/>
            <ac:picMk id="4" creationId="{77863FDE-2BA8-CC3E-256D-C73E8CE930B3}"/>
          </ac:picMkLst>
        </pc:picChg>
        <pc:picChg chg="add mod">
          <ac:chgData name="george lazaros" userId="c409f3bec4d9d6eb" providerId="LiveId" clId="{819206D3-BF4A-4000-B20D-F51018FC2CFC}" dt="2023-09-02T21:01:23.618" v="879" actId="1076"/>
          <ac:picMkLst>
            <pc:docMk/>
            <pc:sldMk cId="27907961" sldId="548"/>
            <ac:picMk id="5" creationId="{7345BE11-D1F0-8E10-BB54-4D8E2F6A8397}"/>
          </ac:picMkLst>
        </pc:picChg>
      </pc:sldChg>
      <pc:sldChg chg="addSp modSp mod modAnim">
        <pc:chgData name="george lazaros" userId="c409f3bec4d9d6eb" providerId="LiveId" clId="{819206D3-BF4A-4000-B20D-F51018FC2CFC}" dt="2023-09-02T21:04:18.491" v="890" actId="2"/>
        <pc:sldMkLst>
          <pc:docMk/>
          <pc:sldMk cId="1360200111" sldId="549"/>
        </pc:sldMkLst>
        <pc:spChg chg="mod">
          <ac:chgData name="george lazaros" userId="c409f3bec4d9d6eb" providerId="LiveId" clId="{819206D3-BF4A-4000-B20D-F51018FC2CFC}" dt="2023-09-02T21:04:18.491" v="890" actId="2"/>
          <ac:spMkLst>
            <pc:docMk/>
            <pc:sldMk cId="1360200111" sldId="549"/>
            <ac:spMk id="3" creationId="{60897629-DEB5-7B1C-A7E4-2E2CFCD43F48}"/>
          </ac:spMkLst>
        </pc:spChg>
        <pc:spChg chg="add mod">
          <ac:chgData name="george lazaros" userId="c409f3bec4d9d6eb" providerId="LiveId" clId="{819206D3-BF4A-4000-B20D-F51018FC2CFC}" dt="2023-09-02T21:04:05.123" v="889" actId="2085"/>
          <ac:spMkLst>
            <pc:docMk/>
            <pc:sldMk cId="1360200111" sldId="549"/>
            <ac:spMk id="5" creationId="{B920E005-2F96-57D6-C70E-408B656F4E22}"/>
          </ac:spMkLst>
        </pc:spChg>
        <pc:picChg chg="add mod">
          <ac:chgData name="george lazaros" userId="c409f3bec4d9d6eb" providerId="LiveId" clId="{819206D3-BF4A-4000-B20D-F51018FC2CFC}" dt="2023-09-02T21:03:36.004" v="886" actId="1076"/>
          <ac:picMkLst>
            <pc:docMk/>
            <pc:sldMk cId="1360200111" sldId="549"/>
            <ac:picMk id="4" creationId="{E87112C1-9DE9-E5CF-D763-4B5B7A2BB47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BED95-BEF8-43FD-8F63-DBDADDB03C48}" type="datetimeFigureOut">
              <a:rPr lang="el-GR" smtClean="0"/>
              <a:t>7/9/2023</a:t>
            </a:fld>
            <a:endParaRPr lang="el-GR" dirty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 dirty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8C28B-A95E-4B2F-AF3E-57B617B1A0BA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53085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Θέση εικόνας διαφάνειας 1">
            <a:extLst>
              <a:ext uri="{FF2B5EF4-FFF2-40B4-BE49-F238E27FC236}">
                <a16:creationId xmlns:a16="http://schemas.microsoft.com/office/drawing/2014/main" id="{FD26567F-5BD6-AA60-C71F-9DE290417F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Θέση σημειώσεων 2">
            <a:extLst>
              <a:ext uri="{FF2B5EF4-FFF2-40B4-BE49-F238E27FC236}">
                <a16:creationId xmlns:a16="http://schemas.microsoft.com/office/drawing/2014/main" id="{D98E5657-DC63-22C9-C06C-72A9B2E65B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l-GR" altLang="el-GR" dirty="0"/>
              <a:t>Στα 3 από τα 4 κλινικά σενάρια οι κοιλιακές αρρυθμίες αποτελούν κεντρική συνιστώσα</a:t>
            </a:r>
          </a:p>
        </p:txBody>
      </p:sp>
      <p:sp>
        <p:nvSpPr>
          <p:cNvPr id="40964" name="Θέση αριθμού διαφάνειας 3">
            <a:extLst>
              <a:ext uri="{FF2B5EF4-FFF2-40B4-BE49-F238E27FC236}">
                <a16:creationId xmlns:a16="http://schemas.microsoft.com/office/drawing/2014/main" id="{3AA3EE5A-9EE6-9752-BA75-257B961562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u="sng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 marL="742950" indent="-285750">
              <a:defRPr sz="3600" u="sng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 marL="1143000" indent="-228600">
              <a:defRPr sz="3600" u="sng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 marL="1600200" indent="-228600">
              <a:defRPr sz="3600" u="sng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 marL="2057400" indent="-228600">
              <a:defRPr sz="3600" u="sng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u="sng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fld id="{0C043638-E793-41DA-9D26-D81601F23DD6}" type="slidenum">
              <a:rPr lang="el-GR" altLang="el-GR" sz="1200" smtClean="0"/>
              <a:pPr/>
              <a:t>32</a:t>
            </a:fld>
            <a:endParaRPr lang="el-GR" altLang="el-GR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1108E76-A8A6-4A69-8C3F-0932BC1A7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F6B4C66A-D158-4104-8150-0EDB46AC0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DCE14FB-C26E-4E67-B432-A423E9B33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F956-723C-4FAF-A63F-12D762D7ECAB}" type="datetimeFigureOut">
              <a:rPr lang="el-GR" smtClean="0"/>
              <a:t>7/9/2023</a:t>
            </a:fld>
            <a:endParaRPr lang="el-GR" dirty="0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8CD16F2-DE39-420E-AAB4-BAF4AABB9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659C06C-4A5D-4059-9C29-01EBF290D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0828-C895-4E11-8010-ACB6574CB953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16297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97A5C00-250D-44E8-A64C-80494A394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656E765-2E42-4F86-B5B7-613D01F604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F93EEEE-8E6A-46E9-89AE-2F4837032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F956-723C-4FAF-A63F-12D762D7ECAB}" type="datetimeFigureOut">
              <a:rPr lang="el-GR" smtClean="0"/>
              <a:t>7/9/2023</a:t>
            </a:fld>
            <a:endParaRPr lang="el-GR" dirty="0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1110CA7-8E41-40BD-A2B6-60634DCD2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58962B6-74AF-4F49-8EE7-E5ADF65C8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0828-C895-4E11-8010-ACB6574CB953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51447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48446CA3-61A8-4A84-A800-FB8167D655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B41D8D3-B8C9-4CD3-BFB3-52FF5601D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0785CB6-705E-40C6-A919-3442D432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F956-723C-4FAF-A63F-12D762D7ECAB}" type="datetimeFigureOut">
              <a:rPr lang="el-GR" smtClean="0"/>
              <a:t>7/9/2023</a:t>
            </a:fld>
            <a:endParaRPr lang="el-GR" dirty="0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C39C8F1-2A68-45D1-9EE9-EDA907BD7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81CEF98-0834-4633-A605-EECE71B11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0828-C895-4E11-8010-ACB6574CB953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94058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13D0075-C511-43A7-9AEC-E2075825B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D7352D3-FBAC-449F-AF31-3ECBC781E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49CA360-88E8-450E-ABA3-AD3D4EC77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F956-723C-4FAF-A63F-12D762D7ECAB}" type="datetimeFigureOut">
              <a:rPr lang="el-GR" smtClean="0"/>
              <a:t>7/9/2023</a:t>
            </a:fld>
            <a:endParaRPr lang="el-GR" dirty="0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54F7A86-E0F5-4945-BB04-084E31BC7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5A16402-47CE-4808-84DA-BC388ABC1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0828-C895-4E11-8010-ACB6574CB953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16670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6E33C12-D4BC-4227-A719-F219500E3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BA5E54B-0110-479B-BCAF-C61840AEC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3D00CA4-EE86-480D-883F-AA3D18806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F956-723C-4FAF-A63F-12D762D7ECAB}" type="datetimeFigureOut">
              <a:rPr lang="el-GR" smtClean="0"/>
              <a:t>7/9/2023</a:t>
            </a:fld>
            <a:endParaRPr lang="el-GR" dirty="0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E3E1B4D-C46F-4B79-81C5-B9E7FE873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A5B9E0B-9255-4AFE-B892-918DC4525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0828-C895-4E11-8010-ACB6574CB953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49608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FCC0AB0-034B-4991-A3DB-615DDBA3B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F9F08D6-153D-4137-8009-53229C9FC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DF58FF04-92AC-4D42-959F-137C3E2F0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1C4B2B2-E51F-4F96-B802-48E11F387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F956-723C-4FAF-A63F-12D762D7ECAB}" type="datetimeFigureOut">
              <a:rPr lang="el-GR" smtClean="0"/>
              <a:t>7/9/2023</a:t>
            </a:fld>
            <a:endParaRPr lang="el-GR" dirty="0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E6513DB-403F-4A6C-BB3D-B35AA542F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0736D61-A225-4F69-A834-0C78499EE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0828-C895-4E11-8010-ACB6574CB953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78232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2BC3F11-1707-4905-921E-EB66A37AA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C886A80-61A4-4577-BA88-7925A62A8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07D52B8F-9864-4661-856A-0C3D446F54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3C5337A0-AC04-4825-B4CA-394084A94B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C62393B4-182D-4B77-9D4A-561D1E3F2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2BDAD0E1-29C4-4875-852C-0E41F47F1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F956-723C-4FAF-A63F-12D762D7ECAB}" type="datetimeFigureOut">
              <a:rPr lang="el-GR" smtClean="0"/>
              <a:t>7/9/2023</a:t>
            </a:fld>
            <a:endParaRPr lang="el-GR" dirty="0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D26361F4-82DA-4EA6-98B6-F46CE3002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603D135B-ECE6-4E14-90A7-C8D27DF69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0828-C895-4E11-8010-ACB6574CB953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82369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9CD14D8-F14F-4E73-9B77-6E3ACCB1D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A9E9F7F6-4CCD-4D72-A453-7CE71037F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F956-723C-4FAF-A63F-12D762D7ECAB}" type="datetimeFigureOut">
              <a:rPr lang="el-GR" smtClean="0"/>
              <a:t>7/9/2023</a:t>
            </a:fld>
            <a:endParaRPr lang="el-GR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D2C5AEA2-9320-4417-ACC7-F6940E9A2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4B3207DF-8638-4D01-A577-7DEA53575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0828-C895-4E11-8010-ACB6574CB953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40225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DE48B056-42D0-457B-8A3F-43004333D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F956-723C-4FAF-A63F-12D762D7ECAB}" type="datetimeFigureOut">
              <a:rPr lang="el-GR" smtClean="0"/>
              <a:t>7/9/2023</a:t>
            </a:fld>
            <a:endParaRPr lang="el-GR" dirty="0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BCD1B12B-5157-4C7F-B729-6F10992BC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56F9E5AF-0F8C-4B75-81FE-5F9523B5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0828-C895-4E11-8010-ACB6574CB953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95442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56DCD30-543A-4734-BCC4-8D2D0D81D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731AC52-F1AD-4FBB-92BE-9BAF0D0F6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F3084AD-55A2-4CCB-AF2D-783301315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6BBE79E-9454-45BD-8941-6F324B4D8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F956-723C-4FAF-A63F-12D762D7ECAB}" type="datetimeFigureOut">
              <a:rPr lang="el-GR" smtClean="0"/>
              <a:t>7/9/2023</a:t>
            </a:fld>
            <a:endParaRPr lang="el-GR" dirty="0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7B3E00AF-97AD-46D8-AD10-B2F4D7401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1D9CF39-047D-4F87-A3AF-724F7BEB1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0828-C895-4E11-8010-ACB6574CB953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72961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806D566-254D-40BD-AEBA-2900505BB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A5B69307-57DC-4474-A85C-F0CCA8F86F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F70B78A-22F1-40CE-8168-31201BE6D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B5795AC-76C2-484E-BCF2-5E2B7AB85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F956-723C-4FAF-A63F-12D762D7ECAB}" type="datetimeFigureOut">
              <a:rPr lang="el-GR" smtClean="0"/>
              <a:t>7/9/2023</a:t>
            </a:fld>
            <a:endParaRPr lang="el-GR" dirty="0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8F35ADE-63A4-4B6E-89A7-98F044556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C0167D3-12BA-4682-BB29-2DEDCAA13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A0828-C895-4E11-8010-ACB6574CB953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4274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30E93848-3263-4D8C-B43C-0D92D7BAC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0B33DC2-D006-4395-A9A9-9EB6E434A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BFD238E-29C2-493F-A772-42D3D9890A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9F956-723C-4FAF-A63F-12D762D7ECAB}" type="datetimeFigureOut">
              <a:rPr lang="el-GR" smtClean="0"/>
              <a:t>7/9/2023</a:t>
            </a:fld>
            <a:endParaRPr lang="el-GR" dirty="0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F1DCAD1-36C1-49B0-9D99-9F51D701F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0CC2D86-D9D2-436D-949C-42C0EEBC7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A0828-C895-4E11-8010-ACB6574CB953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9899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radiographics.rsna.org/content/21/2/439/F11.large.jpg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gr/imgres?imgurl=http://www.rbwm.gov.uk/graphics/med_ss_ambulance_207x183.gif&amp;imgrefurl=http://www.e-steki.gr/showthread.php?t=4630&amp;page=3&amp;h=183&amp;w=207&amp;sz=6&amp;hl=el&amp;start=7&amp;um=1&amp;tbnid=Y2Bl60GxKIxutM:&amp;tbnh=93&amp;tbnw=105&amp;prev=/images?q=ambulance&amp;gbv=2&amp;um=1&amp;hl=el&amp;cr=countryGR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hyperlink" Target="http://www.bact.wisc.edu/Microtextbook/images/textbook/viralPath/flu_fig.gi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4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49698381-13CA-E597-4DE7-A853CDA5752B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491548" y="3210204"/>
            <a:ext cx="11379200" cy="1944216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l-GR" sz="500" dirty="0">
              <a:solidFill>
                <a:srgbClr val="002060"/>
              </a:solidFill>
              <a:cs typeface="Calibri Light" panose="020F03020202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l-GR" sz="3200" b="1" dirty="0"/>
              <a:t>Θωρακικός πόνος και παθολογία καρδιάς</a:t>
            </a:r>
          </a:p>
        </p:txBody>
      </p:sp>
      <p:pic>
        <p:nvPicPr>
          <p:cNvPr id="4" name="Picture 10" descr="athin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82" y="7937"/>
            <a:ext cx="6286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05" y="7937"/>
            <a:ext cx="900113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Θέση περιεχομένου 2"/>
          <p:cNvSpPr txBox="1">
            <a:spLocks/>
          </p:cNvSpPr>
          <p:nvPr/>
        </p:nvSpPr>
        <p:spPr>
          <a:xfrm>
            <a:off x="2927648" y="5085184"/>
            <a:ext cx="6480720" cy="1540768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sz="2300" dirty="0">
                <a:latin typeface="Calibri" panose="020F0502020204030204" pitchFamily="34" charset="0"/>
                <a:cs typeface="Calibri" panose="020F0502020204030204" pitchFamily="34" charset="0"/>
              </a:rPr>
              <a:t>Γεώργιος Λάζαρος</a:t>
            </a:r>
          </a:p>
          <a:p>
            <a:pPr marL="0" indent="0" algn="ctr">
              <a:buNone/>
            </a:pPr>
            <a:r>
              <a:rPr lang="el-GR" sz="2300" dirty="0">
                <a:latin typeface="Calibri" panose="020F0502020204030204" pitchFamily="34" charset="0"/>
                <a:cs typeface="Calibri" panose="020F0502020204030204" pitchFamily="34" charset="0"/>
              </a:rPr>
              <a:t>Καρδιολόγος, Διευθυντής ΕΣΥ</a:t>
            </a:r>
          </a:p>
          <a:p>
            <a:pPr marL="0" indent="0" algn="ctr">
              <a:buNone/>
            </a:pPr>
            <a:r>
              <a:rPr lang="el-GR" sz="2300" dirty="0">
                <a:latin typeface="Calibri" panose="020F0502020204030204" pitchFamily="34" charset="0"/>
                <a:cs typeface="Calibri" panose="020F0502020204030204" pitchFamily="34" charset="0"/>
              </a:rPr>
              <a:t>Α’ Πανεπιστημιακή Καρδιολογική Κλινική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300" dirty="0">
                <a:latin typeface="Calibri" panose="020F0502020204030204" pitchFamily="34" charset="0"/>
                <a:cs typeface="Calibri" panose="020F0502020204030204" pitchFamily="34" charset="0"/>
              </a:rPr>
              <a:t>ΕΚΠΑ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l-GR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l-GR" sz="2300" dirty="0">
                <a:latin typeface="Calibri" panose="020F0502020204030204" pitchFamily="34" charset="0"/>
                <a:cs typeface="Calibri" panose="020F0502020204030204" pitchFamily="34" charset="0"/>
              </a:rPr>
              <a:t>Ιπποκράτειο Γ. Ν. Αθηνών</a:t>
            </a:r>
          </a:p>
        </p:txBody>
      </p:sp>
      <p:pic>
        <p:nvPicPr>
          <p:cNvPr id="1030" name="Picture 6" descr="Αποτέλεσμα εικόνας για heart atta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4580717"/>
            <a:ext cx="2024606" cy="138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Αποτέλεσμα εικόνας για coronary arteries carto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029" y="4689140"/>
            <a:ext cx="1136286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" descr="Αποτέλεσμα εικόνας για Ναύπλιο, Αργολίδα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dirty="0">
              <a:latin typeface="Calibri" panose="020F0502020204030204" pitchFamily="34" charset="0"/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2D0372C9-E219-8548-EFFD-82836F0B9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045" y="408921"/>
            <a:ext cx="7019925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49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02273F79-479E-A508-8620-2CB3EAE40EB1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3076" name="Picture 4" descr="ECG on presentation demonstrating an acute inferior MI with posterior... |  Download Scientific Diagram">
            <a:extLst>
              <a:ext uri="{FF2B5EF4-FFF2-40B4-BE49-F238E27FC236}">
                <a16:creationId xmlns:a16="http://schemas.microsoft.com/office/drawing/2014/main" id="{58A46C6E-84C7-62E3-776B-972C1D5F5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2" y="0"/>
            <a:ext cx="809625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03A1D4-7A92-8FE3-C8E8-444421593A47}"/>
              </a:ext>
            </a:extLst>
          </p:cNvPr>
          <p:cNvSpPr txBox="1"/>
          <p:nvPr/>
        </p:nvSpPr>
        <p:spPr>
          <a:xfrm>
            <a:off x="2881746" y="4577774"/>
            <a:ext cx="610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ST elevation at the J-point in at least two contiguous leads: </a:t>
            </a:r>
            <a:endParaRPr lang="el-GR" dirty="0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68B993E6-3FA7-615C-227F-AB8187CF6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019" y="5067180"/>
            <a:ext cx="7934325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35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2DBCB36-F631-7ECE-9BB5-6C040476E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>
                <a:latin typeface="+mn-lt"/>
              </a:rPr>
              <a:t>Ηχωκαρδιογράφημα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EA156EE5-463E-8466-D8E7-C8D110495500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5" name="TAKOTSUBO">
            <a:hlinkClick r:id="" action="ppaction://media"/>
            <a:extLst>
              <a:ext uri="{FF2B5EF4-FFF2-40B4-BE49-F238E27FC236}">
                <a16:creationId xmlns:a16="http://schemas.microsoft.com/office/drawing/2014/main" id="{C08CE9B6-9241-9B8E-0448-1C824F4F74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2728" y="1875125"/>
            <a:ext cx="5923900" cy="402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1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대한심장학회">
            <a:extLst>
              <a:ext uri="{FF2B5EF4-FFF2-40B4-BE49-F238E27FC236}">
                <a16:creationId xmlns:a16="http://schemas.microsoft.com/office/drawing/2014/main" id="{1A2FAF33-EAE5-4046-F78C-E31CEA4C6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471" y="2431618"/>
            <a:ext cx="5509058" cy="27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899A980-60A3-21A9-7160-8A37F583E6AC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9589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FD754F80-607D-B264-F15D-FF78A857C500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B620544-DAF9-79B7-4F66-D4A0611C3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382" y="0"/>
            <a:ext cx="6584410" cy="688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07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51F54B0A-3E40-C16A-093D-A20B639BC166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E7933D8B-2206-DA1D-F1C6-54982A67F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219" y="2207780"/>
            <a:ext cx="717232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11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AB575E29-D099-1FA2-3064-3E0E81998A2B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B89126C-FE58-0F91-BBF1-87F64EB48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909" y="0"/>
            <a:ext cx="6359164" cy="683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6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33EBDFC-E53A-F2E8-B029-AED560027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2857500"/>
            <a:ext cx="6934200" cy="1143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3470" dir="2700000" algn="ctr" rotWithShape="0">
              <a:schemeClr val="bg2"/>
            </a:outerShdw>
          </a:effec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l-GR" altLang="el-GR" sz="3200" b="1" u="none" kern="0" dirty="0">
                <a:solidFill>
                  <a:schemeClr val="tx1"/>
                </a:solidFill>
                <a:latin typeface="Calibri" panose="020F0502020204030204" pitchFamily="34" charset="0"/>
              </a:rPr>
              <a:t>Οξεία περικαρδίτιδα</a:t>
            </a:r>
            <a:endParaRPr lang="en-US" altLang="el-GR" sz="3200" b="1" u="none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85FD6C2-8925-18C2-28A5-17B5E292ECE5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75171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AutoShape 7">
            <a:extLst>
              <a:ext uri="{FF2B5EF4-FFF2-40B4-BE49-F238E27FC236}">
                <a16:creationId xmlns:a16="http://schemas.microsoft.com/office/drawing/2014/main" id="{8A8B0B55-8E1B-775D-2957-ECC935C40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363" y="2205038"/>
            <a:ext cx="8731250" cy="3754437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sz="2000" u="none" dirty="0">
                <a:solidFill>
                  <a:schemeClr val="bg1"/>
                </a:solidFill>
                <a:latin typeface="Arial" charset="0"/>
              </a:rPr>
              <a:t>      </a:t>
            </a:r>
            <a:r>
              <a:rPr lang="el-GR" sz="2400" b="1" u="none" dirty="0">
                <a:solidFill>
                  <a:schemeClr val="bg1"/>
                </a:solidFill>
                <a:latin typeface="Arial" charset="0"/>
              </a:rPr>
              <a:t>Η διάγνωση της οξείας περικαρδίτιδας </a:t>
            </a:r>
          </a:p>
          <a:p>
            <a:pPr>
              <a:defRPr/>
            </a:pPr>
            <a:r>
              <a:rPr lang="el-GR" sz="2400" b="1" u="none" dirty="0">
                <a:solidFill>
                  <a:schemeClr val="bg1"/>
                </a:solidFill>
                <a:latin typeface="Arial" charset="0"/>
              </a:rPr>
              <a:t>τίθεται  όταν υπάρχουν 2 από τα παρακάτω </a:t>
            </a:r>
          </a:p>
          <a:p>
            <a:pPr>
              <a:defRPr/>
            </a:pPr>
            <a:r>
              <a:rPr lang="el-GR" sz="2400" b="1" u="none" dirty="0">
                <a:solidFill>
                  <a:schemeClr val="bg1"/>
                </a:solidFill>
                <a:latin typeface="Arial" charset="0"/>
              </a:rPr>
              <a:t>κριτήρια</a:t>
            </a:r>
            <a:r>
              <a:rPr lang="en-US" sz="2400" b="1" u="none" dirty="0">
                <a:solidFill>
                  <a:schemeClr val="bg1"/>
                </a:solidFill>
                <a:latin typeface="Arial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l-GR" sz="1900" u="none" dirty="0">
                <a:solidFill>
                  <a:schemeClr val="bg1"/>
                </a:solidFill>
                <a:latin typeface="Arial" charset="0"/>
              </a:rPr>
              <a:t>Τυπικό θωρακικό άλγος	 	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l-GR" sz="1900" u="none" dirty="0">
                <a:solidFill>
                  <a:schemeClr val="bg1"/>
                </a:solidFill>
                <a:latin typeface="Arial" charset="0"/>
              </a:rPr>
              <a:t>Ήχος περικαρδιακής τριβής</a:t>
            </a:r>
            <a:endParaRPr lang="en-US" sz="1900" u="none" dirty="0">
              <a:solidFill>
                <a:schemeClr val="bg1"/>
              </a:solidFill>
              <a:latin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l-GR" sz="1900" u="none" dirty="0">
                <a:solidFill>
                  <a:schemeClr val="bg1"/>
                </a:solidFill>
                <a:latin typeface="Arial" charset="0"/>
              </a:rPr>
              <a:t>Ενδεικτική ηλεκτροκαρδιογραφική εικόνα </a:t>
            </a:r>
            <a:r>
              <a:rPr lang="en-US" sz="1900" u="none" dirty="0">
                <a:solidFill>
                  <a:schemeClr val="bg1"/>
                </a:solidFill>
                <a:latin typeface="Arial" charset="0"/>
              </a:rPr>
              <a:t>(</a:t>
            </a:r>
            <a:r>
              <a:rPr lang="el-GR" sz="1900" u="none" dirty="0">
                <a:solidFill>
                  <a:schemeClr val="bg1"/>
                </a:solidFill>
                <a:latin typeface="Arial" charset="0"/>
              </a:rPr>
              <a:t>τυπικά</a:t>
            </a:r>
          </a:p>
          <a:p>
            <a:pPr>
              <a:defRPr/>
            </a:pPr>
            <a:r>
              <a:rPr lang="el-GR" sz="1900" u="none" dirty="0">
                <a:solidFill>
                  <a:schemeClr val="bg1"/>
                </a:solidFill>
                <a:latin typeface="Arial" charset="0"/>
              </a:rPr>
              <a:t>  ανάσπαση του </a:t>
            </a:r>
            <a:r>
              <a:rPr lang="en-US" sz="1900" u="none" dirty="0">
                <a:solidFill>
                  <a:schemeClr val="bg1"/>
                </a:solidFill>
                <a:latin typeface="Arial" charset="0"/>
              </a:rPr>
              <a:t>ST </a:t>
            </a:r>
            <a:r>
              <a:rPr lang="el-GR" sz="1900" u="none" dirty="0">
                <a:solidFill>
                  <a:schemeClr val="bg1"/>
                </a:solidFill>
                <a:latin typeface="Arial" charset="0"/>
              </a:rPr>
              <a:t>διαστήματος με κατάσπαση του </a:t>
            </a:r>
            <a:r>
              <a:rPr lang="en-US" sz="1900" u="none" dirty="0">
                <a:solidFill>
                  <a:schemeClr val="bg1"/>
                </a:solidFill>
                <a:latin typeface="Arial" charset="0"/>
              </a:rPr>
              <a:t>PR</a:t>
            </a:r>
            <a:endParaRPr lang="el-GR" sz="1900" u="none" dirty="0">
              <a:solidFill>
                <a:schemeClr val="bg1"/>
              </a:solidFill>
              <a:latin typeface="Arial" charset="0"/>
            </a:endParaRPr>
          </a:p>
          <a:p>
            <a:pPr>
              <a:defRPr/>
            </a:pPr>
            <a:r>
              <a:rPr lang="el-GR" sz="1900" u="none" dirty="0">
                <a:solidFill>
                  <a:schemeClr val="bg1"/>
                </a:solidFill>
                <a:latin typeface="Arial" charset="0"/>
              </a:rPr>
              <a:t>  διαστήματος 		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l-GR" sz="1900" u="none" dirty="0">
                <a:solidFill>
                  <a:schemeClr val="bg1"/>
                </a:solidFill>
                <a:latin typeface="Arial" charset="0"/>
              </a:rPr>
              <a:t>Νεοεμφανιζόμενη ή αυξανόμενη σε ποσότητα περικαρδιακή συλλογή</a:t>
            </a:r>
          </a:p>
          <a:p>
            <a:pPr>
              <a:defRPr/>
            </a:pPr>
            <a:r>
              <a:rPr lang="en-US" sz="1900" u="none" dirty="0">
                <a:solidFill>
                  <a:schemeClr val="bg1"/>
                </a:solidFill>
                <a:latin typeface="Arial" charset="0"/>
              </a:rPr>
              <a:t>*</a:t>
            </a:r>
            <a:r>
              <a:rPr lang="el-GR" sz="1900" u="none" dirty="0">
                <a:solidFill>
                  <a:schemeClr val="bg1"/>
                </a:solidFill>
                <a:latin typeface="Arial" charset="0"/>
              </a:rPr>
              <a:t>Α</a:t>
            </a:r>
            <a:r>
              <a:rPr lang="el-GR" sz="2000" u="none" dirty="0">
                <a:solidFill>
                  <a:schemeClr val="bg1"/>
                </a:solidFill>
                <a:latin typeface="Arial" charset="0"/>
              </a:rPr>
              <a:t>ύξηση της </a:t>
            </a:r>
            <a:r>
              <a:rPr lang="en-US" sz="2000" u="none" dirty="0">
                <a:solidFill>
                  <a:schemeClr val="bg1"/>
                </a:solidFill>
                <a:latin typeface="Arial" charset="0"/>
              </a:rPr>
              <a:t>CRP</a:t>
            </a:r>
            <a:r>
              <a:rPr lang="el-GR" sz="2000" u="none" dirty="0">
                <a:solidFill>
                  <a:schemeClr val="bg1"/>
                </a:solidFill>
                <a:latin typeface="Arial" charset="0"/>
              </a:rPr>
              <a:t> και απεικόνιση θεωρούνται επιβεβαιωτικά κριτήρια</a:t>
            </a:r>
            <a:endParaRPr lang="el-GR" sz="1900" u="none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267" name="Τίτλος 1">
            <a:extLst>
              <a:ext uri="{FF2B5EF4-FFF2-40B4-BE49-F238E27FC236}">
                <a16:creationId xmlns:a16="http://schemas.microsoft.com/office/drawing/2014/main" id="{5E048645-4957-A7AA-0DBF-ED0E37A51D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3526" y="769939"/>
            <a:ext cx="9209087" cy="561975"/>
          </a:xfrm>
          <a:solidFill>
            <a:srgbClr val="FFFFFF"/>
          </a:solidFill>
        </p:spPr>
        <p:txBody>
          <a:bodyPr/>
          <a:lstStyle/>
          <a:p>
            <a:pPr algn="ctr" eaLnBrk="1" hangingPunct="1"/>
            <a:r>
              <a:rPr lang="el-GR" altLang="el-GR" sz="2900" b="1" dirty="0">
                <a:latin typeface="+mn-lt"/>
              </a:rPr>
              <a:t>Διαγνωστικά κριτήρια οξείας περικαρδίτιδας</a:t>
            </a:r>
          </a:p>
        </p:txBody>
      </p:sp>
      <p:sp>
        <p:nvSpPr>
          <p:cNvPr id="11268" name="Θέση περιεχομένου 2">
            <a:extLst>
              <a:ext uri="{FF2B5EF4-FFF2-40B4-BE49-F238E27FC236}">
                <a16:creationId xmlns:a16="http://schemas.microsoft.com/office/drawing/2014/main" id="{4A0F36C5-3BF9-FC3E-3BB7-3FD14772B4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56588" y="6424613"/>
            <a:ext cx="2592387" cy="317500"/>
          </a:xfrm>
        </p:spPr>
        <p:txBody>
          <a:bodyPr/>
          <a:lstStyle/>
          <a:p>
            <a:pPr marL="0" indent="0">
              <a:buFont typeface="Monotype Sorts" pitchFamily="2" charset="2"/>
              <a:buNone/>
            </a:pPr>
            <a:r>
              <a:rPr lang="en-US" altLang="el-GR" sz="1400" b="1" dirty="0">
                <a:solidFill>
                  <a:schemeClr val="bg2"/>
                </a:solidFill>
                <a:effectLst/>
              </a:rPr>
              <a:t>Circulation 2010;121:916-928.</a:t>
            </a:r>
            <a:endParaRPr lang="el-GR" altLang="el-GR" sz="1400" b="1" dirty="0">
              <a:solidFill>
                <a:schemeClr val="bg2"/>
              </a:solidFill>
              <a:effectLst/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5FB9B514-EA17-CA9B-5F7D-AAC1B3F87E16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>
            <a:extLst>
              <a:ext uri="{FF2B5EF4-FFF2-40B4-BE49-F238E27FC236}">
                <a16:creationId xmlns:a16="http://schemas.microsoft.com/office/drawing/2014/main" id="{4185C4C3-F3D8-90DA-CE5F-9AA0945EEA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66850" y="1797050"/>
            <a:ext cx="9258300" cy="4872038"/>
          </a:xfrm>
        </p:spPr>
        <p:txBody>
          <a:bodyPr/>
          <a:lstStyle/>
          <a:p>
            <a:pPr marL="0" indent="0" eaLnBrk="1" hangingPunct="1">
              <a:buFont typeface="Monotype Sorts" pitchFamily="2" charset="2"/>
              <a:buNone/>
              <a:defRPr/>
            </a:pPr>
            <a:r>
              <a:rPr lang="el-GR" sz="2000" b="1" dirty="0">
                <a:effectLst/>
              </a:rPr>
              <a:t>1. Οξεία ιδιοπαθής</a:t>
            </a:r>
            <a:r>
              <a:rPr lang="en-US" sz="2000" b="1" dirty="0">
                <a:effectLst/>
              </a:rPr>
              <a:t> </a:t>
            </a:r>
            <a:r>
              <a:rPr lang="el-GR" sz="2000" b="1" dirty="0">
                <a:effectLst/>
              </a:rPr>
              <a:t>περικαρδίτιδα</a:t>
            </a:r>
          </a:p>
          <a:p>
            <a:pPr marL="533400" indent="-533400" eaLnBrk="1" hangingPunct="1">
              <a:buFont typeface="Wingdings" pitchFamily="2" charset="2"/>
              <a:buChar char="ü"/>
              <a:defRPr/>
            </a:pPr>
            <a:endParaRPr lang="el-GR" sz="2000" b="1" dirty="0">
              <a:effectLst/>
            </a:endParaRPr>
          </a:p>
          <a:p>
            <a:pPr marL="0" indent="0" eaLnBrk="1" hangingPunct="1">
              <a:buFont typeface="Monotype Sorts" pitchFamily="2" charset="2"/>
              <a:buNone/>
              <a:defRPr/>
            </a:pPr>
            <a:r>
              <a:rPr lang="el-GR" sz="2000" b="1" dirty="0">
                <a:effectLst/>
              </a:rPr>
              <a:t>2. Ειδικές μορφές περικαρδίτιδας</a:t>
            </a:r>
          </a:p>
          <a:p>
            <a:pPr marL="0" indent="0" eaLnBrk="1" hangingPunct="1">
              <a:buFont typeface="Monotype Sorts" pitchFamily="2" charset="2"/>
              <a:buNone/>
              <a:defRPr/>
            </a:pPr>
            <a:r>
              <a:rPr lang="el-GR" sz="2000" b="1" dirty="0">
                <a:effectLst/>
              </a:rPr>
              <a:t>δευτεροπαθείς σε:</a:t>
            </a:r>
          </a:p>
          <a:p>
            <a:pPr marL="0" indent="0" eaLnBrk="1" hangingPunct="1">
              <a:buFont typeface="Monotype Sorts" pitchFamily="2" charset="2"/>
              <a:buNone/>
              <a:defRPr/>
            </a:pPr>
            <a:endParaRPr lang="el-GR" sz="2000" b="1" u="sng" dirty="0">
              <a:effectLst/>
            </a:endParaRPr>
          </a:p>
        </p:txBody>
      </p:sp>
      <p:sp>
        <p:nvSpPr>
          <p:cNvPr id="9219" name="AutoShape 7">
            <a:extLst>
              <a:ext uri="{FF2B5EF4-FFF2-40B4-BE49-F238E27FC236}">
                <a16:creationId xmlns:a16="http://schemas.microsoft.com/office/drawing/2014/main" id="{FA9EC929-BAA6-9F6F-7421-8C2B95B2B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125" y="3789363"/>
            <a:ext cx="6235700" cy="27971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l-GR" altLang="el-GR" sz="1600" u="none" dirty="0">
                <a:latin typeface="Arial" panose="020B0604020202020204" pitchFamily="34" charset="0"/>
              </a:rPr>
              <a:t> Νεφρική Ανεπάρκεια 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l-GR" altLang="el-GR" sz="1600" u="none" dirty="0">
                <a:latin typeface="Arial" panose="020B0604020202020204" pitchFamily="34" charset="0"/>
              </a:rPr>
              <a:t> Φυματίωση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l-GR" altLang="el-GR" sz="1600" u="none" dirty="0">
                <a:latin typeface="Arial" panose="020B0604020202020204" pitchFamily="34" charset="0"/>
              </a:rPr>
              <a:t> Νεοπλάσματα 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l-GR" altLang="el-GR" sz="1600" u="none" dirty="0">
                <a:latin typeface="Arial" panose="020B0604020202020204" pitchFamily="34" charset="0"/>
              </a:rPr>
              <a:t> Αυτοάνοσα  νοσήματα 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l-GR" altLang="el-GR" sz="1600" u="none" dirty="0">
                <a:latin typeface="Arial" panose="020B0604020202020204" pitchFamily="34" charset="0"/>
              </a:rPr>
              <a:t> Μετεμφραγματική 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l-GR" altLang="el-GR" sz="1600" u="none" dirty="0">
                <a:latin typeface="Arial" panose="020B0604020202020204" pitchFamily="34" charset="0"/>
              </a:rPr>
              <a:t> Σύνδρομο μετά Περικαρδιοτομή 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l-GR" altLang="el-GR" sz="1600" u="none" dirty="0">
                <a:latin typeface="Arial" panose="020B0604020202020204" pitchFamily="34" charset="0"/>
              </a:rPr>
              <a:t> Μετατραυματική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l-GR" altLang="el-GR" sz="1600" u="none" dirty="0">
                <a:latin typeface="Arial" panose="020B0604020202020204" pitchFamily="34" charset="0"/>
              </a:rPr>
              <a:t> Αορτικό διαχωρισμό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l-GR" altLang="el-GR" sz="1600" u="none" dirty="0">
                <a:latin typeface="Arial" panose="020B0604020202020204" pitchFamily="34" charset="0"/>
              </a:rPr>
              <a:t> Ενδοκρινολογικά νοσήματα 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l-GR" altLang="el-GR" sz="1600" u="none" dirty="0">
                <a:latin typeface="Arial" panose="020B0604020202020204" pitchFamily="34" charset="0"/>
              </a:rPr>
              <a:t> Ακτινοβολία 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l-GR" altLang="el-GR" sz="1600" u="none" dirty="0">
                <a:latin typeface="Arial" panose="020B0604020202020204" pitchFamily="34" charset="0"/>
              </a:rPr>
              <a:t> Φάρμακα </a:t>
            </a:r>
            <a:r>
              <a:rPr lang="en-US" altLang="el-GR" sz="1600" u="none" dirty="0">
                <a:latin typeface="Arial" panose="020B0604020202020204" pitchFamily="34" charset="0"/>
              </a:rPr>
              <a:t>- </a:t>
            </a:r>
            <a:r>
              <a:rPr lang="el-GR" altLang="el-GR" sz="1600" u="none" dirty="0">
                <a:latin typeface="Arial" panose="020B0604020202020204" pitchFamily="34" charset="0"/>
              </a:rPr>
              <a:t>Τοξίνες</a:t>
            </a:r>
          </a:p>
        </p:txBody>
      </p:sp>
      <p:sp>
        <p:nvSpPr>
          <p:cNvPr id="9220" name="Text Box 41">
            <a:extLst>
              <a:ext uri="{FF2B5EF4-FFF2-40B4-BE49-F238E27FC236}">
                <a16:creationId xmlns:a16="http://schemas.microsoft.com/office/drawing/2014/main" id="{66DE9A23-488C-D3D4-9B26-505BBA543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3569" y="508794"/>
            <a:ext cx="8424862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b="1" u="none" dirty="0"/>
              <a:t>Κλινικό φάσμα νόσων περικαρδίου</a:t>
            </a:r>
          </a:p>
        </p:txBody>
      </p:sp>
      <p:cxnSp>
        <p:nvCxnSpPr>
          <p:cNvPr id="9221" name="Ευθύγραμμο βέλος σύνδεσης 2">
            <a:extLst>
              <a:ext uri="{FF2B5EF4-FFF2-40B4-BE49-F238E27FC236}">
                <a16:creationId xmlns:a16="http://schemas.microsoft.com/office/drawing/2014/main" id="{45C727C9-F42D-4451-A88D-471FDC067E7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08438" y="3365500"/>
            <a:ext cx="0" cy="350838"/>
          </a:xfrm>
          <a:prstGeom prst="straightConnector1">
            <a:avLst/>
          </a:prstGeom>
          <a:noFill/>
          <a:ln w="63500" algn="ctr">
            <a:solidFill>
              <a:srgbClr val="00206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2" name="Θέση περιεχομένου 2">
            <a:extLst>
              <a:ext uri="{FF2B5EF4-FFF2-40B4-BE49-F238E27FC236}">
                <a16:creationId xmlns:a16="http://schemas.microsoft.com/office/drawing/2014/main" id="{0DFFB0B0-1B46-A01B-2807-376F38D4A5FF}"/>
              </a:ext>
            </a:extLst>
          </p:cNvPr>
          <p:cNvSpPr txBox="1">
            <a:spLocks/>
          </p:cNvSpPr>
          <p:nvPr/>
        </p:nvSpPr>
        <p:spPr bwMode="auto">
          <a:xfrm>
            <a:off x="7916863" y="6092825"/>
            <a:ext cx="29321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Monotype Sorts" pitchFamily="2" charset="2"/>
              <a:buNone/>
            </a:pPr>
            <a:r>
              <a:rPr lang="en-US" altLang="el-GR" sz="1400" b="1" u="none" dirty="0"/>
              <a:t>N Engl J Med 2004;351:2195-202.</a:t>
            </a:r>
            <a:endParaRPr lang="el-GR" altLang="el-GR" sz="1400" b="1" u="none" dirty="0"/>
          </a:p>
          <a:p>
            <a:pPr>
              <a:buFont typeface="Monotype Sorts" pitchFamily="2" charset="2"/>
              <a:buNone/>
            </a:pPr>
            <a:r>
              <a:rPr lang="en-US" altLang="el-GR" sz="1400" b="1" u="none" dirty="0"/>
              <a:t>Eur Heart J 2004;25:587-610.</a:t>
            </a:r>
            <a:endParaRPr lang="el-GR" altLang="el-GR" sz="1400" b="1" u="none" dirty="0"/>
          </a:p>
        </p:txBody>
      </p:sp>
      <p:sp>
        <p:nvSpPr>
          <p:cNvPr id="19" name="Θέση περιεχομένου 2">
            <a:extLst>
              <a:ext uri="{FF2B5EF4-FFF2-40B4-BE49-F238E27FC236}">
                <a16:creationId xmlns:a16="http://schemas.microsoft.com/office/drawing/2014/main" id="{B11517B7-DC23-03D1-AF88-7936C3D67147}"/>
              </a:ext>
            </a:extLst>
          </p:cNvPr>
          <p:cNvSpPr txBox="1">
            <a:spLocks/>
          </p:cNvSpPr>
          <p:nvPr/>
        </p:nvSpPr>
        <p:spPr bwMode="auto">
          <a:xfrm>
            <a:off x="6383338" y="1919288"/>
            <a:ext cx="4608512" cy="985837"/>
          </a:xfrm>
          <a:prstGeom prst="rect">
            <a:avLst/>
          </a:prstGeom>
          <a:noFill/>
          <a:ln>
            <a:noFill/>
          </a:ln>
          <a:effectLst/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Monotype Sorts" pitchFamily="2" charset="2"/>
              <a:buChar char="ä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Monotype Sorts" pitchFamily="2" charset="2"/>
              <a:buChar char="ä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buFont typeface="Monotype Sorts" pitchFamily="2" charset="2"/>
              <a:buNone/>
              <a:defRPr/>
            </a:pPr>
            <a:r>
              <a:rPr lang="el-GR" sz="1600" b="1" u="none" dirty="0">
                <a:effectLst/>
                <a:latin typeface="Calibri" panose="020F0502020204030204" pitchFamily="34" charset="0"/>
              </a:rPr>
              <a:t>Υποτροπιάζουσα περικαρδίτιδα</a:t>
            </a:r>
          </a:p>
          <a:p>
            <a:pPr marL="0" indent="0" eaLnBrk="1" hangingPunct="1">
              <a:buFont typeface="Monotype Sorts" pitchFamily="2" charset="2"/>
              <a:buNone/>
              <a:defRPr/>
            </a:pPr>
            <a:r>
              <a:rPr lang="el-GR" sz="1600" b="1" u="none" dirty="0">
                <a:effectLst/>
                <a:latin typeface="Calibri" panose="020F0502020204030204" pitchFamily="34" charset="0"/>
              </a:rPr>
              <a:t>Καρδιακός επιπωματισμός</a:t>
            </a:r>
          </a:p>
          <a:p>
            <a:pPr marL="0" indent="0" eaLnBrk="1" hangingPunct="1">
              <a:buFont typeface="Monotype Sorts" pitchFamily="2" charset="2"/>
              <a:buNone/>
              <a:defRPr/>
            </a:pPr>
            <a:r>
              <a:rPr lang="el-GR" sz="1600" b="1" u="none" dirty="0">
                <a:effectLst/>
                <a:latin typeface="Calibri" panose="020F0502020204030204" pitchFamily="34" charset="0"/>
              </a:rPr>
              <a:t>Συμπιεστική περικαρδίτιδα</a:t>
            </a:r>
          </a:p>
          <a:p>
            <a:pPr>
              <a:defRPr/>
            </a:pPr>
            <a:endParaRPr lang="el-GR" sz="1600" b="1" dirty="0">
              <a:latin typeface="Calibri" panose="020F0502020204030204" pitchFamily="34" charset="0"/>
            </a:endParaRPr>
          </a:p>
        </p:txBody>
      </p:sp>
      <p:sp>
        <p:nvSpPr>
          <p:cNvPr id="9224" name="Δεξιό άγκιστρο 1">
            <a:extLst>
              <a:ext uri="{FF2B5EF4-FFF2-40B4-BE49-F238E27FC236}">
                <a16:creationId xmlns:a16="http://schemas.microsoft.com/office/drawing/2014/main" id="{4836C1FC-D22D-F33C-7712-9C9CA7F5DF3F}"/>
              </a:ext>
            </a:extLst>
          </p:cNvPr>
          <p:cNvSpPr>
            <a:spLocks/>
          </p:cNvSpPr>
          <p:nvPr/>
        </p:nvSpPr>
        <p:spPr bwMode="auto">
          <a:xfrm>
            <a:off x="6096000" y="1889125"/>
            <a:ext cx="287338" cy="1022350"/>
          </a:xfrm>
          <a:prstGeom prst="rightBrace">
            <a:avLst>
              <a:gd name="adj1" fmla="val 8368"/>
              <a:gd name="adj2" fmla="val 50000"/>
            </a:avLst>
          </a:prstGeom>
          <a:solidFill>
            <a:srgbClr val="FFCC00"/>
          </a:solidFill>
          <a:ln w="2857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l-GR" altLang="el-GR" sz="36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1AB9837-8FEC-76E1-8CD0-D1C3E5D33BA5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Θέση περιεχομένου 2">
            <a:extLst>
              <a:ext uri="{FF2B5EF4-FFF2-40B4-BE49-F238E27FC236}">
                <a16:creationId xmlns:a16="http://schemas.microsoft.com/office/drawing/2014/main" id="{E41195E2-8EBD-DE33-99DB-CC1DA42000F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43025" y="2420938"/>
            <a:ext cx="9258300" cy="296862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l-GR" altLang="el-GR" sz="2600" dirty="0">
                <a:effectLst/>
              </a:rPr>
              <a:t>Ο πόνος συνήθως εντοπίζεται οπισθοστερνικά ή στην αριστερή προκάρδια χώρα και μπορεί να ακτινοβολεί στο χείλος του τραπεζοειδούς μυός και στον τράχηλο και να έχει πιεστικό και καυστικό χαρακτήρα, υποδυόμενος τον πόνο του εμφράγματος.</a:t>
            </a:r>
          </a:p>
          <a:p>
            <a:pPr eaLnBrk="1" hangingPunct="1"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l-GR" altLang="el-GR" sz="2600" dirty="0">
                <a:effectLst/>
              </a:rPr>
              <a:t>Δεν αντανακλά στα άνω άκρα σε αντίθεση με τον ισχαιμικό πόνο.</a:t>
            </a:r>
          </a:p>
        </p:txBody>
      </p:sp>
      <p:pic>
        <p:nvPicPr>
          <p:cNvPr id="12291" name="Picture 4" descr="http://www.newsdiet.gr/wp-content/uploads/2011/02/images-62.jpg">
            <a:extLst>
              <a:ext uri="{FF2B5EF4-FFF2-40B4-BE49-F238E27FC236}">
                <a16:creationId xmlns:a16="http://schemas.microsoft.com/office/drawing/2014/main" id="{FC098EA6-A155-6C85-DBFA-BAF215DEB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632" y="384752"/>
            <a:ext cx="1878013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Τίτλος 1">
            <a:extLst>
              <a:ext uri="{FF2B5EF4-FFF2-40B4-BE49-F238E27FC236}">
                <a16:creationId xmlns:a16="http://schemas.microsoft.com/office/drawing/2014/main" id="{08B4A318-7B98-2880-86EC-0F5111E170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11450" y="648494"/>
            <a:ext cx="6769100" cy="566738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l-GR" altLang="el-GR" sz="3000" b="1" dirty="0">
                <a:latin typeface="+mn-lt"/>
              </a:rPr>
              <a:t>Χαρακτήρες θωρακικού άλγους</a:t>
            </a: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5DA38CC-C8AC-98CA-581B-91460A65F63A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141FE8-50CE-1485-F9B6-507367103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200" b="1" dirty="0">
                <a:latin typeface="+mn-lt"/>
              </a:rPr>
              <a:t>Αίτια θωρακικού πόνου καρδιακής αιτιολογίας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115C579-397B-8E06-C53D-0823955D2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Οξύ στεφανιαίο σύνδρομο</a:t>
            </a:r>
          </a:p>
          <a:p>
            <a:r>
              <a:rPr lang="el-GR" dirty="0"/>
              <a:t>Οξεία περικαρδίτιδα</a:t>
            </a:r>
          </a:p>
          <a:p>
            <a:r>
              <a:rPr lang="el-GR" dirty="0"/>
              <a:t>Οξεία μυοκαρδίτιδα</a:t>
            </a:r>
          </a:p>
          <a:p>
            <a:r>
              <a:rPr lang="el-GR" dirty="0"/>
              <a:t>Οξύ αορτικό σύνδρομο</a:t>
            </a:r>
          </a:p>
          <a:p>
            <a:r>
              <a:rPr lang="el-GR" dirty="0"/>
              <a:t>Οξεία πνευμονική εμβολή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73E8D21-5E95-F1F3-7A53-B1F27BAEC2A2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24572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Θέση περιεχομένου 2">
            <a:extLst>
              <a:ext uri="{FF2B5EF4-FFF2-40B4-BE49-F238E27FC236}">
                <a16:creationId xmlns:a16="http://schemas.microsoft.com/office/drawing/2014/main" id="{ADB1E34A-FAB4-9469-1284-F4F3486035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16000" y="2505075"/>
            <a:ext cx="10270836" cy="1716088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l-GR" altLang="el-GR" sz="2400" dirty="0">
                <a:effectLst/>
              </a:rPr>
              <a:t>Ένδειξη υπέρ της περικαρδίτιδας αποτελεί το γεγονός ότι ο πόνος συχνά επιδεινώνεται με την ύπτια θέση, το βήχα, τη βαθιά εισπνοή και την κατάποση και υποχωρεί με την καθιστική θέση και το σκύψιμο προς τα εμπρός. </a:t>
            </a:r>
          </a:p>
        </p:txBody>
      </p:sp>
      <p:pic>
        <p:nvPicPr>
          <p:cNvPr id="13315" name="Picture 4" descr="http://www.newsdiet.gr/wp-content/uploads/2011/02/images-62.jpg">
            <a:extLst>
              <a:ext uri="{FF2B5EF4-FFF2-40B4-BE49-F238E27FC236}">
                <a16:creationId xmlns:a16="http://schemas.microsoft.com/office/drawing/2014/main" id="{84E18C30-8B9A-EB63-2433-E4C215C7E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359" y="304801"/>
            <a:ext cx="1878013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326929A-E928-1E90-40D4-49D47D5E6921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Τίτλος 1">
            <a:extLst>
              <a:ext uri="{FF2B5EF4-FFF2-40B4-BE49-F238E27FC236}">
                <a16:creationId xmlns:a16="http://schemas.microsoft.com/office/drawing/2014/main" id="{99EC3E2D-7F89-6677-9916-239297386B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27300" y="487363"/>
            <a:ext cx="2632075" cy="709612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l-GR" altLang="el-GR" sz="3400" b="1" dirty="0">
                <a:latin typeface="+mn-lt"/>
              </a:rPr>
              <a:t>Ακρόαση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3F8A1AE-CDFC-BD72-B064-229F6835E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0" y="1762125"/>
            <a:ext cx="10204450" cy="41148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lang="el-GR" sz="2600" dirty="0">
                <a:effectLst/>
              </a:rPr>
              <a:t>Ο περικαρδιακός ήχος τριβής είναι το παθογνωμονικό κλινικό εύρημα της οξείας περικαρδίτιδας. Ο ήχος αυτός είναι ένας ήχος τραχύς, υψηλής συχνότητας που με τον κριγμώδη ήχο που παράγεται από το πάτημα φρέσκου χιονιού.</a:t>
            </a:r>
          </a:p>
          <a:p>
            <a:pPr eaLnBrk="1" hangingPunct="1"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lang="el-GR" sz="2600" dirty="0">
                <a:effectLst/>
              </a:rPr>
              <a:t> Αν και πιστεύεται ότι ο ήχος αυτός παράγεται από την τριβή της τραχιάς περικαρδιακής και επικαρδιακής επιφάνειας, περικαρδιακός ήχος τριβής μπορεί να ακουστεί και επί παρουσίας μικρής ή μεγάλης ποσότητας περικαρδιακού υγρού.</a:t>
            </a:r>
            <a:endParaRPr lang="el-GR" sz="2600" dirty="0"/>
          </a:p>
        </p:txBody>
      </p:sp>
      <p:sp>
        <p:nvSpPr>
          <p:cNvPr id="14340" name="AutoShape 2" descr="data:image/jpg;base64,/9j/4AAQSkZJRgABAQAAAQABAAD/2wCEAAkGBhQPEBIUEhASEBITFRcSFhYVFhYXFBUUGBcVFBkUFBgcHSgfGBkvHBgeHzEgLycpLCwvFyIxNTIqNyYrLCsBCQoKDQwNFQ8PFCkYFBwpKSopKSkpKSkpKSkpKSkpKSkpKSkpKSkpKSkpKSkpKSkpKSkpKSkpKSkpKSkpKSkpKf/AABEIAGQAVwMBIgACEQEDEQH/xAAcAAEAAgIDAQAAAAAAAAAAAAAABQcBBgMECAL/xAA6EAACAQIEAwYEAggHAAAAAAABAgMAEQQGEiEFMVEHEyJBYYEUMnGRQqEjQ1JiY6KxwRVygpKy8PH/xAAWAQEBAQAAAAAAAAAAAAAAAAAAAQL/xAAXEQEBAQEAAAAAAAAAAAAAAAAAAUER/9oADAMBAAIRAxEAPwC770pSgVxYnFLEpZ2CKouWOwA6k1y1qeecnPxIwBZ+6jQt3i72YG29uRbbY+VBJxcXbEk/DhTGP1rX0seka82/zcq6UWPllk0PIFTUyd5ELB3FvCCSbb7e1dufBrg8IIoltpAjjH7x2H9Sa5l4OBhxGPwi4PRhvf7/ANayrr8RxzYKN5Wdp4kUsw27wDqLfMP/AGubL+Z4MemqF9VgCw/Et+VxXLHCmJiAkW5tpbyIYbHccjXVy7lGDAGQwg3lN2JN/UAem9ETlKUrQUpSgUpSgUpSgjsaNc0S+Skye+4H9z7VIEVrmEzDHLxKXD2bvI0I5DSbd2zWIO3zgb+tbJUg6GF8M0i+TWcfXkf++ld8Vr3Gcww4XF4dJCQ8/gUAEi5YKCTyAu1vetgBpBmlKVQpSlApSlArBrNYNBVmS8Rr49i2vct8Qp/0SRqB9rVal6oXMvE34Lxt5VW6OTN52IcBJAbeRspv5FR633uDtpwDR6izq1r6LKfYNe1vXb2qCK7X7riMJIOcIaUHpokgY7+W1WlG+oA9Rf771R2NzAvHMZEFJt30MKoPkWLUZJCW/G50XIAsAo3q8lFhQZpSlUKUpQK4sTiliRndlRFF2ZjZQOpJ5VjGYtYo2d2CIgLMx5BQLkmqe49Pi+PYv4eItFBGQzjl3YO4D/xbbn9m9huCaWiXzJ23RRuYsFCcVJy1EEL7KPE3uVrWXzVxrFb958Mh5BdK7fUC9WVlrs3wuBQARh282O9zWyrgkHJF+wqDzbmfA4kKZsViRPbwm7MzBSRzGkbXArrYbh00UceIfBCfDsNQcLdCv7xU3X7i3SvRGYsrQ4yCSNo1BZSAwFiDbY3qjuDY+XB4fGhZ+4lgIXu+WssxjNh1Di525GoJXsjlgk4nJJdIVsTBEWJ/SMApAJAu2kH13q9q85cAyN8VgBLC7LjVJfSxISVL3VV6NtcH19BVldmOfTi1+HxBInS6gts7admR/wCIv8w35g1ZRYdKUqhSlKCue2HMLYeGKJPnkJe3XSVCAjzGtgbfuVs2ScujA4RE5yMNcrH5mkbdiT51Xva0wHFMFr+S0R9Npjf/AJCrhWoM0pSqFec+0Lg2vjzwpt30kQ28jKAGt+Z969Fs1h0qkMsp/iWYnxA3jjd5wfLQg7mM+9ripRa75ejWJFjUJ3ahVt5ACwqpc/YBsFi4sbCe6LOqy9FlX5JSOhtY9Rf9qrzFab2j5eGJwsnUr+Y3B+4qcVP5c4yuMw0cy7ax4l/ZcbMh+hBqTql+yjNTYJJosSrCPUChXxeIDQ23rpH29atrhfG4cUuqGVZB6HcHoRzBqyo71KUqitO2zLrT4ZJ0Us0BOoDmY2te3qCAfapbs2z0nEMOiO4GJjUK63+cDYSJ1Btv5g3rcZ4FdSrAMpFiDyIqm82dkU0Mpm4eTa+oKps6N1W39qgugGsE1Qcee+NYTwOskltvHErN9LkA/ma5DxTjnE/BokRG2NyI0t66FB/mNBunaFnmPQ+Ghltq/RzSpuUB5ww2+ec8rD5QbmpLs2yt8JA0siCOWexKD9XGBaOIfRefUk1H5J7LFwrLNimE86jwCwEcXnaNRsKsMCgVqHajiymAkQEqZfBceQ2Jrb6gs38FOLw7IBdhuBe2rqL+R6eoHrSikslcWWCDEo6B5oWVo78tDnSSfobf7hUpwXNQjxcU6WiLyrDOijSjB7hZdPkbgg/QVq3G+FzYSYyopKi8cmx5Hmki/h/K3MX51IZcy/JipIipJDyRtuLWUNci/mbedRXo1GuKUjWwA6UrSPqsUpQCoPPelqxSoPqlKVQrBFKVRGcSy9h8S15YVZhtrF1e3TUCDb0r64Zl2DDEmKMK3LUSWa3S55ClKxqpIUpStI//2Q==">
            <a:extLst>
              <a:ext uri="{FF2B5EF4-FFF2-40B4-BE49-F238E27FC236}">
                <a16:creationId xmlns:a16="http://schemas.microsoft.com/office/drawing/2014/main" id="{ECCAA0A9-C6D0-6D87-2C14-656F1E4744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16000" y="-469900"/>
            <a:ext cx="8286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l-GR" altLang="el-GR" sz="36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4341" name="Picture 4" descr="http://www.digas.gr/images/thumbs/200906300439141769293021Stethoscope_Littmann_Cardiology_STC_Soft_Touch.jpg">
            <a:extLst>
              <a:ext uri="{FF2B5EF4-FFF2-40B4-BE49-F238E27FC236}">
                <a16:creationId xmlns:a16="http://schemas.microsoft.com/office/drawing/2014/main" id="{08840E32-8545-F113-F71D-397D37CA2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225" y="23813"/>
            <a:ext cx="10382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695CD45E-D77A-752E-08DD-E82B75E3DFA9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Θέση περιεχομένου 2">
            <a:extLst>
              <a:ext uri="{FF2B5EF4-FFF2-40B4-BE49-F238E27FC236}">
                <a16:creationId xmlns:a16="http://schemas.microsoft.com/office/drawing/2014/main" id="{C6601074-249D-9E44-A1A3-8EEA93E73B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24025" y="1762125"/>
            <a:ext cx="8743950" cy="461962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l-GR" altLang="el-GR" sz="2600" dirty="0">
                <a:effectLst/>
              </a:rPr>
              <a:t>Συχνά είναι παροδική. </a:t>
            </a:r>
          </a:p>
          <a:p>
            <a:pPr eaLnBrk="1" hangingPunct="1"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l-GR" altLang="el-GR" sz="2600" dirty="0">
                <a:effectLst/>
              </a:rPr>
              <a:t>Ακροάται ευκολότερα με το διάφραγμα του στηθοσκοπίου, στο κάτω αριστερό χείλος του στέρνου, κατά την πλήρη εκπνοή, με τον ασθενή καθιστό και με κλίση του σώματος προς τα εμπρός.</a:t>
            </a:r>
          </a:p>
          <a:p>
            <a:pPr eaLnBrk="1" hangingPunct="1"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l-GR" altLang="el-GR" sz="2600" dirty="0">
                <a:effectLst/>
              </a:rPr>
              <a:t>Η περικαρδιακή τριβή συνδέεται άμεσα με τον καρδιακό κύκλο. Η υπεζοκωτική τριβή μόνο με την αναπνοή.</a:t>
            </a:r>
          </a:p>
        </p:txBody>
      </p:sp>
      <p:sp>
        <p:nvSpPr>
          <p:cNvPr id="15363" name="AutoShape 2" descr="data:image/jpg;base64,/9j/4AAQSkZJRgABAQAAAQABAAD/2wCEAAkGBhQPEBIUEhASEBITFRcSFhYVFhYXFBUUGBcVFBkUFBgcHSgfGBkvHBgeHzEgLycpLCwvFyIxNTIqNyYrLCsBCQoKDQwNFQ8PFCkYFBwpKSopKSkpKSkpKSkpKSkpKSkpKSkpKSkpKSkpKSkpKSkpKSkpKSkpKSkpKSkpKSkpKf/AABEIAGQAVwMBIgACEQEDEQH/xAAcAAEAAgIDAQAAAAAAAAAAAAAABQcBBgMECAL/xAA6EAACAQIEAwYEAggHAAAAAAABAgMAEQQGEiEFMVEHEyJBYYEUMnGRQqEjQ1JiY6KxwRVygpKy8PH/xAAWAQEBAQAAAAAAAAAAAAAAAAAAAQL/xAAXEQEBAQEAAAAAAAAAAAAAAAAAAUER/9oADAMBAAIRAxEAPwC770pSgVxYnFLEpZ2CKouWOwA6k1y1qeecnPxIwBZ+6jQt3i72YG29uRbbY+VBJxcXbEk/DhTGP1rX0seka82/zcq6UWPllk0PIFTUyd5ELB3FvCCSbb7e1dufBrg8IIoltpAjjH7x2H9Sa5l4OBhxGPwi4PRhvf7/ANayrr8RxzYKN5Wdp4kUsw27wDqLfMP/AGubL+Z4MemqF9VgCw/Et+VxXLHCmJiAkW5tpbyIYbHccjXVy7lGDAGQwg3lN2JN/UAem9ETlKUrQUpSgUpSgUpSgjsaNc0S+Skye+4H9z7VIEVrmEzDHLxKXD2bvI0I5DSbd2zWIO3zgb+tbJUg6GF8M0i+TWcfXkf++ld8Vr3Gcww4XF4dJCQ8/gUAEi5YKCTyAu1vetgBpBmlKVQpSlApSlArBrNYNBVmS8Rr49i2vct8Qp/0SRqB9rVal6oXMvE34Lxt5VW6OTN52IcBJAbeRspv5FR633uDtpwDR6izq1r6LKfYNe1vXb2qCK7X7riMJIOcIaUHpokgY7+W1WlG+oA9Rf771R2NzAvHMZEFJt30MKoPkWLUZJCW/G50XIAsAo3q8lFhQZpSlUKUpQK4sTiliRndlRFF2ZjZQOpJ5VjGYtYo2d2CIgLMx5BQLkmqe49Pi+PYv4eItFBGQzjl3YO4D/xbbn9m9huCaWiXzJ23RRuYsFCcVJy1EEL7KPE3uVrWXzVxrFb958Mh5BdK7fUC9WVlrs3wuBQARh282O9zWyrgkHJF+wqDzbmfA4kKZsViRPbwm7MzBSRzGkbXArrYbh00UceIfBCfDsNQcLdCv7xU3X7i3SvRGYsrQ4yCSNo1BZSAwFiDbY3qjuDY+XB4fGhZ+4lgIXu+WssxjNh1Di525GoJXsjlgk4nJJdIVsTBEWJ/SMApAJAu2kH13q9q85cAyN8VgBLC7LjVJfSxISVL3VV6NtcH19BVldmOfTi1+HxBInS6gts7admR/wCIv8w35g1ZRYdKUqhSlKCue2HMLYeGKJPnkJe3XSVCAjzGtgbfuVs2ScujA4RE5yMNcrH5mkbdiT51Xva0wHFMFr+S0R9Npjf/AJCrhWoM0pSqFec+0Lg2vjzwpt30kQ28jKAGt+Z969Fs1h0qkMsp/iWYnxA3jjd5wfLQg7mM+9ripRa75ejWJFjUJ3ahVt5ACwqpc/YBsFi4sbCe6LOqy9FlX5JSOhtY9Rf9qrzFab2j5eGJwsnUr+Y3B+4qcVP5c4yuMw0cy7ax4l/ZcbMh+hBqTql+yjNTYJJosSrCPUChXxeIDQ23rpH29atrhfG4cUuqGVZB6HcHoRzBqyo71KUqitO2zLrT4ZJ0Us0BOoDmY2te3qCAfapbs2z0nEMOiO4GJjUK63+cDYSJ1Btv5g3rcZ4FdSrAMpFiDyIqm82dkU0Mpm4eTa+oKps6N1W39qgugGsE1Qcee+NYTwOskltvHErN9LkA/ma5DxTjnE/BokRG2NyI0t66FB/mNBunaFnmPQ+Ghltq/RzSpuUB5ww2+ec8rD5QbmpLs2yt8JA0siCOWexKD9XGBaOIfRefUk1H5J7LFwrLNimE86jwCwEcXnaNRsKsMCgVqHajiymAkQEqZfBceQ2Jrb6gs38FOLw7IBdhuBe2rqL+R6eoHrSikslcWWCDEo6B5oWVo78tDnSSfobf7hUpwXNQjxcU6WiLyrDOijSjB7hZdPkbgg/QVq3G+FzYSYyopKi8cmx5Hmki/h/K3MX51IZcy/JipIipJDyRtuLWUNci/mbedRXo1GuKUjWwA6UrSPqsUpQCoPPelqxSoPqlKVQrBFKVRGcSy9h8S15YVZhtrF1e3TUCDb0r64Zl2DDEmKMK3LUSWa3S55ClKxqpIUpStI//2Q==">
            <a:extLst>
              <a:ext uri="{FF2B5EF4-FFF2-40B4-BE49-F238E27FC236}">
                <a16:creationId xmlns:a16="http://schemas.microsoft.com/office/drawing/2014/main" id="{145F174C-7E93-3A5A-03FD-06C2435792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16000" y="-469900"/>
            <a:ext cx="8286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l-GR" altLang="el-GR" sz="36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5364" name="Picture 4" descr="http://www.digas.gr/images/thumbs/200906300439141769293021Stethoscope_Littmann_Cardiology_STC_Soft_Touch.jpg">
            <a:extLst>
              <a:ext uri="{FF2B5EF4-FFF2-40B4-BE49-F238E27FC236}">
                <a16:creationId xmlns:a16="http://schemas.microsoft.com/office/drawing/2014/main" id="{3D7C062D-2867-8145-3973-1B8FC808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887" y="482600"/>
            <a:ext cx="10382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23287FCC-279D-5BC9-93D6-7BDE3447E963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3727AD2-3AB0-9F3B-8D15-983D7B172C4F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16386" name="Picture 2" descr="MMPE_07CVS_78_01_eps">
            <a:extLst>
              <a:ext uri="{FF2B5EF4-FFF2-40B4-BE49-F238E27FC236}">
                <a16:creationId xmlns:a16="http://schemas.microsoft.com/office/drawing/2014/main" id="{6B533040-63F7-8614-04A7-6D29F7E51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538163"/>
            <a:ext cx="4640263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chest_12">
            <a:extLst>
              <a:ext uri="{FF2B5EF4-FFF2-40B4-BE49-F238E27FC236}">
                <a16:creationId xmlns:a16="http://schemas.microsoft.com/office/drawing/2014/main" id="{2C62A8F5-FF9E-BB6B-FD68-84B6BEA53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573305"/>
            <a:ext cx="4983163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AutoShape 7">
            <a:extLst>
              <a:ext uri="{FF2B5EF4-FFF2-40B4-BE49-F238E27FC236}">
                <a16:creationId xmlns:a16="http://schemas.microsoft.com/office/drawing/2014/main" id="{95F2A223-3111-DB61-4CCC-18DA8AA2D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075" y="3403957"/>
            <a:ext cx="9883775" cy="208915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l-GR" altLang="el-GR" sz="1700" u="none" dirty="0">
                <a:latin typeface="Arial" panose="020B0604020202020204" pitchFamily="34" charset="0"/>
                <a:cs typeface="Calibri" panose="020F0502020204030204" pitchFamily="34" charset="0"/>
              </a:rPr>
              <a:t>ΣΤΑΔΙΟ Ι:↑</a:t>
            </a:r>
            <a:r>
              <a:rPr lang="en-US" altLang="el-GR" sz="1700" u="none" dirty="0">
                <a:latin typeface="Arial" panose="020B0604020202020204" pitchFamily="34" charset="0"/>
                <a:cs typeface="Calibri" panose="020F0502020204030204" pitchFamily="34" charset="0"/>
              </a:rPr>
              <a:t>ST</a:t>
            </a:r>
            <a:r>
              <a:rPr lang="el-GR" altLang="el-GR" sz="1700" u="none" dirty="0">
                <a:latin typeface="Arial" panose="020B0604020202020204" pitchFamily="34" charset="0"/>
                <a:cs typeface="Calibri" panose="020F0502020204030204" pitchFamily="34" charset="0"/>
              </a:rPr>
              <a:t> με το κοίλο προς τα πάνω</a:t>
            </a:r>
            <a:r>
              <a:rPr lang="en-US" altLang="el-GR" sz="1700" u="none" dirty="0">
                <a:latin typeface="Arial" panose="020B0604020202020204" pitchFamily="34" charset="0"/>
                <a:cs typeface="Calibri" panose="020F0502020204030204" pitchFamily="34" charset="0"/>
              </a:rPr>
              <a:t>: I, II, aVL, aVF, V3-V6 / ↓ ST:  aVR </a:t>
            </a:r>
            <a:r>
              <a:rPr lang="el-GR" altLang="el-GR" sz="1700" u="none" dirty="0">
                <a:latin typeface="Arial" panose="020B0604020202020204" pitchFamily="34" charset="0"/>
                <a:cs typeface="Calibri" panose="020F0502020204030204" pitchFamily="34" charset="0"/>
              </a:rPr>
              <a:t>και συχνά </a:t>
            </a:r>
            <a:r>
              <a:rPr lang="en-US" altLang="el-GR" sz="1700" u="none" dirty="0">
                <a:latin typeface="Arial" panose="020B0604020202020204" pitchFamily="34" charset="0"/>
                <a:cs typeface="Calibri" panose="020F0502020204030204" pitchFamily="34" charset="0"/>
              </a:rPr>
              <a:t>V1</a:t>
            </a:r>
          </a:p>
          <a:p>
            <a:pPr>
              <a:spcBef>
                <a:spcPct val="0"/>
              </a:spcBef>
              <a:buClrTx/>
              <a:buSzTx/>
              <a:buFont typeface="Monotype Sorts" pitchFamily="2" charset="2"/>
              <a:buNone/>
              <a:defRPr/>
            </a:pPr>
            <a:r>
              <a:rPr lang="el-GR" altLang="el-GR" sz="1700" u="none" dirty="0">
                <a:latin typeface="Arial" panose="020B0604020202020204" pitchFamily="34" charset="0"/>
              </a:rPr>
              <a:t>Απόκλιση του </a:t>
            </a:r>
            <a:r>
              <a:rPr lang="en-US" altLang="el-GR" sz="1700" u="none" dirty="0">
                <a:latin typeface="Arial" panose="020B0604020202020204" pitchFamily="34" charset="0"/>
              </a:rPr>
              <a:t>PR</a:t>
            </a:r>
            <a:r>
              <a:rPr lang="el-GR" altLang="el-GR" sz="1700" u="none" dirty="0">
                <a:latin typeface="Arial" panose="020B0604020202020204" pitchFamily="34" charset="0"/>
              </a:rPr>
              <a:t> διαστήματος</a:t>
            </a:r>
            <a:r>
              <a:rPr lang="en-US" altLang="el-GR" sz="1700" u="none" dirty="0">
                <a:latin typeface="Arial" panose="020B0604020202020204" pitchFamily="34" charset="0"/>
              </a:rPr>
              <a:t> </a:t>
            </a:r>
            <a:r>
              <a:rPr lang="el-GR" altLang="el-GR" sz="1700" u="none" dirty="0">
                <a:latin typeface="Arial" panose="020B0604020202020204" pitchFamily="34" charset="0"/>
              </a:rPr>
              <a:t>με φορά αντίθετη από εκείνη του επάρματος </a:t>
            </a:r>
            <a:r>
              <a:rPr lang="en-US" altLang="el-GR" sz="1700" u="none" dirty="0">
                <a:latin typeface="Arial" panose="020B0604020202020204" pitchFamily="34" charset="0"/>
              </a:rPr>
              <a:t>P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l-GR" altLang="el-GR" sz="1700" u="none" dirty="0">
                <a:latin typeface="Arial" panose="020B0604020202020204" pitchFamily="34" charset="0"/>
              </a:rPr>
              <a:t>ΣΤΑΔΙΟ ΙΙ: </a:t>
            </a:r>
            <a:r>
              <a:rPr lang="el-GR" altLang="el-GR" sz="1700" i="1" u="none" dirty="0">
                <a:latin typeface="Arial" panose="020B0604020202020204" pitchFamily="34" charset="0"/>
              </a:rPr>
              <a:t>ΠΡΩΙΜΟ:</a:t>
            </a:r>
            <a:r>
              <a:rPr lang="el-GR" altLang="el-GR" sz="1700" u="none" dirty="0">
                <a:latin typeface="Arial" panose="020B0604020202020204" pitchFamily="34" charset="0"/>
              </a:rPr>
              <a:t> Επάνοδος του </a:t>
            </a:r>
            <a:r>
              <a:rPr lang="en-US" altLang="el-GR" sz="1700" u="none" dirty="0">
                <a:latin typeface="Arial" panose="020B0604020202020204" pitchFamily="34" charset="0"/>
              </a:rPr>
              <a:t>ST </a:t>
            </a:r>
            <a:r>
              <a:rPr lang="el-GR" altLang="el-GR" sz="1700" u="none" dirty="0">
                <a:latin typeface="Arial" panose="020B0604020202020204" pitchFamily="34" charset="0"/>
              </a:rPr>
              <a:t>στην ισοηλεκτρική γραμμή</a:t>
            </a:r>
          </a:p>
          <a:p>
            <a:pPr>
              <a:spcBef>
                <a:spcPct val="0"/>
              </a:spcBef>
              <a:buClrTx/>
              <a:buSzTx/>
              <a:buFont typeface="Monotype Sorts" pitchFamily="2" charset="2"/>
              <a:buNone/>
              <a:defRPr/>
            </a:pPr>
            <a:r>
              <a:rPr lang="el-GR" altLang="el-GR" sz="1700" i="1" u="none" dirty="0">
                <a:latin typeface="Arial" panose="020B0604020202020204" pitchFamily="34" charset="0"/>
              </a:rPr>
              <a:t>ΟΨΙΜΟ:</a:t>
            </a:r>
            <a:r>
              <a:rPr lang="el-GR" altLang="el-GR" sz="1700" u="none" dirty="0">
                <a:latin typeface="Arial" panose="020B0604020202020204" pitchFamily="34" charset="0"/>
              </a:rPr>
              <a:t> Επιπέδωση και αρχική αναστροφή των επαρμάτων </a:t>
            </a:r>
            <a:r>
              <a:rPr lang="en-US" altLang="el-GR" sz="1700" u="none" dirty="0">
                <a:latin typeface="Arial" panose="020B0604020202020204" pitchFamily="34" charset="0"/>
              </a:rPr>
              <a:t>T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l-GR" altLang="el-GR" sz="1700" u="none" dirty="0">
                <a:latin typeface="Arial" panose="020B0604020202020204" pitchFamily="34" charset="0"/>
              </a:rPr>
              <a:t>ΣΤΑΔΙΟ ΙΙΙ:  Γενικευμένη αναστροφή των επαρμάτων Τ</a:t>
            </a:r>
            <a:r>
              <a:rPr lang="en-US" altLang="el-GR" sz="1700" u="none" dirty="0">
                <a:latin typeface="Arial" panose="020B0604020202020204" pitchFamily="34" charset="0"/>
              </a:rPr>
              <a:t> – *</a:t>
            </a:r>
            <a:r>
              <a:rPr lang="el-GR" altLang="el-GR" sz="1700" u="none" dirty="0">
                <a:latin typeface="Arial" panose="020B0604020202020204" pitchFamily="34" charset="0"/>
              </a:rPr>
              <a:t>ΔΔ με οξύ στεφανιαίο σύνδρομο</a:t>
            </a:r>
          </a:p>
          <a:p>
            <a:pPr marL="285750" indent="-28575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l-GR" altLang="el-GR" sz="1700" u="none" dirty="0">
                <a:latin typeface="Arial" panose="020B0604020202020204" pitchFamily="34" charset="0"/>
              </a:rPr>
              <a:t>ΣΤΑΔΙΟ Ι</a:t>
            </a:r>
            <a:r>
              <a:rPr lang="en-US" altLang="el-GR" sz="1700" u="none" dirty="0">
                <a:latin typeface="Arial" panose="020B0604020202020204" pitchFamily="34" charset="0"/>
              </a:rPr>
              <a:t>V</a:t>
            </a:r>
            <a:r>
              <a:rPr lang="el-GR" altLang="el-GR" sz="1700" u="none" dirty="0">
                <a:latin typeface="Arial" panose="020B0604020202020204" pitchFamily="34" charset="0"/>
              </a:rPr>
              <a:t>: Επάνοδος του ΗΚΓραφήματος στην αρχική του μορφή</a:t>
            </a:r>
            <a:endParaRPr lang="en-US" altLang="el-GR" sz="1700" u="none" dirty="0">
              <a:latin typeface="Arial" panose="020B0604020202020204" pitchFamily="34" charset="0"/>
            </a:endParaRPr>
          </a:p>
        </p:txBody>
      </p:sp>
      <p:sp>
        <p:nvSpPr>
          <p:cNvPr id="16389" name="Text Box 5">
            <a:extLst>
              <a:ext uri="{FF2B5EF4-FFF2-40B4-BE49-F238E27FC236}">
                <a16:creationId xmlns:a16="http://schemas.microsoft.com/office/drawing/2014/main" id="{6F510910-8A98-8738-9BFA-E1FF7F50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113" y="3032774"/>
            <a:ext cx="9772650" cy="3968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l-GR" altLang="el-GR" sz="2000" b="1" u="none" dirty="0">
                <a:solidFill>
                  <a:srgbClr val="FFFFFF"/>
                </a:solidFill>
              </a:rPr>
              <a:t>                       Οξεία περικαρδίτιδα                                                               ΟΕΜ</a:t>
            </a:r>
          </a:p>
        </p:txBody>
      </p:sp>
      <p:sp>
        <p:nvSpPr>
          <p:cNvPr id="16390" name="Τίτλος 1">
            <a:extLst>
              <a:ext uri="{FF2B5EF4-FFF2-40B4-BE49-F238E27FC236}">
                <a16:creationId xmlns:a16="http://schemas.microsoft.com/office/drawing/2014/main" id="{EB5D1CD4-3555-E0CD-7E89-F5DCDE53E3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44512" y="-24820"/>
            <a:ext cx="5505161" cy="347014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el-GR" altLang="el-GR" sz="3200" b="1" dirty="0">
                <a:latin typeface="+mn-lt"/>
              </a:rPr>
              <a:t>Ηλεκτροκαρδιογράφημα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8E241BBD-30E4-F9A6-A265-1962C9ECF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925" y="5316461"/>
            <a:ext cx="5476875" cy="12668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E4B59F7-CB10-2E34-4817-F8AC3F155A67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21506" name="Picture 6" descr="http://t2.gstatic.com/images?q=tbn:ANd9GcQYwLJowdAJXvB3kwvoSttUlzeCdlAxMYQW8ywL214e097HvrHl">
            <a:extLst>
              <a:ext uri="{FF2B5EF4-FFF2-40B4-BE49-F238E27FC236}">
                <a16:creationId xmlns:a16="http://schemas.microsoft.com/office/drawing/2014/main" id="{118731C0-3567-87EA-DBFD-DA5FBFDCB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3292475"/>
            <a:ext cx="3933825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http://www.radiology.vlahos.org/media/DIR_26272/DIR_60972/Pericardial-Effusion.jpg">
            <a:extLst>
              <a:ext uri="{FF2B5EF4-FFF2-40B4-BE49-F238E27FC236}">
                <a16:creationId xmlns:a16="http://schemas.microsoft.com/office/drawing/2014/main" id="{23F83C20-BE00-AF29-F1D1-F88890860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3340100"/>
            <a:ext cx="402590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0" descr="http://t2.gstatic.com/images?q=tbn:ANd9GcSfaGOUzul-XXeS5G0a60eXEa09yWAG5EGn3rnX8yR_hJEg5g8iZA">
            <a:extLst>
              <a:ext uri="{FF2B5EF4-FFF2-40B4-BE49-F238E27FC236}">
                <a16:creationId xmlns:a16="http://schemas.microsoft.com/office/drawing/2014/main" id="{3CC043E3-763A-2F80-FA5E-4B24E9BBC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188913"/>
            <a:ext cx="2486025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7170A4EA-1798-D66D-47D2-8D73FCAF0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2453" y="0"/>
            <a:ext cx="7777163" cy="53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b="1" u="none" dirty="0"/>
              <a:t>Περικαρδιακή συλλογή υγρού</a:t>
            </a:r>
            <a:endParaRPr lang="en-AU" altLang="el-GR" b="1" u="none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05E990D-21F3-0054-11A8-CB52803F2BDB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18434" name="Picture 4" descr="http://t0.gstatic.com/images?q=tbn:ANd9GcR23zSf3mcR8kYJ9s0NtiyjMFf5c2f6qO2yo3wpAKOX_H1-jKuh">
            <a:extLst>
              <a:ext uri="{FF2B5EF4-FFF2-40B4-BE49-F238E27FC236}">
                <a16:creationId xmlns:a16="http://schemas.microsoft.com/office/drawing/2014/main" id="{57343404-76DC-AF78-7725-FF51B138A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3621088"/>
            <a:ext cx="4262438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6" descr="http://www.meddean.luc.edu/lumen/MedEd/Radio/curriculum/Harrisons/Heart/Pericardial_Effusion_Subcostal_View1_labelled.jpg">
            <a:extLst>
              <a:ext uri="{FF2B5EF4-FFF2-40B4-BE49-F238E27FC236}">
                <a16:creationId xmlns:a16="http://schemas.microsoft.com/office/drawing/2014/main" id="{0D125D92-22EE-94C9-3F76-190700B7C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908" y="3627245"/>
            <a:ext cx="4159599" cy="293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 descr="pleural-and-pericardial-effusion1">
            <a:extLst>
              <a:ext uri="{FF2B5EF4-FFF2-40B4-BE49-F238E27FC236}">
                <a16:creationId xmlns:a16="http://schemas.microsoft.com/office/drawing/2014/main" id="{C5C0136D-1EE6-A7C1-CF9F-64B455594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882" y="425450"/>
            <a:ext cx="4686300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cardiothoracicsurgery.org/content/figures/1749-8090-2-30-2-l.jpg">
            <a:extLst>
              <a:ext uri="{FF2B5EF4-FFF2-40B4-BE49-F238E27FC236}">
                <a16:creationId xmlns:a16="http://schemas.microsoft.com/office/drawing/2014/main" id="{25B6FC0A-B1EA-8E69-39C8-E5A601A88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1495425"/>
            <a:ext cx="5203825" cy="392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 descr="http://radiographics.rsna.org/content/21/2/439/F11.medium.gif">
            <a:hlinkClick r:id="rId3"/>
            <a:extLst>
              <a:ext uri="{FF2B5EF4-FFF2-40B4-BE49-F238E27FC236}">
                <a16:creationId xmlns:a16="http://schemas.microsoft.com/office/drawing/2014/main" id="{64DA4D87-BFFE-ED08-AD8C-4FF118AA6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1498600"/>
            <a:ext cx="473392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5">
            <a:extLst>
              <a:ext uri="{FF2B5EF4-FFF2-40B4-BE49-F238E27FC236}">
                <a16:creationId xmlns:a16="http://schemas.microsoft.com/office/drawing/2014/main" id="{AAC36348-5E25-29BA-0BC3-D600C794E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404813"/>
            <a:ext cx="7559675" cy="53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b="1" u="none" dirty="0"/>
              <a:t>CT</a:t>
            </a:r>
            <a:endParaRPr lang="en-AU" altLang="el-GR" b="1" u="none" dirty="0"/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79BD0B0-CDF2-E82E-7C33-D7EAC47B0D28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E8732CB7-85D7-D4F0-D44B-8712C80202B5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97629-DEB5-7B1C-A7E4-2E2CFCD43F48}"/>
              </a:ext>
            </a:extLst>
          </p:cNvPr>
          <p:cNvSpPr txBox="1"/>
          <p:nvPr/>
        </p:nvSpPr>
        <p:spPr>
          <a:xfrm>
            <a:off x="2152073" y="581891"/>
            <a:ext cx="5329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/>
              <a:t>Ηχωκαρδιογράφημα</a:t>
            </a:r>
          </a:p>
        </p:txBody>
      </p:sp>
      <p:pic>
        <p:nvPicPr>
          <p:cNvPr id="4" name="PERICARDITIS">
            <a:hlinkClick r:id="" action="ppaction://media"/>
            <a:extLst>
              <a:ext uri="{FF2B5EF4-FFF2-40B4-BE49-F238E27FC236}">
                <a16:creationId xmlns:a16="http://schemas.microsoft.com/office/drawing/2014/main" id="{707AECDF-4F16-EEF9-2F07-553FC98569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4089" y="1443756"/>
            <a:ext cx="6809076" cy="474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3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99E2A72C-93D7-420B-6DE0-DE6953A88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2857500"/>
            <a:ext cx="6934200" cy="1143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3470" dir="2700000" algn="ctr" rotWithShape="0">
              <a:schemeClr val="bg2"/>
            </a:outerShdw>
          </a:effec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l-GR" altLang="el-GR" sz="3200" b="1" u="none" kern="0" dirty="0">
                <a:solidFill>
                  <a:schemeClr val="tx1"/>
                </a:solidFill>
                <a:latin typeface="Calibri" panose="020F0502020204030204" pitchFamily="34" charset="0"/>
              </a:rPr>
              <a:t>Οξεία μυοκαρδίτιδ</a:t>
            </a:r>
            <a:r>
              <a:rPr lang="el-GR" altLang="el-GR" sz="3200" b="1" kern="0" dirty="0">
                <a:solidFill>
                  <a:schemeClr val="tx1"/>
                </a:solidFill>
                <a:latin typeface="Calibri" panose="020F0502020204030204" pitchFamily="34" charset="0"/>
              </a:rPr>
              <a:t>α</a:t>
            </a:r>
            <a:endParaRPr lang="en-US" altLang="el-GR" sz="3200" b="1" u="none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20F7A3F5-1244-8CD3-CF47-AFD9A949D39F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Θέση περιεχομένου 2">
            <a:extLst>
              <a:ext uri="{FF2B5EF4-FFF2-40B4-BE49-F238E27FC236}">
                <a16:creationId xmlns:a16="http://schemas.microsoft.com/office/drawing/2014/main" id="{4083137A-D87A-EF1C-F46F-9919EC21A71D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1274617" y="2608263"/>
            <a:ext cx="10344727" cy="1900237"/>
          </a:xfrm>
          <a:solidFill>
            <a:srgbClr val="FFFFFF"/>
          </a:solidFill>
        </p:spPr>
        <p:txBody>
          <a:bodyPr/>
          <a:lstStyle/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el-GR" altLang="el-GR" sz="2500" dirty="0">
                <a:effectLst/>
              </a:rPr>
              <a:t>Ο όρος οξεία μυοκαρδίτιδα αναφέρεται στη φλεγμονώδη προσβολή της καρδιάς που οφείλεται σε λοιμώδη ή μη λοιμώδη αίτια και αναδεικνύεται με καθιερωμένα ιστολογικά, ανοσοϊστοχημικά και ανοσολογικά κριτήρια.</a:t>
            </a:r>
          </a:p>
        </p:txBody>
      </p:sp>
      <p:sp>
        <p:nvSpPr>
          <p:cNvPr id="2" name="Θέση περιεχομένου 2">
            <a:extLst>
              <a:ext uri="{FF2B5EF4-FFF2-40B4-BE49-F238E27FC236}">
                <a16:creationId xmlns:a16="http://schemas.microsoft.com/office/drawing/2014/main" id="{FA0BF8CF-20DD-B7DD-5763-2D4F82069D61}"/>
              </a:ext>
            </a:extLst>
          </p:cNvPr>
          <p:cNvSpPr txBox="1">
            <a:spLocks/>
          </p:cNvSpPr>
          <p:nvPr/>
        </p:nvSpPr>
        <p:spPr bwMode="auto">
          <a:xfrm>
            <a:off x="8765309" y="5949949"/>
            <a:ext cx="3121891" cy="589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Monotype Sorts"/>
              <a:buChar char="ä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Monotype Sorts"/>
              <a:buChar char="ä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/>
              <a:buChar char="ä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Font typeface="Monotype Sorts"/>
              <a:buNone/>
              <a:defRPr/>
            </a:pPr>
            <a:r>
              <a:rPr lang="en-US" sz="1400" b="1" u="none" kern="0" dirty="0">
                <a:effectLst/>
                <a:latin typeface="Calibri" panose="020F0502020204030204" pitchFamily="34" charset="0"/>
              </a:rPr>
              <a:t>Eur Heart J 2013:34:2636-48.</a:t>
            </a:r>
          </a:p>
          <a:p>
            <a:pPr marL="0" indent="0">
              <a:buFont typeface="Monotype Sorts"/>
              <a:buNone/>
              <a:defRPr/>
            </a:pPr>
            <a:r>
              <a:rPr lang="en-US" sz="1400" b="1" u="none" kern="0" dirty="0">
                <a:effectLst/>
                <a:latin typeface="Calibri" panose="020F0502020204030204" pitchFamily="34" charset="0"/>
              </a:rPr>
              <a:t>J Am Coll Cardiol 2016;68:2348=2364</a:t>
            </a:r>
            <a:endParaRPr lang="el-GR" sz="1400" b="1" u="none" kern="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DE3EF56D-8690-0A8B-FD45-4F4C46B588AD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9C263CC-9192-1DAD-38DB-19229C507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1509" y="3201843"/>
            <a:ext cx="6763327" cy="797502"/>
          </a:xfrm>
        </p:spPr>
        <p:txBody>
          <a:bodyPr/>
          <a:lstStyle/>
          <a:p>
            <a:pPr marL="0" indent="0" algn="ctr">
              <a:buNone/>
            </a:pPr>
            <a:r>
              <a:rPr lang="el-GR" altLang="el-GR" sz="2800" b="1" u="none" kern="0" dirty="0">
                <a:solidFill>
                  <a:schemeClr val="tx1"/>
                </a:solidFill>
                <a:latin typeface="Calibri" panose="020F0502020204030204" pitchFamily="34" charset="0"/>
              </a:rPr>
              <a:t>Οξύ στεφανιαίο σύνδρομο</a:t>
            </a:r>
            <a:endParaRPr lang="el-GR" dirty="0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39A100DD-9BEF-D044-D657-3591DE52D149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774196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>
            <a:extLst>
              <a:ext uri="{FF2B5EF4-FFF2-40B4-BE49-F238E27FC236}">
                <a16:creationId xmlns:a16="http://schemas.microsoft.com/office/drawing/2014/main" id="{8F4B33CB-BEC2-457F-8D1E-B54BEC0837D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5913" y="841375"/>
            <a:ext cx="6911975" cy="5505450"/>
          </a:xfrm>
        </p:spPr>
      </p:pic>
      <p:pic>
        <p:nvPicPr>
          <p:cNvPr id="31747" name="Picture 7" descr="med_ss_ambulance_207x183">
            <a:hlinkClick r:id="rId3"/>
            <a:extLst>
              <a:ext uri="{FF2B5EF4-FFF2-40B4-BE49-F238E27FC236}">
                <a16:creationId xmlns:a16="http://schemas.microsoft.com/office/drawing/2014/main" id="{1698528C-A312-6911-4502-387E03FDD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8" y="1412875"/>
            <a:ext cx="10001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Τίτλος 1">
            <a:extLst>
              <a:ext uri="{FF2B5EF4-FFF2-40B4-BE49-F238E27FC236}">
                <a16:creationId xmlns:a16="http://schemas.microsoft.com/office/drawing/2014/main" id="{3EC7AD63-044D-2319-F8D0-387FAF177B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22537" y="274638"/>
            <a:ext cx="6813550" cy="566737"/>
          </a:xfrm>
        </p:spPr>
        <p:txBody>
          <a:bodyPr/>
          <a:lstStyle/>
          <a:p>
            <a:pPr algn="ctr"/>
            <a:r>
              <a:rPr lang="el-GR" altLang="el-GR" sz="2900" b="1" dirty="0">
                <a:latin typeface="+mn-lt"/>
              </a:rPr>
              <a:t>Κλινικό φάσμα οξείας μυοκαρδίτιδας</a:t>
            </a:r>
          </a:p>
        </p:txBody>
      </p:sp>
      <p:sp>
        <p:nvSpPr>
          <p:cNvPr id="8" name="Θέση περιεχομένου 2">
            <a:extLst>
              <a:ext uri="{FF2B5EF4-FFF2-40B4-BE49-F238E27FC236}">
                <a16:creationId xmlns:a16="http://schemas.microsoft.com/office/drawing/2014/main" id="{FF22D094-2EC8-1E1D-566A-D1F06C0A3628}"/>
              </a:ext>
            </a:extLst>
          </p:cNvPr>
          <p:cNvSpPr txBox="1">
            <a:spLocks/>
          </p:cNvSpPr>
          <p:nvPr/>
        </p:nvSpPr>
        <p:spPr bwMode="auto">
          <a:xfrm>
            <a:off x="8504237" y="6399212"/>
            <a:ext cx="3095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Monotype Sorts"/>
              <a:buChar char="ä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Monotype Sorts"/>
              <a:buChar char="ä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/>
              <a:buChar char="ä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Font typeface="Monotype Sorts"/>
              <a:buNone/>
              <a:defRPr/>
            </a:pPr>
            <a:r>
              <a:rPr lang="en-US" sz="1400" b="1" u="none" kern="0" dirty="0">
                <a:effectLst/>
                <a:latin typeface="Calibri" panose="020F0502020204030204" pitchFamily="34" charset="0"/>
              </a:rPr>
              <a:t>Crit Care Clin 2003;19:365-391.</a:t>
            </a:r>
            <a:endParaRPr lang="el-GR" sz="1400" b="1" u="none" kern="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01C6A2F-03A3-9345-C147-8CB793677937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3">
            <a:extLst>
              <a:ext uri="{FF2B5EF4-FFF2-40B4-BE49-F238E27FC236}">
                <a16:creationId xmlns:a16="http://schemas.microsoft.com/office/drawing/2014/main" id="{FF8FF64E-E56D-BF2A-C8B0-68655E4B9AC5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424113" y="828675"/>
          <a:ext cx="7848600" cy="548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Εικόνα bitmap" r:id="rId2" imgW="5125165" imgH="5020376" progId="Paint.Picture">
                  <p:embed/>
                </p:oleObj>
              </mc:Choice>
              <mc:Fallback>
                <p:oleObj name="Εικόνα bitmap" r:id="rId2" imgW="5125165" imgH="5020376" progId="Paint.Picture">
                  <p:embed/>
                  <p:pic>
                    <p:nvPicPr>
                      <p:cNvPr id="32770" name="Object 3">
                        <a:extLst>
                          <a:ext uri="{FF2B5EF4-FFF2-40B4-BE49-F238E27FC236}">
                            <a16:creationId xmlns:a16="http://schemas.microsoft.com/office/drawing/2014/main" id="{FF8FF64E-E56D-BF2A-C8B0-68655E4B9AC5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4113" y="828675"/>
                        <a:ext cx="7848600" cy="54800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33CC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1" name="Text Box 23">
            <a:extLst>
              <a:ext uri="{FF2B5EF4-FFF2-40B4-BE49-F238E27FC236}">
                <a16:creationId xmlns:a16="http://schemas.microsoft.com/office/drawing/2014/main" id="{9B78DC61-1B44-9EC3-C824-38B476CC8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237" y="253602"/>
            <a:ext cx="81375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900" b="1" u="none" dirty="0">
                <a:cs typeface="Arial" panose="020B0604020202020204" pitchFamily="34" charset="0"/>
              </a:rPr>
              <a:t>Αίτια μυοκαρδίτιδας</a:t>
            </a:r>
            <a:endParaRPr lang="en-GB" altLang="el-GR" sz="2900" b="1" u="none" dirty="0">
              <a:cs typeface="Arial" panose="020B0604020202020204" pitchFamily="34" charset="0"/>
            </a:endParaRPr>
          </a:p>
        </p:txBody>
      </p:sp>
      <p:sp>
        <p:nvSpPr>
          <p:cNvPr id="32772" name="Rectangle 26">
            <a:extLst>
              <a:ext uri="{FF2B5EF4-FFF2-40B4-BE49-F238E27FC236}">
                <a16:creationId xmlns:a16="http://schemas.microsoft.com/office/drawing/2014/main" id="{5D9F61FA-F5B7-EEE5-6E44-52D589ACF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663" y="6440488"/>
            <a:ext cx="56515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400" dirty="0">
                <a:solidFill>
                  <a:schemeClr val="bg2"/>
                </a:solidFill>
              </a:rPr>
              <a:t> </a:t>
            </a:r>
            <a:r>
              <a:rPr lang="en-US" altLang="el-GR" sz="1400" b="1" u="none" dirty="0">
                <a:solidFill>
                  <a:schemeClr val="bg2"/>
                </a:solidFill>
              </a:rPr>
              <a:t>Medical Microbiology and Immunology 2004;193:1432.</a:t>
            </a:r>
            <a:endParaRPr lang="el-GR" altLang="el-GR" sz="1400" b="1" u="none" dirty="0">
              <a:solidFill>
                <a:schemeClr val="bg2"/>
              </a:solidFill>
            </a:endParaRPr>
          </a:p>
        </p:txBody>
      </p:sp>
      <p:pic>
        <p:nvPicPr>
          <p:cNvPr id="32773" name="Picture 27" descr="flu_fig">
            <a:hlinkClick r:id="rId4"/>
            <a:extLst>
              <a:ext uri="{FF2B5EF4-FFF2-40B4-BE49-F238E27FC236}">
                <a16:creationId xmlns:a16="http://schemas.microsoft.com/office/drawing/2014/main" id="{AC8BFA5C-F67F-0A4D-F7AB-4FAFD47E6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77" y="330922"/>
            <a:ext cx="76517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85191ABD-20F9-2BD4-2FBD-FF960A208576}"/>
              </a:ext>
            </a:extLst>
          </p:cNvPr>
          <p:cNvSpPr/>
          <p:nvPr/>
        </p:nvSpPr>
        <p:spPr>
          <a:xfrm>
            <a:off x="0" y="-59532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D9F128C3-0BB6-A96A-8C75-9B015674F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692150"/>
            <a:ext cx="8626475" cy="537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Θέση περιεχομένου 2">
            <a:extLst>
              <a:ext uri="{FF2B5EF4-FFF2-40B4-BE49-F238E27FC236}">
                <a16:creationId xmlns:a16="http://schemas.microsoft.com/office/drawing/2014/main" id="{2F55200A-8734-93EA-5757-E1E7ECD4F1FA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6873875" y="6237288"/>
            <a:ext cx="3527425" cy="388937"/>
          </a:xfrm>
        </p:spPr>
        <p:txBody>
          <a:bodyPr/>
          <a:lstStyle/>
          <a:p>
            <a:pPr marL="0" indent="0">
              <a:buFont typeface="Monotype Sorts" pitchFamily="2" charset="2"/>
              <a:buNone/>
            </a:pPr>
            <a:r>
              <a:rPr lang="en-US" altLang="el-GR" sz="1400" b="1" dirty="0">
                <a:effectLst/>
              </a:rPr>
              <a:t>Eur Heart J 2013;34:2636-2648.</a:t>
            </a:r>
            <a:endParaRPr lang="el-GR" altLang="el-GR" sz="1400" b="1" dirty="0">
              <a:effectLst/>
            </a:endParaRPr>
          </a:p>
        </p:txBody>
      </p:sp>
      <p:pic>
        <p:nvPicPr>
          <p:cNvPr id="39940" name="Picture 2">
            <a:extLst>
              <a:ext uri="{FF2B5EF4-FFF2-40B4-BE49-F238E27FC236}">
                <a16:creationId xmlns:a16="http://schemas.microsoft.com/office/drawing/2014/main" id="{9F71F35C-6308-917F-6CAD-ED2B63A8F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734" y="692150"/>
            <a:ext cx="1512888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1" name="Οβάλ 1">
            <a:extLst>
              <a:ext uri="{FF2B5EF4-FFF2-40B4-BE49-F238E27FC236}">
                <a16:creationId xmlns:a16="http://schemas.microsoft.com/office/drawing/2014/main" id="{7BD4766E-8450-833D-DD59-6FCDD9A24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1017588"/>
            <a:ext cx="1441450" cy="287337"/>
          </a:xfrm>
          <a:prstGeom prst="ellipse">
            <a:avLst/>
          </a:prstGeom>
          <a:solidFill>
            <a:srgbClr val="3333FF">
              <a:alpha val="34901"/>
            </a:srgbClr>
          </a:solidFill>
          <a:ln w="2857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l-GR" altLang="el-GR" sz="36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942" name="Οβάλ 2">
            <a:extLst>
              <a:ext uri="{FF2B5EF4-FFF2-40B4-BE49-F238E27FC236}">
                <a16:creationId xmlns:a16="http://schemas.microsoft.com/office/drawing/2014/main" id="{63DDFDD1-A352-7CB7-E9C4-368728B78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0" y="2373313"/>
            <a:ext cx="1441450" cy="287337"/>
          </a:xfrm>
          <a:prstGeom prst="ellipse">
            <a:avLst/>
          </a:prstGeom>
          <a:solidFill>
            <a:srgbClr val="3333FF">
              <a:alpha val="34901"/>
            </a:srgbClr>
          </a:solidFill>
          <a:ln w="2857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l-GR" altLang="el-GR" sz="36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6E3139B3-5D74-F04C-08E1-9F12967146ED}"/>
              </a:ext>
            </a:extLst>
          </p:cNvPr>
          <p:cNvSpPr/>
          <p:nvPr/>
        </p:nvSpPr>
        <p:spPr>
          <a:xfrm>
            <a:off x="0" y="-59532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Τίτλος 1">
            <a:extLst>
              <a:ext uri="{FF2B5EF4-FFF2-40B4-BE49-F238E27FC236}">
                <a16:creationId xmlns:a16="http://schemas.microsoft.com/office/drawing/2014/main" id="{9318CDB2-8166-FC3F-2C5A-0A754D96A0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5038" y="549275"/>
            <a:ext cx="7772400" cy="709613"/>
          </a:xfrm>
        </p:spPr>
        <p:txBody>
          <a:bodyPr/>
          <a:lstStyle/>
          <a:p>
            <a:r>
              <a:rPr lang="el-GR" altLang="el-GR" sz="3200" b="1" dirty="0">
                <a:latin typeface="+mn-lt"/>
              </a:rPr>
              <a:t>ΗΚΓ</a:t>
            </a:r>
          </a:p>
        </p:txBody>
      </p:sp>
      <p:sp>
        <p:nvSpPr>
          <p:cNvPr id="41987" name="Θέση περιεχομένου 2">
            <a:extLst>
              <a:ext uri="{FF2B5EF4-FFF2-40B4-BE49-F238E27FC236}">
                <a16:creationId xmlns:a16="http://schemas.microsoft.com/office/drawing/2014/main" id="{7E6A0376-EABC-A4D6-5662-A0F49E0E9D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1273" y="1989138"/>
            <a:ext cx="10935854" cy="3241675"/>
          </a:xfrm>
        </p:spPr>
        <p:txBody>
          <a:bodyPr>
            <a:normAutofit/>
          </a:bodyPr>
          <a:lstStyle/>
          <a:p>
            <a:pPr marL="0" indent="0">
              <a:buClrTx/>
              <a:buSzPct val="100000"/>
              <a:buNone/>
            </a:pPr>
            <a:r>
              <a:rPr lang="el-GR" altLang="el-GR" sz="2500" dirty="0">
                <a:effectLst/>
              </a:rPr>
              <a:t>Μη ειδικά ευρήματα</a:t>
            </a:r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el-GR" altLang="el-GR" sz="2500" dirty="0">
                <a:effectLst/>
              </a:rPr>
              <a:t>Ανάσπαση του </a:t>
            </a:r>
            <a:r>
              <a:rPr lang="en-US" altLang="el-GR" sz="2500" dirty="0">
                <a:effectLst/>
              </a:rPr>
              <a:t>ST</a:t>
            </a:r>
            <a:r>
              <a:rPr lang="el-GR" altLang="el-GR" sz="2500" dirty="0">
                <a:effectLst/>
              </a:rPr>
              <a:t> διαστήματος σε 2 διαδοχικές απαγωγές (54%)</a:t>
            </a:r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el-GR" altLang="el-GR" sz="2500" dirty="0">
                <a:effectLst/>
              </a:rPr>
              <a:t>Αναστροφή των Τ </a:t>
            </a:r>
            <a:r>
              <a:rPr lang="en-US" altLang="el-GR" sz="2500" dirty="0">
                <a:effectLst/>
              </a:rPr>
              <a:t>(27%), </a:t>
            </a:r>
            <a:endParaRPr lang="el-GR" altLang="el-GR" sz="2500" dirty="0">
              <a:effectLst/>
            </a:endParaRPr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el-GR" altLang="el-GR" sz="2500" dirty="0">
                <a:effectLst/>
              </a:rPr>
              <a:t>Διάχυτες κατασπάσεις του </a:t>
            </a:r>
            <a:r>
              <a:rPr lang="en-US" altLang="el-GR" sz="2500" dirty="0">
                <a:effectLst/>
              </a:rPr>
              <a:t>ST (18%), </a:t>
            </a:r>
            <a:endParaRPr lang="el-GR" altLang="el-GR" sz="2500" dirty="0">
              <a:effectLst/>
            </a:endParaRPr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el-GR" altLang="el-GR" sz="2500" dirty="0"/>
              <a:t>Π</a:t>
            </a:r>
            <a:r>
              <a:rPr lang="el-GR" altLang="el-GR" sz="2500" dirty="0">
                <a:effectLst/>
              </a:rPr>
              <a:t>αθολογικά επάρματα </a:t>
            </a:r>
            <a:r>
              <a:rPr lang="en-US" altLang="el-GR" sz="2500" dirty="0">
                <a:effectLst/>
              </a:rPr>
              <a:t>q (18% to 27%). </a:t>
            </a:r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el-GR" altLang="el-GR" sz="2500" dirty="0"/>
              <a:t>Π</a:t>
            </a:r>
            <a:r>
              <a:rPr lang="el-GR" altLang="el-GR" sz="2500" dirty="0">
                <a:effectLst/>
              </a:rPr>
              <a:t>αθολογικά επάρματα </a:t>
            </a:r>
            <a:r>
              <a:rPr lang="en-US" altLang="el-GR" sz="2500" dirty="0">
                <a:effectLst/>
              </a:rPr>
              <a:t>q, LBBB </a:t>
            </a:r>
            <a:r>
              <a:rPr lang="el-GR" altLang="el-GR" sz="2500" dirty="0">
                <a:effectLst/>
              </a:rPr>
              <a:t>και </a:t>
            </a:r>
            <a:r>
              <a:rPr lang="en-US" altLang="el-GR" sz="2500" dirty="0">
                <a:effectLst/>
              </a:rPr>
              <a:t>QRS</a:t>
            </a:r>
            <a:r>
              <a:rPr lang="el-GR" altLang="el-GR" sz="2500" dirty="0">
                <a:effectLst/>
              </a:rPr>
              <a:t>&gt;120</a:t>
            </a:r>
            <a:r>
              <a:rPr lang="en-US" altLang="el-GR" sz="2500" dirty="0">
                <a:effectLst/>
              </a:rPr>
              <a:t>ms </a:t>
            </a:r>
            <a:r>
              <a:rPr lang="el-GR" altLang="el-GR" sz="2500" dirty="0">
                <a:effectLst/>
              </a:rPr>
              <a:t>συνδυάζονται με αυξημένη θνητότητα. </a:t>
            </a:r>
          </a:p>
        </p:txBody>
      </p:sp>
      <p:sp>
        <p:nvSpPr>
          <p:cNvPr id="4" name="Θέση περιεχομένου 2">
            <a:extLst>
              <a:ext uri="{FF2B5EF4-FFF2-40B4-BE49-F238E27FC236}">
                <a16:creationId xmlns:a16="http://schemas.microsoft.com/office/drawing/2014/main" id="{9A412006-B405-6265-4BDB-1ACBEC18AF40}"/>
              </a:ext>
            </a:extLst>
          </p:cNvPr>
          <p:cNvSpPr txBox="1">
            <a:spLocks/>
          </p:cNvSpPr>
          <p:nvPr/>
        </p:nvSpPr>
        <p:spPr bwMode="auto">
          <a:xfrm>
            <a:off x="7824788" y="6381750"/>
            <a:ext cx="338137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Monotype Sorts"/>
              <a:buChar char="ä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Monotype Sorts"/>
              <a:buChar char="ä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/>
              <a:buChar char="ä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Font typeface="Monotype Sorts"/>
              <a:buNone/>
              <a:defRPr/>
            </a:pPr>
            <a:r>
              <a:rPr lang="en-US" sz="1400" b="1" u="none" kern="0" dirty="0">
                <a:effectLst/>
                <a:latin typeface="Calibri" panose="020F0502020204030204" pitchFamily="34" charset="0"/>
              </a:rPr>
              <a:t>Eur J Heart Fail</a:t>
            </a:r>
            <a:r>
              <a:rPr lang="el-GR" sz="1400" b="1" u="none" kern="0" dirty="0">
                <a:effectLst/>
                <a:latin typeface="Calibri" panose="020F0502020204030204" pitchFamily="34" charset="0"/>
              </a:rPr>
              <a:t> 2011;13:398–405</a:t>
            </a:r>
            <a:r>
              <a:rPr lang="en-US" sz="1400" b="1" u="none" kern="0" dirty="0">
                <a:effectLst/>
                <a:latin typeface="Calibri" panose="020F0502020204030204" pitchFamily="34" charset="0"/>
              </a:rPr>
              <a:t>.</a:t>
            </a:r>
            <a:endParaRPr lang="el-GR" sz="1400" b="1" u="none" kern="0" dirty="0">
              <a:latin typeface="Calibri" panose="020F0502020204030204" pitchFamily="34" charset="0"/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20F7AC68-A42C-EF86-C0B8-D6F3CA85CC81}"/>
              </a:ext>
            </a:extLst>
          </p:cNvPr>
          <p:cNvSpPr/>
          <p:nvPr/>
        </p:nvSpPr>
        <p:spPr>
          <a:xfrm>
            <a:off x="0" y="-59532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Τίτλος 1">
            <a:extLst>
              <a:ext uri="{FF2B5EF4-FFF2-40B4-BE49-F238E27FC236}">
                <a16:creationId xmlns:a16="http://schemas.microsoft.com/office/drawing/2014/main" id="{31E68AE2-3B69-8102-165A-FC8EF705B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213" y="342900"/>
            <a:ext cx="7772400" cy="49371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l-GR" altLang="el-GR" sz="3200" b="1" dirty="0">
                <a:latin typeface="+mn-lt"/>
              </a:rPr>
              <a:t>Φλεγμονή, οίδημα, νέκρωση</a:t>
            </a:r>
          </a:p>
        </p:txBody>
      </p:sp>
      <p:sp>
        <p:nvSpPr>
          <p:cNvPr id="48131" name="Θέση περιεχομένου 2">
            <a:extLst>
              <a:ext uri="{FF2B5EF4-FFF2-40B4-BE49-F238E27FC236}">
                <a16:creationId xmlns:a16="http://schemas.microsoft.com/office/drawing/2014/main" id="{ECEA6AB2-9ACD-3680-FEBE-48DB0F828B3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4413" y="1731963"/>
            <a:ext cx="7772400" cy="617537"/>
          </a:xfrm>
        </p:spPr>
        <p:txBody>
          <a:bodyPr/>
          <a:lstStyle/>
          <a:p>
            <a:pPr marL="0" indent="0">
              <a:buFont typeface="Monotype Sorts" pitchFamily="2" charset="2"/>
              <a:buNone/>
            </a:pPr>
            <a:r>
              <a:rPr lang="el-GR" altLang="el-GR" sz="2500" dirty="0">
                <a:effectLst/>
              </a:rPr>
              <a:t>Αναδεικνύεται από το οίδημα και </a:t>
            </a:r>
            <a:r>
              <a:rPr lang="en-US" altLang="el-GR" sz="2500" dirty="0">
                <a:effectLst/>
              </a:rPr>
              <a:t>LGE </a:t>
            </a:r>
            <a:endParaRPr lang="el-GR" altLang="el-GR" sz="2500" dirty="0">
              <a:effectLst/>
            </a:endParaRPr>
          </a:p>
        </p:txBody>
      </p:sp>
      <p:pic>
        <p:nvPicPr>
          <p:cNvPr id="48132" name="Picture 7">
            <a:extLst>
              <a:ext uri="{FF2B5EF4-FFF2-40B4-BE49-F238E27FC236}">
                <a16:creationId xmlns:a16="http://schemas.microsoft.com/office/drawing/2014/main" id="{AC766010-7F78-C2C6-62B5-12BADF01F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2276475"/>
            <a:ext cx="482441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4">
            <a:extLst>
              <a:ext uri="{FF2B5EF4-FFF2-40B4-BE49-F238E27FC236}">
                <a16:creationId xmlns:a16="http://schemas.microsoft.com/office/drawing/2014/main" id="{46232E8A-77FD-318C-5955-B60DF9929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4581525"/>
            <a:ext cx="48101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Box 11">
            <a:extLst>
              <a:ext uri="{FF2B5EF4-FFF2-40B4-BE49-F238E27FC236}">
                <a16:creationId xmlns:a16="http://schemas.microsoft.com/office/drawing/2014/main" id="{4D0BD7F3-9B9B-7B29-29E8-F866ED8CB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3133725"/>
            <a:ext cx="1871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 b="1" u="none" dirty="0"/>
              <a:t>Μυοκαρδίτιδα</a:t>
            </a:r>
          </a:p>
        </p:txBody>
      </p:sp>
      <p:sp>
        <p:nvSpPr>
          <p:cNvPr id="48135" name="TextBox 12">
            <a:extLst>
              <a:ext uri="{FF2B5EF4-FFF2-40B4-BE49-F238E27FC236}">
                <a16:creationId xmlns:a16="http://schemas.microsoft.com/office/drawing/2014/main" id="{7D822406-1926-F0D7-50A7-1F0DFE757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3" y="5405438"/>
            <a:ext cx="2881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000" b="1" u="none" dirty="0"/>
              <a:t>Έμφραγμα μυοκαρδίου</a:t>
            </a:r>
          </a:p>
        </p:txBody>
      </p:sp>
      <p:sp>
        <p:nvSpPr>
          <p:cNvPr id="48136" name="Rectangle 6">
            <a:extLst>
              <a:ext uri="{FF2B5EF4-FFF2-40B4-BE49-F238E27FC236}">
                <a16:creationId xmlns:a16="http://schemas.microsoft.com/office/drawing/2014/main" id="{1BDD5D92-9288-2B0F-296C-573E934D8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636" y="6078971"/>
            <a:ext cx="3706091" cy="61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l-GR" sz="1400" b="1" u="none" dirty="0"/>
              <a:t>JACC 2009;53</a:t>
            </a:r>
            <a:r>
              <a:rPr lang="en-US" altLang="el-GR" sz="1400" b="1" u="none" dirty="0"/>
              <a:t>:1475–1487.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400" b="1" u="none" dirty="0"/>
              <a:t> Eur Radiol 2007;17:2211-2217.</a:t>
            </a:r>
            <a:endParaRPr lang="el-GR" altLang="el-GR" sz="1400" b="1" u="none" dirty="0"/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D94E306F-762C-9F45-1898-3A6B252E3030}"/>
              </a:ext>
            </a:extLst>
          </p:cNvPr>
          <p:cNvSpPr/>
          <p:nvPr/>
        </p:nvSpPr>
        <p:spPr>
          <a:xfrm>
            <a:off x="0" y="-59532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Θέση περιεχομένου 2">
            <a:extLst>
              <a:ext uri="{FF2B5EF4-FFF2-40B4-BE49-F238E27FC236}">
                <a16:creationId xmlns:a16="http://schemas.microsoft.com/office/drawing/2014/main" id="{D5765B7A-978A-0A67-80CF-96C1778BC3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545" y="1912937"/>
            <a:ext cx="10390909" cy="3032125"/>
          </a:xfrm>
          <a:solidFill>
            <a:srgbClr val="FFFFFF"/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l-GR" altLang="el-GR" sz="2500" dirty="0">
                <a:effectLst/>
              </a:rPr>
              <a:t>Αυτόματη ανάρρωση παρατηρείται στο </a:t>
            </a:r>
            <a:r>
              <a:rPr lang="en-US" altLang="el-GR" sz="2500" dirty="0">
                <a:effectLst/>
              </a:rPr>
              <a:t>57% </a:t>
            </a:r>
            <a:r>
              <a:rPr lang="el-GR" altLang="el-GR" sz="2500" dirty="0">
                <a:effectLst/>
              </a:rPr>
              <a:t>των περιπτώσεων εντός 2-4 εβδομάδων</a:t>
            </a:r>
            <a:r>
              <a:rPr lang="en-US" altLang="el-GR" sz="2500" dirty="0">
                <a:effectLst/>
              </a:rPr>
              <a:t>.</a:t>
            </a:r>
          </a:p>
          <a:p>
            <a:pPr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l-GR" altLang="el-GR" sz="2500" dirty="0">
                <a:effectLst/>
              </a:rPr>
              <a:t>Η πρόγνωση είναι άριστη σε ενήλικες με λεμφοκυτταρική μυοκαρδίτιδα με ήπια συμπτώματα και διατηρημένο κλάσμα εξώθησης.</a:t>
            </a:r>
            <a:r>
              <a:rPr lang="en-US" altLang="el-GR" sz="2500" dirty="0">
                <a:effectLst/>
              </a:rPr>
              <a:t> </a:t>
            </a:r>
            <a:endParaRPr lang="el-GR" altLang="el-GR" sz="2500" dirty="0">
              <a:effectLst/>
            </a:endParaRPr>
          </a:p>
          <a:p>
            <a:pPr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l-GR" altLang="el-GR" sz="2500" dirty="0">
                <a:effectLst/>
              </a:rPr>
              <a:t>Μετάπτωση σε διατατική μυοκαρδιοπάθεια παρατηρείται σε ποσοστό 14-52% </a:t>
            </a:r>
            <a:r>
              <a:rPr lang="en-US" altLang="el-GR" sz="2500" dirty="0">
                <a:effectLst/>
              </a:rPr>
              <a:t>(</a:t>
            </a:r>
            <a:r>
              <a:rPr lang="el-GR" altLang="el-GR" sz="2500" dirty="0">
                <a:effectLst/>
              </a:rPr>
              <a:t>μέσος όρος 20% τα επόμενα 3 χρόνια).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5AF115-2A88-187F-8D7C-53454407BC9D}"/>
              </a:ext>
            </a:extLst>
          </p:cNvPr>
          <p:cNvSpPr txBox="1">
            <a:spLocks/>
          </p:cNvSpPr>
          <p:nvPr/>
        </p:nvSpPr>
        <p:spPr bwMode="auto">
          <a:xfrm>
            <a:off x="8472488" y="6092825"/>
            <a:ext cx="32385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Monotype Sorts"/>
              <a:buChar char="ä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Monotype Sorts"/>
              <a:buChar char="ä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/>
              <a:buChar char="ä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Font typeface="Monotype Sorts"/>
              <a:buNone/>
              <a:defRPr/>
            </a:pPr>
            <a:r>
              <a:rPr lang="en-US" sz="1400" b="1" u="none" kern="0" dirty="0">
                <a:effectLst/>
                <a:latin typeface="Calibri" panose="020F0502020204030204" pitchFamily="34" charset="0"/>
              </a:rPr>
              <a:t>Eur Heart J 2008;29:2073-2082.</a:t>
            </a:r>
          </a:p>
          <a:p>
            <a:pPr marL="0" indent="0">
              <a:buFont typeface="Monotype Sorts"/>
              <a:buNone/>
              <a:defRPr/>
            </a:pPr>
            <a:r>
              <a:rPr lang="en-US" sz="1400" b="1" u="none" kern="0" dirty="0">
                <a:effectLst/>
                <a:latin typeface="Calibri" panose="020F0502020204030204" pitchFamily="34" charset="0"/>
              </a:rPr>
              <a:t>Prog Cardiovasc Dis 2010;52:274–288.</a:t>
            </a:r>
            <a:r>
              <a:rPr lang="en-US" sz="1400" b="1" dirty="0">
                <a:effectLst/>
                <a:latin typeface="Calibri" panose="020F0502020204030204" pitchFamily="34" charset="0"/>
              </a:rPr>
              <a:t> </a:t>
            </a:r>
            <a:endParaRPr lang="el-GR" sz="14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9156" name="TextBox 1">
            <a:extLst>
              <a:ext uri="{FF2B5EF4-FFF2-40B4-BE49-F238E27FC236}">
                <a16:creationId xmlns:a16="http://schemas.microsoft.com/office/drawing/2014/main" id="{9F1D282A-D590-EEE4-52E3-2A5786805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38175"/>
            <a:ext cx="2374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Char char="ä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 pitchFamily="2" charset="2"/>
              <a:buChar char="ä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600" b="1" u="none" dirty="0"/>
              <a:t>Πρόγνωση</a:t>
            </a: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41ABDFD-655F-92A2-7869-F49E7EBC6387}"/>
              </a:ext>
            </a:extLst>
          </p:cNvPr>
          <p:cNvSpPr/>
          <p:nvPr/>
        </p:nvSpPr>
        <p:spPr>
          <a:xfrm>
            <a:off x="0" y="-59532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E8732CB7-85D7-D4F0-D44B-8712C80202B5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97629-DEB5-7B1C-A7E4-2E2CFCD43F48}"/>
              </a:ext>
            </a:extLst>
          </p:cNvPr>
          <p:cNvSpPr txBox="1"/>
          <p:nvPr/>
        </p:nvSpPr>
        <p:spPr>
          <a:xfrm>
            <a:off x="2152073" y="581891"/>
            <a:ext cx="5329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/>
              <a:t>Ηχωκαρδιογράφημα</a:t>
            </a:r>
          </a:p>
        </p:txBody>
      </p:sp>
      <p:pic>
        <p:nvPicPr>
          <p:cNvPr id="4" name="MYOCARDITIS 1">
            <a:hlinkClick r:id="" action="ppaction://media"/>
            <a:extLst>
              <a:ext uri="{FF2B5EF4-FFF2-40B4-BE49-F238E27FC236}">
                <a16:creationId xmlns:a16="http://schemas.microsoft.com/office/drawing/2014/main" id="{77863FDE-2BA8-CC3E-256D-C73E8CE930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4525" y="1974901"/>
            <a:ext cx="5118821" cy="3566487"/>
          </a:xfrm>
          <a:prstGeom prst="rect">
            <a:avLst/>
          </a:prstGeom>
        </p:spPr>
      </p:pic>
      <p:pic>
        <p:nvPicPr>
          <p:cNvPr id="5" name="MYOCARDITIS 2">
            <a:hlinkClick r:id="" action="ppaction://media"/>
            <a:extLst>
              <a:ext uri="{FF2B5EF4-FFF2-40B4-BE49-F238E27FC236}">
                <a16:creationId xmlns:a16="http://schemas.microsoft.com/office/drawing/2014/main" id="{7345BE11-D1F0-8E10-BB54-4D8E2F6A839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99836" y="1974902"/>
            <a:ext cx="5118821" cy="356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2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99E2A72C-93D7-420B-6DE0-DE6953A88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2857500"/>
            <a:ext cx="6934200" cy="1143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3470" dir="2700000" algn="ctr" rotWithShape="0">
              <a:schemeClr val="bg2"/>
            </a:outerShdw>
          </a:effec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l-GR" altLang="el-GR" sz="3200" b="1" u="none" kern="0" dirty="0">
                <a:solidFill>
                  <a:schemeClr val="tx1"/>
                </a:solidFill>
                <a:latin typeface="Calibri" panose="020F0502020204030204" pitchFamily="34" charset="0"/>
              </a:rPr>
              <a:t>Οξύ αορτικό σύνδρομο</a:t>
            </a:r>
            <a:endParaRPr lang="en-US" altLang="el-GR" sz="3200" b="1" u="none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20F7A3F5-1244-8CD3-CF47-AFD9A949D39F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258377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5E31163C-2395-A6A0-C506-6ABB6EAE3F85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D19F8D2-B17F-2273-D641-A3721C5C4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097" y="0"/>
            <a:ext cx="5499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98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068F686-D715-F1C1-2253-DB3836E31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>
                <a:latin typeface="+mn-lt"/>
              </a:rPr>
              <a:t>Συμπτώματα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0853C98-3CC9-71D4-ED95-09D6AB303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algn="l">
              <a:lnSpc>
                <a:spcPct val="120000"/>
              </a:lnSpc>
            </a:pPr>
            <a:r>
              <a:rPr lang="el-GR" sz="3800" b="1" i="0" dirty="0">
                <a:effectLst/>
              </a:rPr>
              <a:t>Πόνος:</a:t>
            </a:r>
            <a:r>
              <a:rPr lang="el-GR" sz="3800" b="0" i="0" dirty="0">
                <a:effectLst/>
              </a:rPr>
              <a:t> Είναι το πιο συχνό σύμπτωμα και έχει απότομη έναρξη, χαρακτήρες σχισίματος ή σαν μαχαιριά με σταδιακή μετατόπιση. Εντοπίζεται στο πρόσθιο θωρακικό τοίχωμα στον διαχωρισμό τύπου Α, ενώ στον διαχωρισμό τύπου Β εντοπίζεται στην ράχη ή την αριστερή οπισθοπλάγια θωρακική χώρα. Λιγότερο συχνές εντοπίσεις του πόνου είναι στην κοιλιά και υποδεικνύουν συμπτώματα υποάρδευσης του εντέρου. Τυπικά, ο πόνος είναι έντονος και ο ασθενής ζητά ιατρική βοήθεια, περιγράφοντάς τον ως τον χειρότερο πόνο που έχει νοιώσει ποτέ.</a:t>
            </a:r>
          </a:p>
          <a:p>
            <a:pPr algn="l">
              <a:lnSpc>
                <a:spcPct val="120000"/>
              </a:lnSpc>
            </a:pPr>
            <a:r>
              <a:rPr lang="el-GR" sz="3800" b="1" i="0" dirty="0">
                <a:effectLst/>
              </a:rPr>
              <a:t>Συγκοπή:</a:t>
            </a:r>
            <a:r>
              <a:rPr lang="el-GR" sz="3800" b="0" i="0" dirty="0">
                <a:effectLst/>
              </a:rPr>
              <a:t> Εμφανίζεται στο 5-10% των ασθενών και υποδηλώνει συχνά την παρουσία διαχωρισμού τύπου Α και χειρότερη πρόγνωση</a:t>
            </a:r>
          </a:p>
          <a:p>
            <a:pPr algn="l">
              <a:lnSpc>
                <a:spcPct val="120000"/>
              </a:lnSpc>
            </a:pPr>
            <a:r>
              <a:rPr lang="el-GR" sz="3800" b="1" i="0" dirty="0">
                <a:effectLst/>
              </a:rPr>
              <a:t>Υπέρταση:</a:t>
            </a:r>
            <a:r>
              <a:rPr lang="el-GR" sz="3800" b="0" i="0" dirty="0">
                <a:effectLst/>
              </a:rPr>
              <a:t> Εμφανίζεται στο 70% των ασθενών με διαχωρισμό τύπου Β, αλλά μόνο στο 25 % των ασθενών με διαχωρισμό τύπου Α, και συχνά είναι ανθιστάμενος στην φαρμακευτική αγωγή .</a:t>
            </a:r>
          </a:p>
          <a:p>
            <a:pPr algn="l">
              <a:lnSpc>
                <a:spcPct val="120000"/>
              </a:lnSpc>
            </a:pPr>
            <a:r>
              <a:rPr lang="el-GR" sz="3800" b="1" i="0" dirty="0">
                <a:effectLst/>
              </a:rPr>
              <a:t>Περιφερικές αγγειακές επιπλοκές</a:t>
            </a:r>
            <a:r>
              <a:rPr lang="el-GR" sz="3800" b="0" i="0" dirty="0">
                <a:effectLst/>
              </a:rPr>
              <a:t>: Συμβαίνουν στο 30-50% των περιπτώσεων και ανάλογα με τον κλάδο της αορτής που προσβάλλεται, μπορεί να εκδηλωθεί ως νευρολογική βλάβη, παραπληγία/παραπάρεση, κώμα, υπόταση, ισχαιμία των άνω/κάτω άκρων ή των σπλάχνων της κοιλιάς.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1AD5111-6381-C47B-3D74-7CB5768D38EF}"/>
              </a:ext>
            </a:extLst>
          </p:cNvPr>
          <p:cNvSpPr/>
          <p:nvPr/>
        </p:nvSpPr>
        <p:spPr>
          <a:xfrm>
            <a:off x="0" y="-59532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47897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9449B0-67CB-E7F5-F6D4-FBA771A1B5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858" y="1656773"/>
            <a:ext cx="3960812" cy="396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F5D2D456-6CD3-F312-F748-D7A860942D61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0B28DA17-33D8-8124-0955-0D43F2DD4F59}"/>
              </a:ext>
            </a:extLst>
          </p:cNvPr>
          <p:cNvSpPr/>
          <p:nvPr/>
        </p:nvSpPr>
        <p:spPr>
          <a:xfrm>
            <a:off x="3781858" y="1656773"/>
            <a:ext cx="1653309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300" b="1" dirty="0"/>
              <a:t>ΑΜΙ</a:t>
            </a:r>
          </a:p>
        </p:txBody>
      </p:sp>
    </p:spTree>
    <p:extLst>
      <p:ext uri="{BB962C8B-B14F-4D97-AF65-F5344CB8AC3E}">
        <p14:creationId xmlns:p14="http://schemas.microsoft.com/office/powerpoint/2010/main" val="20195956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ab\Desktop\I MH\IAH3.png">
            <a:extLst>
              <a:ext uri="{FF2B5EF4-FFF2-40B4-BE49-F238E27FC236}">
                <a16:creationId xmlns:a16="http://schemas.microsoft.com/office/drawing/2014/main" id="{3D4F9B49-4CEF-DA4A-620A-9E707375C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10" y="1575089"/>
            <a:ext cx="3595942" cy="356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03C71C91-922F-85A5-AAF9-341E9EE0114F}"/>
              </a:ext>
            </a:extLst>
          </p:cNvPr>
          <p:cNvSpPr/>
          <p:nvPr/>
        </p:nvSpPr>
        <p:spPr>
          <a:xfrm rot="18286533">
            <a:off x="1599175" y="2337764"/>
            <a:ext cx="288032" cy="5760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Picture 2" descr="C:\Users\Lab\Desktop\I MH\IAH4.png">
            <a:extLst>
              <a:ext uri="{FF2B5EF4-FFF2-40B4-BE49-F238E27FC236}">
                <a16:creationId xmlns:a16="http://schemas.microsoft.com/office/drawing/2014/main" id="{7CE190C8-8E3E-05FF-D799-7DE40BEBF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42" y="1566297"/>
            <a:ext cx="3595942" cy="357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Lab\Desktop\I MH\IAH2.png">
            <a:extLst>
              <a:ext uri="{FF2B5EF4-FFF2-40B4-BE49-F238E27FC236}">
                <a16:creationId xmlns:a16="http://schemas.microsoft.com/office/drawing/2014/main" id="{F063B50A-0F7E-AAD5-F1CE-7150976B8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714" y="1575089"/>
            <a:ext cx="3613744" cy="356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48801E-4B2F-4026-2DD8-3236301FDEF9}"/>
              </a:ext>
            </a:extLst>
          </p:cNvPr>
          <p:cNvSpPr txBox="1"/>
          <p:nvPr/>
        </p:nvSpPr>
        <p:spPr>
          <a:xfrm>
            <a:off x="983432" y="5733256"/>
            <a:ext cx="10369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Diagnosis: Aortic Intramural Hematoma with rupture in the pericardial sac </a:t>
            </a:r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C288A755-AEE3-F06B-4716-6820972A6C63}"/>
              </a:ext>
            </a:extLst>
          </p:cNvPr>
          <p:cNvSpPr/>
          <p:nvPr/>
        </p:nvSpPr>
        <p:spPr>
          <a:xfrm>
            <a:off x="0" y="-59532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328307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39F8A2A-2CDD-8584-A686-FFBDE839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>
                <a:latin typeface="+mn-lt"/>
              </a:rPr>
              <a:t>Τύποι διαχωρισμού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0AE7DE1-A81C-2B1B-80D1-EF4D70EA6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fontAlgn="base"/>
            <a:r>
              <a:rPr lang="el-GR" b="1" i="0" dirty="0">
                <a:effectLst/>
              </a:rPr>
              <a:t>Τύπος Α.</a:t>
            </a:r>
            <a:r>
              <a:rPr lang="el-GR" b="0" i="0" dirty="0">
                <a:effectLst/>
              </a:rPr>
              <a:t> Ο πιο συνηθισμένος και επικίνδυνος τύπος, που περιλαμβάνει την ανιούσα αορτή, και μπορεί να επεκταθεί στην κοιλιά.</a:t>
            </a:r>
          </a:p>
          <a:p>
            <a:pPr algn="l" fontAlgn="base"/>
            <a:r>
              <a:rPr lang="el-GR" b="1" i="0" dirty="0">
                <a:effectLst/>
              </a:rPr>
              <a:t>Τύπος Β. </a:t>
            </a:r>
            <a:r>
              <a:rPr lang="el-GR" b="0" i="0" dirty="0">
                <a:effectLst/>
              </a:rPr>
              <a:t>Αυτό περιλαμβάνει την κατιούσα αορτή και μπορεί επίσης να επεκταθεί  στην κοιλιακή χώρα.</a:t>
            </a:r>
          </a:p>
          <a:p>
            <a:endParaRPr lang="el-GR" dirty="0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747DE4A-BF6B-6610-48B2-66966A54120A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11127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1E9330B-16AA-B5A9-7841-988CB2E45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>
                <a:latin typeface="+mn-lt"/>
              </a:rPr>
              <a:t>Παράγοντες κινδύνου: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31417F5-591B-532E-2E64-77B047EE5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l-GR" b="0" i="0" dirty="0">
                <a:effectLst/>
              </a:rPr>
              <a:t>Μη ελεγχόμενη υπέρταση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l-GR" b="0" i="0" dirty="0">
                <a:effectLst/>
              </a:rPr>
              <a:t>Αθηροσκλήρωση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l-GR" b="0" i="0" dirty="0">
                <a:effectLst/>
              </a:rPr>
              <a:t>Το προϋπάρχον ανεύρυσμα αορτής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l-GR" b="0" i="0" dirty="0">
                <a:effectLst/>
              </a:rPr>
              <a:t>Δίπτυχη αορτική βαλβίδα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l-GR" b="0" i="0" dirty="0">
                <a:effectLst/>
              </a:rPr>
              <a:t>Στένωση ισθμού αορτής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l-GR" b="0" i="0" dirty="0">
                <a:effectLst/>
              </a:rPr>
              <a:t>Γενετικοί παράγοντες όπως Σύνδρομο Turner, Marfan, Ehlers-Danlos, Loeys-Dietz.</a:t>
            </a:r>
          </a:p>
          <a:p>
            <a:endParaRPr lang="el-GR" dirty="0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17C83A3F-26EA-4C81-20E0-630C0025454B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172796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FCBFCCB-F828-56C9-E692-0DE70B5BF90C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4E314EE-32FB-1B14-6A86-97661FC3A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2857500"/>
            <a:ext cx="6934200" cy="1143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13470" dir="2700000" algn="ctr" rotWithShape="0">
              <a:schemeClr val="bg2"/>
            </a:outerShdw>
          </a:effectLst>
        </p:spPr>
        <p:txBody>
          <a:bodyPr lIns="92075" tIns="46038" rIns="92075" bIns="46038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l-GR" altLang="el-GR" sz="3200" b="1" u="none" kern="0" dirty="0">
                <a:solidFill>
                  <a:schemeClr val="tx1"/>
                </a:solidFill>
                <a:latin typeface="Calibri" panose="020F0502020204030204" pitchFamily="34" charset="0"/>
              </a:rPr>
              <a:t>Οξεία πνευμονική εμβολή</a:t>
            </a:r>
            <a:endParaRPr lang="en-US" altLang="el-GR" sz="3200" b="1" u="none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9139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0226" y="1616076"/>
            <a:ext cx="6049963" cy="4525963"/>
          </a:xfrm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2495550" y="260351"/>
            <a:ext cx="6985000" cy="538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l-GR" sz="2900" b="1" dirty="0">
                <a:latin typeface="Calibri" panose="020F0502020204030204" pitchFamily="34" charset="0"/>
              </a:rPr>
              <a:t>Spiral CT</a:t>
            </a:r>
            <a:endParaRPr lang="en-GB" altLang="el-GR" sz="2900" b="1" dirty="0">
              <a:latin typeface="Calibri" panose="020F0502020204030204" pitchFamily="34" charset="0"/>
            </a:endParaRPr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 flipV="1">
            <a:off x="4248150" y="4237039"/>
            <a:ext cx="215900" cy="5048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l-GR" dirty="0"/>
          </a:p>
        </p:txBody>
      </p:sp>
      <p:sp>
        <p:nvSpPr>
          <p:cNvPr id="57349" name="Line 5"/>
          <p:cNvSpPr>
            <a:spLocks noChangeShapeType="1"/>
          </p:cNvSpPr>
          <p:nvPr/>
        </p:nvSpPr>
        <p:spPr bwMode="auto">
          <a:xfrm>
            <a:off x="3919539" y="3173414"/>
            <a:ext cx="574675" cy="2873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l-GR" dirty="0"/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8AF5251D-8D68-20B4-53DB-1AC953ED4936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91929118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3237D09B-0D31-4404-AAF4-5FFC5DECEF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E381F25A-E8F7-A60C-4551-0579236D5FCD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804074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390BA59C-A30F-803F-1E0B-DE530D414A31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940BAB68-9B53-449C-B5D1-91A7DAE02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487" y="0"/>
            <a:ext cx="5061185" cy="6858000"/>
          </a:xfrm>
          <a:prstGeom prst="rect">
            <a:avLst/>
          </a:prstGeom>
        </p:spPr>
      </p:pic>
      <p:pic>
        <p:nvPicPr>
          <p:cNvPr id="4" name="Picture 2" descr="Slide12">
            <a:extLst>
              <a:ext uri="{FF2B5EF4-FFF2-40B4-BE49-F238E27FC236}">
                <a16:creationId xmlns:a16="http://schemas.microsoft.com/office/drawing/2014/main" id="{96FFE95F-A954-499B-92E2-1A4F87FCCF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1450080"/>
            <a:ext cx="7036159" cy="3957839"/>
          </a:xfrm>
          <a:prstGeom prst="rect">
            <a:avLst/>
          </a:prstGeom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73ACF9E1-431A-6C1B-7C07-07336F6EACA6}"/>
              </a:ext>
            </a:extLst>
          </p:cNvPr>
          <p:cNvSpPr/>
          <p:nvPr/>
        </p:nvSpPr>
        <p:spPr>
          <a:xfrm>
            <a:off x="9480376" y="836712"/>
            <a:ext cx="1368152" cy="5564672"/>
          </a:xfrm>
          <a:prstGeom prst="roundRect">
            <a:avLst/>
          </a:prstGeom>
          <a:solidFill>
            <a:schemeClr val="accent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049540-B3A1-C4E1-04AC-142E3BDDD442}"/>
              </a:ext>
            </a:extLst>
          </p:cNvPr>
          <p:cNvSpPr txBox="1"/>
          <p:nvPr/>
        </p:nvSpPr>
        <p:spPr>
          <a:xfrm>
            <a:off x="5519936" y="116632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Διαγνωστικά κριτήρια</a:t>
            </a:r>
          </a:p>
        </p:txBody>
      </p:sp>
    </p:spTree>
    <p:extLst>
      <p:ext uri="{BB962C8B-B14F-4D97-AF65-F5344CB8AC3E}">
        <p14:creationId xmlns:p14="http://schemas.microsoft.com/office/powerpoint/2010/main" val="27781162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ACAC9A1A-5E24-27FC-C1AA-1EAF35B25200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89693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l-GR" sz="2900" b="1" dirty="0">
                <a:solidFill>
                  <a:schemeClr val="tx1"/>
                </a:solidFill>
                <a:latin typeface="Calibri" panose="020F0502020204030204" pitchFamily="34" charset="0"/>
              </a:rPr>
              <a:t>D-dimmers</a:t>
            </a:r>
            <a:endParaRPr lang="en-GB" altLang="el-GR" sz="29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7368" y="1632744"/>
            <a:ext cx="11377264" cy="4883150"/>
          </a:xfrm>
          <a:solidFill>
            <a:schemeClr val="bg1">
              <a:alpha val="32156"/>
            </a:schemeClr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l-GR" altLang="el-GR" sz="2500" dirty="0">
                <a:latin typeface="Calibri" panose="020F0502020204030204" pitchFamily="34" charset="0"/>
              </a:rPr>
              <a:t>Αποτελούν προϊόντα αποδόμησης της ινικής. Εφόσον προσδιορίζονται με την μέθοδο </a:t>
            </a:r>
            <a:r>
              <a:rPr lang="en-US" altLang="el-GR" sz="2500" dirty="0">
                <a:latin typeface="Calibri" panose="020F0502020204030204" pitchFamily="34" charset="0"/>
              </a:rPr>
              <a:t>ELISA</a:t>
            </a:r>
            <a:r>
              <a:rPr lang="el-GR" altLang="el-GR" sz="2500" dirty="0">
                <a:latin typeface="Calibri" panose="020F0502020204030204" pitchFamily="34" charset="0"/>
              </a:rPr>
              <a:t>, τιμές </a:t>
            </a:r>
            <a:r>
              <a:rPr lang="en-US" altLang="el-GR" sz="2500" dirty="0">
                <a:latin typeface="Calibri" panose="020F0502020204030204" pitchFamily="34" charset="0"/>
              </a:rPr>
              <a:t>&gt;</a:t>
            </a:r>
            <a:r>
              <a:rPr lang="el-GR" altLang="el-GR" sz="2500" dirty="0">
                <a:latin typeface="Calibri" panose="020F0502020204030204" pitchFamily="34" charset="0"/>
              </a:rPr>
              <a:t>500μ</a:t>
            </a:r>
            <a:r>
              <a:rPr lang="en-US" altLang="el-GR" sz="2500" dirty="0">
                <a:latin typeface="Calibri" panose="020F0502020204030204" pitchFamily="34" charset="0"/>
              </a:rPr>
              <a:t>g/l (</a:t>
            </a:r>
            <a:r>
              <a:rPr lang="el-GR" altLang="el-GR" sz="2500" dirty="0">
                <a:latin typeface="Calibri" panose="020F0502020204030204" pitchFamily="34" charset="0"/>
              </a:rPr>
              <a:t>ηλικία </a:t>
            </a:r>
            <a:r>
              <a:rPr lang="en-US" altLang="el-GR" sz="2500" dirty="0">
                <a:latin typeface="Calibri" panose="020F0502020204030204" pitchFamily="34" charset="0"/>
              </a:rPr>
              <a:t>x</a:t>
            </a:r>
            <a:r>
              <a:rPr lang="el-GR" altLang="el-GR" sz="2500" dirty="0">
                <a:latin typeface="Calibri" panose="020F0502020204030204" pitchFamily="34" charset="0"/>
              </a:rPr>
              <a:t> 10</a:t>
            </a:r>
            <a:r>
              <a:rPr lang="en-US" altLang="el-GR" sz="2500" dirty="0">
                <a:latin typeface="Calibri" panose="020F0502020204030204" pitchFamily="34" charset="0"/>
              </a:rPr>
              <a:t>) </a:t>
            </a:r>
            <a:r>
              <a:rPr lang="el-GR" altLang="el-GR" sz="2500" dirty="0">
                <a:latin typeface="Calibri" panose="020F0502020204030204" pitchFamily="34" charset="0"/>
              </a:rPr>
              <a:t>έχουν ευαισθησία στη διάγνωση της πνευμονικής εμβολής που αγγίζει το 99%. </a:t>
            </a:r>
            <a:endParaRPr lang="en-US" altLang="el-GR" sz="25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l-GR" altLang="el-GR" sz="2500" dirty="0">
                <a:latin typeface="Calibri" panose="020F0502020204030204" pitchFamily="34" charset="0"/>
              </a:rPr>
              <a:t>Ωστόσο, ενώ τα </a:t>
            </a:r>
            <a:r>
              <a:rPr lang="en-US" altLang="el-GR" sz="2500" dirty="0">
                <a:latin typeface="Calibri" panose="020F0502020204030204" pitchFamily="34" charset="0"/>
              </a:rPr>
              <a:t>D-dimmers </a:t>
            </a:r>
            <a:r>
              <a:rPr lang="el-GR" altLang="el-GR" sz="2500" dirty="0">
                <a:latin typeface="Calibri" panose="020F0502020204030204" pitchFamily="34" charset="0"/>
              </a:rPr>
              <a:t>έχουν άριστη αρνητική προγνωστική αξία, η ειδικότητα τους είναι πολύ χαμηλή δεδομένου ότι αυξάνονται και σε διάφορες άλλες καταστάσεις όπως όγκους, φλεγμονή, λοίμωξη, νέκρωση, κ.λ.π. </a:t>
            </a:r>
          </a:p>
          <a:p>
            <a:pPr eaLnBrk="1" hangingPunct="1">
              <a:lnSpc>
                <a:spcPct val="10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l-GR" altLang="el-GR" sz="2500" dirty="0">
                <a:latin typeface="Calibri" panose="020F0502020204030204" pitchFamily="34" charset="0"/>
              </a:rPr>
              <a:t>Αυτό σε ορισμένες ομάδες ασθενών (π.χ. ηλικιωμένοι με παρατεταμένες νοσηλείες) μεταφράζεται σε ειδικότητα &lt;9%</a:t>
            </a:r>
            <a:r>
              <a:rPr lang="en-US" altLang="el-GR" sz="2500" dirty="0">
                <a:latin typeface="Calibri" panose="020F0502020204030204" pitchFamily="34" charset="0"/>
              </a:rPr>
              <a:t>.</a:t>
            </a:r>
            <a:endParaRPr lang="en-GB" altLang="el-GR" sz="2500" dirty="0">
              <a:latin typeface="Calibri" panose="020F0502020204030204" pitchFamily="34" charset="0"/>
            </a:endParaRPr>
          </a:p>
        </p:txBody>
      </p:sp>
      <p:pic>
        <p:nvPicPr>
          <p:cNvPr id="52228" name="Picture 5" descr="http://www.topsan.org/@api/deki/files/6668/=mg10938d-dim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88" y="0"/>
            <a:ext cx="1903412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0218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ABB2D9D5-BA69-404A-828D-7E374FE020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pic>
        <p:nvPicPr>
          <p:cNvPr id="4" name="Picture 2" descr="Slide26">
            <a:extLst>
              <a:ext uri="{FF2B5EF4-FFF2-40B4-BE49-F238E27FC236}">
                <a16:creationId xmlns:a16="http://schemas.microsoft.com/office/drawing/2014/main" id="{DAC3C4DE-E38E-4883-95A5-2B8A593216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" y="0"/>
            <a:ext cx="12192000" cy="6858000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4416BAFA-707A-5DA0-957A-AFC88BEFCBE5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306683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E12505A-2789-4EDC-A078-CA084B57C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0"/>
            <a:ext cx="5112568" cy="683343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119A748D-4DA7-47E0-9296-11D944D82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1484784"/>
            <a:ext cx="2073002" cy="4244051"/>
          </a:xfrm>
          <a:prstGeom prst="rect">
            <a:avLst/>
          </a:prstGeom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97C82105-7093-4902-84CE-EE6B0A81F212}"/>
              </a:ext>
            </a:extLst>
          </p:cNvPr>
          <p:cNvSpPr/>
          <p:nvPr/>
        </p:nvSpPr>
        <p:spPr>
          <a:xfrm>
            <a:off x="1949032" y="1052736"/>
            <a:ext cx="1800200" cy="5780696"/>
          </a:xfrm>
          <a:prstGeom prst="roundRect">
            <a:avLst/>
          </a:prstGeom>
          <a:solidFill>
            <a:schemeClr val="accent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A2ED89-63F6-9DA5-B754-E0533060D575}"/>
              </a:ext>
            </a:extLst>
          </p:cNvPr>
          <p:cNvSpPr txBox="1"/>
          <p:nvPr/>
        </p:nvSpPr>
        <p:spPr>
          <a:xfrm>
            <a:off x="5447928" y="188640"/>
            <a:ext cx="46085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PESI=</a:t>
            </a:r>
            <a:r>
              <a:rPr lang="el-GR" sz="2500" b="1" dirty="0">
                <a:latin typeface="Calibri" panose="020F0502020204030204" pitchFamily="34" charset="0"/>
                <a:cs typeface="Calibri" panose="020F0502020204030204" pitchFamily="34" charset="0"/>
              </a:rPr>
              <a:t>διαστρωμάτωση κινδύνου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60C2FD4-D7F7-E807-C9EF-6EEBDBBA4E97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27673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E51B8759-F5B4-0004-E37D-E0488827C0F3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FB2EF8E-C429-38C4-7D5D-522C4DAA8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1C15D13-E883-F3D3-8B97-378498074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E53501F-E387-9921-E4A2-3F215AACF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4762"/>
            <a:ext cx="11763375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472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116D8891-B8D0-4C03-8C96-B8219F0B55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pic>
        <p:nvPicPr>
          <p:cNvPr id="4" name="Picture 2" descr="Slide59">
            <a:extLst>
              <a:ext uri="{FF2B5EF4-FFF2-40B4-BE49-F238E27FC236}">
                <a16:creationId xmlns:a16="http://schemas.microsoft.com/office/drawing/2014/main" id="{1118DB7A-AF6B-471A-B06C-2EA43CF41E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34AA7E-ECF2-BE17-F452-E2E879690E7E}"/>
              </a:ext>
            </a:extLst>
          </p:cNvPr>
          <p:cNvSpPr txBox="1"/>
          <p:nvPr/>
        </p:nvSpPr>
        <p:spPr>
          <a:xfrm>
            <a:off x="8472264" y="764704"/>
            <a:ext cx="1584176" cy="4770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PESI=0</a:t>
            </a:r>
            <a:endParaRPr lang="el-GR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2B6F4A-9673-4A47-8DEF-5609DA7E86E9}"/>
              </a:ext>
            </a:extLst>
          </p:cNvPr>
          <p:cNvSpPr txBox="1"/>
          <p:nvPr/>
        </p:nvSpPr>
        <p:spPr>
          <a:xfrm>
            <a:off x="2855640" y="764704"/>
            <a:ext cx="1584176" cy="4770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PESI≥=1</a:t>
            </a:r>
            <a:endParaRPr lang="el-GR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0535199-4064-7A5D-F235-FD27C6F62FA6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199341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900" b="1" dirty="0">
                <a:latin typeface="+mn-lt"/>
              </a:rPr>
              <a:t>ΗΚΓ: </a:t>
            </a:r>
            <a:r>
              <a:rPr lang="en-US" sz="2900" b="1" dirty="0">
                <a:latin typeface="+mn-lt"/>
              </a:rPr>
              <a:t>SR </a:t>
            </a:r>
            <a:r>
              <a:rPr lang="el-GR" sz="2900" b="1" dirty="0">
                <a:latin typeface="+mn-lt"/>
              </a:rPr>
              <a:t>ταχυκαρδία</a:t>
            </a:r>
            <a:r>
              <a:rPr lang="en-US" sz="2900" b="1" dirty="0">
                <a:latin typeface="+mn-lt"/>
              </a:rPr>
              <a:t> + RBBB (</a:t>
            </a:r>
            <a:r>
              <a:rPr lang="el-GR" sz="2900" b="1" dirty="0">
                <a:latin typeface="+mn-lt"/>
              </a:rPr>
              <a:t>μη προϋπάρχων</a:t>
            </a:r>
            <a:r>
              <a:rPr lang="en-US" sz="2900" b="1" dirty="0">
                <a:latin typeface="+mn-lt"/>
              </a:rPr>
              <a:t>) + LAH</a:t>
            </a:r>
            <a:endParaRPr lang="el-GR" sz="2900" b="1" dirty="0">
              <a:latin typeface="+mn-lt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502" y="1528591"/>
            <a:ext cx="7570899" cy="2361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032" y="3933056"/>
            <a:ext cx="7550368" cy="2593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558B34ED-C996-F1E7-582B-808E671E1E17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48033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900" b="1" dirty="0">
                <a:latin typeface="Calibri" panose="020F0502020204030204" pitchFamily="34" charset="0"/>
              </a:rPr>
              <a:t>Α/α θώρακα: Πνευμονική ολιγαιμία δεξιά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716" y="1609987"/>
            <a:ext cx="5112568" cy="502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9B6D49C2-BAC8-D9BC-A896-A6F508459FF8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231930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5759" y="528504"/>
            <a:ext cx="410445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900" b="1" dirty="0">
                <a:latin typeface="Calibri" panose="020F0502020204030204" pitchFamily="34" charset="0"/>
              </a:rPr>
              <a:t>Αέρια αίματος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958005AB-5053-4913-BA70-F31951624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800" y="1556792"/>
            <a:ext cx="3384377" cy="5181294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7D57507B-9759-BE28-9B47-E6853F4EA6A9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169830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E8732CB7-85D7-D4F0-D44B-8712C80202B5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97629-DEB5-7B1C-A7E4-2E2CFCD43F48}"/>
              </a:ext>
            </a:extLst>
          </p:cNvPr>
          <p:cNvSpPr txBox="1"/>
          <p:nvPr/>
        </p:nvSpPr>
        <p:spPr>
          <a:xfrm>
            <a:off x="2152073" y="581891"/>
            <a:ext cx="5329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/>
              <a:t>Ηχωκαρδιογράφημα</a:t>
            </a:r>
          </a:p>
        </p:txBody>
      </p:sp>
      <p:pic>
        <p:nvPicPr>
          <p:cNvPr id="4" name="PULMONARY EMBOLISM">
            <a:hlinkClick r:id="" action="ppaction://media"/>
            <a:extLst>
              <a:ext uri="{FF2B5EF4-FFF2-40B4-BE49-F238E27FC236}">
                <a16:creationId xmlns:a16="http://schemas.microsoft.com/office/drawing/2014/main" id="{E87112C1-9DE9-E5CF-D763-4B5B7A2BB4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0071" y="1549400"/>
            <a:ext cx="6597841" cy="4948381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920E005-2F96-57D6-C70E-408B656F4E22}"/>
              </a:ext>
            </a:extLst>
          </p:cNvPr>
          <p:cNvSpPr/>
          <p:nvPr/>
        </p:nvSpPr>
        <p:spPr>
          <a:xfrm>
            <a:off x="2327564" y="1366982"/>
            <a:ext cx="7204365" cy="452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6020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05EBB985-A958-1E15-BF36-ACACC0B63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112" y="757237"/>
            <a:ext cx="8105775" cy="5343525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8A234B14-D31B-4146-FB4F-8550A295C6C3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27006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E5F14CA7-EC0B-A7DC-112F-6D6077E9E2A1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97A6C6C4-C79C-5B17-EB58-4207BB8D3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68" y="1361570"/>
            <a:ext cx="6359813" cy="923199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F99BCEE7-1B33-304B-1782-5FDAE0432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081" y="0"/>
            <a:ext cx="5394237" cy="6858000"/>
          </a:xfrm>
          <a:prstGeom prst="rect">
            <a:avLst/>
          </a:prstGeom>
        </p:spPr>
      </p:pic>
      <p:pic>
        <p:nvPicPr>
          <p:cNvPr id="1026" name="Picture 2" descr="European Society of Cardiology">
            <a:extLst>
              <a:ext uri="{FF2B5EF4-FFF2-40B4-BE49-F238E27FC236}">
                <a16:creationId xmlns:a16="http://schemas.microsoft.com/office/drawing/2014/main" id="{C83C390A-9CEC-A23F-4E4B-1579E146A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338" y="356935"/>
            <a:ext cx="2381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6F59D8-1B3F-2B57-38FB-C91F8F9D67C2}"/>
              </a:ext>
            </a:extLst>
          </p:cNvPr>
          <p:cNvSpPr txBox="1"/>
          <p:nvPr/>
        </p:nvSpPr>
        <p:spPr>
          <a:xfrm>
            <a:off x="997527" y="2817091"/>
            <a:ext cx="38977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  <a:r>
              <a:rPr lang="en-US" dirty="0"/>
              <a:t>bnormalities or evidence of ischaemia, taking a targeted clinical history to assess the clinical </a:t>
            </a:r>
            <a:r>
              <a:rPr lang="en-US" b="1" dirty="0"/>
              <a:t>C</a:t>
            </a:r>
            <a:r>
              <a:rPr lang="en-US" dirty="0"/>
              <a:t>ontext of the presentation, and carrying out a targeted clinical examination to assess for clinical and haemodynamic </a:t>
            </a:r>
            <a:r>
              <a:rPr lang="en-US" b="1" dirty="0"/>
              <a:t>S</a:t>
            </a:r>
            <a:r>
              <a:rPr lang="en-US" dirty="0"/>
              <a:t>tability. Based on the initial assessment, the healthcare provider can decide whether immediate invasive management is required.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09161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D0A7BA4-0314-D91A-0B8C-EF6D3233647F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667C18E1-CE5C-4C4F-4792-18FEF3DB4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761" y="0"/>
            <a:ext cx="6758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68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A628BC83-3441-31BA-7DC9-C933D95405CC}"/>
              </a:ext>
            </a:extLst>
          </p:cNvPr>
          <p:cNvSpPr/>
          <p:nvPr/>
        </p:nvSpPr>
        <p:spPr>
          <a:xfrm>
            <a:off x="0" y="0"/>
            <a:ext cx="12192000" cy="304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5" name="AutoShape 4" descr="Classification of Acute Coronary Syndromes (ACS) &amp; Acute Myocardial  Infarction (AMI) – ECG &amp; ECHO">
            <a:extLst>
              <a:ext uri="{FF2B5EF4-FFF2-40B4-BE49-F238E27FC236}">
                <a16:creationId xmlns:a16="http://schemas.microsoft.com/office/drawing/2014/main" id="{BDD16CD4-5B68-DAA6-2672-D8BDB48145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dirty="0"/>
          </a:p>
        </p:txBody>
      </p:sp>
      <p:sp>
        <p:nvSpPr>
          <p:cNvPr id="6" name="AutoShape 6" descr="Classification of Acute Coronary Syndromes (ACS) &amp; Acute Myocardial  Infarction (AMI) – ECG &amp; ECHO">
            <a:extLst>
              <a:ext uri="{FF2B5EF4-FFF2-40B4-BE49-F238E27FC236}">
                <a16:creationId xmlns:a16="http://schemas.microsoft.com/office/drawing/2014/main" id="{BB8F991D-6D16-4204-94E9-D69950BA29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dirty="0"/>
          </a:p>
        </p:txBody>
      </p:sp>
      <p:sp>
        <p:nvSpPr>
          <p:cNvPr id="7" name="AutoShape 8" descr="Classification of Acute Coronary Syndromes (ACS) &amp; Acute Myocardial  Infarction (AMI) – ECG &amp; ECHO">
            <a:extLst>
              <a:ext uri="{FF2B5EF4-FFF2-40B4-BE49-F238E27FC236}">
                <a16:creationId xmlns:a16="http://schemas.microsoft.com/office/drawing/2014/main" id="{8C79AA34-F5E4-3271-C2A0-C5568C2A94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dirty="0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209BDDB4-9F08-6FAB-1AF8-B1DF918A5D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 dirty="0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C03EA670-520C-559F-EBC6-FD6BEE0E9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86" y="0"/>
            <a:ext cx="8291136" cy="6858000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2146C1CD-7CEC-348D-7577-E33BFC3D3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0462" y="2195513"/>
            <a:ext cx="187642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79979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1186</Words>
  <Application>Microsoft Office PowerPoint</Application>
  <PresentationFormat>Ευρεία οθόνη</PresentationFormat>
  <Paragraphs>135</Paragraphs>
  <Slides>54</Slides>
  <Notes>1</Notes>
  <HiddenSlides>0</HiddenSlides>
  <MMClips>5</MMClips>
  <ScaleCrop>false</ScaleCrop>
  <HeadingPairs>
    <vt:vector size="8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54</vt:i4>
      </vt:variant>
    </vt:vector>
  </HeadingPairs>
  <TitlesOfParts>
    <vt:vector size="61" baseType="lpstr">
      <vt:lpstr>Arial</vt:lpstr>
      <vt:lpstr>Calibri</vt:lpstr>
      <vt:lpstr>Calibri Light</vt:lpstr>
      <vt:lpstr>Monotype Sorts</vt:lpstr>
      <vt:lpstr>Wingdings</vt:lpstr>
      <vt:lpstr>Θέμα του Office</vt:lpstr>
      <vt:lpstr>Εικόνα bitmap</vt:lpstr>
      <vt:lpstr>Παρουσίαση του PowerPoint</vt:lpstr>
      <vt:lpstr>Αίτια θωρακικού πόνου καρδιακής αιτιολογίας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Ηχωκαρδιογράφημα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Διαγνωστικά κριτήρια οξείας περικαρδίτιδας</vt:lpstr>
      <vt:lpstr>Παρουσίαση του PowerPoint</vt:lpstr>
      <vt:lpstr>Χαρακτήρες θωρακικού άλγους</vt:lpstr>
      <vt:lpstr>Παρουσίαση του PowerPoint</vt:lpstr>
      <vt:lpstr>Ακρόαση</vt:lpstr>
      <vt:lpstr>Παρουσίαση του PowerPoint</vt:lpstr>
      <vt:lpstr>Ηλεκτροκαρδιογράφημα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Κλινικό φάσμα οξείας μυοκαρδίτιδας</vt:lpstr>
      <vt:lpstr>Παρουσίαση του PowerPoint</vt:lpstr>
      <vt:lpstr>Παρουσίαση του PowerPoint</vt:lpstr>
      <vt:lpstr>ΗΚΓ</vt:lpstr>
      <vt:lpstr>Φλεγμονή, οίδημα, νέκρωση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Συμπτώματα</vt:lpstr>
      <vt:lpstr>Παρουσίαση του PowerPoint</vt:lpstr>
      <vt:lpstr>Τύποι διαχωρισμού</vt:lpstr>
      <vt:lpstr>Παράγοντες κινδύνου: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D-dimmers</vt:lpstr>
      <vt:lpstr>Παρουσίαση του PowerPoint</vt:lpstr>
      <vt:lpstr>Παρουσίαση του PowerPoint</vt:lpstr>
      <vt:lpstr>Παρουσίαση του PowerPoint</vt:lpstr>
      <vt:lpstr>ΗΚΓ: SR ταχυκαρδία + RBBB (μη προϋπάρχων) + LAH</vt:lpstr>
      <vt:lpstr>Α/α θώρακα: Πνευμονική ολιγαιμία δεξιά 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george lazaros</dc:creator>
  <cp:lastModifiedBy>george lazaros</cp:lastModifiedBy>
  <cp:revision>40</cp:revision>
  <dcterms:created xsi:type="dcterms:W3CDTF">2021-08-29T11:24:13Z</dcterms:created>
  <dcterms:modified xsi:type="dcterms:W3CDTF">2023-09-07T20:33:49Z</dcterms:modified>
</cp:coreProperties>
</file>