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74" r:id="rId3"/>
    <p:sldId id="309" r:id="rId4"/>
    <p:sldId id="275" r:id="rId5"/>
    <p:sldId id="276" r:id="rId6"/>
    <p:sldId id="278" r:id="rId7"/>
    <p:sldId id="306" r:id="rId8"/>
    <p:sldId id="307" r:id="rId9"/>
    <p:sldId id="308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46AA-F115-4D7B-BF37-12F3BA87852C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8D43-3AE7-42D0-B9CA-1A40F24577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tian man with gl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4116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6143636" y="1500174"/>
            <a:ext cx="3000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Μακροσκοπική </a:t>
            </a:r>
            <a:r>
              <a:rPr lang="el-GR" sz="3200" dirty="0" smtClean="0"/>
              <a:t>εκτίμηση                          αλλοιώσεων του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προστάτη αδένα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ανατομικές ζώνες </a:t>
            </a:r>
            <a:br>
              <a:rPr lang="el-GR" dirty="0" smtClean="0"/>
            </a:br>
            <a:r>
              <a:rPr lang="el-GR" dirty="0" smtClean="0"/>
              <a:t>του προστάτη αδένα</a:t>
            </a:r>
            <a:endParaRPr lang="el-GR" dirty="0"/>
          </a:p>
        </p:txBody>
      </p:sp>
      <p:pic>
        <p:nvPicPr>
          <p:cNvPr id="33794" name="Picture 2" descr="http://www.ajronline.org/content/vol188/issue5/images/large/06_0759_01_cmy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143800" cy="4904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Οζώδης υπερπλασία του προστάτη </a:t>
            </a:r>
            <a:endParaRPr lang="el-GR" dirty="0"/>
          </a:p>
        </p:txBody>
      </p:sp>
      <p:pic>
        <p:nvPicPr>
          <p:cNvPr id="110594" name="Picture 2" descr="http://coursewareobjects.elsevier.com/objects/elr/ExpertConsult/Bostwick/urologic2e/IC/images/0080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500594" cy="6273555"/>
          </a:xfrm>
          <a:prstGeom prst="rect">
            <a:avLst/>
          </a:prstGeom>
          <a:noFill/>
        </p:spPr>
      </p:pic>
      <p:pic>
        <p:nvPicPr>
          <p:cNvPr id="110596" name="Picture 4" descr="http://coursewareobjects.elsevier.com/objects/elr/ExpertConsult/Bostwick/urologic2e/IC/images/00804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84818" y="2130231"/>
            <a:ext cx="5929354" cy="4383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Υπερπλασία του προστάτη</a:t>
            </a:r>
            <a:endParaRPr lang="el-GR" dirty="0"/>
          </a:p>
        </p:txBody>
      </p:sp>
      <p:pic>
        <p:nvPicPr>
          <p:cNvPr id="34818" name="Picture 2" descr="http://peir2.path.uab.edu/scripts/acdis.dll?cmd=see&amp;fp=/dbih/peir2/00025088.tif&amp;fmt=jpg&amp;q=50&amp;h=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96729" y="2239747"/>
            <a:ext cx="5193922" cy="3571900"/>
          </a:xfrm>
          <a:prstGeom prst="rect">
            <a:avLst/>
          </a:prstGeom>
          <a:noFill/>
        </p:spPr>
      </p:pic>
      <p:pic>
        <p:nvPicPr>
          <p:cNvPr id="34820" name="Picture 4" descr="http://library.med.utah.edu/WebPath/jpeg1/MALE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14554"/>
            <a:ext cx="6437213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bpathology.com/slides/slides/Prostate%20BPH-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588"/>
            <a:ext cx="4705651" cy="5286412"/>
          </a:xfrm>
          <a:prstGeom prst="rect">
            <a:avLst/>
          </a:prstGeom>
          <a:noFill/>
        </p:spPr>
      </p:pic>
      <p:pic>
        <p:nvPicPr>
          <p:cNvPr id="35844" name="Picture 4" descr="http://library.med.utah.edu/WebPath/jpeg1/BLAD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714776" cy="5674971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Υπερπλασία του προστάτη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Καρκίνωμα του προστάτη αδένα</a:t>
            </a:r>
            <a:endParaRPr lang="el-GR" sz="4400" b="1" dirty="0"/>
          </a:p>
        </p:txBody>
      </p:sp>
      <p:pic>
        <p:nvPicPr>
          <p:cNvPr id="5" name="Picture 2" descr="http://library.med.utah.edu/WebPath/jpeg1/MALE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-1"/>
            <a:ext cx="5143504" cy="7870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Καρκινώματα </a:t>
            </a:r>
            <a:r>
              <a:rPr lang="en-US" dirty="0" smtClean="0"/>
              <a:t>pT2a</a:t>
            </a:r>
            <a:endParaRPr lang="el-GR" dirty="0"/>
          </a:p>
        </p:txBody>
      </p:sp>
      <p:pic>
        <p:nvPicPr>
          <p:cNvPr id="71682" name="Picture 2" descr="http://coursewareobjects.elsevier.com/objects/elr/ExpertConsult/Bostwick/urologic2e/IC/images/0090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00528" cy="5730860"/>
          </a:xfrm>
          <a:prstGeom prst="rect">
            <a:avLst/>
          </a:prstGeom>
          <a:noFill/>
        </p:spPr>
      </p:pic>
      <p:pic>
        <p:nvPicPr>
          <p:cNvPr id="71684" name="Picture 4" descr="http://coursewareobjects.elsevier.com/objects/elr/ExpertConsult/Bostwick/urologic2e/IC/images/00902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3929090" cy="568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Καρκίνωμα </a:t>
            </a:r>
            <a:r>
              <a:rPr lang="en-US" dirty="0" smtClean="0"/>
              <a:t>pT3b</a:t>
            </a:r>
            <a:endParaRPr lang="el-GR" dirty="0"/>
          </a:p>
        </p:txBody>
      </p:sp>
      <p:pic>
        <p:nvPicPr>
          <p:cNvPr id="108546" name="Picture 2" descr="http://coursewareobjects.elsevier.com/objects/elr/ExpertConsult/Bostwick/urologic2e/IC/images/0090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1214422"/>
            <a:ext cx="4117521" cy="5857916"/>
          </a:xfrm>
          <a:prstGeom prst="rect">
            <a:avLst/>
          </a:prstGeom>
          <a:noFill/>
        </p:spPr>
      </p:pic>
      <p:pic>
        <p:nvPicPr>
          <p:cNvPr id="108548" name="Picture 4" descr="http://coursewareobjects.elsevier.com/objects/elr/ExpertConsult/Bostwick/urologic2e/IC/images/009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0"/>
            <a:ext cx="5857372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428660" y="0"/>
            <a:ext cx="10001320" cy="1000108"/>
          </a:xfrm>
        </p:spPr>
        <p:txBody>
          <a:bodyPr>
            <a:normAutofit/>
          </a:bodyPr>
          <a:lstStyle/>
          <a:p>
            <a:r>
              <a:rPr lang="el-GR" sz="4000" dirty="0" err="1" smtClean="0"/>
              <a:t>Σταδιοποίηση</a:t>
            </a:r>
            <a:r>
              <a:rPr lang="el-GR" sz="4000" dirty="0" smtClean="0"/>
              <a:t> καρκίνου προστάτη αδένα</a:t>
            </a:r>
            <a:endParaRPr lang="el-GR" sz="4000" dirty="0"/>
          </a:p>
        </p:txBody>
      </p:sp>
      <p:pic>
        <p:nvPicPr>
          <p:cNvPr id="109570" name="Picture 2" descr="http://coursewareobjects.elsevier.com/objects/elr/ExpertConsult/Bostwick/urologic2e/IC/images/009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785794"/>
            <a:ext cx="3786214" cy="617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Οι ανατομικές ζώνες  του προστάτη αδένα</vt:lpstr>
      <vt:lpstr>Οζώδης υπερπλασία του προστάτη </vt:lpstr>
      <vt:lpstr>Υπερπλασία του προστάτη</vt:lpstr>
      <vt:lpstr>Υπερπλασία του προστάτη</vt:lpstr>
      <vt:lpstr>Διαφάνεια 6</vt:lpstr>
      <vt:lpstr>Καρκινώματα pT2a</vt:lpstr>
      <vt:lpstr>Καρκίνωμα pT3b</vt:lpstr>
      <vt:lpstr>Σταδιοποίηση καρκίνου προστάτη αδένα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16</cp:revision>
  <dcterms:modified xsi:type="dcterms:W3CDTF">2020-10-22T07:09:31Z</dcterms:modified>
</cp:coreProperties>
</file>