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312" r:id="rId3"/>
    <p:sldId id="313" r:id="rId4"/>
    <p:sldId id="314" r:id="rId5"/>
    <p:sldId id="315" r:id="rId6"/>
    <p:sldId id="316" r:id="rId7"/>
    <p:sldId id="317" r:id="rId8"/>
    <p:sldId id="357" r:id="rId9"/>
    <p:sldId id="358" r:id="rId10"/>
    <p:sldId id="359" r:id="rId11"/>
    <p:sldId id="360" r:id="rId12"/>
    <p:sldId id="361" r:id="rId13"/>
    <p:sldId id="362" r:id="rId14"/>
    <p:sldId id="363" r:id="rId15"/>
    <p:sldId id="365" r:id="rId16"/>
    <p:sldId id="366" r:id="rId17"/>
    <p:sldId id="367" r:id="rId18"/>
    <p:sldId id="368" r:id="rId19"/>
    <p:sldId id="370" r:id="rId20"/>
    <p:sldId id="371" r:id="rId21"/>
    <p:sldId id="372" r:id="rId22"/>
    <p:sldId id="373" r:id="rId23"/>
    <p:sldId id="374" r:id="rId24"/>
    <p:sldId id="375" r:id="rId25"/>
    <p:sldId id="332" r:id="rId26"/>
    <p:sldId id="333" r:id="rId27"/>
    <p:sldId id="334" r:id="rId28"/>
    <p:sldId id="376" r:id="rId29"/>
    <p:sldId id="259" r:id="rId30"/>
    <p:sldId id="377" r:id="rId31"/>
    <p:sldId id="339" r:id="rId32"/>
    <p:sldId id="340" r:id="rId33"/>
    <p:sldId id="378" r:id="rId34"/>
    <p:sldId id="341" r:id="rId35"/>
    <p:sldId id="263" r:id="rId36"/>
    <p:sldId id="272" r:id="rId37"/>
    <p:sldId id="344" r:id="rId38"/>
    <p:sldId id="380" r:id="rId39"/>
    <p:sldId id="381" r:id="rId40"/>
    <p:sldId id="382" r:id="rId41"/>
    <p:sldId id="383" r:id="rId42"/>
    <p:sldId id="379" r:id="rId43"/>
    <p:sldId id="384" r:id="rId44"/>
    <p:sldId id="350" r:id="rId45"/>
    <p:sldId id="351" r:id="rId46"/>
    <p:sldId id="352" r:id="rId47"/>
    <p:sldId id="353" r:id="rId48"/>
    <p:sldId id="354" r:id="rId49"/>
    <p:sldId id="355" r:id="rId50"/>
    <p:sldId id="276" r:id="rId51"/>
    <p:sldId id="277" r:id="rId52"/>
    <p:sldId id="282" r:id="rId53"/>
    <p:sldId id="283" r:id="rId54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0099"/>
    <a:srgbClr val="9900CC"/>
    <a:srgbClr val="80008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preferSingleView="1">
    <p:restoredLeft sz="15620"/>
    <p:restoredTop sz="94660"/>
  </p:normalViewPr>
  <p:slideViewPr>
    <p:cSldViewPr>
      <p:cViewPr varScale="1">
        <p:scale>
          <a:sx n="87" d="100"/>
          <a:sy n="87" d="100"/>
        </p:scale>
        <p:origin x="-1518" y="-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E30FCA-310A-4FD8-BDCF-FFAEB9CAB689}" type="datetimeFigureOut">
              <a:rPr lang="en-US"/>
              <a:pPr>
                <a:defRPr/>
              </a:pPr>
              <a:t>6/9/2016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D96548-25B4-473D-A2F3-99600C786B4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3B8E61-0A2D-48E2-A2C1-6D6FCFB6C0F9}" type="datetimeFigureOut">
              <a:rPr lang="en-US"/>
              <a:pPr>
                <a:defRPr/>
              </a:pPr>
              <a:t>6/9/2016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AF3DF8-7FCF-4961-9A27-65C60D3406F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69B700-BB9F-4930-B72F-0CDD52A0BD83}" type="datetimeFigureOut">
              <a:rPr lang="en-US"/>
              <a:pPr>
                <a:defRPr/>
              </a:pPr>
              <a:t>6/9/2016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278F5C-0535-4A18-A4F9-099264298AF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90EDEF-33D0-498A-8EAD-A993A966EF94}" type="datetimeFigureOut">
              <a:rPr lang="en-US"/>
              <a:pPr>
                <a:defRPr/>
              </a:pPr>
              <a:t>6/9/2016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993145-41DD-4F2D-90D8-89B8638281B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E9DAD0-E7A2-4494-8EFB-A68916B88950}" type="datetimeFigureOut">
              <a:rPr lang="en-US"/>
              <a:pPr>
                <a:defRPr/>
              </a:pPr>
              <a:t>6/9/2016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FFAC52-C0C7-405F-84C2-3D620BC940C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A3AD60-3EF2-455C-9DD2-B41EBA43048F}" type="datetimeFigureOut">
              <a:rPr lang="en-US"/>
              <a:pPr>
                <a:defRPr/>
              </a:pPr>
              <a:t>6/9/2016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6A145E-FE96-4170-840D-199E0E4B7D7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9E53BF-CDEB-44A1-A0F5-4F50580F7529}" type="datetimeFigureOut">
              <a:rPr lang="en-US"/>
              <a:pPr>
                <a:defRPr/>
              </a:pPr>
              <a:t>6/9/2016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F07070-FEEB-40D6-B1F1-951D41FE10A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A5AC20-6322-45E5-8748-EC9E9C7E10C3}" type="datetimeFigureOut">
              <a:rPr lang="en-US"/>
              <a:pPr>
                <a:defRPr/>
              </a:pPr>
              <a:t>6/9/2016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FF1269-A26B-4A50-9C1B-8122A8D5A30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22CDFE-3BB6-40DB-A059-ED9F6FC91624}" type="datetimeFigureOut">
              <a:rPr lang="en-US"/>
              <a:pPr>
                <a:defRPr/>
              </a:pPr>
              <a:t>6/9/2016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94547E-D6E4-44A2-93B2-C8CA626D43A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E299BC-C3FA-4638-8ADF-965E0308FD0B}" type="datetimeFigureOut">
              <a:rPr lang="en-US"/>
              <a:pPr>
                <a:defRPr/>
              </a:pPr>
              <a:t>6/9/2016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8D511A-C974-4372-A207-565034F8175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6FEEED-42AD-4647-9C1D-9E3F833D9C8A}" type="datetimeFigureOut">
              <a:rPr lang="en-US"/>
              <a:pPr>
                <a:defRPr/>
              </a:pPr>
              <a:t>6/9/2016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FDB145-6304-4C25-91D5-F91627138B0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0253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DBEB1D14-0B16-42AA-8E5D-77A2CBC117E4}" type="datetimeFigureOut">
              <a:rPr lang="en-US"/>
              <a:pPr>
                <a:defRPr/>
              </a:pPr>
              <a:t>6/9/2016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9380BD1D-8154-4C11-8786-AE78D2EAE6B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SCAN003.BMP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304800"/>
            <a:ext cx="8153400" cy="6115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13" descr="SCAN014.BMP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04813"/>
            <a:ext cx="9144000" cy="5767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17" descr="SCAN018.BMP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914400"/>
            <a:ext cx="7391400" cy="5018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16" descr="SCAN017.BMP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990600"/>
            <a:ext cx="7315200" cy="488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9" descr="SCAN010.BMP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685800"/>
            <a:ext cx="7696200" cy="5197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8" descr="SCAN009.BMP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43200" y="381000"/>
            <a:ext cx="4114800" cy="6189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36" descr="SCAN037.BMP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609600"/>
            <a:ext cx="7848600" cy="5886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37" descr="SCAN038.BMP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19200" y="838200"/>
            <a:ext cx="6934200" cy="520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15" descr="SCAN016.BMP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4943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54" descr="SCAN055.BMP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90600" y="762000"/>
            <a:ext cx="7391400" cy="4619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12" descr="SCAN013.BMP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92138"/>
            <a:ext cx="9144000" cy="5808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7" descr="SCAN008.BMP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381000"/>
            <a:ext cx="7924800" cy="594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18" descr="SCAN019.BMP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03213"/>
            <a:ext cx="9144000" cy="6173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47" descr="SCAN048.BMP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762000"/>
            <a:ext cx="7732713" cy="5013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51" descr="SCAN052.BMP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0" y="1143000"/>
            <a:ext cx="6629400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46" descr="SCAN047.BMP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62200" y="0"/>
            <a:ext cx="4724400" cy="687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45" descr="SCAN046.BMP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0" y="685800"/>
            <a:ext cx="6934200" cy="4795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44" descr="SCAN045.BMP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0" y="1371600"/>
            <a:ext cx="7270750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42" descr="SCAN043.BMP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81200" y="838200"/>
            <a:ext cx="5181600" cy="4933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41" descr="SCAN042.BMP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28800" y="609600"/>
            <a:ext cx="5410200" cy="549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40" descr="SCAN041.BMP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38400" y="0"/>
            <a:ext cx="4800600" cy="679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53" descr="SCAN054.BMP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66800" y="1066800"/>
            <a:ext cx="6858000" cy="4583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1" descr="SCAN002.BMP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228600"/>
            <a:ext cx="8229600" cy="6207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43" descr="SCAN044.BMP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90600" y="914400"/>
            <a:ext cx="7162800" cy="4859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00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19" descr="SCAN020.BMP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685800"/>
            <a:ext cx="7924800" cy="5297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00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48" descr="SCAN049.BMP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762000"/>
            <a:ext cx="7443788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52" descr="SCAN053.BMP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90600" y="838200"/>
            <a:ext cx="7239000" cy="513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32" descr="SCAN033.BMP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914400"/>
            <a:ext cx="7543800" cy="4960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38" descr="SCAN039.BMP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66800" y="1066800"/>
            <a:ext cx="6858000" cy="4583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39" descr="SCAN040.BMP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66800" y="609600"/>
            <a:ext cx="6934200" cy="5443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33" descr="SCAN034.BMP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762000"/>
            <a:ext cx="7848600" cy="5167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3" descr="SCAN024.BMP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0" y="0"/>
            <a:ext cx="5867400" cy="6837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6" descr="SCAN027.BMP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09800" y="0"/>
            <a:ext cx="4876800" cy="682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6" descr="SCAN007.BMP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914400"/>
            <a:ext cx="7924800" cy="5137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1" descr="SCAN022.BMP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80963"/>
            <a:ext cx="8610600" cy="6777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2" descr="SCAN023.BMP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65125"/>
            <a:ext cx="9144000" cy="6111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3" descr="SCAN004.BMP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95400" y="1143000"/>
            <a:ext cx="6324600" cy="4221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4" descr="SCAN005.BMP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1524000"/>
            <a:ext cx="7391400" cy="3640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5" descr="SCAN026.BMP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762000"/>
            <a:ext cx="7315200" cy="4962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7" descr="SCAN028.BMP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95600" y="609600"/>
            <a:ext cx="3429000" cy="539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0" descr="SCAN021.BMP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838200"/>
            <a:ext cx="7239000" cy="4743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4" descr="SCAN025.BMP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90600" y="1066800"/>
            <a:ext cx="7162800" cy="4738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30" descr="SCAN031.BMP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50825"/>
            <a:ext cx="9144000" cy="6073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31" descr="SCAN032.BMP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39713"/>
            <a:ext cx="9144000" cy="6237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11" descr="SCAN012.BMP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1371600"/>
            <a:ext cx="8382000" cy="4354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35" descr="SCAN036.BMP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44475"/>
            <a:ext cx="9144000" cy="6080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34" descr="SCAN035.BMP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12750"/>
            <a:ext cx="9144000" cy="5988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9" descr="SCAN030.BMP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1219200"/>
            <a:ext cx="7010400" cy="4703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8" descr="SCAN029.BMP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52600" y="1219200"/>
            <a:ext cx="5851525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5" descr="SCAN006.BMP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1143000"/>
            <a:ext cx="7696200" cy="4441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10" descr="SCAN011.BMP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90600" y="762000"/>
            <a:ext cx="7315200" cy="4833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49" descr="SCAN050.BMP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90600" y="762000"/>
            <a:ext cx="7086600" cy="4735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50" descr="SCAN051.BMP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762000"/>
            <a:ext cx="7848600" cy="5167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112</TotalTime>
  <Words>0</Words>
  <Application>Microsoft Office PowerPoint</Application>
  <PresentationFormat>On-screen Show (4:3)</PresentationFormat>
  <Paragraphs>0</Paragraphs>
  <Slides>53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53</vt:i4>
      </vt:variant>
    </vt:vector>
  </HeadingPairs>
  <TitlesOfParts>
    <vt:vector size="56" baseType="lpstr">
      <vt:lpstr>Arial</vt:lpstr>
      <vt:lpstr>Calibri</vt:lpstr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Slide 47</vt:lpstr>
      <vt:lpstr>Slide 48</vt:lpstr>
      <vt:lpstr>Slide 49</vt:lpstr>
      <vt:lpstr>Slide 50</vt:lpstr>
      <vt:lpstr>Slide 51</vt:lpstr>
      <vt:lpstr>Slide 52</vt:lpstr>
      <vt:lpstr>Slide 53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Pathology</dc:creator>
  <cp:lastModifiedBy>MariaKem</cp:lastModifiedBy>
  <cp:revision>15</cp:revision>
  <dcterms:created xsi:type="dcterms:W3CDTF">2016-05-11T12:01:55Z</dcterms:created>
  <dcterms:modified xsi:type="dcterms:W3CDTF">2016-06-09T08:23:51Z</dcterms:modified>
</cp:coreProperties>
</file>