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Drikos" initials="S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0-29T10:08:34.200" idx="1">
    <p:pos x="5014" y="628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1-02T10:42:14.860" idx="2">
    <p:pos x="4990" y="634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1-02T10:42:22.011" idx="3">
    <p:pos x="4996" y="652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 smtClean="0">
                <a:solidFill>
                  <a:srgbClr val="FFFFFF"/>
                </a:solidFill>
              </a:rPr>
              <a:t>Sotiris Drikos www.sdrikos.com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0" y="6598800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123728" y="6597352"/>
            <a:ext cx="4896544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0728"/>
            <a:ext cx="8229600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8800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3728" y="6597352"/>
            <a:ext cx="4896544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10400" y="6597352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ΤΙΤΛΟΣ ΕΡΓΑΣΙΑΣ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 smtClean="0"/>
              <a:t>ΟΝΟΜΑΤΕΠΩΝΥΜΟ Φοιτητή/</a:t>
            </a:r>
            <a:r>
              <a:rPr lang="el-GR" sz="2800" b="1" dirty="0" err="1" smtClean="0"/>
              <a:t>τριας</a:t>
            </a:r>
            <a:endParaRPr lang="el-GR" sz="2800" b="1" dirty="0" smtClean="0"/>
          </a:p>
          <a:p>
            <a:pPr algn="ctr"/>
            <a:r>
              <a:rPr lang="el-GR" sz="2800" b="1" dirty="0" smtClean="0"/>
              <a:t>Αριθμός μητρώου</a:t>
            </a:r>
            <a:endParaRPr lang="en-US" sz="2800" b="1" dirty="0"/>
          </a:p>
        </p:txBody>
      </p:sp>
      <p:sp>
        <p:nvSpPr>
          <p:cNvPr id="8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srgbClr val="FFFFFF"/>
                </a:solidFill>
              </a:rPr>
              <a:t>Εργασία 1</a:t>
            </a: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Σύστημα σύνθεσης 6:0</a:t>
            </a:r>
            <a:r>
              <a:rPr lang="en-US" sz="2400" dirty="0" smtClean="0"/>
              <a:t> </a:t>
            </a:r>
            <a:r>
              <a:rPr lang="el-GR" sz="2400" dirty="0" smtClean="0"/>
              <a:t>με </a:t>
            </a:r>
            <a:r>
              <a:rPr lang="el-GR" sz="2400" dirty="0" err="1" smtClean="0"/>
              <a:t>πασαδόρο</a:t>
            </a:r>
            <a:r>
              <a:rPr lang="el-GR" sz="2400" dirty="0" smtClean="0"/>
              <a:t> στη ζώνη 3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Σχηματισμός Υποδοχής: Πενταμελής Οργάνωση επίθεσης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75434" y="762718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75434" y="364403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01008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- Ευθεία γραμμή σύνδεσης"/>
          <p:cNvCxnSpPr/>
          <p:nvPr/>
        </p:nvCxnSpPr>
        <p:spPr>
          <a:xfrm>
            <a:off x="3262324" y="1843831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1795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Παράταξη Υποδοχής </a:t>
            </a:r>
            <a:endParaRPr lang="el-GR" dirty="0"/>
          </a:p>
        </p:txBody>
      </p:sp>
      <p:sp>
        <p:nvSpPr>
          <p:cNvPr id="57" name="56 - Ορθογώνιο"/>
          <p:cNvSpPr/>
          <p:nvPr/>
        </p:nvSpPr>
        <p:spPr>
          <a:xfrm>
            <a:off x="73803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Χώροι ευθύνης</a:t>
            </a:r>
            <a:endParaRPr lang="el-GR" dirty="0"/>
          </a:p>
        </p:txBody>
      </p:sp>
      <p:sp>
        <p:nvSpPr>
          <p:cNvPr id="50" name="49 - Ελεύθερη σχεδίαση"/>
          <p:cNvSpPr/>
          <p:nvPr/>
        </p:nvSpPr>
        <p:spPr>
          <a:xfrm>
            <a:off x="3419872" y="2708920"/>
            <a:ext cx="1376039" cy="1010824"/>
          </a:xfrm>
          <a:custGeom>
            <a:avLst/>
            <a:gdLst>
              <a:gd name="connsiteX0" fmla="*/ 1376039 w 1376039"/>
              <a:gd name="connsiteY0" fmla="*/ 1481092 h 1481092"/>
              <a:gd name="connsiteX1" fmla="*/ 719091 w 1376039"/>
              <a:gd name="connsiteY1" fmla="*/ 7398 h 1481092"/>
              <a:gd name="connsiteX2" fmla="*/ 0 w 1376039"/>
              <a:gd name="connsiteY2" fmla="*/ 1436703 h 1481092"/>
              <a:gd name="connsiteX3" fmla="*/ 0 w 1376039"/>
              <a:gd name="connsiteY3" fmla="*/ 1436703 h 1481092"/>
              <a:gd name="connsiteX4" fmla="*/ 0 w 1376039"/>
              <a:gd name="connsiteY4" fmla="*/ 1436703 h 1481092"/>
              <a:gd name="connsiteX5" fmla="*/ 0 w 1376039"/>
              <a:gd name="connsiteY5" fmla="*/ 1436703 h 14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039" h="1481092">
                <a:moveTo>
                  <a:pt x="1376039" y="1481092"/>
                </a:moveTo>
                <a:cubicBezTo>
                  <a:pt x="1162235" y="747944"/>
                  <a:pt x="948431" y="14796"/>
                  <a:pt x="719091" y="7398"/>
                </a:cubicBezTo>
                <a:cubicBezTo>
                  <a:pt x="489751" y="0"/>
                  <a:pt x="0" y="1436703"/>
                  <a:pt x="0" y="1436703"/>
                </a:cubicBezTo>
                <a:lnTo>
                  <a:pt x="0" y="1436703"/>
                </a:lnTo>
                <a:lnTo>
                  <a:pt x="0" y="1436703"/>
                </a:lnTo>
                <a:lnTo>
                  <a:pt x="0" y="1436703"/>
                </a:lnTo>
              </a:path>
            </a:pathLst>
          </a:custGeom>
          <a:ln w="28575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Oval 14"/>
          <p:cNvSpPr>
            <a:spLocks noChangeArrowheads="1"/>
          </p:cNvSpPr>
          <p:nvPr/>
        </p:nvSpPr>
        <p:spPr bwMode="auto">
          <a:xfrm>
            <a:off x="4572003" y="5088037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l-GR" dirty="0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4643438" y="371475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</a:t>
            </a:r>
            <a:endParaRPr lang="el-GR" dirty="0"/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3428995" y="4714887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l-GR" dirty="0"/>
          </a:p>
        </p:txBody>
      </p:sp>
      <p:sp>
        <p:nvSpPr>
          <p:cNvPr id="55" name="Oval 14"/>
          <p:cNvSpPr>
            <a:spLocks noChangeArrowheads="1"/>
          </p:cNvSpPr>
          <p:nvPr/>
        </p:nvSpPr>
        <p:spPr bwMode="auto">
          <a:xfrm>
            <a:off x="5357818" y="5715019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3786185" y="5715019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l-GR" dirty="0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5643570" y="4714887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16200000" flipV="1">
            <a:off x="3286117" y="4572008"/>
            <a:ext cx="1857387" cy="1"/>
          </a:xfrm>
          <a:prstGeom prst="line">
            <a:avLst/>
          </a:prstGeom>
          <a:ln w="19050">
            <a:solidFill>
              <a:srgbClr val="FFFFFF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6200000" flipV="1">
            <a:off x="4429124" y="4572008"/>
            <a:ext cx="1857387" cy="1"/>
          </a:xfrm>
          <a:prstGeom prst="line">
            <a:avLst/>
          </a:prstGeom>
          <a:ln w="19050">
            <a:solidFill>
              <a:srgbClr val="FFFFFF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 rot="5400000" flipH="1">
            <a:off x="4214256" y="6001323"/>
            <a:ext cx="1024642" cy="23401"/>
          </a:xfrm>
          <a:prstGeom prst="line">
            <a:avLst/>
          </a:prstGeom>
          <a:ln w="19050">
            <a:solidFill>
              <a:srgbClr val="FFFFFF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Ελεύθερη σχεδίαση"/>
          <p:cNvSpPr/>
          <p:nvPr/>
        </p:nvSpPr>
        <p:spPr>
          <a:xfrm flipH="1">
            <a:off x="4873840" y="2708920"/>
            <a:ext cx="1207425" cy="1010824"/>
          </a:xfrm>
          <a:custGeom>
            <a:avLst/>
            <a:gdLst>
              <a:gd name="connsiteX0" fmla="*/ 1376039 w 1376039"/>
              <a:gd name="connsiteY0" fmla="*/ 1481092 h 1481092"/>
              <a:gd name="connsiteX1" fmla="*/ 719091 w 1376039"/>
              <a:gd name="connsiteY1" fmla="*/ 7398 h 1481092"/>
              <a:gd name="connsiteX2" fmla="*/ 0 w 1376039"/>
              <a:gd name="connsiteY2" fmla="*/ 1436703 h 1481092"/>
              <a:gd name="connsiteX3" fmla="*/ 0 w 1376039"/>
              <a:gd name="connsiteY3" fmla="*/ 1436703 h 1481092"/>
              <a:gd name="connsiteX4" fmla="*/ 0 w 1376039"/>
              <a:gd name="connsiteY4" fmla="*/ 1436703 h 1481092"/>
              <a:gd name="connsiteX5" fmla="*/ 0 w 1376039"/>
              <a:gd name="connsiteY5" fmla="*/ 1436703 h 14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039" h="1481092">
                <a:moveTo>
                  <a:pt x="1376039" y="1481092"/>
                </a:moveTo>
                <a:cubicBezTo>
                  <a:pt x="1162235" y="747944"/>
                  <a:pt x="948431" y="14796"/>
                  <a:pt x="719091" y="7398"/>
                </a:cubicBezTo>
                <a:cubicBezTo>
                  <a:pt x="489751" y="0"/>
                  <a:pt x="0" y="1436703"/>
                  <a:pt x="0" y="1436703"/>
                </a:cubicBezTo>
                <a:lnTo>
                  <a:pt x="0" y="1436703"/>
                </a:lnTo>
                <a:lnTo>
                  <a:pt x="0" y="1436703"/>
                </a:lnTo>
                <a:lnTo>
                  <a:pt x="0" y="1436703"/>
                </a:lnTo>
              </a:path>
            </a:pathLst>
          </a:custGeom>
          <a:ln w="28575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3262324" y="5516239"/>
            <a:ext cx="2952328" cy="0"/>
          </a:xfrm>
          <a:prstGeom prst="line">
            <a:avLst/>
          </a:prstGeom>
          <a:ln w="19050">
            <a:solidFill>
              <a:srgbClr val="FFFFFF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56337E-6 C -0.03107 -0.04648 -0.06163 -0.09297 -0.08194 -0.09112 C -0.10225 -0.08927 -0.11545 -0.00532 -0.12204 0.0120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/>
              <a:t>Σύστημα σύνθεσης 6:0 με </a:t>
            </a:r>
            <a:r>
              <a:rPr lang="el-GR" sz="2000" dirty="0" err="1" smtClean="0"/>
              <a:t>πασαδόρο</a:t>
            </a:r>
            <a:r>
              <a:rPr lang="el-GR" sz="2000" dirty="0" smtClean="0"/>
              <a:t> στη ζ3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 smtClean="0"/>
              <a:t> Κάλυψη της επίθεσης σε επίθεση από ζ4</a:t>
            </a:r>
            <a:r>
              <a:rPr lang="en-US" sz="2000" dirty="0" smtClean="0"/>
              <a:t> </a:t>
            </a:r>
            <a:r>
              <a:rPr lang="el-GR" sz="2000" dirty="0" smtClean="0"/>
              <a:t>μετά από υποδοχή </a:t>
            </a:r>
            <a:r>
              <a:rPr lang="el-GR" sz="2000" dirty="0" err="1" smtClean="0"/>
              <a:t>σερβίς</a:t>
            </a:r>
            <a:r>
              <a:rPr lang="el-GR" sz="2000" dirty="0" smtClean="0"/>
              <a:t> με το 6 μπροστά</a:t>
            </a:r>
            <a:endParaRPr lang="el-GR" sz="2000" dirty="0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61600" y="76371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32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61902" y="364403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32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262324" y="1843831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334786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642910" y="1214422"/>
            <a:ext cx="1500198" cy="135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Θέσεις κάλυψης της επίθεσης από ζ4.</a:t>
            </a:r>
            <a:endParaRPr lang="el-GR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645024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3563888" y="4293096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l-GR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932040" y="3791893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74853" y="5088037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3419872" y="515719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l-GR" dirty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3266983" y="3657601"/>
            <a:ext cx="1305017" cy="1067544"/>
          </a:xfrm>
          <a:custGeom>
            <a:avLst/>
            <a:gdLst>
              <a:gd name="connsiteX0" fmla="*/ 0 w 1438182"/>
              <a:gd name="connsiteY0" fmla="*/ 1003177 h 1108229"/>
              <a:gd name="connsiteX1" fmla="*/ 1189607 w 1438182"/>
              <a:gd name="connsiteY1" fmla="*/ 941033 h 1108229"/>
              <a:gd name="connsiteX2" fmla="*/ 1438182 w 1438182"/>
              <a:gd name="connsiteY2" fmla="*/ 0 h 1108229"/>
              <a:gd name="connsiteX3" fmla="*/ 1438182 w 1438182"/>
              <a:gd name="connsiteY3" fmla="*/ 0 h 1108229"/>
              <a:gd name="connsiteX4" fmla="*/ 1438182 w 1438182"/>
              <a:gd name="connsiteY4" fmla="*/ 0 h 110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182" h="1108229">
                <a:moveTo>
                  <a:pt x="0" y="1003177"/>
                </a:moveTo>
                <a:cubicBezTo>
                  <a:pt x="474955" y="1055703"/>
                  <a:pt x="949910" y="1108229"/>
                  <a:pt x="1189607" y="941033"/>
                </a:cubicBezTo>
                <a:cubicBezTo>
                  <a:pt x="1429304" y="773837"/>
                  <a:pt x="1438182" y="0"/>
                  <a:pt x="1438182" y="0"/>
                </a:cubicBezTo>
                <a:lnTo>
                  <a:pt x="1438182" y="0"/>
                </a:lnTo>
                <a:lnTo>
                  <a:pt x="14381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3275856" y="3717032"/>
            <a:ext cx="2016224" cy="1944216"/>
          </a:xfrm>
          <a:custGeom>
            <a:avLst/>
            <a:gdLst>
              <a:gd name="connsiteX0" fmla="*/ 0 w 1438182"/>
              <a:gd name="connsiteY0" fmla="*/ 1003177 h 1108229"/>
              <a:gd name="connsiteX1" fmla="*/ 1189607 w 1438182"/>
              <a:gd name="connsiteY1" fmla="*/ 941033 h 1108229"/>
              <a:gd name="connsiteX2" fmla="*/ 1438182 w 1438182"/>
              <a:gd name="connsiteY2" fmla="*/ 0 h 1108229"/>
              <a:gd name="connsiteX3" fmla="*/ 1438182 w 1438182"/>
              <a:gd name="connsiteY3" fmla="*/ 0 h 1108229"/>
              <a:gd name="connsiteX4" fmla="*/ 1438182 w 1438182"/>
              <a:gd name="connsiteY4" fmla="*/ 0 h 110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182" h="1108229">
                <a:moveTo>
                  <a:pt x="0" y="1003177"/>
                </a:moveTo>
                <a:cubicBezTo>
                  <a:pt x="474955" y="1055703"/>
                  <a:pt x="949910" y="1108229"/>
                  <a:pt x="1189607" y="941033"/>
                </a:cubicBezTo>
                <a:cubicBezTo>
                  <a:pt x="1429304" y="773837"/>
                  <a:pt x="1438182" y="0"/>
                  <a:pt x="1438182" y="0"/>
                </a:cubicBezTo>
                <a:lnTo>
                  <a:pt x="1438182" y="0"/>
                </a:lnTo>
                <a:lnTo>
                  <a:pt x="14381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139952" y="3935909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</a:t>
            </a:r>
            <a:endParaRPr lang="el-GR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3563888" y="3501008"/>
            <a:ext cx="504056" cy="0"/>
          </a:xfrm>
          <a:prstGeom prst="line">
            <a:avLst/>
          </a:prstGeom>
          <a:ln w="38100">
            <a:solidFill>
              <a:schemeClr val="bg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7020272" y="4797152"/>
            <a:ext cx="1500198" cy="135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Σύστημα</a:t>
            </a:r>
          </a:p>
          <a:p>
            <a:pPr algn="ctr"/>
            <a:r>
              <a:rPr lang="el-GR" dirty="0" smtClean="0"/>
              <a:t>κάλυψης της επίθεσης 1-2-3</a:t>
            </a:r>
            <a:endParaRPr lang="el-GR" dirty="0"/>
          </a:p>
        </p:txBody>
      </p:sp>
      <p:sp>
        <p:nvSpPr>
          <p:cNvPr id="51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2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3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/>
              <a:t>Σύστημα σύνθεσης 6:0 με </a:t>
            </a:r>
            <a:r>
              <a:rPr lang="el-GR" sz="2000" dirty="0" err="1" smtClean="0"/>
              <a:t>πασαδόρο</a:t>
            </a:r>
            <a:r>
              <a:rPr lang="el-GR" sz="2000" dirty="0" smtClean="0"/>
              <a:t> στη ζ3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 smtClean="0"/>
              <a:t> Κάλυψη της επίθεσης σε επίθεση από ζ2</a:t>
            </a:r>
            <a:r>
              <a:rPr lang="en-US" sz="2000" dirty="0" smtClean="0"/>
              <a:t> </a:t>
            </a:r>
            <a:r>
              <a:rPr lang="el-GR" sz="2000" dirty="0" smtClean="0"/>
              <a:t>μετά από υποδοχή </a:t>
            </a:r>
            <a:r>
              <a:rPr lang="el-GR" sz="2000" dirty="0" err="1" smtClean="0"/>
              <a:t>σερβίς</a:t>
            </a:r>
            <a:r>
              <a:rPr lang="el-GR" sz="2000" dirty="0" smtClean="0"/>
              <a:t> με το 6 μπροστά</a:t>
            </a:r>
            <a:endParaRPr lang="el-GR" sz="2000" dirty="0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61600" y="76371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32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61600" y="3645024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32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262324" y="1843831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642910" y="1214422"/>
            <a:ext cx="1500198" cy="135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Θέσεις κάλυψης της επίθεσης από ζ2.</a:t>
            </a:r>
            <a:endParaRPr lang="el-GR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633" y="3573016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580112" y="4365104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l-GR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96136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652120" y="5301208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355976" y="5016029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l-GR" dirty="0"/>
          </a:p>
        </p:txBody>
      </p:sp>
      <p:sp>
        <p:nvSpPr>
          <p:cNvPr id="66" name="65 - Ελεύθερη σχεδίαση"/>
          <p:cNvSpPr/>
          <p:nvPr/>
        </p:nvSpPr>
        <p:spPr>
          <a:xfrm rot="4986735">
            <a:off x="4887704" y="3695584"/>
            <a:ext cx="1305017" cy="1067544"/>
          </a:xfrm>
          <a:custGeom>
            <a:avLst/>
            <a:gdLst>
              <a:gd name="connsiteX0" fmla="*/ 0 w 1438182"/>
              <a:gd name="connsiteY0" fmla="*/ 1003177 h 1108229"/>
              <a:gd name="connsiteX1" fmla="*/ 1189607 w 1438182"/>
              <a:gd name="connsiteY1" fmla="*/ 941033 h 1108229"/>
              <a:gd name="connsiteX2" fmla="*/ 1438182 w 1438182"/>
              <a:gd name="connsiteY2" fmla="*/ 0 h 1108229"/>
              <a:gd name="connsiteX3" fmla="*/ 1438182 w 1438182"/>
              <a:gd name="connsiteY3" fmla="*/ 0 h 1108229"/>
              <a:gd name="connsiteX4" fmla="*/ 1438182 w 1438182"/>
              <a:gd name="connsiteY4" fmla="*/ 0 h 110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182" h="1108229">
                <a:moveTo>
                  <a:pt x="0" y="1003177"/>
                </a:moveTo>
                <a:cubicBezTo>
                  <a:pt x="474955" y="1055703"/>
                  <a:pt x="949910" y="1108229"/>
                  <a:pt x="1189607" y="941033"/>
                </a:cubicBezTo>
                <a:cubicBezTo>
                  <a:pt x="1429304" y="773837"/>
                  <a:pt x="1438182" y="0"/>
                  <a:pt x="1438182" y="0"/>
                </a:cubicBezTo>
                <a:lnTo>
                  <a:pt x="1438182" y="0"/>
                </a:lnTo>
                <a:lnTo>
                  <a:pt x="14381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Ελεύθερη σχεδίαση"/>
          <p:cNvSpPr/>
          <p:nvPr/>
        </p:nvSpPr>
        <p:spPr>
          <a:xfrm rot="5222919">
            <a:off x="4125339" y="3717032"/>
            <a:ext cx="2016224" cy="1944216"/>
          </a:xfrm>
          <a:custGeom>
            <a:avLst/>
            <a:gdLst>
              <a:gd name="connsiteX0" fmla="*/ 0 w 1438182"/>
              <a:gd name="connsiteY0" fmla="*/ 1003177 h 1108229"/>
              <a:gd name="connsiteX1" fmla="*/ 1189607 w 1438182"/>
              <a:gd name="connsiteY1" fmla="*/ 941033 h 1108229"/>
              <a:gd name="connsiteX2" fmla="*/ 1438182 w 1438182"/>
              <a:gd name="connsiteY2" fmla="*/ 0 h 1108229"/>
              <a:gd name="connsiteX3" fmla="*/ 1438182 w 1438182"/>
              <a:gd name="connsiteY3" fmla="*/ 0 h 1108229"/>
              <a:gd name="connsiteX4" fmla="*/ 1438182 w 1438182"/>
              <a:gd name="connsiteY4" fmla="*/ 0 h 110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182" h="1108229">
                <a:moveTo>
                  <a:pt x="0" y="1003177"/>
                </a:moveTo>
                <a:cubicBezTo>
                  <a:pt x="474955" y="1055703"/>
                  <a:pt x="949910" y="1108229"/>
                  <a:pt x="1189607" y="941033"/>
                </a:cubicBezTo>
                <a:cubicBezTo>
                  <a:pt x="1429304" y="773837"/>
                  <a:pt x="1438182" y="0"/>
                  <a:pt x="1438182" y="0"/>
                </a:cubicBezTo>
                <a:lnTo>
                  <a:pt x="1438182" y="0"/>
                </a:lnTo>
                <a:lnTo>
                  <a:pt x="14381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5004048" y="4007917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</a:t>
            </a:r>
            <a:endParaRPr lang="el-GR" dirty="0"/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142805" y="3935909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5580112" y="3501008"/>
            <a:ext cx="504056" cy="0"/>
          </a:xfrm>
          <a:prstGeom prst="line">
            <a:avLst/>
          </a:prstGeom>
          <a:ln w="38100">
            <a:solidFill>
              <a:schemeClr val="bg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7020272" y="4797152"/>
            <a:ext cx="1500198" cy="135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Σύστημα</a:t>
            </a:r>
          </a:p>
          <a:p>
            <a:pPr algn="ctr"/>
            <a:r>
              <a:rPr lang="el-GR" dirty="0" smtClean="0"/>
              <a:t>κάλυψης της επίθεσης 1-2-3</a:t>
            </a:r>
            <a:endParaRPr lang="el-GR" dirty="0"/>
          </a:p>
        </p:txBody>
      </p:sp>
      <p:sp>
        <p:nvSpPr>
          <p:cNvPr id="52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3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4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ΤΙΤΛΟΣ ΕΡΓΑΣΙΑΣ</a:t>
            </a:r>
            <a:endParaRPr lang="el-GR" dirty="0"/>
          </a:p>
        </p:txBody>
      </p:sp>
      <p:sp>
        <p:nvSpPr>
          <p:cNvPr id="11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 smtClean="0"/>
              <a:t>ΟΝΟΜΑΤΕΠΩΝΥΜΟ Φοιτητή/</a:t>
            </a:r>
            <a:r>
              <a:rPr lang="el-GR" sz="2800" b="1" dirty="0" err="1" smtClean="0"/>
              <a:t>τριας</a:t>
            </a:r>
            <a:endParaRPr lang="el-GR" sz="2800" b="1" dirty="0" smtClean="0"/>
          </a:p>
          <a:p>
            <a:pPr algn="ctr"/>
            <a:r>
              <a:rPr lang="el-GR" sz="2800" b="1" dirty="0" smtClean="0"/>
              <a:t>Αριθμός μητρώου</a:t>
            </a:r>
            <a:endParaRPr lang="en-US" sz="2800" b="1" dirty="0"/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4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Τυπικές ιδιότητες</tns:defaultPropertyEditorNamespace>
</tns:customPropertyEditors>
</file>

<file path=customXml/itemProps1.xml><?xml version="1.0" encoding="utf-8"?>
<ds:datastoreItem xmlns:ds="http://schemas.openxmlformats.org/officeDocument/2006/customXml" ds:itemID="{4362E46F-9140-4B34-80DC-AA4B22713115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140</Words>
  <Application>Microsoft Office PowerPoint</Application>
  <PresentationFormat>Προβολή στην οθόνη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Προεπιλεγμένη σχεδίαση</vt:lpstr>
      <vt:lpstr>ΤΙΤΛΟΣ ΕΡΓΑΣΙΑΣ</vt:lpstr>
      <vt:lpstr>Σύστημα σύνθεσης 6:0 με πασαδόρο στη ζώνη 3 Σχηματισμός Υποδοχής: Πενταμελής Οργάνωση επίθεσης</vt:lpstr>
      <vt:lpstr>Σύστημα σύνθεσης 6:0 με πασαδόρο στη ζ3   Κάλυψη της επίθεσης σε επίθεση από ζ4 μετά από υποδοχή σερβίς με το 6 μπροστά</vt:lpstr>
      <vt:lpstr>Σύστημα σύνθεσης 6:0 με πασαδόρο στη ζ3   Κάλυψη της επίθεσης σε επίθεση από ζ2 μετά από υποδοχή σερβίς με το 6 μπροστά</vt:lpstr>
      <vt:lpstr>ΤΙΤΛΟΣ ΕΡΓΑΣΙΑΣ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σύνθεσης 6:0 Αμυντική λειτουργία σε επίθεση από Θ2 με το 6 μπροστά</dc:title>
  <dc:creator>SDrikos</dc:creator>
  <cp:lastModifiedBy>SDrikos</cp:lastModifiedBy>
  <cp:revision>11</cp:revision>
  <dcterms:created xsi:type="dcterms:W3CDTF">2020-10-05T07:22:19Z</dcterms:created>
  <dcterms:modified xsi:type="dcterms:W3CDTF">2020-11-02T08:51:15Z</dcterms:modified>
</cp:coreProperties>
</file>