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Σχέδιο εργασίας &amp; φάκελος αξιολόγησης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  Φάση</a:t>
            </a:r>
            <a:endParaRPr lang="el-G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εκπαιδευτικού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7484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3"/>
            <a:ext cx="91440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Αξιολόγηση σχεδίου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Ομαδική εργασία:………………………………</a:t>
            </a:r>
          </a:p>
          <a:p>
            <a:r>
              <a:rPr lang="el-GR" dirty="0" smtClean="0"/>
              <a:t>Μέλη της ομάδας…………………………………</a:t>
            </a:r>
          </a:p>
          <a:p>
            <a:r>
              <a:rPr lang="el-GR" dirty="0" smtClean="0"/>
              <a:t>Υποομάδες……………………………………………</a:t>
            </a:r>
          </a:p>
          <a:p>
            <a:r>
              <a:rPr lang="el-GR" dirty="0" smtClean="0"/>
              <a:t>1. Πώς πάρθηκε η απόφαση για την επιλογή του θέματος………………………………………………..</a:t>
            </a:r>
          </a:p>
          <a:p>
            <a:r>
              <a:rPr lang="el-GR" dirty="0" smtClean="0"/>
              <a:t>2. Πώς αλληλοβοηθήθηκαν τα νήπια για την επίτευξη του κοινού στόχου</a:t>
            </a:r>
          </a:p>
          <a:p>
            <a:r>
              <a:rPr lang="el-GR" dirty="0" smtClean="0"/>
              <a:t>3. Σε ποιες περιπτώσεις μεσολάβησε ο εκπαιδευτικός και για ποιο λόγο;</a:t>
            </a:r>
          </a:p>
          <a:p>
            <a:r>
              <a:rPr lang="el-GR" dirty="0" smtClean="0"/>
              <a:t>4. Πέτυχε η ομάδα </a:t>
            </a:r>
            <a:r>
              <a:rPr lang="el-GR" smtClean="0"/>
              <a:t>τους στόχους της;</a:t>
            </a:r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ενός σχεδίου εργασίας </a:t>
            </a:r>
            <a:r>
              <a:rPr lang="en-US" dirty="0" smtClean="0"/>
              <a:t>(project)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Σχέδιο εργασίας: διερεύνηση ενός θέματος που αναδύεται από τα ίδια τα παιδιά, τα οποία στο πλαίσιο συζητήσεων που αναπτύσσονται με την υποστήριξη του/της εκπαιδευτικού καθορίζουν  την εξέλιξή του.</a:t>
            </a:r>
          </a:p>
          <a:p>
            <a:r>
              <a:rPr lang="el-GR" dirty="0" smtClean="0"/>
              <a:t>Ο σχεδιασμός εστιάζει στον εντοπισμό και στη διατήρηση του ενδιαφέροντος των παιδιών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Προγραμματισμός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σχεδίων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νερό</a:t>
            </a:r>
          </a:p>
          <a:p>
            <a:r>
              <a:rPr lang="el-GR" dirty="0" smtClean="0"/>
              <a:t>Ο κύκλος του ψωμιού</a:t>
            </a:r>
          </a:p>
          <a:p>
            <a:r>
              <a:rPr lang="el-GR" dirty="0" smtClean="0"/>
              <a:t>Η γη το διάστημα και οι πλανήτες</a:t>
            </a:r>
          </a:p>
          <a:p>
            <a:r>
              <a:rPr lang="el-GR" dirty="0" smtClean="0"/>
              <a:t>Τα φυτά</a:t>
            </a:r>
          </a:p>
          <a:p>
            <a:r>
              <a:rPr lang="el-GR" dirty="0" smtClean="0"/>
              <a:t>Η συνοικία μας</a:t>
            </a:r>
          </a:p>
          <a:p>
            <a:r>
              <a:rPr lang="el-GR" dirty="0" smtClean="0"/>
              <a:t>Οι άνθρωποι που μένουν κοντά ενώ πριν έμεναν μακριά</a:t>
            </a:r>
          </a:p>
          <a:p>
            <a:r>
              <a:rPr lang="el-GR" dirty="0" smtClean="0"/>
              <a:t>Εμείς ή το ανθρώπινο σώμα (ο εαυτός μας)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Φάσεις σχεδίου εργασίας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8924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Ιδέες &amp; ερωτήματα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1628800"/>
            <a:ext cx="100811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Προσχέδιο εργασίας</a:t>
            </a:r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7" y="1556792"/>
            <a:ext cx="932452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167</Words>
  <Application>Microsoft Office PowerPoint</Application>
  <PresentationFormat>Προβολή στην οθόνη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Σχέδιο εργασίας &amp; φάκελος αξιολόγησης </vt:lpstr>
      <vt:lpstr>Χαρακτηριστικά ενός σχεδίου εργασίας (project)</vt:lpstr>
      <vt:lpstr>Προγραμματισμός</vt:lpstr>
      <vt:lpstr>Παραδείγματα σχεδίων εργασίας</vt:lpstr>
      <vt:lpstr>Φάσεις σχεδίου εργασίας</vt:lpstr>
      <vt:lpstr>Διαφάνεια 6</vt:lpstr>
      <vt:lpstr>Παράδειγμα</vt:lpstr>
      <vt:lpstr>Ιδέες &amp; ερωτήματα</vt:lpstr>
      <vt:lpstr>Προσχέδιο εργασίας</vt:lpstr>
      <vt:lpstr>Διαφάνεια 10</vt:lpstr>
      <vt:lpstr>Διαφάνεια 11</vt:lpstr>
      <vt:lpstr>Γ  Φάση</vt:lpstr>
      <vt:lpstr>Ρόλος εκπαιδευτικού</vt:lpstr>
      <vt:lpstr>Διαφάνεια 14</vt:lpstr>
      <vt:lpstr>Αξιολόγηση σχεδίου εργασίας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Σχέδιο εργασίας &amp; αξιολόγηση φακέλου</dc:title>
  <dc:creator>vtsafos</dc:creator>
  <cp:lastModifiedBy>vtsafos</cp:lastModifiedBy>
  <cp:revision>3</cp:revision>
  <dcterms:created xsi:type="dcterms:W3CDTF">2015-04-21T07:29:10Z</dcterms:created>
  <dcterms:modified xsi:type="dcterms:W3CDTF">2015-04-21T19:37:42Z</dcterms:modified>
</cp:coreProperties>
</file>