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9"/>
  </p:notesMasterIdLst>
  <p:sldIdLst>
    <p:sldId id="256" r:id="rId3"/>
    <p:sldId id="306" r:id="rId4"/>
    <p:sldId id="307" r:id="rId5"/>
    <p:sldId id="308" r:id="rId6"/>
    <p:sldId id="305" r:id="rId7"/>
    <p:sldId id="291" r:id="rId8"/>
  </p:sldIdLst>
  <p:sldSz cx="9144000" cy="6858000" type="screen4x3"/>
  <p:notesSz cx="6858000" cy="9144000"/>
  <p:custDataLst>
    <p:tags r:id="rId10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6"/>
            <p14:sldId id="307"/>
            <p14:sldId id="308"/>
            <p14:sldId id="305"/>
            <p14:sldId id="291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77" autoAdjust="0"/>
    <p:restoredTop sz="99309" autoAdjust="0"/>
  </p:normalViewPr>
  <p:slideViewPr>
    <p:cSldViewPr>
      <p:cViewPr>
        <p:scale>
          <a:sx n="64" d="100"/>
          <a:sy n="64" d="100"/>
        </p:scale>
        <p:origin x="-930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10/3/2016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 Επεξεργασία πληροφοριών αρχείου</a:t>
            </a:r>
          </a:p>
        </p:txBody>
      </p:sp>
      <p:pic>
        <p:nvPicPr>
          <p:cNvPr id="7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 Επεξεργασία πληροφοριών αρχείου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 Επεξεργασία πληροφοριών αρχείου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 Επεξεργασία πληροφοριών αρχείου</a:t>
            </a:r>
          </a:p>
        </p:txBody>
      </p:sp>
      <p:pic>
        <p:nvPicPr>
          <p:cNvPr id="10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 Επεξεργασία πληροφοριών αρχείου</a:t>
            </a:r>
          </a:p>
        </p:txBody>
      </p:sp>
      <p:pic>
        <p:nvPicPr>
          <p:cNvPr id="6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 Επεξεργασία πληροφοριών αρχείου</a:t>
            </a:r>
          </a:p>
        </p:txBody>
      </p:sp>
      <p:pic>
        <p:nvPicPr>
          <p:cNvPr id="9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 Επεξεργασία πληροφοριών αρχείου</a:t>
            </a:r>
          </a:p>
        </p:txBody>
      </p:sp>
      <p:pic>
        <p:nvPicPr>
          <p:cNvPr id="8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gunet.gr/courses/TELEGU497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6.png"/><Relationship Id="rId4" Type="http://schemas.openxmlformats.org/officeDocument/2006/relationships/hyperlink" Target="%5b1%5d%20http:/creativecommons.org/licenses/by-nc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 descr="Λογότυπο ακαδημαϊκού διαδικτύου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7788"/>
            <a:ext cx="1430040" cy="892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Λογότυπο πλατφόρμας.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42044"/>
            <a:ext cx="941164" cy="87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5075BC"/>
                </a:solidFill>
              </a:rPr>
              <a:t>Ανάπτυξη </a:t>
            </a:r>
            <a:r>
              <a:rPr lang="el-GR" sz="4000" dirty="0" smtClean="0">
                <a:solidFill>
                  <a:srgbClr val="5075BC"/>
                </a:solidFill>
              </a:rPr>
              <a:t>ηλεκτρονικών μαθημάτων </a:t>
            </a:r>
            <a:br>
              <a:rPr lang="el-GR" sz="4000" dirty="0" smtClean="0">
                <a:solidFill>
                  <a:srgbClr val="5075BC"/>
                </a:solidFill>
              </a:rPr>
            </a:br>
            <a:r>
              <a:rPr lang="el-GR" sz="4000" dirty="0" smtClean="0">
                <a:solidFill>
                  <a:srgbClr val="5075BC"/>
                </a:solidFill>
              </a:rPr>
              <a:t>στην πλατφόρμα </a:t>
            </a:r>
            <a:r>
              <a:rPr lang="el-GR" sz="4000" dirty="0" err="1" smtClean="0">
                <a:solidFill>
                  <a:srgbClr val="5075BC"/>
                </a:solidFill>
              </a:rPr>
              <a:t>Open</a:t>
            </a:r>
            <a:r>
              <a:rPr lang="el-GR" sz="4000" dirty="0" smtClean="0">
                <a:solidFill>
                  <a:srgbClr val="5075BC"/>
                </a:solidFill>
              </a:rPr>
              <a:t> </a:t>
            </a:r>
            <a:r>
              <a:rPr lang="el-GR" sz="4000" dirty="0" err="1">
                <a:solidFill>
                  <a:srgbClr val="5075BC"/>
                </a:solidFill>
              </a:rPr>
              <a:t>eClass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1492399"/>
          </a:xfrm>
        </p:spPr>
        <p:txBody>
          <a:bodyPr>
            <a:noAutofit/>
          </a:bodyPr>
          <a:lstStyle/>
          <a:p>
            <a:r>
              <a:rPr lang="el-GR" dirty="0" smtClean="0"/>
              <a:t>Εργαλεία </a:t>
            </a:r>
            <a:r>
              <a:rPr lang="el-GR" dirty="0"/>
              <a:t>Οργάνωσης και Διαχείρισης Εκπαιδευτικού </a:t>
            </a:r>
            <a:r>
              <a:rPr lang="el-GR" dirty="0" smtClean="0"/>
              <a:t>Υλικού</a:t>
            </a:r>
            <a:endParaRPr lang="en-GB" dirty="0" smtClean="0"/>
          </a:p>
          <a:p>
            <a:endParaRPr lang="en-GB" dirty="0"/>
          </a:p>
          <a:p>
            <a:r>
              <a:rPr lang="el-GR" dirty="0"/>
              <a:t>Εργαλείο «Έγγραφα»: </a:t>
            </a:r>
            <a:br>
              <a:rPr lang="el-GR" dirty="0"/>
            </a:br>
            <a:r>
              <a:rPr lang="el-GR" dirty="0" smtClean="0"/>
              <a:t>Επεξεργασία </a:t>
            </a:r>
            <a:r>
              <a:rPr lang="el-GR" dirty="0"/>
              <a:t>πληροφοριών αρχείου</a:t>
            </a:r>
            <a:endParaRPr lang="el-GR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Επεξεργασία πληροφοριών </a:t>
            </a:r>
            <a:r>
              <a:rPr lang="el-GR" dirty="0" smtClean="0"/>
              <a:t>αρχείου</a:t>
            </a:r>
            <a:r>
              <a:rPr lang="en-GB" dirty="0" smtClean="0"/>
              <a:t> (1/3)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98776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dirty="0"/>
              <a:t>Για να αλλάξετε τις επιπλέον πληροφορίες ενός εγγράφου, κάντε κλικ στην επιλογή «Επεξεργασία» από την αναδυόμενη λίστα </a:t>
            </a:r>
            <a:r>
              <a:rPr lang="el-GR" dirty="0" smtClean="0"/>
              <a:t>των διαθέσιμων </a:t>
            </a:r>
            <a:r>
              <a:rPr lang="el-GR" dirty="0"/>
              <a:t>ενεργειών </a:t>
            </a:r>
            <a:r>
              <a:rPr lang="el-GR" dirty="0" smtClean="0"/>
              <a:t>του.</a:t>
            </a:r>
            <a:endParaRPr lang="el-GR" dirty="0"/>
          </a:p>
        </p:txBody>
      </p:sp>
      <p:pic>
        <p:nvPicPr>
          <p:cNvPr id="4098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2369" y="1700808"/>
            <a:ext cx="4340239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570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Επεξεργασία πληροφοριών αρχείου</a:t>
            </a:r>
            <a:r>
              <a:rPr lang="en-GB" dirty="0"/>
              <a:t> </a:t>
            </a:r>
            <a:r>
              <a:rPr lang="en-GB" dirty="0" smtClean="0"/>
              <a:t>(2/3</a:t>
            </a:r>
            <a:r>
              <a:rPr lang="en-GB" dirty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546848" cy="4525963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Στη συνέχεια θα εμφανιστεί μια φόρμα με πεδία που αντιστοιχούν στις πληροφορίες του εγγράφου που παρέχονται κατά τη μεταφόρτωση (</a:t>
            </a:r>
            <a:r>
              <a:rPr lang="en-GB" dirty="0"/>
              <a:t>uploading</a:t>
            </a:r>
            <a:r>
              <a:rPr lang="el-GR" dirty="0"/>
              <a:t>). </a:t>
            </a:r>
          </a:p>
        </p:txBody>
      </p:sp>
      <p:pic>
        <p:nvPicPr>
          <p:cNvPr id="5123" name="Picture 3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450" y="1600200"/>
            <a:ext cx="3389006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436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Επεξεργασία πληροφοριών αρχείου</a:t>
            </a:r>
            <a:r>
              <a:rPr lang="en-GB" dirty="0"/>
              <a:t> </a:t>
            </a:r>
            <a:r>
              <a:rPr lang="en-GB" dirty="0" smtClean="0"/>
              <a:t>(3/3</a:t>
            </a:r>
            <a:r>
              <a:rPr lang="en-GB" dirty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69086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600" dirty="0"/>
              <a:t>Λόγω του ότι αυτές οι πληροφορίες είναι προαιρετικές κατά τη μεταφόρτωση του εγγράφου στην πλατφόρμα, ενδέχεται μερικά ή όλα τα πεδία να είναι κενά. Μπορείτε να κάνετε όποιες αλλαγές επιθυμείτε και να τις οριστικοποιήσετε πατώντας το κουμπί με την ένδειξη «Αποθήκευση».</a:t>
            </a:r>
            <a:endParaRPr lang="en-GB" sz="2600" dirty="0"/>
          </a:p>
          <a:p>
            <a:endParaRPr lang="el-GR" sz="2600" dirty="0"/>
          </a:p>
        </p:txBody>
      </p:sp>
      <p:pic>
        <p:nvPicPr>
          <p:cNvPr id="6146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628800"/>
            <a:ext cx="339857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925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Ακαδημαϊκό Διαδίκτυο – </a:t>
            </a:r>
            <a:r>
              <a:rPr lang="en-GB" sz="2000" dirty="0" err="1" smtClean="0"/>
              <a:t>Gunet</a:t>
            </a:r>
            <a:r>
              <a:rPr lang="en-GB" sz="2000" dirty="0" smtClean="0"/>
              <a:t> 2015</a:t>
            </a:r>
            <a:r>
              <a:rPr lang="el-GR" sz="2000" dirty="0" smtClean="0"/>
              <a:t>. «Ανάπτυξη Ηλεκτρονικών Μαθημάτων </a:t>
            </a:r>
            <a:r>
              <a:rPr lang="el-GR" sz="2000" dirty="0" smtClean="0"/>
              <a:t>στην </a:t>
            </a:r>
            <a:r>
              <a:rPr lang="el-GR" sz="2000" dirty="0" smtClean="0"/>
              <a:t>Πλατφόρμα </a:t>
            </a:r>
            <a:r>
              <a:rPr lang="el-GR" sz="2000" dirty="0" err="1" smtClean="0"/>
              <a:t>Open</a:t>
            </a:r>
            <a:r>
              <a:rPr lang="el-GR" sz="2000" dirty="0" smtClean="0"/>
              <a:t> </a:t>
            </a:r>
            <a:r>
              <a:rPr lang="el-GR" sz="2000" dirty="0" err="1" smtClean="0"/>
              <a:t>eClass</a:t>
            </a:r>
            <a:r>
              <a:rPr lang="el-GR" sz="2000" dirty="0" smtClean="0"/>
              <a:t>. Εργαλεία Οργάνωσης και Διαχείρισης Εκπαιδευτικού Υλικού. Εργαλείο «Έγγραφα»: Επεξεργασία Πληροφοριών Αρχείου. Έκδοση: 1.0. Αθήνα 2015. Διαθέσιμο από τη δικτυακή διεύθυνση: </a:t>
            </a:r>
            <a:r>
              <a:rPr lang="en-GB" sz="2000" dirty="0" smtClean="0">
                <a:hlinkClick r:id="rId3" tooltip="Σύνδεσμος Ηλεκτρονικού Μαθήματος"/>
              </a:rPr>
              <a:t>http://eclass.gunet.gr/courses/TELEGU497/</a:t>
            </a:r>
            <a:r>
              <a:rPr lang="el-GR" sz="2000" dirty="0" smtClean="0"/>
              <a:t> 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971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10/3/2016 10:45:18 π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5,102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689B4262-0E7B-4772-946F-08B6118BC7FB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1703</TotalTime>
  <Words>278</Words>
  <Application>Microsoft Office PowerPoint</Application>
  <PresentationFormat>On-screen Show (4:3)</PresentationFormat>
  <Paragraphs>25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Θέμα του Office</vt:lpstr>
      <vt:lpstr>Ανάπτυξη ηλεκτρονικών μαθημάτων  στην πλατφόρμα Open eClass</vt:lpstr>
      <vt:lpstr>Επεξεργασία πληροφοριών αρχείου (1/3)</vt:lpstr>
      <vt:lpstr>Επεξεργασία πληροφοριών αρχείου (2/3)</vt:lpstr>
      <vt:lpstr>Επεξεργασία πληροφοριών αρχείου (3/3)</vt:lpstr>
      <vt:lpstr>Σημείωμα Αναφοράς</vt:lpstr>
      <vt:lpstr>Σημείωμα Αδειοδότησης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Εργαλεία Οργάνωσης και Διαχείρισης Εκπαιδευτικού Υλικού</dc:title>
  <dc:creator>GUnet</dc:creator>
  <cp:lastModifiedBy>takis81 mark</cp:lastModifiedBy>
  <cp:revision>220</cp:revision>
  <dcterms:created xsi:type="dcterms:W3CDTF">2012-09-06T09:03:05Z</dcterms:created>
  <dcterms:modified xsi:type="dcterms:W3CDTF">2016-03-10T08:59:14Z</dcterms:modified>
</cp:coreProperties>
</file>