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68" r:id="rId5"/>
  </p:sldMasterIdLst>
  <p:notesMasterIdLst>
    <p:notesMasterId r:id="rId26"/>
  </p:notesMasterIdLst>
  <p:handoutMasterIdLst>
    <p:handoutMasterId r:id="rId27"/>
  </p:handoutMasterIdLst>
  <p:sldIdLst>
    <p:sldId id="267" r:id="rId6"/>
    <p:sldId id="283" r:id="rId7"/>
    <p:sldId id="278" r:id="rId8"/>
    <p:sldId id="279" r:id="rId9"/>
    <p:sldId id="284" r:id="rId10"/>
    <p:sldId id="280" r:id="rId11"/>
    <p:sldId id="289" r:id="rId12"/>
    <p:sldId id="281" r:id="rId13"/>
    <p:sldId id="288" r:id="rId14"/>
    <p:sldId id="269" r:id="rId15"/>
    <p:sldId id="271" r:id="rId16"/>
    <p:sldId id="287" r:id="rId17"/>
    <p:sldId id="272" r:id="rId18"/>
    <p:sldId id="273" r:id="rId19"/>
    <p:sldId id="282" r:id="rId20"/>
    <p:sldId id="290" r:id="rId21"/>
    <p:sldId id="291" r:id="rId22"/>
    <p:sldId id="293" r:id="rId23"/>
    <p:sldId id="285" r:id="rId24"/>
    <p:sldId id="286" r:id="rId25"/>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33" autoAdjust="0"/>
    <p:restoredTop sz="94599" autoAdjust="0"/>
  </p:normalViewPr>
  <p:slideViewPr>
    <p:cSldViewPr>
      <p:cViewPr varScale="1">
        <p:scale>
          <a:sx n="98" d="100"/>
          <a:sy n="98" d="100"/>
        </p:scale>
        <p:origin x="948" y="96"/>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7" d="100"/>
          <a:sy n="97" d="100"/>
        </p:scale>
        <p:origin x="35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RAKOU" userId="cbf5734c3c693f74" providerId="LiveId" clId="{0CAD049E-9951-4417-A5A3-E0D3E55AA0BA}"/>
    <pc:docChg chg="undo custSel addSld delSld modSld sldOrd modMainMaster">
      <pc:chgData name="HELEN DRAKOU" userId="cbf5734c3c693f74" providerId="LiveId" clId="{0CAD049E-9951-4417-A5A3-E0D3E55AA0BA}" dt="2023-12-11T19:56:40.257" v="2217" actId="20577"/>
      <pc:docMkLst>
        <pc:docMk/>
      </pc:docMkLst>
      <pc:sldChg chg="addSp delSp modSp add del mod setBg chgLayout">
        <pc:chgData name="HELEN DRAKOU" userId="cbf5734c3c693f74" providerId="LiveId" clId="{0CAD049E-9951-4417-A5A3-E0D3E55AA0BA}" dt="2023-12-10T15:44:18.651" v="1544" actId="20577"/>
        <pc:sldMkLst>
          <pc:docMk/>
          <pc:sldMk cId="2707543024" sldId="267"/>
        </pc:sldMkLst>
        <pc:spChg chg="mod ord">
          <ac:chgData name="HELEN DRAKOU" userId="cbf5734c3c693f74" providerId="LiveId" clId="{0CAD049E-9951-4417-A5A3-E0D3E55AA0BA}" dt="2023-12-05T21:26:41.948" v="1272" actId="20577"/>
          <ac:spMkLst>
            <pc:docMk/>
            <pc:sldMk cId="2707543024" sldId="267"/>
            <ac:spMk id="2" creationId="{00000000-0000-0000-0000-000000000000}"/>
          </ac:spMkLst>
        </pc:spChg>
        <pc:spChg chg="del mod">
          <ac:chgData name="HELEN DRAKOU" userId="cbf5734c3c693f74" providerId="LiveId" clId="{0CAD049E-9951-4417-A5A3-E0D3E55AA0BA}" dt="2023-12-05T21:30:50.637" v="1391" actId="21"/>
          <ac:spMkLst>
            <pc:docMk/>
            <pc:sldMk cId="2707543024" sldId="267"/>
            <ac:spMk id="3" creationId="{00000000-0000-0000-0000-000000000000}"/>
          </ac:spMkLst>
        </pc:spChg>
        <pc:spChg chg="add mod">
          <ac:chgData name="HELEN DRAKOU" userId="cbf5734c3c693f74" providerId="LiveId" clId="{0CAD049E-9951-4417-A5A3-E0D3E55AA0BA}" dt="2023-12-05T20:14:46.434" v="1124" actId="1076"/>
          <ac:spMkLst>
            <pc:docMk/>
            <pc:sldMk cId="2707543024" sldId="267"/>
            <ac:spMk id="5" creationId="{508ABBEB-B533-1C61-6C10-6216200931B6}"/>
          </ac:spMkLst>
        </pc:spChg>
        <pc:spChg chg="add mod">
          <ac:chgData name="HELEN DRAKOU" userId="cbf5734c3c693f74" providerId="LiveId" clId="{0CAD049E-9951-4417-A5A3-E0D3E55AA0BA}" dt="2023-12-10T15:44:18.651" v="1544" actId="20577"/>
          <ac:spMkLst>
            <pc:docMk/>
            <pc:sldMk cId="2707543024" sldId="267"/>
            <ac:spMk id="5" creationId="{604F7D5B-822F-8ADE-D636-48DDB32A3CD1}"/>
          </ac:spMkLst>
        </pc:spChg>
        <pc:spChg chg="add mod">
          <ac:chgData name="HELEN DRAKOU" userId="cbf5734c3c693f74" providerId="LiveId" clId="{0CAD049E-9951-4417-A5A3-E0D3E55AA0BA}" dt="2023-12-05T20:14:41.827" v="1123" actId="1076"/>
          <ac:spMkLst>
            <pc:docMk/>
            <pc:sldMk cId="2707543024" sldId="267"/>
            <ac:spMk id="7" creationId="{8E2CFE63-C211-7EE8-0883-D6F349E676FD}"/>
          </ac:spMkLst>
        </pc:spChg>
        <pc:spChg chg="add mod">
          <ac:chgData name="HELEN DRAKOU" userId="cbf5734c3c693f74" providerId="LiveId" clId="{0CAD049E-9951-4417-A5A3-E0D3E55AA0BA}" dt="2023-12-05T21:32:42.691" v="1403" actId="1076"/>
          <ac:spMkLst>
            <pc:docMk/>
            <pc:sldMk cId="2707543024" sldId="267"/>
            <ac:spMk id="7" creationId="{918C39BA-671C-3B14-3744-034DDCE7269D}"/>
          </ac:spMkLst>
        </pc:spChg>
        <pc:spChg chg="add del mod">
          <ac:chgData name="HELEN DRAKOU" userId="cbf5734c3c693f74" providerId="LiveId" clId="{0CAD049E-9951-4417-A5A3-E0D3E55AA0BA}" dt="2023-12-05T20:13:38.559" v="1093" actId="21"/>
          <ac:spMkLst>
            <pc:docMk/>
            <pc:sldMk cId="2707543024" sldId="267"/>
            <ac:spMk id="9" creationId="{C65F312E-1038-C86D-1880-F8DF3802A697}"/>
          </ac:spMkLst>
        </pc:spChg>
        <pc:spChg chg="add del mod">
          <ac:chgData name="HELEN DRAKOU" userId="cbf5734c3c693f74" providerId="LiveId" clId="{0CAD049E-9951-4417-A5A3-E0D3E55AA0BA}" dt="2023-12-05T21:17:38.972" v="1163" actId="6264"/>
          <ac:spMkLst>
            <pc:docMk/>
            <pc:sldMk cId="2707543024" sldId="267"/>
            <ac:spMk id="10" creationId="{B01FEB97-6F5A-1E3A-8A16-91A1978936A1}"/>
          </ac:spMkLst>
        </pc:spChg>
        <pc:spChg chg="add del mod ord">
          <ac:chgData name="HELEN DRAKOU" userId="cbf5734c3c693f74" providerId="LiveId" clId="{0CAD049E-9951-4417-A5A3-E0D3E55AA0BA}" dt="2023-12-05T21:17:38.972" v="1163" actId="6264"/>
          <ac:spMkLst>
            <pc:docMk/>
            <pc:sldMk cId="2707543024" sldId="267"/>
            <ac:spMk id="11" creationId="{D697366A-BB13-C048-AD66-DAEA3307EFB0}"/>
          </ac:spMkLst>
        </pc:spChg>
        <pc:spChg chg="add del mod">
          <ac:chgData name="HELEN DRAKOU" userId="cbf5734c3c693f74" providerId="LiveId" clId="{0CAD049E-9951-4417-A5A3-E0D3E55AA0BA}" dt="2023-12-05T21:19:32.920" v="1178" actId="6264"/>
          <ac:spMkLst>
            <pc:docMk/>
            <pc:sldMk cId="2707543024" sldId="267"/>
            <ac:spMk id="12" creationId="{BC633C86-9C40-61D1-6A6F-35651B2ACED8}"/>
          </ac:spMkLst>
        </pc:spChg>
        <pc:spChg chg="add del mod ord">
          <ac:chgData name="HELEN DRAKOU" userId="cbf5734c3c693f74" providerId="LiveId" clId="{0CAD049E-9951-4417-A5A3-E0D3E55AA0BA}" dt="2023-12-05T21:20:09.261" v="1181" actId="6264"/>
          <ac:spMkLst>
            <pc:docMk/>
            <pc:sldMk cId="2707543024" sldId="267"/>
            <ac:spMk id="13" creationId="{BE323AC6-3FB9-DB19-D80D-F49B01C323EE}"/>
          </ac:spMkLst>
        </pc:spChg>
        <pc:spChg chg="add del mod">
          <ac:chgData name="HELEN DRAKOU" userId="cbf5734c3c693f74" providerId="LiveId" clId="{0CAD049E-9951-4417-A5A3-E0D3E55AA0BA}" dt="2023-12-05T21:20:09.261" v="1181" actId="6264"/>
          <ac:spMkLst>
            <pc:docMk/>
            <pc:sldMk cId="2707543024" sldId="267"/>
            <ac:spMk id="14" creationId="{13385045-7909-9C15-9E37-943242ADA0A2}"/>
          </ac:spMkLst>
        </pc:spChg>
        <pc:spChg chg="add del mod ord">
          <ac:chgData name="HELEN DRAKOU" userId="cbf5734c3c693f74" providerId="LiveId" clId="{0CAD049E-9951-4417-A5A3-E0D3E55AA0BA}" dt="2023-12-05T21:21:18.136" v="1184" actId="6264"/>
          <ac:spMkLst>
            <pc:docMk/>
            <pc:sldMk cId="2707543024" sldId="267"/>
            <ac:spMk id="15" creationId="{3D4DF0DB-133B-6F72-B121-27E4AA155176}"/>
          </ac:spMkLst>
        </pc:spChg>
        <pc:spChg chg="add del mod">
          <ac:chgData name="HELEN DRAKOU" userId="cbf5734c3c693f74" providerId="LiveId" clId="{0CAD049E-9951-4417-A5A3-E0D3E55AA0BA}" dt="2023-12-05T21:21:18.136" v="1184" actId="6264"/>
          <ac:spMkLst>
            <pc:docMk/>
            <pc:sldMk cId="2707543024" sldId="267"/>
            <ac:spMk id="16" creationId="{9EAF69D3-9A46-15FB-4613-36D434259A86}"/>
          </ac:spMkLst>
        </pc:spChg>
        <pc:spChg chg="add del mod ord">
          <ac:chgData name="HELEN DRAKOU" userId="cbf5734c3c693f74" providerId="LiveId" clId="{0CAD049E-9951-4417-A5A3-E0D3E55AA0BA}" dt="2023-12-05T21:21:23.644" v="1185" actId="21"/>
          <ac:spMkLst>
            <pc:docMk/>
            <pc:sldMk cId="2707543024" sldId="267"/>
            <ac:spMk id="17" creationId="{E281F1D2-C671-C3E9-A1CE-7D49ADD71E54}"/>
          </ac:spMkLst>
        </pc:spChg>
        <pc:spChg chg="add del mod">
          <ac:chgData name="HELEN DRAKOU" userId="cbf5734c3c693f74" providerId="LiveId" clId="{0CAD049E-9951-4417-A5A3-E0D3E55AA0BA}" dt="2023-12-05T21:21:56.570" v="1191" actId="6264"/>
          <ac:spMkLst>
            <pc:docMk/>
            <pc:sldMk cId="2707543024" sldId="267"/>
            <ac:spMk id="18" creationId="{C12A6507-E6F7-4ACD-7C28-C43C10EF050D}"/>
          </ac:spMkLst>
        </pc:spChg>
        <pc:spChg chg="add del mod ord">
          <ac:chgData name="HELEN DRAKOU" userId="cbf5734c3c693f74" providerId="LiveId" clId="{0CAD049E-9951-4417-A5A3-E0D3E55AA0BA}" dt="2023-12-05T21:22:20.781" v="1206" actId="21"/>
          <ac:spMkLst>
            <pc:docMk/>
            <pc:sldMk cId="2707543024" sldId="267"/>
            <ac:spMk id="19" creationId="{84790FA2-84FB-7C59-55E9-AF25E02D92D6}"/>
          </ac:spMkLst>
        </pc:spChg>
      </pc:sldChg>
      <pc:sldChg chg="addSp delSp modSp mod modClrScheme chgLayout">
        <pc:chgData name="HELEN DRAKOU" userId="cbf5734c3c693f74" providerId="LiveId" clId="{0CAD049E-9951-4417-A5A3-E0D3E55AA0BA}" dt="2023-11-21T22:27:34.575" v="510" actId="1076"/>
        <pc:sldMkLst>
          <pc:docMk/>
          <pc:sldMk cId="1039241209" sldId="269"/>
        </pc:sldMkLst>
        <pc:spChg chg="add mod ord">
          <ac:chgData name="HELEN DRAKOU" userId="cbf5734c3c693f74" providerId="LiveId" clId="{0CAD049E-9951-4417-A5A3-E0D3E55AA0BA}" dt="2023-11-21T22:27:07.091" v="504" actId="27636"/>
          <ac:spMkLst>
            <pc:docMk/>
            <pc:sldMk cId="1039241209" sldId="269"/>
            <ac:spMk id="2" creationId="{202AE573-0E91-8AC4-FAED-4127E98700CB}"/>
          </ac:spMkLst>
        </pc:spChg>
        <pc:spChg chg="mod ord">
          <ac:chgData name="HELEN DRAKOU" userId="cbf5734c3c693f74" providerId="LiveId" clId="{0CAD049E-9951-4417-A5A3-E0D3E55AA0BA}" dt="2023-11-21T22:07:19.932" v="475" actId="14100"/>
          <ac:spMkLst>
            <pc:docMk/>
            <pc:sldMk cId="1039241209" sldId="269"/>
            <ac:spMk id="10" creationId="{00000000-0000-0000-0000-000000000000}"/>
          </ac:spMkLst>
        </pc:spChg>
        <pc:spChg chg="del mod ord">
          <ac:chgData name="HELEN DRAKOU" userId="cbf5734c3c693f74" providerId="LiveId" clId="{0CAD049E-9951-4417-A5A3-E0D3E55AA0BA}" dt="2023-11-21T22:07:10.727" v="473" actId="700"/>
          <ac:spMkLst>
            <pc:docMk/>
            <pc:sldMk cId="1039241209" sldId="269"/>
            <ac:spMk id="11" creationId="{00000000-0000-0000-0000-000000000000}"/>
          </ac:spMkLst>
        </pc:spChg>
        <pc:picChg chg="add mod">
          <ac:chgData name="HELEN DRAKOU" userId="cbf5734c3c693f74" providerId="LiveId" clId="{0CAD049E-9951-4417-A5A3-E0D3E55AA0BA}" dt="2023-11-21T22:27:34.575" v="510" actId="1076"/>
          <ac:picMkLst>
            <pc:docMk/>
            <pc:sldMk cId="1039241209" sldId="269"/>
            <ac:picMk id="4" creationId="{4C240D1E-3E7E-8CF9-8D75-BB2C214300F8}"/>
          </ac:picMkLst>
        </pc:picChg>
      </pc:sldChg>
      <pc:sldChg chg="addSp delSp modSp mod setBg">
        <pc:chgData name="HELEN DRAKOU" userId="cbf5734c3c693f74" providerId="LiveId" clId="{0CAD049E-9951-4417-A5A3-E0D3E55AA0BA}" dt="2023-12-10T19:52:08.048" v="1579" actId="1076"/>
        <pc:sldMkLst>
          <pc:docMk/>
          <pc:sldMk cId="4181297464" sldId="271"/>
        </pc:sldMkLst>
        <pc:spChg chg="mod">
          <ac:chgData name="HELEN DRAKOU" userId="cbf5734c3c693f74" providerId="LiveId" clId="{0CAD049E-9951-4417-A5A3-E0D3E55AA0BA}" dt="2023-12-10T19:52:08.048" v="1579" actId="1076"/>
          <ac:spMkLst>
            <pc:docMk/>
            <pc:sldMk cId="4181297464" sldId="271"/>
            <ac:spMk id="2" creationId="{00000000-0000-0000-0000-000000000000}"/>
          </ac:spMkLst>
        </pc:spChg>
        <pc:spChg chg="del mod">
          <ac:chgData name="HELEN DRAKOU" userId="cbf5734c3c693f74" providerId="LiveId" clId="{0CAD049E-9951-4417-A5A3-E0D3E55AA0BA}" dt="2023-11-30T22:55:51.140" v="950" actId="21"/>
          <ac:spMkLst>
            <pc:docMk/>
            <pc:sldMk cId="4181297464" sldId="271"/>
            <ac:spMk id="3" creationId="{00000000-0000-0000-0000-000000000000}"/>
          </ac:spMkLst>
        </pc:spChg>
        <pc:spChg chg="mod">
          <ac:chgData name="HELEN DRAKOU" userId="cbf5734c3c693f74" providerId="LiveId" clId="{0CAD049E-9951-4417-A5A3-E0D3E55AA0BA}" dt="2023-12-10T19:52:01.471" v="1577" actId="255"/>
          <ac:spMkLst>
            <pc:docMk/>
            <pc:sldMk cId="4181297464" sldId="271"/>
            <ac:spMk id="4" creationId="{00000000-0000-0000-0000-000000000000}"/>
          </ac:spMkLst>
        </pc:spChg>
        <pc:spChg chg="del">
          <ac:chgData name="HELEN DRAKOU" userId="cbf5734c3c693f74" providerId="LiveId" clId="{0CAD049E-9951-4417-A5A3-E0D3E55AA0BA}" dt="2023-11-30T22:55:54.838" v="951" actId="21"/>
          <ac:spMkLst>
            <pc:docMk/>
            <pc:sldMk cId="4181297464" sldId="271"/>
            <ac:spMk id="5" creationId="{00000000-0000-0000-0000-000000000000}"/>
          </ac:spMkLst>
        </pc:spChg>
        <pc:spChg chg="del">
          <ac:chgData name="HELEN DRAKOU" userId="cbf5734c3c693f74" providerId="LiveId" clId="{0CAD049E-9951-4417-A5A3-E0D3E55AA0BA}" dt="2023-11-30T22:55:57.243" v="952" actId="21"/>
          <ac:spMkLst>
            <pc:docMk/>
            <pc:sldMk cId="4181297464" sldId="271"/>
            <ac:spMk id="6" creationId="{00000000-0000-0000-0000-000000000000}"/>
          </ac:spMkLst>
        </pc:spChg>
        <pc:picChg chg="add del mod">
          <ac:chgData name="HELEN DRAKOU" userId="cbf5734c3c693f74" providerId="LiveId" clId="{0CAD049E-9951-4417-A5A3-E0D3E55AA0BA}" dt="2023-12-10T19:51:39.546" v="1572" actId="21"/>
          <ac:picMkLst>
            <pc:docMk/>
            <pc:sldMk cId="4181297464" sldId="271"/>
            <ac:picMk id="5" creationId="{AF146401-213C-2392-2DB9-13910B9A8411}"/>
          </ac:picMkLst>
        </pc:picChg>
      </pc:sldChg>
      <pc:sldChg chg="addSp modSp mod">
        <pc:chgData name="HELEN DRAKOU" userId="cbf5734c3c693f74" providerId="LiveId" clId="{0CAD049E-9951-4417-A5A3-E0D3E55AA0BA}" dt="2023-12-10T20:00:05.766" v="1698" actId="115"/>
        <pc:sldMkLst>
          <pc:docMk/>
          <pc:sldMk cId="3819877332" sldId="272"/>
        </pc:sldMkLst>
        <pc:spChg chg="mod">
          <ac:chgData name="HELEN DRAKOU" userId="cbf5734c3c693f74" providerId="LiveId" clId="{0CAD049E-9951-4417-A5A3-E0D3E55AA0BA}" dt="2023-12-10T20:00:05.766" v="1698" actId="115"/>
          <ac:spMkLst>
            <pc:docMk/>
            <pc:sldMk cId="3819877332" sldId="272"/>
            <ac:spMk id="2" creationId="{00000000-0000-0000-0000-000000000000}"/>
          </ac:spMkLst>
        </pc:spChg>
        <pc:picChg chg="add mod modCrop">
          <ac:chgData name="HELEN DRAKOU" userId="cbf5734c3c693f74" providerId="LiveId" clId="{0CAD049E-9951-4417-A5A3-E0D3E55AA0BA}" dt="2023-12-05T21:34:25.806" v="1427" actId="1076"/>
          <ac:picMkLst>
            <pc:docMk/>
            <pc:sldMk cId="3819877332" sldId="272"/>
            <ac:picMk id="4" creationId="{50ABF882-7726-C5C6-B434-77AE7C69BAEA}"/>
          </ac:picMkLst>
        </pc:picChg>
      </pc:sldChg>
      <pc:sldChg chg="addSp modSp mod">
        <pc:chgData name="HELEN DRAKOU" userId="cbf5734c3c693f74" providerId="LiveId" clId="{0CAD049E-9951-4417-A5A3-E0D3E55AA0BA}" dt="2023-12-11T15:45:31.277" v="2126" actId="20577"/>
        <pc:sldMkLst>
          <pc:docMk/>
          <pc:sldMk cId="2623819822" sldId="273"/>
        </pc:sldMkLst>
        <pc:spChg chg="add mod">
          <ac:chgData name="HELEN DRAKOU" userId="cbf5734c3c693f74" providerId="LiveId" clId="{0CAD049E-9951-4417-A5A3-E0D3E55AA0BA}" dt="2023-12-10T19:54:56.649" v="1657" actId="207"/>
          <ac:spMkLst>
            <pc:docMk/>
            <pc:sldMk cId="2623819822" sldId="273"/>
            <ac:spMk id="3" creationId="{727D1835-AD0E-39D8-2EE9-333835723860}"/>
          </ac:spMkLst>
        </pc:spChg>
        <pc:spChg chg="add mod">
          <ac:chgData name="HELEN DRAKOU" userId="cbf5734c3c693f74" providerId="LiveId" clId="{0CAD049E-9951-4417-A5A3-E0D3E55AA0BA}" dt="2023-12-11T15:45:31.277" v="2126" actId="20577"/>
          <ac:spMkLst>
            <pc:docMk/>
            <pc:sldMk cId="2623819822" sldId="273"/>
            <ac:spMk id="5" creationId="{C69B137D-F599-2718-7D27-F7A8C2D925B3}"/>
          </ac:spMkLst>
        </pc:spChg>
      </pc:sldChg>
      <pc:sldChg chg="addSp delSp modSp del mod">
        <pc:chgData name="HELEN DRAKOU" userId="cbf5734c3c693f74" providerId="LiveId" clId="{0CAD049E-9951-4417-A5A3-E0D3E55AA0BA}" dt="2023-12-10T21:24:15.999" v="2044" actId="2696"/>
        <pc:sldMkLst>
          <pc:docMk/>
          <pc:sldMk cId="849448384" sldId="277"/>
        </pc:sldMkLst>
        <pc:spChg chg="mod">
          <ac:chgData name="HELEN DRAKOU" userId="cbf5734c3c693f74" providerId="LiveId" clId="{0CAD049E-9951-4417-A5A3-E0D3E55AA0BA}" dt="2023-12-10T21:17:53.449" v="1952" actId="21"/>
          <ac:spMkLst>
            <pc:docMk/>
            <pc:sldMk cId="849448384" sldId="277"/>
            <ac:spMk id="2" creationId="{00000000-0000-0000-0000-000000000000}"/>
          </ac:spMkLst>
        </pc:spChg>
        <pc:spChg chg="del">
          <ac:chgData name="HELEN DRAKOU" userId="cbf5734c3c693f74" providerId="LiveId" clId="{0CAD049E-9951-4417-A5A3-E0D3E55AA0BA}" dt="2023-12-10T21:15:33.434" v="1943" actId="21"/>
          <ac:spMkLst>
            <pc:docMk/>
            <pc:sldMk cId="849448384" sldId="277"/>
            <ac:spMk id="4" creationId="{00000000-0000-0000-0000-000000000000}"/>
          </ac:spMkLst>
        </pc:spChg>
        <pc:spChg chg="del">
          <ac:chgData name="HELEN DRAKOU" userId="cbf5734c3c693f74" providerId="LiveId" clId="{0CAD049E-9951-4417-A5A3-E0D3E55AA0BA}" dt="2023-12-10T21:07:27.062" v="1894" actId="21"/>
          <ac:spMkLst>
            <pc:docMk/>
            <pc:sldMk cId="849448384" sldId="277"/>
            <ac:spMk id="5" creationId="{00000000-0000-0000-0000-000000000000}"/>
          </ac:spMkLst>
        </pc:spChg>
        <pc:spChg chg="add del mod">
          <ac:chgData name="HELEN DRAKOU" userId="cbf5734c3c693f74" providerId="LiveId" clId="{0CAD049E-9951-4417-A5A3-E0D3E55AA0BA}" dt="2023-12-10T21:17:45.640" v="1950"/>
          <ac:spMkLst>
            <pc:docMk/>
            <pc:sldMk cId="849448384" sldId="277"/>
            <ac:spMk id="6" creationId="{DE972450-0450-1FC8-2388-52CB17AB54A9}"/>
          </ac:spMkLst>
        </pc:spChg>
        <pc:picChg chg="add del mod">
          <ac:chgData name="HELEN DRAKOU" userId="cbf5734c3c693f74" providerId="LiveId" clId="{0CAD049E-9951-4417-A5A3-E0D3E55AA0BA}" dt="2023-12-10T21:19:35.283" v="1978" actId="21"/>
          <ac:picMkLst>
            <pc:docMk/>
            <pc:sldMk cId="849448384" sldId="277"/>
            <ac:picMk id="8" creationId="{B4D43323-F0D9-4475-73F5-720A56454763}"/>
          </ac:picMkLst>
        </pc:picChg>
      </pc:sldChg>
      <pc:sldChg chg="modSp mod">
        <pc:chgData name="HELEN DRAKOU" userId="cbf5734c3c693f74" providerId="LiveId" clId="{0CAD049E-9951-4417-A5A3-E0D3E55AA0BA}" dt="2023-12-10T21:42:49.673" v="2122" actId="115"/>
        <pc:sldMkLst>
          <pc:docMk/>
          <pc:sldMk cId="1016464805" sldId="278"/>
        </pc:sldMkLst>
        <pc:spChg chg="mod">
          <ac:chgData name="HELEN DRAKOU" userId="cbf5734c3c693f74" providerId="LiveId" clId="{0CAD049E-9951-4417-A5A3-E0D3E55AA0BA}" dt="2023-12-10T21:42:49.673" v="2122" actId="115"/>
          <ac:spMkLst>
            <pc:docMk/>
            <pc:sldMk cId="1016464805" sldId="278"/>
            <ac:spMk id="13" creationId="{00000000-0000-0000-0000-000000000000}"/>
          </ac:spMkLst>
        </pc:spChg>
        <pc:spChg chg="mod">
          <ac:chgData name="HELEN DRAKOU" userId="cbf5734c3c693f74" providerId="LiveId" clId="{0CAD049E-9951-4417-A5A3-E0D3E55AA0BA}" dt="2023-12-10T21:25:31.924" v="2086" actId="20577"/>
          <ac:spMkLst>
            <pc:docMk/>
            <pc:sldMk cId="1016464805" sldId="278"/>
            <ac:spMk id="14" creationId="{00000000-0000-0000-0000-000000000000}"/>
          </ac:spMkLst>
        </pc:spChg>
      </pc:sldChg>
      <pc:sldChg chg="addSp delSp modSp mod">
        <pc:chgData name="HELEN DRAKOU" userId="cbf5734c3c693f74" providerId="LiveId" clId="{0CAD049E-9951-4417-A5A3-E0D3E55AA0BA}" dt="2023-11-30T19:07:58.240" v="755" actId="122"/>
        <pc:sldMkLst>
          <pc:docMk/>
          <pc:sldMk cId="1711846402" sldId="279"/>
        </pc:sldMkLst>
        <pc:spChg chg="mod">
          <ac:chgData name="HELEN DRAKOU" userId="cbf5734c3c693f74" providerId="LiveId" clId="{0CAD049E-9951-4417-A5A3-E0D3E55AA0BA}" dt="2023-11-30T19:07:45.792" v="752" actId="122"/>
          <ac:spMkLst>
            <pc:docMk/>
            <pc:sldMk cId="1711846402" sldId="279"/>
            <ac:spMk id="2" creationId="{00000000-0000-0000-0000-000000000000}"/>
          </ac:spMkLst>
        </pc:spChg>
        <pc:spChg chg="add mod">
          <ac:chgData name="HELEN DRAKOU" userId="cbf5734c3c693f74" providerId="LiveId" clId="{0CAD049E-9951-4417-A5A3-E0D3E55AA0BA}" dt="2023-11-30T19:07:58.240" v="755" actId="122"/>
          <ac:spMkLst>
            <pc:docMk/>
            <pc:sldMk cId="1711846402" sldId="279"/>
            <ac:spMk id="4" creationId="{4909A8BB-DAFF-0E32-3F93-A047024B155D}"/>
          </ac:spMkLst>
        </pc:spChg>
        <pc:graphicFrameChg chg="del mod">
          <ac:chgData name="HELEN DRAKOU" userId="cbf5734c3c693f74" providerId="LiveId" clId="{0CAD049E-9951-4417-A5A3-E0D3E55AA0BA}" dt="2023-11-21T19:41:42.834" v="4" actId="21"/>
          <ac:graphicFrameMkLst>
            <pc:docMk/>
            <pc:sldMk cId="1711846402" sldId="279"/>
            <ac:graphicFrameMk id="6" creationId="{00000000-0000-0000-0000-000000000000}"/>
          </ac:graphicFrameMkLst>
        </pc:graphicFrameChg>
      </pc:sldChg>
      <pc:sldChg chg="addSp delSp modSp mod">
        <pc:chgData name="HELEN DRAKOU" userId="cbf5734c3c693f74" providerId="LiveId" clId="{0CAD049E-9951-4417-A5A3-E0D3E55AA0BA}" dt="2023-12-10T19:59:04.693" v="1692" actId="1076"/>
        <pc:sldMkLst>
          <pc:docMk/>
          <pc:sldMk cId="2908023704" sldId="280"/>
        </pc:sldMkLst>
        <pc:spChg chg="mod">
          <ac:chgData name="HELEN DRAKOU" userId="cbf5734c3c693f74" providerId="LiveId" clId="{0CAD049E-9951-4417-A5A3-E0D3E55AA0BA}" dt="2023-12-10T19:59:04.693" v="1692" actId="1076"/>
          <ac:spMkLst>
            <pc:docMk/>
            <pc:sldMk cId="2908023704" sldId="280"/>
            <ac:spMk id="2" creationId="{00000000-0000-0000-0000-000000000000}"/>
          </ac:spMkLst>
        </pc:spChg>
        <pc:spChg chg="add mod">
          <ac:chgData name="HELEN DRAKOU" userId="cbf5734c3c693f74" providerId="LiveId" clId="{0CAD049E-9951-4417-A5A3-E0D3E55AA0BA}" dt="2023-12-10T19:58:42.775" v="1688" actId="14100"/>
          <ac:spMkLst>
            <pc:docMk/>
            <pc:sldMk cId="2908023704" sldId="280"/>
            <ac:spMk id="5" creationId="{7928FF3D-1298-8AB9-EB76-6CCA94EEA445}"/>
          </ac:spMkLst>
        </pc:spChg>
        <pc:spChg chg="add del mod">
          <ac:chgData name="HELEN DRAKOU" userId="cbf5734c3c693f74" providerId="LiveId" clId="{0CAD049E-9951-4417-A5A3-E0D3E55AA0BA}" dt="2023-11-21T20:14:30.804" v="78" actId="931"/>
          <ac:spMkLst>
            <pc:docMk/>
            <pc:sldMk cId="2908023704" sldId="280"/>
            <ac:spMk id="7" creationId="{CA6B5FD9-A519-E6C4-968D-8C536298F6FC}"/>
          </ac:spMkLst>
        </pc:spChg>
        <pc:spChg chg="del">
          <ac:chgData name="HELEN DRAKOU" userId="cbf5734c3c693f74" providerId="LiveId" clId="{0CAD049E-9951-4417-A5A3-E0D3E55AA0BA}" dt="2023-11-21T19:48:11.650" v="52" actId="21"/>
          <ac:spMkLst>
            <pc:docMk/>
            <pc:sldMk cId="2908023704" sldId="280"/>
            <ac:spMk id="11" creationId="{00000000-0000-0000-0000-000000000000}"/>
          </ac:spMkLst>
        </pc:spChg>
        <pc:spChg chg="add mod">
          <ac:chgData name="HELEN DRAKOU" userId="cbf5734c3c693f74" providerId="LiveId" clId="{0CAD049E-9951-4417-A5A3-E0D3E55AA0BA}" dt="2023-12-10T19:58:59.728" v="1691" actId="1076"/>
          <ac:spMkLst>
            <pc:docMk/>
            <pc:sldMk cId="2908023704" sldId="280"/>
            <ac:spMk id="12" creationId="{1E552756-EB92-1513-8F07-806EA54C1821}"/>
          </ac:spMkLst>
        </pc:spChg>
        <pc:graphicFrameChg chg="del">
          <ac:chgData name="HELEN DRAKOU" userId="cbf5734c3c693f74" providerId="LiveId" clId="{0CAD049E-9951-4417-A5A3-E0D3E55AA0BA}" dt="2023-11-21T19:48:06.962" v="51" actId="21"/>
          <ac:graphicFrameMkLst>
            <pc:docMk/>
            <pc:sldMk cId="2908023704" sldId="280"/>
            <ac:graphicFrameMk id="4" creationId="{00000000-0000-0000-0000-000000000000}"/>
          </ac:graphicFrameMkLst>
        </pc:graphicFrameChg>
        <pc:picChg chg="add mod">
          <ac:chgData name="HELEN DRAKOU" userId="cbf5734c3c693f74" providerId="LiveId" clId="{0CAD049E-9951-4417-A5A3-E0D3E55AA0BA}" dt="2023-12-10T19:58:56.708" v="1690" actId="1076"/>
          <ac:picMkLst>
            <pc:docMk/>
            <pc:sldMk cId="2908023704" sldId="280"/>
            <ac:picMk id="9" creationId="{624D09C2-878C-CCC3-26AF-64A065342C08}"/>
          </ac:picMkLst>
        </pc:picChg>
      </pc:sldChg>
      <pc:sldChg chg="addSp delSp modSp mod">
        <pc:chgData name="HELEN DRAKOU" userId="cbf5734c3c693f74" providerId="LiveId" clId="{0CAD049E-9951-4417-A5A3-E0D3E55AA0BA}" dt="2023-12-10T19:57:39.945" v="1679" actId="1076"/>
        <pc:sldMkLst>
          <pc:docMk/>
          <pc:sldMk cId="3507259872" sldId="281"/>
        </pc:sldMkLst>
        <pc:spChg chg="mod">
          <ac:chgData name="HELEN DRAKOU" userId="cbf5734c3c693f74" providerId="LiveId" clId="{0CAD049E-9951-4417-A5A3-E0D3E55AA0BA}" dt="2023-11-21T21:55:31.553" v="390" actId="1076"/>
          <ac:spMkLst>
            <pc:docMk/>
            <pc:sldMk cId="3507259872" sldId="281"/>
            <ac:spMk id="2" creationId="{00000000-0000-0000-0000-000000000000}"/>
          </ac:spMkLst>
        </pc:spChg>
        <pc:spChg chg="add del mod">
          <ac:chgData name="HELEN DRAKOU" userId="cbf5734c3c693f74" providerId="LiveId" clId="{0CAD049E-9951-4417-A5A3-E0D3E55AA0BA}" dt="2023-11-21T21:55:02.823" v="381" actId="931"/>
          <ac:spMkLst>
            <pc:docMk/>
            <pc:sldMk cId="3507259872" sldId="281"/>
            <ac:spMk id="4" creationId="{DB19F383-CDA9-8ED4-9ECA-5E8E05603685}"/>
          </ac:spMkLst>
        </pc:spChg>
        <pc:spChg chg="add del mod">
          <ac:chgData name="HELEN DRAKOU" userId="cbf5734c3c693f74" providerId="LiveId" clId="{0CAD049E-9951-4417-A5A3-E0D3E55AA0BA}" dt="2023-11-21T22:01:58.272" v="438"/>
          <ac:spMkLst>
            <pc:docMk/>
            <pc:sldMk cId="3507259872" sldId="281"/>
            <ac:spMk id="8" creationId="{595C0266-54EA-56D4-11B9-1C1C619EE3F6}"/>
          </ac:spMkLst>
        </pc:spChg>
        <pc:spChg chg="mod">
          <ac:chgData name="HELEN DRAKOU" userId="cbf5734c3c693f74" providerId="LiveId" clId="{0CAD049E-9951-4417-A5A3-E0D3E55AA0BA}" dt="2023-12-10T19:56:36.495" v="1667" actId="27636"/>
          <ac:spMkLst>
            <pc:docMk/>
            <pc:sldMk cId="3507259872" sldId="281"/>
            <ac:spMk id="10" creationId="{00000000-0000-0000-0000-000000000000}"/>
          </ac:spMkLst>
        </pc:spChg>
        <pc:spChg chg="add mod">
          <ac:chgData name="HELEN DRAKOU" userId="cbf5734c3c693f74" providerId="LiveId" clId="{0CAD049E-9951-4417-A5A3-E0D3E55AA0BA}" dt="2023-12-10T19:57:39.945" v="1679" actId="1076"/>
          <ac:spMkLst>
            <pc:docMk/>
            <pc:sldMk cId="3507259872" sldId="281"/>
            <ac:spMk id="12" creationId="{3A7E8AC5-7D29-24C2-14CB-DA90D7D43D7F}"/>
          </ac:spMkLst>
        </pc:spChg>
        <pc:graphicFrameChg chg="del mod">
          <ac:chgData name="HELEN DRAKOU" userId="cbf5734c3c693f74" providerId="LiveId" clId="{0CAD049E-9951-4417-A5A3-E0D3E55AA0BA}" dt="2023-11-21T21:54:33.768" v="380" actId="21"/>
          <ac:graphicFrameMkLst>
            <pc:docMk/>
            <pc:sldMk cId="3507259872" sldId="281"/>
            <ac:graphicFrameMk id="9" creationId="{00000000-0000-0000-0000-000000000000}"/>
          </ac:graphicFrameMkLst>
        </pc:graphicFrameChg>
        <pc:picChg chg="add mod">
          <ac:chgData name="HELEN DRAKOU" userId="cbf5734c3c693f74" providerId="LiveId" clId="{0CAD049E-9951-4417-A5A3-E0D3E55AA0BA}" dt="2023-12-10T19:57:37.376" v="1678" actId="1076"/>
          <ac:picMkLst>
            <pc:docMk/>
            <pc:sldMk cId="3507259872" sldId="281"/>
            <ac:picMk id="6" creationId="{DEBAB511-8968-8C23-10B0-15833BDCE2F3}"/>
          </ac:picMkLst>
        </pc:picChg>
      </pc:sldChg>
      <pc:sldChg chg="delSp modSp mod">
        <pc:chgData name="HELEN DRAKOU" userId="cbf5734c3c693f74" providerId="LiveId" clId="{0CAD049E-9951-4417-A5A3-E0D3E55AA0BA}" dt="2023-12-10T20:25:36.120" v="1735" actId="20577"/>
        <pc:sldMkLst>
          <pc:docMk/>
          <pc:sldMk cId="4237772798" sldId="282"/>
        </pc:sldMkLst>
        <pc:spChg chg="mod">
          <ac:chgData name="HELEN DRAKOU" userId="cbf5734c3c693f74" providerId="LiveId" clId="{0CAD049E-9951-4417-A5A3-E0D3E55AA0BA}" dt="2023-12-10T20:17:47.954" v="1729" actId="255"/>
          <ac:spMkLst>
            <pc:docMk/>
            <pc:sldMk cId="4237772798" sldId="282"/>
            <ac:spMk id="2" creationId="{00000000-0000-0000-0000-000000000000}"/>
          </ac:spMkLst>
        </pc:spChg>
        <pc:spChg chg="mod">
          <ac:chgData name="HELEN DRAKOU" userId="cbf5734c3c693f74" providerId="LiveId" clId="{0CAD049E-9951-4417-A5A3-E0D3E55AA0BA}" dt="2023-12-10T20:25:36.120" v="1735" actId="20577"/>
          <ac:spMkLst>
            <pc:docMk/>
            <pc:sldMk cId="4237772798" sldId="282"/>
            <ac:spMk id="3" creationId="{00000000-0000-0000-0000-000000000000}"/>
          </ac:spMkLst>
        </pc:spChg>
        <pc:spChg chg="del">
          <ac:chgData name="HELEN DRAKOU" userId="cbf5734c3c693f74" providerId="LiveId" clId="{0CAD049E-9951-4417-A5A3-E0D3E55AA0BA}" dt="2023-12-10T20:16:42.278" v="1705" actId="21"/>
          <ac:spMkLst>
            <pc:docMk/>
            <pc:sldMk cId="4237772798" sldId="282"/>
            <ac:spMk id="4" creationId="{00000000-0000-0000-0000-000000000000}"/>
          </ac:spMkLst>
        </pc:spChg>
      </pc:sldChg>
      <pc:sldChg chg="modSp new mod ord">
        <pc:chgData name="HELEN DRAKOU" userId="cbf5734c3c693f74" providerId="LiveId" clId="{0CAD049E-9951-4417-A5A3-E0D3E55AA0BA}" dt="2023-12-10T21:42:44.261" v="2121" actId="115"/>
        <pc:sldMkLst>
          <pc:docMk/>
          <pc:sldMk cId="3386061127" sldId="283"/>
        </pc:sldMkLst>
        <pc:spChg chg="mod">
          <ac:chgData name="HELEN DRAKOU" userId="cbf5734c3c693f74" providerId="LiveId" clId="{0CAD049E-9951-4417-A5A3-E0D3E55AA0BA}" dt="2023-12-10T21:42:44.261" v="2121" actId="115"/>
          <ac:spMkLst>
            <pc:docMk/>
            <pc:sldMk cId="3386061127" sldId="283"/>
            <ac:spMk id="2" creationId="{D9E1D98E-2A22-F83A-E800-372E33245F9E}"/>
          </ac:spMkLst>
        </pc:spChg>
        <pc:spChg chg="mod">
          <ac:chgData name="HELEN DRAKOU" userId="cbf5734c3c693f74" providerId="LiveId" clId="{0CAD049E-9951-4417-A5A3-E0D3E55AA0BA}" dt="2023-12-10T21:42:36.731" v="2119" actId="207"/>
          <ac:spMkLst>
            <pc:docMk/>
            <pc:sldMk cId="3386061127" sldId="283"/>
            <ac:spMk id="3" creationId="{C7655F3E-F92D-0C0E-54D8-E3EBDD84E34B}"/>
          </ac:spMkLst>
        </pc:spChg>
      </pc:sldChg>
      <pc:sldChg chg="addSp delSp modSp new mod">
        <pc:chgData name="HELEN DRAKOU" userId="cbf5734c3c693f74" providerId="LiveId" clId="{0CAD049E-9951-4417-A5A3-E0D3E55AA0BA}" dt="2023-12-11T17:19:21.139" v="2175" actId="20577"/>
        <pc:sldMkLst>
          <pc:docMk/>
          <pc:sldMk cId="3633929855" sldId="284"/>
        </pc:sldMkLst>
        <pc:spChg chg="mod">
          <ac:chgData name="HELEN DRAKOU" userId="cbf5734c3c693f74" providerId="LiveId" clId="{0CAD049E-9951-4417-A5A3-E0D3E55AA0BA}" dt="2023-11-21T22:40:39.493" v="748" actId="20577"/>
          <ac:spMkLst>
            <pc:docMk/>
            <pc:sldMk cId="3633929855" sldId="284"/>
            <ac:spMk id="2" creationId="{35999D8E-BE2A-4570-3430-32E5D467F39B}"/>
          </ac:spMkLst>
        </pc:spChg>
        <pc:spChg chg="del mod">
          <ac:chgData name="HELEN DRAKOU" userId="cbf5734c3c693f74" providerId="LiveId" clId="{0CAD049E-9951-4417-A5A3-E0D3E55AA0BA}" dt="2023-11-21T21:13:50.957" v="155" actId="931"/>
          <ac:spMkLst>
            <pc:docMk/>
            <pc:sldMk cId="3633929855" sldId="284"/>
            <ac:spMk id="3" creationId="{25D656F4-7F41-387A-C955-0724DD62EACE}"/>
          </ac:spMkLst>
        </pc:spChg>
        <pc:spChg chg="add mod">
          <ac:chgData name="HELEN DRAKOU" userId="cbf5734c3c693f74" providerId="LiveId" clId="{0CAD049E-9951-4417-A5A3-E0D3E55AA0BA}" dt="2023-12-11T17:19:21.139" v="2175" actId="20577"/>
          <ac:spMkLst>
            <pc:docMk/>
            <pc:sldMk cId="3633929855" sldId="284"/>
            <ac:spMk id="7" creationId="{0074080B-9B96-EF1A-26FE-177102FD091F}"/>
          </ac:spMkLst>
        </pc:spChg>
        <pc:spChg chg="add mod">
          <ac:chgData name="HELEN DRAKOU" userId="cbf5734c3c693f74" providerId="LiveId" clId="{0CAD049E-9951-4417-A5A3-E0D3E55AA0BA}" dt="2023-12-11T17:18:56.584" v="2166" actId="20577"/>
          <ac:spMkLst>
            <pc:docMk/>
            <pc:sldMk cId="3633929855" sldId="284"/>
            <ac:spMk id="15" creationId="{0C300EDB-FC62-4D9E-6DC2-EEB59DC7E0A7}"/>
          </ac:spMkLst>
        </pc:spChg>
        <pc:picChg chg="add mod">
          <ac:chgData name="HELEN DRAKOU" userId="cbf5734c3c693f74" providerId="LiveId" clId="{0CAD049E-9951-4417-A5A3-E0D3E55AA0BA}" dt="2023-11-21T21:17:16.492" v="200" actId="14100"/>
          <ac:picMkLst>
            <pc:docMk/>
            <pc:sldMk cId="3633929855" sldId="284"/>
            <ac:picMk id="5" creationId="{EDCCCD91-EC51-831B-08FC-5296EADF4B1E}"/>
          </ac:picMkLst>
        </pc:picChg>
        <pc:picChg chg="add del">
          <ac:chgData name="HELEN DRAKOU" userId="cbf5734c3c693f74" providerId="LiveId" clId="{0CAD049E-9951-4417-A5A3-E0D3E55AA0BA}" dt="2023-11-21T21:20:13.601" v="211" actId="21"/>
          <ac:picMkLst>
            <pc:docMk/>
            <pc:sldMk cId="3633929855" sldId="284"/>
            <ac:picMk id="9" creationId="{40C7D62A-631D-7B2B-A7C6-56F110EA85AC}"/>
          </ac:picMkLst>
        </pc:picChg>
        <pc:picChg chg="add del">
          <ac:chgData name="HELEN DRAKOU" userId="cbf5734c3c693f74" providerId="LiveId" clId="{0CAD049E-9951-4417-A5A3-E0D3E55AA0BA}" dt="2023-11-21T21:20:07.556" v="210" actId="21"/>
          <ac:picMkLst>
            <pc:docMk/>
            <pc:sldMk cId="3633929855" sldId="284"/>
            <ac:picMk id="11" creationId="{2C17F7BB-E3A5-83D7-F23E-76680474B758}"/>
          </ac:picMkLst>
        </pc:picChg>
        <pc:picChg chg="add mod">
          <ac:chgData name="HELEN DRAKOU" userId="cbf5734c3c693f74" providerId="LiveId" clId="{0CAD049E-9951-4417-A5A3-E0D3E55AA0BA}" dt="2023-11-21T21:22:11.702" v="230" actId="1076"/>
          <ac:picMkLst>
            <pc:docMk/>
            <pc:sldMk cId="3633929855" sldId="284"/>
            <ac:picMk id="13" creationId="{A5775352-17C0-53E9-6BDD-9E8982650A7E}"/>
          </ac:picMkLst>
        </pc:picChg>
      </pc:sldChg>
      <pc:sldChg chg="addSp delSp modSp new mod">
        <pc:chgData name="HELEN DRAKOU" userId="cbf5734c3c693f74" providerId="LiveId" clId="{0CAD049E-9951-4417-A5A3-E0D3E55AA0BA}" dt="2023-12-10T21:43:19.418" v="2124" actId="115"/>
        <pc:sldMkLst>
          <pc:docMk/>
          <pc:sldMk cId="244933784" sldId="285"/>
        </pc:sldMkLst>
        <pc:spChg chg="mod">
          <ac:chgData name="HELEN DRAKOU" userId="cbf5734c3c693f74" providerId="LiveId" clId="{0CAD049E-9951-4417-A5A3-E0D3E55AA0BA}" dt="2023-12-10T21:43:19.418" v="2124" actId="115"/>
          <ac:spMkLst>
            <pc:docMk/>
            <pc:sldMk cId="244933784" sldId="285"/>
            <ac:spMk id="2" creationId="{878481D0-D744-78A4-805E-4152C3E90454}"/>
          </ac:spMkLst>
        </pc:spChg>
        <pc:spChg chg="del mod">
          <ac:chgData name="HELEN DRAKOU" userId="cbf5734c3c693f74" providerId="LiveId" clId="{0CAD049E-9951-4417-A5A3-E0D3E55AA0BA}" dt="2023-11-21T21:34:13.505" v="294" actId="931"/>
          <ac:spMkLst>
            <pc:docMk/>
            <pc:sldMk cId="244933784" sldId="285"/>
            <ac:spMk id="3" creationId="{857DB59F-20AF-4B7B-618A-E71510B4CE36}"/>
          </ac:spMkLst>
        </pc:spChg>
        <pc:spChg chg="del mod">
          <ac:chgData name="HELEN DRAKOU" userId="cbf5734c3c693f74" providerId="LiveId" clId="{0CAD049E-9951-4417-A5A3-E0D3E55AA0BA}" dt="2023-11-21T21:24:59.655" v="265" actId="21"/>
          <ac:spMkLst>
            <pc:docMk/>
            <pc:sldMk cId="244933784" sldId="285"/>
            <ac:spMk id="4" creationId="{D0D1944B-3759-9805-6F9E-1DF4AE306B6A}"/>
          </ac:spMkLst>
        </pc:spChg>
        <pc:spChg chg="add mod">
          <ac:chgData name="HELEN DRAKOU" userId="cbf5734c3c693f74" providerId="LiveId" clId="{0CAD049E-9951-4417-A5A3-E0D3E55AA0BA}" dt="2023-12-10T18:20:23.689" v="1545" actId="1076"/>
          <ac:spMkLst>
            <pc:docMk/>
            <pc:sldMk cId="244933784" sldId="285"/>
            <ac:spMk id="6" creationId="{F81D1AAF-4A73-8A4A-49F7-9AB72DFB539E}"/>
          </ac:spMkLst>
        </pc:spChg>
        <pc:picChg chg="add mod modCrop">
          <ac:chgData name="HELEN DRAKOU" userId="cbf5734c3c693f74" providerId="LiveId" clId="{0CAD049E-9951-4417-A5A3-E0D3E55AA0BA}" dt="2023-12-05T22:32:36.173" v="1515" actId="1076"/>
          <ac:picMkLst>
            <pc:docMk/>
            <pc:sldMk cId="244933784" sldId="285"/>
            <ac:picMk id="8" creationId="{13E4E4F1-85C8-170F-8330-8AC80C4F2C34}"/>
          </ac:picMkLst>
        </pc:picChg>
        <pc:picChg chg="add del mod">
          <ac:chgData name="HELEN DRAKOU" userId="cbf5734c3c693f74" providerId="LiveId" clId="{0CAD049E-9951-4417-A5A3-E0D3E55AA0BA}" dt="2023-11-23T11:14:12.820" v="749" actId="21"/>
          <ac:picMkLst>
            <pc:docMk/>
            <pc:sldMk cId="244933784" sldId="285"/>
            <ac:picMk id="10" creationId="{80304D31-4F2D-F250-C640-9DF4D795BA7A}"/>
          </ac:picMkLst>
        </pc:picChg>
      </pc:sldChg>
      <pc:sldChg chg="addSp delSp modSp new mod modClrScheme chgLayout">
        <pc:chgData name="HELEN DRAKOU" userId="cbf5734c3c693f74" providerId="LiveId" clId="{0CAD049E-9951-4417-A5A3-E0D3E55AA0BA}" dt="2023-12-11T16:01:50.409" v="2143" actId="20577"/>
        <pc:sldMkLst>
          <pc:docMk/>
          <pc:sldMk cId="335272709" sldId="286"/>
        </pc:sldMkLst>
        <pc:spChg chg="del">
          <ac:chgData name="HELEN DRAKOU" userId="cbf5734c3c693f74" providerId="LiveId" clId="{0CAD049E-9951-4417-A5A3-E0D3E55AA0BA}" dt="2023-11-21T21:41:50.198" v="318" actId="21"/>
          <ac:spMkLst>
            <pc:docMk/>
            <pc:sldMk cId="335272709" sldId="286"/>
            <ac:spMk id="2" creationId="{F247D0D6-6096-C69B-720A-8A51F5BCE0DD}"/>
          </ac:spMkLst>
        </pc:spChg>
        <pc:spChg chg="del mod">
          <ac:chgData name="HELEN DRAKOU" userId="cbf5734c3c693f74" providerId="LiveId" clId="{0CAD049E-9951-4417-A5A3-E0D3E55AA0BA}" dt="2023-11-21T21:42:18.962" v="323" actId="931"/>
          <ac:spMkLst>
            <pc:docMk/>
            <pc:sldMk cId="335272709" sldId="286"/>
            <ac:spMk id="3" creationId="{DEA87D8B-F6DD-F289-3EAE-46AE279AC7F9}"/>
          </ac:spMkLst>
        </pc:spChg>
        <pc:spChg chg="del">
          <ac:chgData name="HELEN DRAKOU" userId="cbf5734c3c693f74" providerId="LiveId" clId="{0CAD049E-9951-4417-A5A3-E0D3E55AA0BA}" dt="2023-11-21T21:41:54.122" v="319" actId="21"/>
          <ac:spMkLst>
            <pc:docMk/>
            <pc:sldMk cId="335272709" sldId="286"/>
            <ac:spMk id="4" creationId="{3CB66639-E9FC-CF53-268A-82F4FEAE8CF9}"/>
          </ac:spMkLst>
        </pc:spChg>
        <pc:spChg chg="add mod">
          <ac:chgData name="HELEN DRAKOU" userId="cbf5734c3c693f74" providerId="LiveId" clId="{0CAD049E-9951-4417-A5A3-E0D3E55AA0BA}" dt="2023-12-11T16:01:50.409" v="2143" actId="20577"/>
          <ac:spMkLst>
            <pc:docMk/>
            <pc:sldMk cId="335272709" sldId="286"/>
            <ac:spMk id="8" creationId="{C2B10369-556B-33C1-3C4C-B69290BAE76B}"/>
          </ac:spMkLst>
        </pc:spChg>
        <pc:picChg chg="add mod ord modCrop">
          <ac:chgData name="HELEN DRAKOU" userId="cbf5734c3c693f74" providerId="LiveId" clId="{0CAD049E-9951-4417-A5A3-E0D3E55AA0BA}" dt="2023-11-21T21:45:44.221" v="340" actId="1076"/>
          <ac:picMkLst>
            <pc:docMk/>
            <pc:sldMk cId="335272709" sldId="286"/>
            <ac:picMk id="6" creationId="{E4AF4B3F-F456-3713-9E18-41A631417371}"/>
          </ac:picMkLst>
        </pc:picChg>
      </pc:sldChg>
      <pc:sldChg chg="add del">
        <pc:chgData name="HELEN DRAKOU" userId="cbf5734c3c693f74" providerId="LiveId" clId="{0CAD049E-9951-4417-A5A3-E0D3E55AA0BA}" dt="2023-12-05T21:20:43.054" v="1183" actId="2696"/>
        <pc:sldMkLst>
          <pc:docMk/>
          <pc:sldMk cId="78659932" sldId="287"/>
        </pc:sldMkLst>
      </pc:sldChg>
      <pc:sldChg chg="new del setBg">
        <pc:chgData name="HELEN DRAKOU" userId="cbf5734c3c693f74" providerId="LiveId" clId="{0CAD049E-9951-4417-A5A3-E0D3E55AA0BA}" dt="2023-12-05T21:26:12.485" v="1257" actId="2696"/>
        <pc:sldMkLst>
          <pc:docMk/>
          <pc:sldMk cId="598815213" sldId="287"/>
        </pc:sldMkLst>
      </pc:sldChg>
      <pc:sldChg chg="new del">
        <pc:chgData name="HELEN DRAKOU" userId="cbf5734c3c693f74" providerId="LiveId" clId="{0CAD049E-9951-4417-A5A3-E0D3E55AA0BA}" dt="2023-12-10T18:39:38.865" v="1547" actId="2696"/>
        <pc:sldMkLst>
          <pc:docMk/>
          <pc:sldMk cId="1867584134" sldId="287"/>
        </pc:sldMkLst>
      </pc:sldChg>
      <pc:sldChg chg="add del">
        <pc:chgData name="HELEN DRAKOU" userId="cbf5734c3c693f74" providerId="LiveId" clId="{0CAD049E-9951-4417-A5A3-E0D3E55AA0BA}" dt="2023-12-05T21:20:03.107" v="1180" actId="2696"/>
        <pc:sldMkLst>
          <pc:docMk/>
          <pc:sldMk cId="2566655467" sldId="287"/>
        </pc:sldMkLst>
      </pc:sldChg>
      <pc:sldChg chg="addSp delSp modSp new mod">
        <pc:chgData name="HELEN DRAKOU" userId="cbf5734c3c693f74" providerId="LiveId" clId="{0CAD049E-9951-4417-A5A3-E0D3E55AA0BA}" dt="2023-12-11T14:18:07.924" v="2125" actId="5793"/>
        <pc:sldMkLst>
          <pc:docMk/>
          <pc:sldMk cId="2695669939" sldId="287"/>
        </pc:sldMkLst>
        <pc:spChg chg="mod">
          <ac:chgData name="HELEN DRAKOU" userId="cbf5734c3c693f74" providerId="LiveId" clId="{0CAD049E-9951-4417-A5A3-E0D3E55AA0BA}" dt="2023-12-10T19:59:59.339" v="1697" actId="115"/>
          <ac:spMkLst>
            <pc:docMk/>
            <pc:sldMk cId="2695669939" sldId="287"/>
            <ac:spMk id="2" creationId="{087D5714-8299-AC18-7F51-4B4544B34B4A}"/>
          </ac:spMkLst>
        </pc:spChg>
        <pc:spChg chg="del">
          <ac:chgData name="HELEN DRAKOU" userId="cbf5734c3c693f74" providerId="LiveId" clId="{0CAD049E-9951-4417-A5A3-E0D3E55AA0BA}" dt="2023-12-10T19:51:00.967" v="1565" actId="21"/>
          <ac:spMkLst>
            <pc:docMk/>
            <pc:sldMk cId="2695669939" sldId="287"/>
            <ac:spMk id="3" creationId="{48B05AF4-CB76-7715-66BD-E6C73284517A}"/>
          </ac:spMkLst>
        </pc:spChg>
        <pc:spChg chg="mod">
          <ac:chgData name="HELEN DRAKOU" userId="cbf5734c3c693f74" providerId="LiveId" clId="{0CAD049E-9951-4417-A5A3-E0D3E55AA0BA}" dt="2023-12-11T14:18:07.924" v="2125" actId="5793"/>
          <ac:spMkLst>
            <pc:docMk/>
            <pc:sldMk cId="2695669939" sldId="287"/>
            <ac:spMk id="4" creationId="{958B2973-AF29-0D24-E6C8-F31E1087BA4B}"/>
          </ac:spMkLst>
        </pc:spChg>
        <pc:spChg chg="del">
          <ac:chgData name="HELEN DRAKOU" userId="cbf5734c3c693f74" providerId="LiveId" clId="{0CAD049E-9951-4417-A5A3-E0D3E55AA0BA}" dt="2023-12-10T19:50:54.178" v="1563" actId="21"/>
          <ac:spMkLst>
            <pc:docMk/>
            <pc:sldMk cId="2695669939" sldId="287"/>
            <ac:spMk id="5" creationId="{8EA9FFA8-B261-8975-CA18-90F7290C18B4}"/>
          </ac:spMkLst>
        </pc:spChg>
        <pc:spChg chg="del mod">
          <ac:chgData name="HELEN DRAKOU" userId="cbf5734c3c693f74" providerId="LiveId" clId="{0CAD049E-9951-4417-A5A3-E0D3E55AA0BA}" dt="2023-12-10T19:50:56.560" v="1564" actId="21"/>
          <ac:spMkLst>
            <pc:docMk/>
            <pc:sldMk cId="2695669939" sldId="287"/>
            <ac:spMk id="6" creationId="{1B4A8299-D2DF-6FAD-72C5-9486920DF8C6}"/>
          </ac:spMkLst>
        </pc:spChg>
        <pc:picChg chg="add mod">
          <ac:chgData name="HELEN DRAKOU" userId="cbf5734c3c693f74" providerId="LiveId" clId="{0CAD049E-9951-4417-A5A3-E0D3E55AA0BA}" dt="2023-12-10T19:52:19.091" v="1581" actId="1076"/>
          <ac:picMkLst>
            <pc:docMk/>
            <pc:sldMk cId="2695669939" sldId="287"/>
            <ac:picMk id="7" creationId="{6AA1F9D7-FD1C-FA14-2E97-2607D612974A}"/>
          </ac:picMkLst>
        </pc:picChg>
      </pc:sldChg>
      <pc:sldChg chg="delSp modSp new mod">
        <pc:chgData name="HELEN DRAKOU" userId="cbf5734c3c693f74" providerId="LiveId" clId="{0CAD049E-9951-4417-A5A3-E0D3E55AA0BA}" dt="2023-12-10T19:57:21.869" v="1675" actId="115"/>
        <pc:sldMkLst>
          <pc:docMk/>
          <pc:sldMk cId="416135297" sldId="288"/>
        </pc:sldMkLst>
        <pc:spChg chg="mod">
          <ac:chgData name="HELEN DRAKOU" userId="cbf5734c3c693f74" providerId="LiveId" clId="{0CAD049E-9951-4417-A5A3-E0D3E55AA0BA}" dt="2023-12-10T19:57:21.869" v="1675" actId="115"/>
          <ac:spMkLst>
            <pc:docMk/>
            <pc:sldMk cId="416135297" sldId="288"/>
            <ac:spMk id="2" creationId="{FBC23BEC-C21E-0FB1-6951-756760AD7682}"/>
          </ac:spMkLst>
        </pc:spChg>
        <pc:spChg chg="mod">
          <ac:chgData name="HELEN DRAKOU" userId="cbf5734c3c693f74" providerId="LiveId" clId="{0CAD049E-9951-4417-A5A3-E0D3E55AA0BA}" dt="2023-12-10T19:57:04.063" v="1672" actId="255"/>
          <ac:spMkLst>
            <pc:docMk/>
            <pc:sldMk cId="416135297" sldId="288"/>
            <ac:spMk id="3" creationId="{F0B4B4A8-15CC-D76D-8770-55A86D131319}"/>
          </ac:spMkLst>
        </pc:spChg>
        <pc:spChg chg="del">
          <ac:chgData name="HELEN DRAKOU" userId="cbf5734c3c693f74" providerId="LiveId" clId="{0CAD049E-9951-4417-A5A3-E0D3E55AA0BA}" dt="2023-12-10T19:56:48.187" v="1670" actId="21"/>
          <ac:spMkLst>
            <pc:docMk/>
            <pc:sldMk cId="416135297" sldId="288"/>
            <ac:spMk id="4" creationId="{98BE898E-673B-6907-7C84-6E60C46E1FEC}"/>
          </ac:spMkLst>
        </pc:spChg>
      </pc:sldChg>
      <pc:sldChg chg="delSp modSp new mod">
        <pc:chgData name="HELEN DRAKOU" userId="cbf5734c3c693f74" providerId="LiveId" clId="{0CAD049E-9951-4417-A5A3-E0D3E55AA0BA}" dt="2023-12-10T19:59:36.193" v="1696" actId="1076"/>
        <pc:sldMkLst>
          <pc:docMk/>
          <pc:sldMk cId="1690089065" sldId="289"/>
        </pc:sldMkLst>
        <pc:spChg chg="mod">
          <ac:chgData name="HELEN DRAKOU" userId="cbf5734c3c693f74" providerId="LiveId" clId="{0CAD049E-9951-4417-A5A3-E0D3E55AA0BA}" dt="2023-12-10T19:59:30.409" v="1695" actId="255"/>
          <ac:spMkLst>
            <pc:docMk/>
            <pc:sldMk cId="1690089065" sldId="289"/>
            <ac:spMk id="2" creationId="{A5B90F4B-FE29-04E6-7AE2-3DB0A0DC2625}"/>
          </ac:spMkLst>
        </pc:spChg>
        <pc:spChg chg="mod">
          <ac:chgData name="HELEN DRAKOU" userId="cbf5734c3c693f74" providerId="LiveId" clId="{0CAD049E-9951-4417-A5A3-E0D3E55AA0BA}" dt="2023-12-10T19:59:36.193" v="1696" actId="1076"/>
          <ac:spMkLst>
            <pc:docMk/>
            <pc:sldMk cId="1690089065" sldId="289"/>
            <ac:spMk id="3" creationId="{160E7BB3-A807-A9A8-1156-0D383F451391}"/>
          </ac:spMkLst>
        </pc:spChg>
        <pc:spChg chg="del">
          <ac:chgData name="HELEN DRAKOU" userId="cbf5734c3c693f74" providerId="LiveId" clId="{0CAD049E-9951-4417-A5A3-E0D3E55AA0BA}" dt="2023-12-10T19:58:12.232" v="1682" actId="21"/>
          <ac:spMkLst>
            <pc:docMk/>
            <pc:sldMk cId="1690089065" sldId="289"/>
            <ac:spMk id="4" creationId="{6CE4CC3D-854A-518C-A7D1-A176677B64F3}"/>
          </ac:spMkLst>
        </pc:spChg>
      </pc:sldChg>
      <pc:sldChg chg="addSp delSp modSp new mod">
        <pc:chgData name="HELEN DRAKOU" userId="cbf5734c3c693f74" providerId="LiveId" clId="{0CAD049E-9951-4417-A5A3-E0D3E55AA0BA}" dt="2023-12-10T21:23:33.465" v="2043" actId="14100"/>
        <pc:sldMkLst>
          <pc:docMk/>
          <pc:sldMk cId="1187463000" sldId="290"/>
        </pc:sldMkLst>
        <pc:spChg chg="mod">
          <ac:chgData name="HELEN DRAKOU" userId="cbf5734c3c693f74" providerId="LiveId" clId="{0CAD049E-9951-4417-A5A3-E0D3E55AA0BA}" dt="2023-12-10T20:27:07.632" v="1744" actId="14100"/>
          <ac:spMkLst>
            <pc:docMk/>
            <pc:sldMk cId="1187463000" sldId="290"/>
            <ac:spMk id="2" creationId="{E15A01DB-5719-CE43-B5C8-CF31715E78AE}"/>
          </ac:spMkLst>
        </pc:spChg>
        <pc:spChg chg="mod">
          <ac:chgData name="HELEN DRAKOU" userId="cbf5734c3c693f74" providerId="LiveId" clId="{0CAD049E-9951-4417-A5A3-E0D3E55AA0BA}" dt="2023-12-10T21:22:17.036" v="2022" actId="5793"/>
          <ac:spMkLst>
            <pc:docMk/>
            <pc:sldMk cId="1187463000" sldId="290"/>
            <ac:spMk id="3" creationId="{C76BBB0C-F59E-1E37-5BB2-1686E4EE0C7E}"/>
          </ac:spMkLst>
        </pc:spChg>
        <pc:spChg chg="mod">
          <ac:chgData name="HELEN DRAKOU" userId="cbf5734c3c693f74" providerId="LiveId" clId="{0CAD049E-9951-4417-A5A3-E0D3E55AA0BA}" dt="2023-12-10T21:22:41.175" v="2033" actId="5793"/>
          <ac:spMkLst>
            <pc:docMk/>
            <pc:sldMk cId="1187463000" sldId="290"/>
            <ac:spMk id="4" creationId="{21A2803E-3A8D-23B1-78CA-B269224FD372}"/>
          </ac:spMkLst>
        </pc:spChg>
        <pc:spChg chg="add del mod">
          <ac:chgData name="HELEN DRAKOU" userId="cbf5734c3c693f74" providerId="LiveId" clId="{0CAD049E-9951-4417-A5A3-E0D3E55AA0BA}" dt="2023-12-10T21:22:02.350" v="2004" actId="21"/>
          <ac:spMkLst>
            <pc:docMk/>
            <pc:sldMk cId="1187463000" sldId="290"/>
            <ac:spMk id="6" creationId="{FE2584DF-9983-4CCC-F32F-E96F0968256D}"/>
          </ac:spMkLst>
        </pc:spChg>
        <pc:spChg chg="add mod">
          <ac:chgData name="HELEN DRAKOU" userId="cbf5734c3c693f74" providerId="LiveId" clId="{0CAD049E-9951-4417-A5A3-E0D3E55AA0BA}" dt="2023-12-10T21:23:33.465" v="2043" actId="14100"/>
          <ac:spMkLst>
            <pc:docMk/>
            <pc:sldMk cId="1187463000" sldId="290"/>
            <ac:spMk id="8" creationId="{AFDC4DCD-5A78-084C-B9D0-22A58F4242F4}"/>
          </ac:spMkLst>
        </pc:spChg>
      </pc:sldChg>
      <pc:sldChg chg="addSp delSp modSp new mod">
        <pc:chgData name="HELEN DRAKOU" userId="cbf5734c3c693f74" providerId="LiveId" clId="{0CAD049E-9951-4417-A5A3-E0D3E55AA0BA}" dt="2023-12-11T19:56:40.257" v="2217" actId="20577"/>
        <pc:sldMkLst>
          <pc:docMk/>
          <pc:sldMk cId="4273456798" sldId="291"/>
        </pc:sldMkLst>
        <pc:spChg chg="mod">
          <ac:chgData name="HELEN DRAKOU" userId="cbf5734c3c693f74" providerId="LiveId" clId="{0CAD049E-9951-4417-A5A3-E0D3E55AA0BA}" dt="2023-12-10T21:18:05.741" v="1956" actId="1076"/>
          <ac:spMkLst>
            <pc:docMk/>
            <pc:sldMk cId="4273456798" sldId="291"/>
            <ac:spMk id="2" creationId="{14B2EE43-05FC-B1BA-161A-4D7CB45B780D}"/>
          </ac:spMkLst>
        </pc:spChg>
        <pc:spChg chg="mod">
          <ac:chgData name="HELEN DRAKOU" userId="cbf5734c3c693f74" providerId="LiveId" clId="{0CAD049E-9951-4417-A5A3-E0D3E55AA0BA}" dt="2023-12-11T19:56:40.257" v="2217" actId="20577"/>
          <ac:spMkLst>
            <pc:docMk/>
            <pc:sldMk cId="4273456798" sldId="291"/>
            <ac:spMk id="3" creationId="{57BF53AF-EDF9-1A8C-71CD-B7C829E2EDD2}"/>
          </ac:spMkLst>
        </pc:spChg>
        <pc:spChg chg="del">
          <ac:chgData name="HELEN DRAKOU" userId="cbf5734c3c693f74" providerId="LiveId" clId="{0CAD049E-9951-4417-A5A3-E0D3E55AA0BA}" dt="2023-12-10T21:19:45.644" v="1980" actId="21"/>
          <ac:spMkLst>
            <pc:docMk/>
            <pc:sldMk cId="4273456798" sldId="291"/>
            <ac:spMk id="4" creationId="{5F2D6279-5651-090C-2C80-CB5E3B4FFD92}"/>
          </ac:spMkLst>
        </pc:spChg>
        <pc:picChg chg="add mod">
          <ac:chgData name="HELEN DRAKOU" userId="cbf5734c3c693f74" providerId="LiveId" clId="{0CAD049E-9951-4417-A5A3-E0D3E55AA0BA}" dt="2023-12-10T21:20:01.897" v="1983" actId="1076"/>
          <ac:picMkLst>
            <pc:docMk/>
            <pc:sldMk cId="4273456798" sldId="291"/>
            <ac:picMk id="5" creationId="{27965D98-5AA5-CAE2-3F59-77A7B155ADFC}"/>
          </ac:picMkLst>
        </pc:picChg>
      </pc:sldChg>
      <pc:sldChg chg="new del">
        <pc:chgData name="HELEN DRAKOU" userId="cbf5734c3c693f74" providerId="LiveId" clId="{0CAD049E-9951-4417-A5A3-E0D3E55AA0BA}" dt="2023-12-10T21:24:51.174" v="2047" actId="2696"/>
        <pc:sldMkLst>
          <pc:docMk/>
          <pc:sldMk cId="4188707580" sldId="292"/>
        </pc:sldMkLst>
      </pc:sldChg>
      <pc:sldChg chg="modSp new mod ord">
        <pc:chgData name="HELEN DRAKOU" userId="cbf5734c3c693f74" providerId="LiveId" clId="{0CAD049E-9951-4417-A5A3-E0D3E55AA0BA}" dt="2023-12-10T21:38:32.319" v="2108" actId="20577"/>
        <pc:sldMkLst>
          <pc:docMk/>
          <pc:sldMk cId="2147868461" sldId="293"/>
        </pc:sldMkLst>
        <pc:spChg chg="mod">
          <ac:chgData name="HELEN DRAKOU" userId="cbf5734c3c693f74" providerId="LiveId" clId="{0CAD049E-9951-4417-A5A3-E0D3E55AA0BA}" dt="2023-12-10T21:25:19.439" v="2069" actId="1076"/>
          <ac:spMkLst>
            <pc:docMk/>
            <pc:sldMk cId="2147868461" sldId="293"/>
            <ac:spMk id="2" creationId="{E55CE39B-D26A-11E1-627A-4F13A113C5D4}"/>
          </ac:spMkLst>
        </pc:spChg>
        <pc:spChg chg="mod">
          <ac:chgData name="HELEN DRAKOU" userId="cbf5734c3c693f74" providerId="LiveId" clId="{0CAD049E-9951-4417-A5A3-E0D3E55AA0BA}" dt="2023-12-10T21:38:32.319" v="2108" actId="20577"/>
          <ac:spMkLst>
            <pc:docMk/>
            <pc:sldMk cId="2147868461" sldId="293"/>
            <ac:spMk id="3" creationId="{220B51B9-EC8D-950E-65D3-62E6FFEA4AE7}"/>
          </ac:spMkLst>
        </pc:spChg>
      </pc:sldChg>
      <pc:sldMasterChg chg="setBg modSldLayout">
        <pc:chgData name="HELEN DRAKOU" userId="cbf5734c3c693f74" providerId="LiveId" clId="{0CAD049E-9951-4417-A5A3-E0D3E55AA0BA}" dt="2023-12-05T21:19:22.524" v="1177"/>
        <pc:sldMasterMkLst>
          <pc:docMk/>
          <pc:sldMasterMk cId="507221724" sldId="2147483756"/>
        </pc:sldMasterMkLst>
        <pc:sldLayoutChg chg="setBg">
          <pc:chgData name="HELEN DRAKOU" userId="cbf5734c3c693f74" providerId="LiveId" clId="{0CAD049E-9951-4417-A5A3-E0D3E55AA0BA}" dt="2023-12-05T21:19:22.524" v="1177"/>
          <pc:sldLayoutMkLst>
            <pc:docMk/>
            <pc:sldMasterMk cId="507221724" sldId="2147483756"/>
            <pc:sldLayoutMk cId="1743764389" sldId="2147483757"/>
          </pc:sldLayoutMkLst>
        </pc:sldLayoutChg>
        <pc:sldLayoutChg chg="setBg">
          <pc:chgData name="HELEN DRAKOU" userId="cbf5734c3c693f74" providerId="LiveId" clId="{0CAD049E-9951-4417-A5A3-E0D3E55AA0BA}" dt="2023-12-05T21:19:22.524" v="1177"/>
          <pc:sldLayoutMkLst>
            <pc:docMk/>
            <pc:sldMasterMk cId="507221724" sldId="2147483756"/>
            <pc:sldLayoutMk cId="3499062186" sldId="2147483758"/>
          </pc:sldLayoutMkLst>
        </pc:sldLayoutChg>
        <pc:sldLayoutChg chg="setBg">
          <pc:chgData name="HELEN DRAKOU" userId="cbf5734c3c693f74" providerId="LiveId" clId="{0CAD049E-9951-4417-A5A3-E0D3E55AA0BA}" dt="2023-12-05T21:19:22.524" v="1177"/>
          <pc:sldLayoutMkLst>
            <pc:docMk/>
            <pc:sldMasterMk cId="507221724" sldId="2147483756"/>
            <pc:sldLayoutMk cId="552628250" sldId="2147483759"/>
          </pc:sldLayoutMkLst>
        </pc:sldLayoutChg>
        <pc:sldLayoutChg chg="setBg">
          <pc:chgData name="HELEN DRAKOU" userId="cbf5734c3c693f74" providerId="LiveId" clId="{0CAD049E-9951-4417-A5A3-E0D3E55AA0BA}" dt="2023-12-05T21:19:22.524" v="1177"/>
          <pc:sldLayoutMkLst>
            <pc:docMk/>
            <pc:sldMasterMk cId="507221724" sldId="2147483756"/>
            <pc:sldLayoutMk cId="3860775738" sldId="2147483760"/>
          </pc:sldLayoutMkLst>
        </pc:sldLayoutChg>
        <pc:sldLayoutChg chg="setBg">
          <pc:chgData name="HELEN DRAKOU" userId="cbf5734c3c693f74" providerId="LiveId" clId="{0CAD049E-9951-4417-A5A3-E0D3E55AA0BA}" dt="2023-12-05T21:19:22.524" v="1177"/>
          <pc:sldLayoutMkLst>
            <pc:docMk/>
            <pc:sldMasterMk cId="507221724" sldId="2147483756"/>
            <pc:sldLayoutMk cId="3742583216" sldId="2147483761"/>
          </pc:sldLayoutMkLst>
        </pc:sldLayoutChg>
        <pc:sldLayoutChg chg="setBg">
          <pc:chgData name="HELEN DRAKOU" userId="cbf5734c3c693f74" providerId="LiveId" clId="{0CAD049E-9951-4417-A5A3-E0D3E55AA0BA}" dt="2023-12-05T21:19:22.524" v="1177"/>
          <pc:sldLayoutMkLst>
            <pc:docMk/>
            <pc:sldMasterMk cId="507221724" sldId="2147483756"/>
            <pc:sldLayoutMk cId="1565934510" sldId="2147483762"/>
          </pc:sldLayoutMkLst>
        </pc:sldLayoutChg>
        <pc:sldLayoutChg chg="setBg">
          <pc:chgData name="HELEN DRAKOU" userId="cbf5734c3c693f74" providerId="LiveId" clId="{0CAD049E-9951-4417-A5A3-E0D3E55AA0BA}" dt="2023-12-05T21:19:22.524" v="1177"/>
          <pc:sldLayoutMkLst>
            <pc:docMk/>
            <pc:sldMasterMk cId="507221724" sldId="2147483756"/>
            <pc:sldLayoutMk cId="121287721" sldId="2147483763"/>
          </pc:sldLayoutMkLst>
        </pc:sldLayoutChg>
        <pc:sldLayoutChg chg="setBg">
          <pc:chgData name="HELEN DRAKOU" userId="cbf5734c3c693f74" providerId="LiveId" clId="{0CAD049E-9951-4417-A5A3-E0D3E55AA0BA}" dt="2023-12-05T21:19:22.524" v="1177"/>
          <pc:sldLayoutMkLst>
            <pc:docMk/>
            <pc:sldMasterMk cId="507221724" sldId="2147483756"/>
            <pc:sldLayoutMk cId="1858646262" sldId="2147483764"/>
          </pc:sldLayoutMkLst>
        </pc:sldLayoutChg>
        <pc:sldLayoutChg chg="setBg">
          <pc:chgData name="HELEN DRAKOU" userId="cbf5734c3c693f74" providerId="LiveId" clId="{0CAD049E-9951-4417-A5A3-E0D3E55AA0BA}" dt="2023-12-05T21:19:22.524" v="1177"/>
          <pc:sldLayoutMkLst>
            <pc:docMk/>
            <pc:sldMasterMk cId="507221724" sldId="2147483756"/>
            <pc:sldLayoutMk cId="2405057366" sldId="2147483765"/>
          </pc:sldLayoutMkLst>
        </pc:sldLayoutChg>
        <pc:sldLayoutChg chg="setBg">
          <pc:chgData name="HELEN DRAKOU" userId="cbf5734c3c693f74" providerId="LiveId" clId="{0CAD049E-9951-4417-A5A3-E0D3E55AA0BA}" dt="2023-12-05T21:19:22.524" v="1177"/>
          <pc:sldLayoutMkLst>
            <pc:docMk/>
            <pc:sldMasterMk cId="507221724" sldId="2147483756"/>
            <pc:sldLayoutMk cId="3223223656" sldId="2147483766"/>
          </pc:sldLayoutMkLst>
        </pc:sldLayoutChg>
        <pc:sldLayoutChg chg="setBg">
          <pc:chgData name="HELEN DRAKOU" userId="cbf5734c3c693f74" providerId="LiveId" clId="{0CAD049E-9951-4417-A5A3-E0D3E55AA0BA}" dt="2023-12-05T21:19:22.524" v="1177"/>
          <pc:sldLayoutMkLst>
            <pc:docMk/>
            <pc:sldMasterMk cId="507221724" sldId="2147483756"/>
            <pc:sldLayoutMk cId="2085700592" sldId="214748376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8A8682DD-3859-46BF-9BBB-49548B3C2FF1}" type="datetime1">
              <a:rPr lang="el-GR" smtClean="0"/>
              <a:t>15/12/2023</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el-GR"/>
              <a:pPr algn="r" rtl="0"/>
              <a:t>‹#›</a:t>
            </a:fld>
            <a:endParaRPr lang="el-G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589A8E19-AA08-40E2-BAE9-96891777FA70}" type="datetime1">
              <a:rPr lang="el-GR" smtClean="0"/>
              <a:pPr/>
              <a:t>15/12/2023</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C6074690-7256-4BB9-AC0F-97AEAE8CDEC2}" type="slidenum">
              <a:rPr lang="el-GR" smtClean="0"/>
              <a:pPr/>
              <a:t>‹#›</a:t>
            </a:fld>
            <a:endParaRPr lang="el-G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074690-7256-4BB9-AC0F-97AEAE8CDEC2}" type="slidenum">
              <a:rPr kumimoji="0" lang="el-GR" sz="1200" b="0" i="0" u="none" strike="noStrike" kern="1200" cap="none" spc="0" normalizeH="0" baseline="0" noProof="0" smtClean="0">
                <a:ln>
                  <a:noFill/>
                </a:ln>
                <a:solidFill>
                  <a:srgbClr val="6A3A2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dirty="0">
              <a:ln>
                <a:noFill/>
              </a:ln>
              <a:solidFill>
                <a:srgbClr val="6A3A20"/>
              </a:solidFill>
              <a:effectLst/>
              <a:uLnTx/>
              <a:uFillTx/>
              <a:latin typeface="Constantia"/>
              <a:ea typeface="+mn-ea"/>
              <a:cs typeface="+mn-cs"/>
            </a:endParaRPr>
          </a:p>
        </p:txBody>
      </p:sp>
    </p:spTree>
    <p:extLst>
      <p:ext uri="{BB962C8B-B14F-4D97-AF65-F5344CB8AC3E}">
        <p14:creationId xmlns:p14="http://schemas.microsoft.com/office/powerpoint/2010/main" val="153168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15</a:t>
            </a:fld>
            <a:endParaRPr lang="el-GR" dirty="0"/>
          </a:p>
        </p:txBody>
      </p:sp>
    </p:spTree>
    <p:extLst>
      <p:ext uri="{BB962C8B-B14F-4D97-AF65-F5344CB8AC3E}">
        <p14:creationId xmlns:p14="http://schemas.microsoft.com/office/powerpoint/2010/main" val="122029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3</a:t>
            </a:fld>
            <a:endParaRPr lang="el-GR" dirty="0"/>
          </a:p>
        </p:txBody>
      </p:sp>
    </p:spTree>
    <p:extLst>
      <p:ext uri="{BB962C8B-B14F-4D97-AF65-F5344CB8AC3E}">
        <p14:creationId xmlns:p14="http://schemas.microsoft.com/office/powerpoint/2010/main" val="319703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4</a:t>
            </a:fld>
            <a:endParaRPr lang="el-GR" dirty="0"/>
          </a:p>
        </p:txBody>
      </p:sp>
    </p:spTree>
    <p:extLst>
      <p:ext uri="{BB962C8B-B14F-4D97-AF65-F5344CB8AC3E}">
        <p14:creationId xmlns:p14="http://schemas.microsoft.com/office/powerpoint/2010/main" val="166725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6</a:t>
            </a:fld>
            <a:endParaRPr lang="el-GR" dirty="0"/>
          </a:p>
        </p:txBody>
      </p:sp>
    </p:spTree>
    <p:extLst>
      <p:ext uri="{BB962C8B-B14F-4D97-AF65-F5344CB8AC3E}">
        <p14:creationId xmlns:p14="http://schemas.microsoft.com/office/powerpoint/2010/main" val="4225946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8</a:t>
            </a:fld>
            <a:endParaRPr lang="el-GR" dirty="0"/>
          </a:p>
        </p:txBody>
      </p:sp>
    </p:spTree>
    <p:extLst>
      <p:ext uri="{BB962C8B-B14F-4D97-AF65-F5344CB8AC3E}">
        <p14:creationId xmlns:p14="http://schemas.microsoft.com/office/powerpoint/2010/main" val="135000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10</a:t>
            </a:fld>
            <a:endParaRPr lang="el-GR" dirty="0"/>
          </a:p>
        </p:txBody>
      </p:sp>
    </p:spTree>
    <p:extLst>
      <p:ext uri="{BB962C8B-B14F-4D97-AF65-F5344CB8AC3E}">
        <p14:creationId xmlns:p14="http://schemas.microsoft.com/office/powerpoint/2010/main" val="372894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11</a:t>
            </a:fld>
            <a:endParaRPr lang="el-GR" dirty="0"/>
          </a:p>
        </p:txBody>
      </p:sp>
    </p:spTree>
    <p:extLst>
      <p:ext uri="{BB962C8B-B14F-4D97-AF65-F5344CB8AC3E}">
        <p14:creationId xmlns:p14="http://schemas.microsoft.com/office/powerpoint/2010/main" val="316756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13</a:t>
            </a:fld>
            <a:endParaRPr lang="el-GR" dirty="0"/>
          </a:p>
        </p:txBody>
      </p:sp>
    </p:spTree>
    <p:extLst>
      <p:ext uri="{BB962C8B-B14F-4D97-AF65-F5344CB8AC3E}">
        <p14:creationId xmlns:p14="http://schemas.microsoft.com/office/powerpoint/2010/main" val="400094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14</a:t>
            </a:fld>
            <a:endParaRPr lang="el-GR" dirty="0"/>
          </a:p>
        </p:txBody>
      </p:sp>
    </p:spTree>
    <p:extLst>
      <p:ext uri="{BB962C8B-B14F-4D97-AF65-F5344CB8AC3E}">
        <p14:creationId xmlns:p14="http://schemas.microsoft.com/office/powerpoint/2010/main" val="281621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hasCustomPrompt="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dirty="0"/>
              <a:t>Στυλ κύριου υπότιτλου</a:t>
            </a:r>
          </a:p>
        </p:txBody>
      </p:sp>
      <p:sp>
        <p:nvSpPr>
          <p:cNvPr id="5" name="Σύμβολο κράτησης θέσης υποσέλιδου 4"/>
          <p:cNvSpPr>
            <a:spLocks noGrp="1"/>
          </p:cNvSpPr>
          <p:nvPr>
            <p:ph type="ftr" sz="quarter" idx="11"/>
          </p:nvPr>
        </p:nvSpPr>
        <p:spPr/>
        <p:txBody>
          <a:bodyPr rtlCol="0"/>
          <a:lstStyle>
            <a:lvl1pPr algn="l" rtl="0">
              <a:defRPr>
                <a:solidFill>
                  <a:schemeClr val="tx2"/>
                </a:solidFill>
              </a:defRPr>
            </a:lvl1pPr>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lgn="r" rtl="0">
              <a:defRPr>
                <a:solidFill>
                  <a:schemeClr val="tx2"/>
                </a:solidFill>
              </a:defRPr>
            </a:lvl1pPr>
          </a:lstStyle>
          <a:p>
            <a:fld id="{80CB15B7-FD96-4FFE-A12B-6DAEC465A748}" type="datetime1">
              <a:rPr lang="el-GR" smtClean="0"/>
              <a:pPr/>
              <a:t>15/12/2023</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el-GR" smtClean="0"/>
              <a:pPr/>
              <a:t>‹#›</a:t>
            </a:fld>
            <a:endParaRPr lang="el-GR" dirty="0"/>
          </a:p>
        </p:txBody>
      </p:sp>
      <p:grpSp>
        <p:nvGrpSpPr>
          <p:cNvPr id="7" name="Ομάδα 6"/>
          <p:cNvGrpSpPr/>
          <p:nvPr/>
        </p:nvGrpSpPr>
        <p:grpSpPr>
          <a:xfrm>
            <a:off x="1218882" y="1600200"/>
            <a:ext cx="9739746" cy="73152"/>
            <a:chOff x="914400" y="1200150"/>
            <a:chExt cx="7306712" cy="54864"/>
          </a:xfrm>
        </p:grpSpPr>
        <p:sp>
          <p:nvSpPr>
            <p:cNvPr id="8" name="Έλλειψη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Έλλειψη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0" name="Ομάδα 9"/>
            <p:cNvGrpSpPr/>
            <p:nvPr/>
          </p:nvGrpSpPr>
          <p:grpSpPr>
            <a:xfrm>
              <a:off x="1036847" y="1207626"/>
              <a:ext cx="7074290" cy="38998"/>
              <a:chOff x="2141408" y="1752956"/>
              <a:chExt cx="7315200" cy="38998"/>
            </a:xfrm>
            <a:solidFill>
              <a:schemeClr val="tx2"/>
            </a:solidFill>
          </p:grpSpPr>
          <p:cxnSp>
            <p:nvCxnSpPr>
              <p:cNvPr id="11" name="Ευθεία γραμμή σύνδεσης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Ομάδα 12"/>
          <p:cNvGrpSpPr/>
          <p:nvPr/>
        </p:nvGrpSpPr>
        <p:grpSpPr>
          <a:xfrm>
            <a:off x="1218882" y="4851400"/>
            <a:ext cx="9739746" cy="73152"/>
            <a:chOff x="914400" y="3638550"/>
            <a:chExt cx="7306712" cy="54864"/>
          </a:xfrm>
        </p:grpSpPr>
        <p:sp>
          <p:nvSpPr>
            <p:cNvPr id="14" name="Έλλειψη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Έλλειψη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6" name="Ομάδα 15"/>
            <p:cNvGrpSpPr/>
            <p:nvPr/>
          </p:nvGrpSpPr>
          <p:grpSpPr>
            <a:xfrm>
              <a:off x="1036847" y="3646026"/>
              <a:ext cx="7074290" cy="38998"/>
              <a:chOff x="2141408" y="1752956"/>
              <a:chExt cx="7315200" cy="38998"/>
            </a:xfrm>
            <a:solidFill>
              <a:schemeClr val="tx2"/>
            </a:solidFill>
          </p:grpSpPr>
          <p:cxnSp>
            <p:nvCxnSpPr>
              <p:cNvPr id="17" name="Ευθεία γραμμή σύνδεσης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867BB203-B372-478C-861B-B15BFC02ECD1}" type="datetime1">
              <a:rPr lang="el-GR" smtClean="0"/>
              <a:pPr/>
              <a:t>15/12/2023</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34563" y="434975"/>
            <a:ext cx="1168400" cy="5661025"/>
          </a:xfrm>
        </p:spPr>
        <p:txBody>
          <a:bodyPr vert="eaVert"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D103C3F5-8526-4535-9CCD-15CCA70F0818}" type="datetime1">
              <a:rPr lang="el-GR" smtClean="0"/>
              <a:pPr/>
              <a:t>15/12/2023</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hasCustomPrompt="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dirty="0"/>
              <a:t>Στυλ κύριου υπότιτλου</a:t>
            </a:r>
          </a:p>
        </p:txBody>
      </p:sp>
      <p:sp>
        <p:nvSpPr>
          <p:cNvPr id="5" name="Σύμβολο κράτησης θέσης υποσέλιδου 4"/>
          <p:cNvSpPr>
            <a:spLocks noGrp="1"/>
          </p:cNvSpPr>
          <p:nvPr>
            <p:ph type="ftr" sz="quarter" idx="11"/>
          </p:nvPr>
        </p:nvSpPr>
        <p:spPr/>
        <p:txBody>
          <a:bodyPr rtlCol="0"/>
          <a:lstStyle>
            <a:lvl1pPr algn="l" rtl="0">
              <a:defRPr>
                <a:solidFill>
                  <a:schemeClr val="tx2"/>
                </a:solidFill>
              </a:defRPr>
            </a:lvl1pPr>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lgn="r" rtl="0">
              <a:defRPr>
                <a:solidFill>
                  <a:schemeClr val="tx2"/>
                </a:solidFill>
              </a:defRPr>
            </a:lvl1pPr>
          </a:lstStyle>
          <a:p>
            <a:fld id="{80CB15B7-FD96-4FFE-A12B-6DAEC465A748}" type="datetime1">
              <a:rPr lang="el-GR" smtClean="0"/>
              <a:pPr/>
              <a:t>15/12/2023</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el-GR" smtClean="0"/>
              <a:pPr/>
              <a:t>‹#›</a:t>
            </a:fld>
            <a:endParaRPr lang="el-GR" dirty="0"/>
          </a:p>
        </p:txBody>
      </p:sp>
      <p:grpSp>
        <p:nvGrpSpPr>
          <p:cNvPr id="7" name="Ομάδα 6"/>
          <p:cNvGrpSpPr/>
          <p:nvPr/>
        </p:nvGrpSpPr>
        <p:grpSpPr>
          <a:xfrm>
            <a:off x="1218882" y="1600200"/>
            <a:ext cx="9739746" cy="73152"/>
            <a:chOff x="914400" y="1200150"/>
            <a:chExt cx="7306712" cy="54864"/>
          </a:xfrm>
        </p:grpSpPr>
        <p:sp>
          <p:nvSpPr>
            <p:cNvPr id="8" name="Έλλειψη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Έλλειψη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0" name="Ομάδα 9"/>
            <p:cNvGrpSpPr/>
            <p:nvPr/>
          </p:nvGrpSpPr>
          <p:grpSpPr>
            <a:xfrm>
              <a:off x="1036847" y="1207626"/>
              <a:ext cx="7074290" cy="38998"/>
              <a:chOff x="2141408" y="1752956"/>
              <a:chExt cx="7315200" cy="38998"/>
            </a:xfrm>
            <a:solidFill>
              <a:schemeClr val="tx2"/>
            </a:solidFill>
          </p:grpSpPr>
          <p:cxnSp>
            <p:nvCxnSpPr>
              <p:cNvPr id="11" name="Ευθεία γραμμή σύνδεσης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Ομάδα 12"/>
          <p:cNvGrpSpPr/>
          <p:nvPr/>
        </p:nvGrpSpPr>
        <p:grpSpPr>
          <a:xfrm>
            <a:off x="1218882" y="4851400"/>
            <a:ext cx="9739746" cy="73152"/>
            <a:chOff x="914400" y="3638550"/>
            <a:chExt cx="7306712" cy="54864"/>
          </a:xfrm>
        </p:grpSpPr>
        <p:sp>
          <p:nvSpPr>
            <p:cNvPr id="14" name="Έλλειψη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Έλλειψη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6" name="Ομάδα 15"/>
            <p:cNvGrpSpPr/>
            <p:nvPr/>
          </p:nvGrpSpPr>
          <p:grpSpPr>
            <a:xfrm>
              <a:off x="1036847" y="3646026"/>
              <a:ext cx="7074290" cy="38998"/>
              <a:chOff x="2141408" y="1752956"/>
              <a:chExt cx="7315200" cy="38998"/>
            </a:xfrm>
            <a:solidFill>
              <a:schemeClr val="tx2"/>
            </a:solidFill>
          </p:grpSpPr>
          <p:cxnSp>
            <p:nvCxnSpPr>
              <p:cNvPr id="17" name="Ευθεία γραμμή σύνδεσης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297323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5A062B79-5FF4-44B5-8B94-724CBFFD11B0}" type="datetime1">
              <a:rPr lang="el-GR" smtClean="0"/>
              <a:pPr/>
              <a:t>15/12/2023</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65277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a:t>Στυλ κειμένου υποδείγματος</a:t>
            </a:r>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12F4732-C463-4953-BB68-7C595745D5E5}" type="datetime1">
              <a:rPr lang="el-GR" smtClean="0"/>
              <a:pPr/>
              <a:t>15/12/2023</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grpSp>
        <p:nvGrpSpPr>
          <p:cNvPr id="13" name="Ομάδα 12"/>
          <p:cNvGrpSpPr/>
          <p:nvPr/>
        </p:nvGrpSpPr>
        <p:grpSpPr>
          <a:xfrm>
            <a:off x="3273781" y="3475736"/>
            <a:ext cx="5641265" cy="54864"/>
            <a:chOff x="2455975" y="2588441"/>
            <a:chExt cx="4232051" cy="41148"/>
          </a:xfrm>
        </p:grpSpPr>
        <p:sp>
          <p:nvSpPr>
            <p:cNvPr id="14" name="Έλλειψη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Έλλειψη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Ομάδα 15"/>
            <p:cNvGrpSpPr/>
            <p:nvPr/>
          </p:nvGrpSpPr>
          <p:grpSpPr>
            <a:xfrm>
              <a:off x="2563229" y="2594391"/>
              <a:ext cx="4023360" cy="29249"/>
              <a:chOff x="2550323" y="3458731"/>
              <a:chExt cx="4023360" cy="38998"/>
            </a:xfrm>
          </p:grpSpPr>
          <p:cxnSp>
            <p:nvCxnSpPr>
              <p:cNvPr id="17" name="Ευθεία γραμμή σύνδεσης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Ευθεία γραμμή σύνδεσης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301008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περιεχομένου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DC7D04BE-4701-4F37-909D-1AA314B163AA}" type="datetime1">
              <a:rPr lang="el-GR" smtClean="0"/>
              <a:pPr/>
              <a:t>15/12/2023</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9593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4" name="Σύμβολο κράτησης θέσης περιεχομένου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κειμένου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6" name="Σύμβολο κράτησης θέσης περιεχομένου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AD7B6C39-0BDE-47A4-88C6-772962123580}" type="datetime1">
              <a:rPr lang="el-GR" smtClean="0"/>
              <a:pPr/>
              <a:t>15/12/2023</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19950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E388DFB-36CE-4FC7-A023-E286A10CB636}" type="datetime1">
              <a:rPr lang="el-GR" smtClean="0"/>
              <a:pPr/>
              <a:t>15/12/2023</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41906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01A5037D-A933-4F78-B53C-3041954DC65F}" type="datetime1">
              <a:rPr lang="el-GR" smtClean="0"/>
              <a:pPr/>
              <a:t>15/12/2023</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7301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κειμένου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a:t>Στυλ κειμένου υποδείγματος</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33F130DB-8FB3-493A-80AD-764818D4813C}" type="datetime1">
              <a:rPr lang="el-GR" smtClean="0"/>
              <a:pPr/>
              <a:t>15/12/2023</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35340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5A062B79-5FF4-44B5-8B94-724CBFFD11B0}" type="datetime1">
              <a:rPr lang="el-GR" smtClean="0"/>
              <a:pPr/>
              <a:t>15/12/2023</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a:t>Κάντε κλικ για να επεξεργαστείτε τον τίτλο υποδείγματος</a:t>
            </a:r>
            <a:endParaRPr lang="el-GR" dirty="0"/>
          </a:p>
        </p:txBody>
      </p:sp>
      <p:sp>
        <p:nvSpPr>
          <p:cNvPr id="8" name="Ορθογώνιο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hasCustomPrompt="1"/>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dirty="0"/>
              <a:t>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0CE87B43-326D-421A-91D8-C9F2F54DBF19}" type="datetime1">
              <a:rPr lang="el-GR" smtClean="0"/>
              <a:pPr/>
              <a:t>15/12/2023</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59311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867BB203-B372-478C-861B-B15BFC02ECD1}" type="datetime1">
              <a:rPr lang="el-GR" smtClean="0"/>
              <a:pPr/>
              <a:t>15/12/2023</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46232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34563" y="434975"/>
            <a:ext cx="1168400" cy="5661025"/>
          </a:xfrm>
        </p:spPr>
        <p:txBody>
          <a:bodyPr vert="eaVert"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D103C3F5-8526-4535-9CCD-15CCA70F0818}" type="datetime1">
              <a:rPr lang="el-GR" smtClean="0"/>
              <a:pPr/>
              <a:t>15/12/2023</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427052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a:t>Στυλ κειμένου υποδείγματος</a:t>
            </a:r>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12F4732-C463-4953-BB68-7C595745D5E5}" type="datetime1">
              <a:rPr lang="el-GR" smtClean="0"/>
              <a:pPr/>
              <a:t>15/12/2023</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grpSp>
        <p:nvGrpSpPr>
          <p:cNvPr id="13" name="Ομάδα 12"/>
          <p:cNvGrpSpPr/>
          <p:nvPr/>
        </p:nvGrpSpPr>
        <p:grpSpPr>
          <a:xfrm>
            <a:off x="3273781" y="3475736"/>
            <a:ext cx="5641265" cy="54864"/>
            <a:chOff x="2455975" y="2588441"/>
            <a:chExt cx="4232051" cy="41148"/>
          </a:xfrm>
        </p:grpSpPr>
        <p:sp>
          <p:nvSpPr>
            <p:cNvPr id="14" name="Έλλειψη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Έλλειψη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Ομάδα 15"/>
            <p:cNvGrpSpPr/>
            <p:nvPr/>
          </p:nvGrpSpPr>
          <p:grpSpPr>
            <a:xfrm>
              <a:off x="2563229" y="2594391"/>
              <a:ext cx="4023360" cy="29249"/>
              <a:chOff x="2550323" y="3458731"/>
              <a:chExt cx="4023360" cy="38998"/>
            </a:xfrm>
          </p:grpSpPr>
          <p:cxnSp>
            <p:nvCxnSpPr>
              <p:cNvPr id="17" name="Ευθεία γραμμή σύνδεσης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Ευθεία γραμμή σύνδεσης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περιεχομένου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DC7D04BE-4701-4F37-909D-1AA314B163AA}" type="datetime1">
              <a:rPr lang="el-GR" smtClean="0"/>
              <a:pPr/>
              <a:t>15/12/2023</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4" name="Σύμβολο κράτησης θέσης περιεχομένου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κειμένου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κειμένου υποδείγματος</a:t>
            </a:r>
          </a:p>
        </p:txBody>
      </p:sp>
      <p:sp>
        <p:nvSpPr>
          <p:cNvPr id="6" name="Σύμβολο κράτησης θέσης περιεχομένου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AD7B6C39-0BDE-47A4-88C6-772962123580}" type="datetime1">
              <a:rPr lang="el-GR" smtClean="0"/>
              <a:pPr/>
              <a:t>15/12/2023</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E388DFB-36CE-4FC7-A023-E286A10CB636}" type="datetime1">
              <a:rPr lang="el-GR" smtClean="0"/>
              <a:pPr/>
              <a:t>15/12/2023</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01A5037D-A933-4F78-B53C-3041954DC65F}" type="datetime1">
              <a:rPr lang="el-GR" smtClean="0"/>
              <a:pPr/>
              <a:t>15/12/2023</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κειμένου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a:t>Στυλ κειμένου υποδείγματος</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33F130DB-8FB3-493A-80AD-764818D4813C}" type="datetime1">
              <a:rPr lang="el-GR" smtClean="0"/>
              <a:pPr/>
              <a:t>15/12/2023</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a:t>Κάντε κλικ για να επεξεργαστείτε τον τίτλο υποδείγματος</a:t>
            </a:r>
            <a:endParaRPr lang="el-GR" dirty="0"/>
          </a:p>
        </p:txBody>
      </p:sp>
      <p:sp>
        <p:nvSpPr>
          <p:cNvPr id="8" name="Ορθογώνιο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hasCustomPrompt="1"/>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dirty="0"/>
              <a:t>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0CE87B43-326D-421A-91D8-C9F2F54DBF19}" type="datetime1">
              <a:rPr lang="el-GR" smtClean="0"/>
              <a:pPr/>
              <a:t>15/12/2023</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Ορθογώνιο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el-GR" sz="2400" dirty="0"/>
          </a:p>
        </p:txBody>
      </p:sp>
      <p:sp>
        <p:nvSpPr>
          <p:cNvPr id="8" name="Στρογγυλεμένο ορθογώνιο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 name="Σύμβολο κράτησης θέσης τίτλου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el-GR" dirty="0"/>
              <a:t>Στυλ κύριου τίτλου</a:t>
            </a:r>
          </a:p>
        </p:txBody>
      </p:sp>
      <p:sp>
        <p:nvSpPr>
          <p:cNvPr id="3" name="Σύμβολο κράτησης θέσης κειμένου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87A4DE5E-E1E8-4EE6-9048-C408D0FC48F8}" type="datetime1">
              <a:rPr lang="el-GR" smtClean="0"/>
              <a:pPr/>
              <a:t>15/12/2023</a:t>
            </a:fld>
            <a:endParaRPr lang="el-GR" dirty="0"/>
          </a:p>
        </p:txBody>
      </p:sp>
      <p:sp>
        <p:nvSpPr>
          <p:cNvPr id="6" name="Σύμβολο κράτησης θέσης αριθμού διαφάνειας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el-GR" smtClean="0"/>
              <a:pPr/>
              <a:t>‹#›</a:t>
            </a:fld>
            <a:endParaRPr lang="el-GR"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el-GR" sz="2400" dirty="0"/>
          </a:p>
        </p:txBody>
      </p:sp>
      <p:sp>
        <p:nvSpPr>
          <p:cNvPr id="8" name="Στρογγυλεμένο ορθογώνιο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 name="Σύμβολο κράτησης θέσης τίτλου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el-GR" dirty="0"/>
              <a:t>Στυλ κύριου τίτλου</a:t>
            </a:r>
          </a:p>
        </p:txBody>
      </p:sp>
      <p:sp>
        <p:nvSpPr>
          <p:cNvPr id="3" name="Σύμβολο κράτησης θέσης κειμένου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87A4DE5E-E1E8-4EE6-9048-C408D0FC48F8}" type="datetime1">
              <a:rPr lang="el-GR" smtClean="0"/>
              <a:pPr/>
              <a:t>15/12/2023</a:t>
            </a:fld>
            <a:endParaRPr lang="el-GR" dirty="0"/>
          </a:p>
        </p:txBody>
      </p:sp>
      <p:sp>
        <p:nvSpPr>
          <p:cNvPr id="6" name="Σύμβολο κράτησης θέσης αριθμού διαφάνειας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el-GR" smtClean="0"/>
              <a:pPr/>
              <a:t>‹#›</a:t>
            </a:fld>
            <a:endParaRPr lang="el-GR" dirty="0"/>
          </a:p>
        </p:txBody>
      </p:sp>
    </p:spTree>
    <p:extLst>
      <p:ext uri="{BB962C8B-B14F-4D97-AF65-F5344CB8AC3E}">
        <p14:creationId xmlns:p14="http://schemas.microsoft.com/office/powerpoint/2010/main" val="69634231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lanetwissen.de/gesellschaft/lernen/erfindung_der_schrift/index.html" TargetMode="External"/><Relationship Id="rId2" Type="http://schemas.openxmlformats.org/officeDocument/2006/relationships/image" Target="../media/image10.jfif"/><Relationship Id="rId1" Type="http://schemas.openxmlformats.org/officeDocument/2006/relationships/slideLayout" Target="../slideLayouts/slideLayout9.xml"/><Relationship Id="rId5" Type="http://schemas.openxmlformats.org/officeDocument/2006/relationships/hyperlink" Target="https://www.duden.de/rechtschreibung/Bilderschrift" TargetMode="External"/><Relationship Id="rId4" Type="http://schemas.openxmlformats.org/officeDocument/2006/relationships/hyperlink" Target="https://www.bpb.de/themen/medien-journalismus/bilder-in-geschichte-und-politik/73087/bild-und-schrif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n-US" dirty="0"/>
              <a:t>Bilderschrift</a:t>
            </a:r>
            <a:endParaRPr lang="el-GR" dirty="0"/>
          </a:p>
        </p:txBody>
      </p:sp>
      <p:sp>
        <p:nvSpPr>
          <p:cNvPr id="5" name="TextBox 4">
            <a:extLst>
              <a:ext uri="{FF2B5EF4-FFF2-40B4-BE49-F238E27FC236}">
                <a16:creationId xmlns:a16="http://schemas.microsoft.com/office/drawing/2014/main" id="{604F7D5B-822F-8ADE-D636-48DDB32A3CD1}"/>
              </a:ext>
            </a:extLst>
          </p:cNvPr>
          <p:cNvSpPr txBox="1"/>
          <p:nvPr/>
        </p:nvSpPr>
        <p:spPr>
          <a:xfrm>
            <a:off x="3047223" y="692696"/>
            <a:ext cx="6094378" cy="738664"/>
          </a:xfrm>
          <a:prstGeom prst="rect">
            <a:avLst/>
          </a:prstGeom>
          <a:noFill/>
        </p:spPr>
        <p:txBody>
          <a:bodyPr wrap="square">
            <a:spAutoFit/>
          </a:bodyPr>
          <a:lstStyle/>
          <a:p>
            <a:pPr algn="ctr"/>
            <a:r>
              <a:rPr lang="de-DE" sz="1400" dirty="0">
                <a:solidFill>
                  <a:schemeClr val="tx2"/>
                </a:solidFill>
                <a:latin typeface="Times New Roman" panose="02020603050405020304" pitchFamily="18" charset="0"/>
                <a:cs typeface="Times New Roman" panose="02020603050405020304" pitchFamily="18" charset="0"/>
              </a:rPr>
              <a:t>DGB46: Schriftlinguistik</a:t>
            </a:r>
          </a:p>
          <a:p>
            <a:pPr algn="ctr"/>
            <a:r>
              <a:rPr lang="de-DE" sz="1400" dirty="0">
                <a:solidFill>
                  <a:schemeClr val="tx2"/>
                </a:solidFill>
                <a:latin typeface="Times New Roman" panose="02020603050405020304" pitchFamily="18" charset="0"/>
                <a:cs typeface="Times New Roman" panose="02020603050405020304" pitchFamily="18" charset="0"/>
              </a:rPr>
              <a:t>Prof. Joachim Theisen</a:t>
            </a:r>
          </a:p>
          <a:p>
            <a:pPr algn="ctr"/>
            <a:r>
              <a:rPr lang="de-DE" sz="1400" dirty="0">
                <a:solidFill>
                  <a:schemeClr val="tx2"/>
                </a:solidFill>
                <a:latin typeface="Times New Roman" panose="02020603050405020304" pitchFamily="18" charset="0"/>
                <a:cs typeface="Times New Roman" panose="02020603050405020304" pitchFamily="18" charset="0"/>
              </a:rPr>
              <a:t>12 Dezember 2023</a:t>
            </a:r>
          </a:p>
        </p:txBody>
      </p:sp>
      <p:sp>
        <p:nvSpPr>
          <p:cNvPr id="7" name="TextBox 6">
            <a:extLst>
              <a:ext uri="{FF2B5EF4-FFF2-40B4-BE49-F238E27FC236}">
                <a16:creationId xmlns:a16="http://schemas.microsoft.com/office/drawing/2014/main" id="{918C39BA-671C-3B14-3744-034DDCE7269D}"/>
              </a:ext>
            </a:extLst>
          </p:cNvPr>
          <p:cNvSpPr txBox="1"/>
          <p:nvPr/>
        </p:nvSpPr>
        <p:spPr>
          <a:xfrm>
            <a:off x="3047223" y="5229200"/>
            <a:ext cx="6094378" cy="523220"/>
          </a:xfrm>
          <a:prstGeom prst="rect">
            <a:avLst/>
          </a:prstGeom>
          <a:noFill/>
        </p:spPr>
        <p:txBody>
          <a:bodyPr wrap="square">
            <a:spAutoFit/>
          </a:bodyPr>
          <a:lstStyle/>
          <a:p>
            <a:pPr algn="ctr"/>
            <a:r>
              <a:rPr lang="de-DE" sz="1400" dirty="0">
                <a:solidFill>
                  <a:schemeClr val="tx2"/>
                </a:solidFill>
                <a:latin typeface="Times New Roman" panose="02020603050405020304" pitchFamily="18" charset="0"/>
                <a:cs typeface="Times New Roman" panose="02020603050405020304" pitchFamily="18" charset="0"/>
              </a:rPr>
              <a:t>Styliani Panagoulia</a:t>
            </a:r>
          </a:p>
          <a:p>
            <a:pPr algn="ctr"/>
            <a:r>
              <a:rPr lang="de-DE" sz="1400" dirty="0">
                <a:solidFill>
                  <a:schemeClr val="tx2"/>
                </a:solidFill>
                <a:latin typeface="Times New Roman" panose="02020603050405020304" pitchFamily="18" charset="0"/>
                <a:cs typeface="Times New Roman" panose="02020603050405020304" pitchFamily="18" charset="0"/>
              </a:rPr>
              <a:t>MN:1565202100051</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a:xfrm>
            <a:off x="1218883" y="431800"/>
            <a:ext cx="9751060" cy="692944"/>
          </a:xfrm>
        </p:spPr>
        <p:txBody>
          <a:bodyPr rtlCol="0">
            <a:normAutofit/>
          </a:bodyPr>
          <a:lstStyle/>
          <a:p>
            <a:pPr algn="ctr" rtl="0"/>
            <a:r>
              <a:rPr lang="de-DE" sz="3200" u="sng" dirty="0"/>
              <a:t>Hieroglyphenschrift</a:t>
            </a:r>
            <a:endParaRPr lang="el-GR" sz="3200" u="sng" dirty="0"/>
          </a:p>
        </p:txBody>
      </p:sp>
      <p:sp>
        <p:nvSpPr>
          <p:cNvPr id="2" name="Θέση περιεχομένου 1">
            <a:extLst>
              <a:ext uri="{FF2B5EF4-FFF2-40B4-BE49-F238E27FC236}">
                <a16:creationId xmlns:a16="http://schemas.microsoft.com/office/drawing/2014/main" id="{202AE573-0E91-8AC4-FAED-4127E98700CB}"/>
              </a:ext>
            </a:extLst>
          </p:cNvPr>
          <p:cNvSpPr>
            <a:spLocks noGrp="1"/>
          </p:cNvSpPr>
          <p:nvPr>
            <p:ph idx="1"/>
          </p:nvPr>
        </p:nvSpPr>
        <p:spPr>
          <a:xfrm>
            <a:off x="765820" y="1340768"/>
            <a:ext cx="10801199" cy="4729832"/>
          </a:xfrm>
        </p:spPr>
        <p:txBody>
          <a:bodyPr>
            <a:normAutofit fontScale="85000" lnSpcReduction="10000"/>
          </a:bodyPr>
          <a:lstStyle/>
          <a:p>
            <a:r>
              <a:rPr lang="de-DE" dirty="0"/>
              <a:t>Eine Bildschrift ist die Art von Ideographie, deren Ausdrucksformen das bedeuten, was sie tun, indem sie Objekte darstellen. So wird beispielsweise die ägyptische Hieroglyphe eines Geiers im Allgemeinen als Symbol wahrgenommen, das bedeutet, was es ist, nämlich Geier, während das eingeschriebene (im Gegensatz zum ausgesprochenen) englische Wort „Geier“ eine Notation für die Laute ist, aus denen sich das Wort „Geier“ zusammensetzt. Die folgende Hieroglyphe ist eine leicht stilisierte Darstellung eines weiblichen Geiers.</a:t>
            </a:r>
          </a:p>
          <a:p>
            <a:endParaRPr lang="de-DE" dirty="0"/>
          </a:p>
          <a:p>
            <a:r>
              <a:rPr lang="de-DE" dirty="0"/>
              <a:t>Die Geierhieroglyphe ist kein Bild eines numerisch bestimmten Geiers. Tatsächlich ist keine ägyptische Hieroglyphe ein Abbild einer bestimmten Person: Keine Hieroglyphe ist ein Abbild einer bestimmten Gottheit oder eines Pharaos. Was das Bild dann ein Bild ist, ist schwer zu sagen, ohne der Frage philosophisch vorzugreifen. Wenn das hieroglyphische Zeichen ideographisch verstanden wird, ist es dann ein Bild von (1) einem willkürlichen Geier, (2) jedem einzelnen Geier, (3) der Gesamtheit aller Geier oder (4) der Eigenschaft, ein Geier zu sein? Damit wird natürlich die Bandbreite der Möglichkeiten nicht ausgeschöpft. Die Antwort hängt ganz von der Theorie ab, auf welche Art(en) von Objekt(en) Wörter sich beziehen. Der allgemeine Punkt bleibt jedoch gültig, dass die Geierhieroglyphe nicht selbstreferenziell ist, sondern auf etwas jenseits von sich selbst verweist, d. h. sie ist im Wesentlichen repräsentativ.</a:t>
            </a:r>
          </a:p>
          <a:p>
            <a:endParaRPr lang="el-GR" dirty="0"/>
          </a:p>
        </p:txBody>
      </p:sp>
      <p:pic>
        <p:nvPicPr>
          <p:cNvPr id="4" name="Εικόνα 3">
            <a:extLst>
              <a:ext uri="{FF2B5EF4-FFF2-40B4-BE49-F238E27FC236}">
                <a16:creationId xmlns:a16="http://schemas.microsoft.com/office/drawing/2014/main" id="{4C240D1E-3E7E-8CF9-8D75-BB2C214300F8}"/>
              </a:ext>
            </a:extLst>
          </p:cNvPr>
          <p:cNvPicPr>
            <a:picLocks noChangeAspect="1"/>
          </p:cNvPicPr>
          <p:nvPr/>
        </p:nvPicPr>
        <p:blipFill>
          <a:blip r:embed="rId3"/>
          <a:stretch>
            <a:fillRect/>
          </a:stretch>
        </p:blipFill>
        <p:spPr>
          <a:xfrm>
            <a:off x="5734372" y="2924944"/>
            <a:ext cx="720079" cy="648072"/>
          </a:xfrm>
          <a:prstGeom prst="rect">
            <a:avLst/>
          </a:prstGeom>
        </p:spPr>
      </p:pic>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22859" y="764704"/>
            <a:ext cx="9751060" cy="1182712"/>
          </a:xfrm>
        </p:spPr>
        <p:txBody>
          <a:bodyPr rtlCol="0">
            <a:normAutofit fontScale="90000"/>
          </a:bodyPr>
          <a:lstStyle/>
          <a:p>
            <a:pPr algn="ctr" rtl="0"/>
            <a:r>
              <a:rPr lang="de-DE" sz="3100" u="sng" dirty="0"/>
              <a:t>Wirkung der Bilderschrift in der Evolution des Schreibens</a:t>
            </a:r>
            <a:br>
              <a:rPr lang="de-DE" u="sng" dirty="0"/>
            </a:br>
            <a:endParaRPr lang="el-GR" u="sng" dirty="0"/>
          </a:p>
        </p:txBody>
      </p:sp>
      <p:sp>
        <p:nvSpPr>
          <p:cNvPr id="4" name="Σύμβολο κράτησης θέσης περιεχομένου 3"/>
          <p:cNvSpPr>
            <a:spLocks noGrp="1"/>
          </p:cNvSpPr>
          <p:nvPr>
            <p:ph sz="half" idx="2"/>
          </p:nvPr>
        </p:nvSpPr>
        <p:spPr>
          <a:xfrm>
            <a:off x="1222859" y="2132856"/>
            <a:ext cx="9751059" cy="3074144"/>
          </a:xfrm>
        </p:spPr>
        <p:txBody>
          <a:bodyPr rtlCol="0">
            <a:normAutofit/>
          </a:bodyPr>
          <a:lstStyle/>
          <a:p>
            <a:pPr marL="0" indent="0">
              <a:buNone/>
            </a:pPr>
            <a:r>
              <a:rPr lang="de-DE" sz="2400" dirty="0"/>
              <a:t>Der erste Versuch des Menschen, sich mitzuteilen, erfolgte bekanntlich über den Ton, die Stimme, und führte zur Entstehung des gesprochenen Wortes. In einigen Fällen konnte die Anhörung jedoch nicht angemessen auf die Metapher der Gedankenmitteilung reagieren. </a:t>
            </a:r>
            <a:endParaRPr lang="el-GR" sz="2400" dirty="0"/>
          </a:p>
        </p:txBody>
      </p:sp>
    </p:spTree>
    <p:extLst>
      <p:ext uri="{BB962C8B-B14F-4D97-AF65-F5344CB8AC3E}">
        <p14:creationId xmlns:p14="http://schemas.microsoft.com/office/powerpoint/2010/main" val="41812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7D5714-8299-AC18-7F51-4B4544B34B4A}"/>
              </a:ext>
            </a:extLst>
          </p:cNvPr>
          <p:cNvSpPr>
            <a:spLocks noGrp="1"/>
          </p:cNvSpPr>
          <p:nvPr>
            <p:ph type="title"/>
          </p:nvPr>
        </p:nvSpPr>
        <p:spPr/>
        <p:txBody>
          <a:bodyPr/>
          <a:lstStyle/>
          <a:p>
            <a:pPr algn="ctr"/>
            <a:r>
              <a:rPr lang="de-DE" u="sng" dirty="0"/>
              <a:t>Erfassung von Gedanken durch die Bilderschrift </a:t>
            </a:r>
            <a:endParaRPr lang="el-GR" u="sng" dirty="0"/>
          </a:p>
        </p:txBody>
      </p:sp>
      <p:sp>
        <p:nvSpPr>
          <p:cNvPr id="4" name="Θέση περιεχομένου 3">
            <a:extLst>
              <a:ext uri="{FF2B5EF4-FFF2-40B4-BE49-F238E27FC236}">
                <a16:creationId xmlns:a16="http://schemas.microsoft.com/office/drawing/2014/main" id="{958B2973-AF29-0D24-E6C8-F31E1087BA4B}"/>
              </a:ext>
            </a:extLst>
          </p:cNvPr>
          <p:cNvSpPr>
            <a:spLocks noGrp="1"/>
          </p:cNvSpPr>
          <p:nvPr>
            <p:ph sz="half" idx="2"/>
          </p:nvPr>
        </p:nvSpPr>
        <p:spPr>
          <a:xfrm>
            <a:off x="1218883" y="2420888"/>
            <a:ext cx="9751060" cy="3051944"/>
          </a:xfrm>
        </p:spPr>
        <p:txBody>
          <a:bodyPr>
            <a:normAutofit/>
          </a:bodyPr>
          <a:lstStyle/>
          <a:p>
            <a:pPr marL="0" marR="0" lvl="0" indent="0" algn="l" defTabSz="914400" rtl="0" eaLnBrk="1" fontAlgn="auto" latinLnBrk="0" hangingPunct="1">
              <a:lnSpc>
                <a:spcPct val="90000"/>
              </a:lnSpc>
              <a:spcBef>
                <a:spcPts val="1600"/>
              </a:spcBef>
              <a:spcAft>
                <a:spcPts val="0"/>
              </a:spcAft>
              <a:buClr>
                <a:srgbClr val="6A3A20"/>
              </a:buClr>
              <a:buSzTx/>
              <a:buNone/>
              <a:tabLst/>
              <a:defRPr/>
            </a:pPr>
            <a:r>
              <a:rPr kumimoji="0" lang="de-DE" sz="2400" b="0" i="0" u="none" strike="noStrike" kern="1200" cap="none" spc="0" normalizeH="0" baseline="0" noProof="0" dirty="0">
                <a:ln>
                  <a:noFill/>
                </a:ln>
                <a:solidFill>
                  <a:srgbClr val="6A3A20"/>
                </a:solidFill>
                <a:effectLst/>
                <a:uLnTx/>
                <a:uFillTx/>
                <a:latin typeface="Constantia"/>
                <a:ea typeface="+mn-ea"/>
                <a:cs typeface="+mn-cs"/>
              </a:rPr>
              <a:t>Infolgedessen wandten sich die Menschen dem visuellen Sinn als Mittel der Darstellung zu. Sie versuchten daher, die Gesamtheit ihrer Gedanken direkt durch das Bild und durch eine besondere Symbolik zu formulieren, um die Konzepte und Beziehungen, die nicht visuell dargestellt werden konnten, so deutlich wie möglich auszudrücken. </a:t>
            </a:r>
            <a:endParaRPr lang="el-GR" dirty="0"/>
          </a:p>
        </p:txBody>
      </p:sp>
    </p:spTree>
    <p:extLst>
      <p:ext uri="{BB962C8B-B14F-4D97-AF65-F5344CB8AC3E}">
        <p14:creationId xmlns:p14="http://schemas.microsoft.com/office/powerpoint/2010/main" val="269566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algn="ctr" rtl="0"/>
            <a:r>
              <a:rPr lang="en-US" sz="2400" u="sng" dirty="0"/>
              <a:t>Knotenschrift</a:t>
            </a:r>
            <a:endParaRPr lang="el-GR" sz="2400" u="sng" dirty="0"/>
          </a:p>
        </p:txBody>
      </p:sp>
      <p:pic>
        <p:nvPicPr>
          <p:cNvPr id="4" name="Εικόνα 3">
            <a:extLst>
              <a:ext uri="{FF2B5EF4-FFF2-40B4-BE49-F238E27FC236}">
                <a16:creationId xmlns:a16="http://schemas.microsoft.com/office/drawing/2014/main" id="{50ABF882-7726-C5C6-B434-77AE7C69BAEA}"/>
              </a:ext>
            </a:extLst>
          </p:cNvPr>
          <p:cNvPicPr>
            <a:picLocks noChangeAspect="1"/>
          </p:cNvPicPr>
          <p:nvPr/>
        </p:nvPicPr>
        <p:blipFill rotWithShape="1">
          <a:blip r:embed="rId3"/>
          <a:srcRect t="16386" b="34310"/>
          <a:stretch/>
        </p:blipFill>
        <p:spPr>
          <a:xfrm>
            <a:off x="2962064" y="2204864"/>
            <a:ext cx="6264695" cy="3168352"/>
          </a:xfrm>
          <a:prstGeom prst="rect">
            <a:avLst/>
          </a:prstGeom>
        </p:spPr>
      </p:pic>
    </p:spTree>
    <p:extLst>
      <p:ext uri="{BB962C8B-B14F-4D97-AF65-F5344CB8AC3E}">
        <p14:creationId xmlns:p14="http://schemas.microsoft.com/office/powerpoint/2010/main" val="38198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7D1835-AD0E-39D8-2EE9-333835723860}"/>
              </a:ext>
            </a:extLst>
          </p:cNvPr>
          <p:cNvSpPr txBox="1"/>
          <p:nvPr/>
        </p:nvSpPr>
        <p:spPr>
          <a:xfrm>
            <a:off x="2122545" y="692696"/>
            <a:ext cx="7943733" cy="1077218"/>
          </a:xfrm>
          <a:prstGeom prst="rect">
            <a:avLst/>
          </a:prstGeom>
          <a:noFill/>
        </p:spPr>
        <p:txBody>
          <a:bodyPr wrap="square">
            <a:spAutoFit/>
          </a:bodyPr>
          <a:lstStyle/>
          <a:p>
            <a:pPr algn="ctr"/>
            <a:r>
              <a:rPr lang="de-DE" sz="3200" u="sng" dirty="0"/>
              <a:t>Der Übergang von der </a:t>
            </a:r>
            <a:r>
              <a:rPr lang="en-US" sz="3200" u="sng" dirty="0">
                <a:solidFill>
                  <a:schemeClr val="accent2"/>
                </a:solidFill>
              </a:rPr>
              <a:t>Bilderschrift</a:t>
            </a:r>
            <a:r>
              <a:rPr lang="de-DE" sz="3200" u="sng" dirty="0"/>
              <a:t> zur </a:t>
            </a:r>
            <a:r>
              <a:rPr lang="de-DE" sz="3200" u="sng" dirty="0">
                <a:solidFill>
                  <a:schemeClr val="tx1">
                    <a:lumMod val="60000"/>
                    <a:lumOff val="40000"/>
                  </a:schemeClr>
                </a:solidFill>
              </a:rPr>
              <a:t>alphabetischen Schrift</a:t>
            </a:r>
          </a:p>
        </p:txBody>
      </p:sp>
      <p:sp>
        <p:nvSpPr>
          <p:cNvPr id="5" name="TextBox 4">
            <a:extLst>
              <a:ext uri="{FF2B5EF4-FFF2-40B4-BE49-F238E27FC236}">
                <a16:creationId xmlns:a16="http://schemas.microsoft.com/office/drawing/2014/main" id="{C69B137D-F599-2718-7D27-F7A8C2D925B3}"/>
              </a:ext>
            </a:extLst>
          </p:cNvPr>
          <p:cNvSpPr txBox="1"/>
          <p:nvPr/>
        </p:nvSpPr>
        <p:spPr>
          <a:xfrm>
            <a:off x="693812" y="2060848"/>
            <a:ext cx="11089232" cy="3785652"/>
          </a:xfrm>
          <a:prstGeom prst="rect">
            <a:avLst/>
          </a:prstGeom>
          <a:noFill/>
        </p:spPr>
        <p:txBody>
          <a:bodyPr wrap="square">
            <a:spAutoFit/>
          </a:bodyPr>
          <a:lstStyle/>
          <a:p>
            <a:pPr marL="285750" indent="-285750">
              <a:buFont typeface="Arial" panose="020B0604020202020204" pitchFamily="34" charset="0"/>
              <a:buChar char="•"/>
            </a:pPr>
            <a:r>
              <a:rPr lang="de-DE" sz="2400" dirty="0"/>
              <a:t>Es ist daher verständlich, dass, obwohl die Hieroglyphen und </a:t>
            </a:r>
            <a:r>
              <a:rPr lang="de-DE" sz="2400"/>
              <a:t>die anderen </a:t>
            </a:r>
            <a:r>
              <a:rPr lang="de-DE" sz="2400" dirty="0"/>
              <a:t>Bilderschriften, die visuellen Formen der Dinge treffend darstellten, das Bedürfnis nach einer spezifischeren, genaueren Darstellung durch die Schrift natürlich entstand</a:t>
            </a:r>
            <a:r>
              <a:rPr lang="el-GR" sz="2400" dirty="0"/>
              <a:t>.</a:t>
            </a:r>
          </a:p>
          <a:p>
            <a:pPr marL="285750" indent="-285750">
              <a:buFont typeface="Arial" panose="020B0604020202020204" pitchFamily="34" charset="0"/>
              <a:buChar char="•"/>
            </a:pPr>
            <a:r>
              <a:rPr lang="de-DE" sz="2400" dirty="0"/>
              <a:t>Es musste also ein neuer gemeinsamer Code geschaffen werden. Der erste Schritt dabei war natürlich, die bestehenden Symbole zu vereinfachen und sie so flüssig zu machen, dass sie für den täglichen Gebrauch geeignet sind. </a:t>
            </a:r>
            <a:endParaRPr lang="el-GR" sz="2400" dirty="0"/>
          </a:p>
          <a:p>
            <a:pPr marL="285750" indent="-285750">
              <a:buFont typeface="Arial" panose="020B0604020202020204" pitchFamily="34" charset="0"/>
              <a:buChar char="•"/>
            </a:pPr>
            <a:r>
              <a:rPr lang="de-DE" sz="2400" dirty="0"/>
              <a:t>So entstanden nach und nach, in einem langen Prozess, der nicht dargestellt werden kann, weil er nicht auf eine bestimmte oder wissenschaftliche Weise erfolgte, die Buchstaben des Alphabets.</a:t>
            </a:r>
            <a:endParaRPr lang="en-US" sz="2400" dirty="0"/>
          </a:p>
        </p:txBody>
      </p:sp>
    </p:spTree>
    <p:extLst>
      <p:ext uri="{BB962C8B-B14F-4D97-AF65-F5344CB8AC3E}">
        <p14:creationId xmlns:p14="http://schemas.microsoft.com/office/powerpoint/2010/main" val="262381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620688"/>
            <a:ext cx="9751060" cy="1512168"/>
          </a:xfrm>
        </p:spPr>
        <p:txBody>
          <a:bodyPr rtlCol="0">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de-DE" sz="3600" b="0" i="0" u="sng" strike="noStrike" kern="1200" cap="none" spc="0" normalizeH="0" baseline="0" noProof="0" dirty="0">
                <a:ln>
                  <a:noFill/>
                </a:ln>
                <a:solidFill>
                  <a:srgbClr val="6A3A20"/>
                </a:solidFill>
                <a:effectLst/>
                <a:uLnTx/>
                <a:uFillTx/>
                <a:latin typeface="Constantia"/>
                <a:ea typeface="+mn-ea"/>
                <a:cs typeface="+mn-cs"/>
              </a:rPr>
              <a:t>Der Übergang von der </a:t>
            </a:r>
            <a:r>
              <a:rPr kumimoji="0" lang="en-US" sz="3600" b="0" i="0" u="sng" strike="noStrike" kern="1200" cap="none" spc="0" normalizeH="0" baseline="0" noProof="0" dirty="0">
                <a:ln>
                  <a:noFill/>
                </a:ln>
                <a:solidFill>
                  <a:srgbClr val="B4914C"/>
                </a:solidFill>
                <a:effectLst/>
                <a:uLnTx/>
                <a:uFillTx/>
                <a:latin typeface="Constantia"/>
                <a:ea typeface="+mn-ea"/>
                <a:cs typeface="+mn-cs"/>
              </a:rPr>
              <a:t>Bilderschrift</a:t>
            </a:r>
            <a:r>
              <a:rPr kumimoji="0" lang="de-DE" sz="3600" b="0" i="0" u="sng" strike="noStrike" kern="1200" cap="none" spc="0" normalizeH="0" baseline="0" noProof="0" dirty="0">
                <a:ln>
                  <a:noFill/>
                </a:ln>
                <a:solidFill>
                  <a:srgbClr val="6A3A20"/>
                </a:solidFill>
                <a:effectLst/>
                <a:uLnTx/>
                <a:uFillTx/>
                <a:latin typeface="Constantia"/>
                <a:ea typeface="+mn-ea"/>
                <a:cs typeface="+mn-cs"/>
              </a:rPr>
              <a:t> zur </a:t>
            </a:r>
            <a:br>
              <a:rPr kumimoji="0" lang="de-DE" sz="3600" b="0" i="0" u="sng" strike="noStrike" kern="1200" cap="none" spc="0" normalizeH="0" baseline="0" noProof="0" dirty="0">
                <a:ln>
                  <a:noFill/>
                </a:ln>
                <a:solidFill>
                  <a:srgbClr val="6A3A20"/>
                </a:solidFill>
                <a:effectLst/>
                <a:uLnTx/>
                <a:uFillTx/>
                <a:latin typeface="Constantia"/>
                <a:ea typeface="+mn-ea"/>
                <a:cs typeface="+mn-cs"/>
              </a:rPr>
            </a:br>
            <a:r>
              <a:rPr kumimoji="0" lang="de-DE" sz="3600" b="0" i="0" u="sng" strike="noStrike" kern="1200" cap="none" spc="0" normalizeH="0" baseline="0" noProof="0" dirty="0">
                <a:ln>
                  <a:noFill/>
                </a:ln>
                <a:solidFill>
                  <a:srgbClr val="6A3A20">
                    <a:lumMod val="60000"/>
                    <a:lumOff val="40000"/>
                  </a:srgbClr>
                </a:solidFill>
                <a:effectLst/>
                <a:uLnTx/>
                <a:uFillTx/>
                <a:latin typeface="Constantia"/>
                <a:ea typeface="+mn-ea"/>
                <a:cs typeface="+mn-cs"/>
              </a:rPr>
              <a:t>alphabetischen Schrift</a:t>
            </a:r>
            <a:br>
              <a:rPr kumimoji="0" lang="de-DE" sz="3200" b="0" i="0" u="sng" strike="noStrike" kern="1200" cap="none" spc="0" normalizeH="0" baseline="0" noProof="0" dirty="0">
                <a:ln>
                  <a:noFill/>
                </a:ln>
                <a:solidFill>
                  <a:srgbClr val="6A3A20">
                    <a:lumMod val="60000"/>
                    <a:lumOff val="40000"/>
                  </a:srgbClr>
                </a:solidFill>
                <a:effectLst/>
                <a:uLnTx/>
                <a:uFillTx/>
                <a:latin typeface="Constantia"/>
                <a:ea typeface="+mn-ea"/>
                <a:cs typeface="+mn-cs"/>
              </a:rPr>
            </a:br>
            <a:endParaRPr lang="el-GR" dirty="0"/>
          </a:p>
        </p:txBody>
      </p:sp>
      <p:sp>
        <p:nvSpPr>
          <p:cNvPr id="3" name="Σύμβολο κράτησης θέσης περιεχομένου 2"/>
          <p:cNvSpPr>
            <a:spLocks noGrp="1"/>
          </p:cNvSpPr>
          <p:nvPr>
            <p:ph idx="1"/>
          </p:nvPr>
        </p:nvSpPr>
        <p:spPr>
          <a:xfrm>
            <a:off x="1218883" y="1803400"/>
            <a:ext cx="9916089" cy="4267201"/>
          </a:xfrm>
        </p:spPr>
        <p:txBody>
          <a:bodyPr rtlCol="0">
            <a:normAutofit lnSpcReduction="10000"/>
          </a:bodyPr>
          <a:lstStyle/>
          <a:p>
            <a:pPr rtl="0"/>
            <a:r>
              <a:rPr lang="de-DE" dirty="0"/>
              <a:t>Im frühen Mittelalter erhielten die europäischen Völker, die die Zivilisation entwickelt hatten, die Schrift von den Römern und Griechen. Das römische Alphabet erwies sich jedoch als effektiver als das griechische.</a:t>
            </a:r>
          </a:p>
          <a:p>
            <a:pPr rtl="0"/>
            <a:r>
              <a:rPr lang="de-DE" dirty="0"/>
              <a:t>Auch die Kirche trug wesentlich zur Entwicklung der Schrift bei, da das Schreiben im Mittelalter hauptsächlich von Geistlichen ausgeübt wurde. In den einzelnen Klöstern versuchten die Mönche, sowohl zahlreiche als auch gut geschriebene Bücher zu haben.</a:t>
            </a:r>
            <a:endParaRPr lang="el-GR" dirty="0"/>
          </a:p>
          <a:p>
            <a:pPr rtl="0"/>
            <a:r>
              <a:rPr lang="de-DE" dirty="0"/>
              <a:t>Sie begannen mit dem Kopieren bereits vorhandener Schriften. Die religiösen Zwecke und die Erscheinungsformen der priesterlichen und demotischen Schrift in Ägypten spielten im Schriftgut eine wichtige Rolle</a:t>
            </a:r>
            <a:r>
              <a:rPr lang="el-GR" dirty="0"/>
              <a:t>.</a:t>
            </a:r>
          </a:p>
        </p:txBody>
      </p:sp>
    </p:spTree>
    <p:extLst>
      <p:ext uri="{BB962C8B-B14F-4D97-AF65-F5344CB8AC3E}">
        <p14:creationId xmlns:p14="http://schemas.microsoft.com/office/powerpoint/2010/main" val="423777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5A01DB-5719-CE43-B5C8-CF31715E78AE}"/>
              </a:ext>
            </a:extLst>
          </p:cNvPr>
          <p:cNvSpPr>
            <a:spLocks noGrp="1"/>
          </p:cNvSpPr>
          <p:nvPr>
            <p:ph type="title"/>
          </p:nvPr>
        </p:nvSpPr>
        <p:spPr>
          <a:xfrm>
            <a:off x="1218883" y="692696"/>
            <a:ext cx="9751060" cy="576064"/>
          </a:xfrm>
        </p:spPr>
        <p:txBody>
          <a:bodyPr>
            <a:noAutofit/>
          </a:bodyPr>
          <a:lstStyle/>
          <a:p>
            <a:pPr algn="ctr"/>
            <a:r>
              <a:rPr lang="de-DE" u="sng" dirty="0"/>
              <a:t>Für das Schreiben verwendete Materialien</a:t>
            </a:r>
            <a:endParaRPr lang="el-GR" u="sng" dirty="0"/>
          </a:p>
        </p:txBody>
      </p:sp>
      <p:sp>
        <p:nvSpPr>
          <p:cNvPr id="3" name="Θέση περιεχομένου 2">
            <a:extLst>
              <a:ext uri="{FF2B5EF4-FFF2-40B4-BE49-F238E27FC236}">
                <a16:creationId xmlns:a16="http://schemas.microsoft.com/office/drawing/2014/main" id="{C76BBB0C-F59E-1E37-5BB2-1686E4EE0C7E}"/>
              </a:ext>
            </a:extLst>
          </p:cNvPr>
          <p:cNvSpPr>
            <a:spLocks noGrp="1"/>
          </p:cNvSpPr>
          <p:nvPr>
            <p:ph idx="1"/>
          </p:nvPr>
        </p:nvSpPr>
        <p:spPr>
          <a:xfrm>
            <a:off x="1224746" y="1700808"/>
            <a:ext cx="4860089" cy="4267201"/>
          </a:xfrm>
        </p:spPr>
        <p:txBody>
          <a:bodyPr/>
          <a:lstStyle/>
          <a:p>
            <a:pPr algn="ctr"/>
            <a:r>
              <a:rPr lang="de-DE" dirty="0"/>
              <a:t>Papyrus</a:t>
            </a:r>
            <a:endParaRPr lang="el-GR" dirty="0"/>
          </a:p>
          <a:p>
            <a:pPr algn="ctr"/>
            <a:r>
              <a:rPr lang="de-DE" dirty="0"/>
              <a:t>Rohrfeder </a:t>
            </a:r>
          </a:p>
          <a:p>
            <a:pPr algn="ctr"/>
            <a:r>
              <a:rPr lang="de-DE" dirty="0"/>
              <a:t>steinerne Denkmäler</a:t>
            </a:r>
          </a:p>
          <a:p>
            <a:pPr algn="ctr"/>
            <a:r>
              <a:rPr lang="de-DE" dirty="0"/>
              <a:t>eherne Tafeln</a:t>
            </a:r>
          </a:p>
          <a:p>
            <a:pPr algn="ctr"/>
            <a:r>
              <a:rPr lang="de-DE" dirty="0"/>
              <a:t>Tierhäute</a:t>
            </a:r>
          </a:p>
          <a:p>
            <a:pPr marL="0" indent="0" algn="ctr">
              <a:buNone/>
            </a:pPr>
            <a:endParaRPr lang="de-DE" dirty="0"/>
          </a:p>
          <a:p>
            <a:pPr marL="0" indent="0" algn="ctr">
              <a:buNone/>
            </a:pPr>
            <a:r>
              <a:rPr lang="de-DE" dirty="0"/>
              <a:t> </a:t>
            </a:r>
          </a:p>
        </p:txBody>
      </p:sp>
      <p:sp>
        <p:nvSpPr>
          <p:cNvPr id="4" name="Θέση κειμένου 3">
            <a:extLst>
              <a:ext uri="{FF2B5EF4-FFF2-40B4-BE49-F238E27FC236}">
                <a16:creationId xmlns:a16="http://schemas.microsoft.com/office/drawing/2014/main" id="{21A2803E-3A8D-23B1-78CA-B269224FD372}"/>
              </a:ext>
            </a:extLst>
          </p:cNvPr>
          <p:cNvSpPr>
            <a:spLocks noGrp="1"/>
          </p:cNvSpPr>
          <p:nvPr>
            <p:ph type="body" sz="half" idx="2"/>
          </p:nvPr>
        </p:nvSpPr>
        <p:spPr>
          <a:xfrm>
            <a:off x="6166420" y="1700808"/>
            <a:ext cx="4875531" cy="4267201"/>
          </a:xfrm>
        </p:spPr>
        <p:txBody>
          <a:bodyPr>
            <a:normAutofit/>
          </a:bodyPr>
          <a:lstStyle/>
          <a:p>
            <a:pPr marL="342900" indent="-342900" algn="ctr">
              <a:buFont typeface="Arial" panose="020B0604020202020204" pitchFamily="34" charset="0"/>
              <a:buChar char="•"/>
            </a:pPr>
            <a:r>
              <a:rPr lang="de-DE" sz="2400" dirty="0"/>
              <a:t>Leinwand</a:t>
            </a:r>
          </a:p>
          <a:p>
            <a:pPr marL="342900" indent="-342900" algn="ctr">
              <a:buFont typeface="Arial" panose="020B0604020202020204" pitchFamily="34" charset="0"/>
              <a:buChar char="•"/>
            </a:pPr>
            <a:r>
              <a:rPr lang="de-DE" sz="2400" dirty="0"/>
              <a:t>Bleifedern</a:t>
            </a:r>
          </a:p>
          <a:p>
            <a:pPr marL="342900" indent="-342900" algn="ctr">
              <a:buFont typeface="Arial" panose="020B0604020202020204" pitchFamily="34" charset="0"/>
              <a:buChar char="•"/>
            </a:pPr>
            <a:r>
              <a:rPr lang="de-DE" sz="2400" dirty="0"/>
              <a:t>Wachstafeln</a:t>
            </a:r>
          </a:p>
          <a:p>
            <a:pPr marL="342900" indent="-342900" algn="ctr">
              <a:buFont typeface="Arial" panose="020B0604020202020204" pitchFamily="34" charset="0"/>
              <a:buChar char="•"/>
            </a:pPr>
            <a:r>
              <a:rPr lang="de-DE" sz="2400" dirty="0"/>
              <a:t>Griffeln</a:t>
            </a:r>
          </a:p>
          <a:p>
            <a:pPr marL="342900" indent="-342900" algn="ctr">
              <a:buFont typeface="Arial" panose="020B0604020202020204" pitchFamily="34" charset="0"/>
              <a:buChar char="•"/>
            </a:pPr>
            <a:r>
              <a:rPr lang="de-DE" sz="2400" dirty="0"/>
              <a:t>Salzsieder</a:t>
            </a:r>
          </a:p>
          <a:p>
            <a:pPr algn="ctr"/>
            <a:r>
              <a:rPr lang="de-DE" sz="2400" dirty="0"/>
              <a:t> </a:t>
            </a:r>
            <a:endParaRPr lang="el-GR" sz="2400" dirty="0"/>
          </a:p>
        </p:txBody>
      </p:sp>
      <p:sp>
        <p:nvSpPr>
          <p:cNvPr id="8" name="TextBox 7">
            <a:extLst>
              <a:ext uri="{FF2B5EF4-FFF2-40B4-BE49-F238E27FC236}">
                <a16:creationId xmlns:a16="http://schemas.microsoft.com/office/drawing/2014/main" id="{AFDC4DCD-5A78-084C-B9D0-22A58F4242F4}"/>
              </a:ext>
            </a:extLst>
          </p:cNvPr>
          <p:cNvSpPr txBox="1"/>
          <p:nvPr/>
        </p:nvSpPr>
        <p:spPr>
          <a:xfrm>
            <a:off x="5158308" y="4653136"/>
            <a:ext cx="2016224" cy="461665"/>
          </a:xfrm>
          <a:prstGeom prst="rect">
            <a:avLst/>
          </a:prstGeom>
          <a:noFill/>
        </p:spPr>
        <p:txBody>
          <a:bodyPr wrap="square">
            <a:spAutoFit/>
          </a:bodyPr>
          <a:lstStyle/>
          <a:p>
            <a:pPr marL="285750" indent="-285750" algn="ctr">
              <a:buFont typeface="Arial" panose="020B0604020202020204" pitchFamily="34" charset="0"/>
              <a:buChar char="•"/>
            </a:pPr>
            <a:r>
              <a:rPr lang="de-DE" sz="2400" dirty="0"/>
              <a:t>Pergament</a:t>
            </a:r>
            <a:r>
              <a:rPr lang="de-DE" dirty="0"/>
              <a:t> </a:t>
            </a:r>
            <a:endParaRPr lang="el-GR" dirty="0"/>
          </a:p>
        </p:txBody>
      </p:sp>
    </p:spTree>
    <p:extLst>
      <p:ext uri="{BB962C8B-B14F-4D97-AF65-F5344CB8AC3E}">
        <p14:creationId xmlns:p14="http://schemas.microsoft.com/office/powerpoint/2010/main" val="118746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B2EE43-05FC-B1BA-161A-4D7CB45B780D}"/>
              </a:ext>
            </a:extLst>
          </p:cNvPr>
          <p:cNvSpPr>
            <a:spLocks noGrp="1"/>
          </p:cNvSpPr>
          <p:nvPr>
            <p:ph type="title"/>
          </p:nvPr>
        </p:nvSpPr>
        <p:spPr>
          <a:xfrm>
            <a:off x="1218882" y="692696"/>
            <a:ext cx="9751060" cy="619472"/>
          </a:xfrm>
        </p:spPr>
        <p:txBody>
          <a:bodyPr/>
          <a:lstStyle/>
          <a:p>
            <a:pPr algn="ctr"/>
            <a:r>
              <a:rPr kumimoji="0" lang="de-DE" sz="3200" b="0" i="0" u="sng" strike="noStrike" kern="1200" cap="none" spc="0" normalizeH="0" baseline="0" noProof="0" dirty="0">
                <a:ln>
                  <a:noFill/>
                </a:ln>
                <a:solidFill>
                  <a:srgbClr val="6A3A20"/>
                </a:solidFill>
                <a:effectLst/>
                <a:uLnTx/>
                <a:uFillTx/>
                <a:latin typeface="Constantia"/>
                <a:ea typeface="+mj-ea"/>
                <a:cs typeface="+mj-cs"/>
              </a:rPr>
              <a:t>Die Entwicklung der Schrift</a:t>
            </a:r>
            <a:endParaRPr lang="el-GR" dirty="0"/>
          </a:p>
        </p:txBody>
      </p:sp>
      <p:sp>
        <p:nvSpPr>
          <p:cNvPr id="3" name="Θέση περιεχομένου 2">
            <a:extLst>
              <a:ext uri="{FF2B5EF4-FFF2-40B4-BE49-F238E27FC236}">
                <a16:creationId xmlns:a16="http://schemas.microsoft.com/office/drawing/2014/main" id="{57BF53AF-EDF9-1A8C-71CD-B7C829E2EDD2}"/>
              </a:ext>
            </a:extLst>
          </p:cNvPr>
          <p:cNvSpPr>
            <a:spLocks noGrp="1"/>
          </p:cNvSpPr>
          <p:nvPr>
            <p:ph idx="1"/>
          </p:nvPr>
        </p:nvSpPr>
        <p:spPr>
          <a:xfrm>
            <a:off x="693812" y="1556792"/>
            <a:ext cx="6602281" cy="4104455"/>
          </a:xfrm>
        </p:spPr>
        <p:txBody>
          <a:bodyPr>
            <a:normAutofit fontScale="70000" lnSpcReduction="20000"/>
          </a:bodyPr>
          <a:lstStyle/>
          <a:p>
            <a:pPr marL="0" indent="0" algn="just">
              <a:lnSpc>
                <a:spcPct val="120000"/>
              </a:lnSpc>
              <a:buNone/>
            </a:pPr>
            <a:r>
              <a:rPr lang="de-DE" sz="2600" dirty="0"/>
              <a:t>Die Schrift wurde im Laufe der Zeit unterteilt in klein und groß, einfach, gerade, großgeschrieben, rund, monographisch und kalligraphisch. Während man die Ansprüche an Schönheit der Formen keineswegs aufgab, trat nun Geläufigkeit und Handgerechtigkeit in den Vordergrund, bis endlich in unserem Jahrhundert die einfache, unverzerrte Schreibschrift auf Papier einen Grad der Vollendung erreichte. Wir bewundern uns staunend an den Arbeiten eines Peton in London und eines Heinrigs in Köln bewundern, von denen jener die höchste Ausbildung der lateinischen, dieser der deutschen Schönschrift, wie sich letztere im Laufe der Zeit aus der gotischen Mönchsschrift entwickelt hatte. Die gewöhnliche Buchstabenschrift der europäischen Kulturvölker scheint hiermit zu einem Abschluss gelangt zu sein.</a:t>
            </a:r>
          </a:p>
          <a:p>
            <a:endParaRPr lang="el-GR" dirty="0"/>
          </a:p>
        </p:txBody>
      </p:sp>
      <p:pic>
        <p:nvPicPr>
          <p:cNvPr id="5" name="Εικόνα 4">
            <a:extLst>
              <a:ext uri="{FF2B5EF4-FFF2-40B4-BE49-F238E27FC236}">
                <a16:creationId xmlns:a16="http://schemas.microsoft.com/office/drawing/2014/main" id="{27965D98-5AA5-CAE2-3F59-77A7B155ADFC}"/>
              </a:ext>
            </a:extLst>
          </p:cNvPr>
          <p:cNvPicPr>
            <a:picLocks noChangeAspect="1"/>
          </p:cNvPicPr>
          <p:nvPr/>
        </p:nvPicPr>
        <p:blipFill>
          <a:blip r:embed="rId2"/>
          <a:stretch>
            <a:fillRect/>
          </a:stretch>
        </p:blipFill>
        <p:spPr>
          <a:xfrm>
            <a:off x="7390556" y="1556792"/>
            <a:ext cx="4210836" cy="3700593"/>
          </a:xfrm>
          <a:prstGeom prst="rect">
            <a:avLst/>
          </a:prstGeom>
        </p:spPr>
      </p:pic>
    </p:spTree>
    <p:extLst>
      <p:ext uri="{BB962C8B-B14F-4D97-AF65-F5344CB8AC3E}">
        <p14:creationId xmlns:p14="http://schemas.microsoft.com/office/powerpoint/2010/main" val="427345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5CE39B-D26A-11E1-627A-4F13A113C5D4}"/>
              </a:ext>
            </a:extLst>
          </p:cNvPr>
          <p:cNvSpPr>
            <a:spLocks noGrp="1"/>
          </p:cNvSpPr>
          <p:nvPr>
            <p:ph type="title"/>
          </p:nvPr>
        </p:nvSpPr>
        <p:spPr>
          <a:xfrm>
            <a:off x="1218882" y="787400"/>
            <a:ext cx="9751060" cy="619472"/>
          </a:xfrm>
        </p:spPr>
        <p:txBody>
          <a:bodyPr/>
          <a:lstStyle/>
          <a:p>
            <a:pPr algn="ctr"/>
            <a:r>
              <a:rPr lang="de-DE" u="sng" dirty="0"/>
              <a:t>Schlussfolgerung</a:t>
            </a:r>
            <a:endParaRPr lang="el-GR" u="sng" dirty="0"/>
          </a:p>
        </p:txBody>
      </p:sp>
      <p:sp>
        <p:nvSpPr>
          <p:cNvPr id="3" name="Θέση περιεχομένου 2">
            <a:extLst>
              <a:ext uri="{FF2B5EF4-FFF2-40B4-BE49-F238E27FC236}">
                <a16:creationId xmlns:a16="http://schemas.microsoft.com/office/drawing/2014/main" id="{220B51B9-EC8D-950E-65D3-62E6FFEA4AE7}"/>
              </a:ext>
            </a:extLst>
          </p:cNvPr>
          <p:cNvSpPr>
            <a:spLocks noGrp="1"/>
          </p:cNvSpPr>
          <p:nvPr>
            <p:ph idx="1"/>
          </p:nvPr>
        </p:nvSpPr>
        <p:spPr/>
        <p:txBody>
          <a:bodyPr/>
          <a:lstStyle/>
          <a:p>
            <a:pPr marL="0" indent="0">
              <a:buNone/>
            </a:pPr>
            <a:r>
              <a:rPr lang="de-DE" dirty="0"/>
              <a:t>Die Geschichte der Bild- und Buchstabenschrift ist so lang und komplex wie die Geschichte der Menschheit, die sie tagtäglich begleitet. Daher konnte ich nicht alle Informationen dazu angemessen darstellen. Ich habe jedoch versucht, Ihnen die grundlegendsten Informationen über ihre Entstehung und Entwicklung zu geben. </a:t>
            </a:r>
            <a:endParaRPr lang="el-GR" dirty="0"/>
          </a:p>
          <a:p>
            <a:pPr marL="0" indent="0">
              <a:buNone/>
            </a:pPr>
            <a:r>
              <a:rPr lang="de-DE" dirty="0"/>
              <a:t>Ich hoffe, Sie haben etwas Neues gelernt, und wenn Sie das nächste Mal eine Schriftart für Ihre Arbeit auswählen, fragen Sie sich vielleicht sogar, auch wie sie entstanden ist!</a:t>
            </a:r>
            <a:endParaRPr lang="el-GR" dirty="0"/>
          </a:p>
        </p:txBody>
      </p:sp>
    </p:spTree>
    <p:extLst>
      <p:ext uri="{BB962C8B-B14F-4D97-AF65-F5344CB8AC3E}">
        <p14:creationId xmlns:p14="http://schemas.microsoft.com/office/powerpoint/2010/main" val="214786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8481D0-D744-78A4-805E-4152C3E90454}"/>
              </a:ext>
            </a:extLst>
          </p:cNvPr>
          <p:cNvSpPr>
            <a:spLocks noGrp="1"/>
          </p:cNvSpPr>
          <p:nvPr>
            <p:ph type="title"/>
          </p:nvPr>
        </p:nvSpPr>
        <p:spPr>
          <a:xfrm>
            <a:off x="1125860" y="325120"/>
            <a:ext cx="9751060" cy="1168400"/>
          </a:xfrm>
        </p:spPr>
        <p:txBody>
          <a:bodyPr/>
          <a:lstStyle/>
          <a:p>
            <a:pPr algn="ctr"/>
            <a:r>
              <a:rPr lang="en-US" u="sng" dirty="0"/>
              <a:t>Literaturverzeichnis</a:t>
            </a:r>
            <a:endParaRPr lang="el-GR" u="sng" dirty="0"/>
          </a:p>
        </p:txBody>
      </p:sp>
      <p:pic>
        <p:nvPicPr>
          <p:cNvPr id="8" name="Θέση εικόνας 7">
            <a:extLst>
              <a:ext uri="{FF2B5EF4-FFF2-40B4-BE49-F238E27FC236}">
                <a16:creationId xmlns:a16="http://schemas.microsoft.com/office/drawing/2014/main" id="{13E4E4F1-85C8-170F-8330-8AC80C4F2C3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8" r="-8" b="3069"/>
          <a:stretch/>
        </p:blipFill>
        <p:spPr>
          <a:xfrm>
            <a:off x="7894612" y="2132856"/>
            <a:ext cx="3888432" cy="3024336"/>
          </a:xfrm>
        </p:spPr>
      </p:pic>
      <p:sp>
        <p:nvSpPr>
          <p:cNvPr id="6" name="TextBox 5">
            <a:extLst>
              <a:ext uri="{FF2B5EF4-FFF2-40B4-BE49-F238E27FC236}">
                <a16:creationId xmlns:a16="http://schemas.microsoft.com/office/drawing/2014/main" id="{F81D1AAF-4A73-8A4A-49F7-9AB72DFB539E}"/>
              </a:ext>
            </a:extLst>
          </p:cNvPr>
          <p:cNvSpPr txBox="1"/>
          <p:nvPr/>
        </p:nvSpPr>
        <p:spPr>
          <a:xfrm>
            <a:off x="1269876" y="2166436"/>
            <a:ext cx="6408712" cy="3539430"/>
          </a:xfrm>
          <a:prstGeom prst="rect">
            <a:avLst/>
          </a:prstGeom>
          <a:noFill/>
        </p:spPr>
        <p:txBody>
          <a:bodyPr wrap="square">
            <a:spAutoFit/>
          </a:bodyPr>
          <a:lstStyle/>
          <a:p>
            <a:pPr marL="285750" indent="-285750">
              <a:buFont typeface="Wingdings" panose="05000000000000000000" pitchFamily="2" charset="2"/>
              <a:buChar char="Ø"/>
            </a:pPr>
            <a:r>
              <a:rPr lang="de-DE" sz="14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https://www.planetwissen.de/gesellschaft/lernen/erfindung_der_schrift/index.html</a:t>
            </a:r>
            <a:r>
              <a:rPr lang="de-DE" sz="1400" dirty="0">
                <a:solidFill>
                  <a:schemeClr val="accent1">
                    <a:lumMod val="60000"/>
                    <a:lumOff val="40000"/>
                  </a:schemeClr>
                </a:solidFill>
              </a:rPr>
              <a:t>  </a:t>
            </a:r>
          </a:p>
          <a:p>
            <a:pPr marL="285750" indent="-285750">
              <a:buFont typeface="Wingdings" panose="05000000000000000000" pitchFamily="2" charset="2"/>
              <a:buChar char="Ø"/>
            </a:pPr>
            <a:r>
              <a:rPr lang="de-DE" sz="1400" dirty="0">
                <a:solidFill>
                  <a:schemeClr val="accent1">
                    <a:lumMod val="60000"/>
                    <a:lumOff val="40000"/>
                  </a:schemeClr>
                </a:solidFill>
                <a:hlinkClick r:id="rId4">
                  <a:extLst>
                    <a:ext uri="{A12FA001-AC4F-418D-AE19-62706E023703}">
                      <ahyp:hlinkClr xmlns:ahyp="http://schemas.microsoft.com/office/drawing/2018/hyperlinkcolor" val="tx"/>
                    </a:ext>
                  </a:extLst>
                </a:hlinkClick>
              </a:rPr>
              <a:t>https://www.bpb.de/themen/medien-journalismus/bilder-in-geschichte-und-politik/73087/bild-und-schrift/</a:t>
            </a:r>
            <a:r>
              <a:rPr lang="de-DE" sz="1400" dirty="0">
                <a:solidFill>
                  <a:schemeClr val="accent1">
                    <a:lumMod val="60000"/>
                    <a:lumOff val="40000"/>
                  </a:schemeClr>
                </a:solidFill>
              </a:rPr>
              <a:t> </a:t>
            </a:r>
          </a:p>
          <a:p>
            <a:pPr marL="285750" indent="-285750">
              <a:buFont typeface="Wingdings" panose="05000000000000000000" pitchFamily="2" charset="2"/>
              <a:buChar char="Ø"/>
            </a:pPr>
            <a:r>
              <a:rPr lang="de-DE" sz="1400" dirty="0">
                <a:solidFill>
                  <a:schemeClr val="accent1">
                    <a:lumMod val="60000"/>
                    <a:lumOff val="40000"/>
                  </a:schemeClr>
                </a:solidFill>
                <a:hlinkClick r:id="rId5">
                  <a:extLst>
                    <a:ext uri="{A12FA001-AC4F-418D-AE19-62706E023703}">
                      <ahyp:hlinkClr xmlns:ahyp="http://schemas.microsoft.com/office/drawing/2018/hyperlinkcolor" val="tx"/>
                    </a:ext>
                  </a:extLst>
                </a:hlinkClick>
              </a:rPr>
              <a:t>https://www.duden.de/rechtschreibung/Bilderschrift</a:t>
            </a:r>
            <a:r>
              <a:rPr lang="de-DE" sz="1400" dirty="0">
                <a:solidFill>
                  <a:schemeClr val="accent1">
                    <a:lumMod val="60000"/>
                    <a:lumOff val="40000"/>
                  </a:schemeClr>
                </a:solidFill>
              </a:rPr>
              <a:t> </a:t>
            </a:r>
            <a:endParaRPr lang="el-GR" sz="1400" dirty="0">
              <a:solidFill>
                <a:schemeClr val="accent1">
                  <a:lumMod val="60000"/>
                  <a:lumOff val="40000"/>
                </a:schemeClr>
              </a:solidFill>
            </a:endParaRPr>
          </a:p>
          <a:p>
            <a:pPr marL="285750" indent="-285750">
              <a:buFont typeface="Wingdings" panose="05000000000000000000" pitchFamily="2" charset="2"/>
              <a:buChar char="Ø"/>
            </a:pPr>
            <a:r>
              <a:rPr lang="de-DE" sz="1400" dirty="0">
                <a:solidFill>
                  <a:schemeClr val="accent1">
                    <a:lumMod val="60000"/>
                    <a:lumOff val="40000"/>
                  </a:schemeClr>
                </a:solidFill>
              </a:rPr>
              <a:t>Jan Assmann (Heidelberg)</a:t>
            </a:r>
            <a:r>
              <a:rPr lang="el-GR" sz="1400" dirty="0">
                <a:solidFill>
                  <a:schemeClr val="accent1">
                    <a:lumMod val="60000"/>
                    <a:lumOff val="40000"/>
                  </a:schemeClr>
                </a:solidFill>
              </a:rPr>
              <a:t>,</a:t>
            </a:r>
            <a:r>
              <a:rPr lang="de-DE" sz="1400" dirty="0">
                <a:solidFill>
                  <a:schemeClr val="accent1">
                    <a:lumMod val="60000"/>
                    <a:lumOff val="40000"/>
                  </a:schemeClr>
                </a:solidFill>
              </a:rPr>
              <a:t> Hieroglyphen als mnemotechnisches System William Warburton und die Grammatologie des 18. Jahrhunderts, Originalveröffentlichung in: Jörg Jochen Berns, Wolfgang Neuber (</a:t>
            </a:r>
            <a:r>
              <a:rPr lang="de-DE" sz="1400" dirty="0" err="1">
                <a:solidFill>
                  <a:schemeClr val="accent1">
                    <a:lumMod val="60000"/>
                    <a:lumOff val="40000"/>
                  </a:schemeClr>
                </a:solidFill>
              </a:rPr>
              <a:t>Hg</a:t>
            </a:r>
            <a:r>
              <a:rPr lang="de-DE" sz="1400" dirty="0">
                <a:solidFill>
                  <a:schemeClr val="accent1">
                    <a:lumMod val="60000"/>
                    <a:lumOff val="40000"/>
                  </a:schemeClr>
                </a:solidFill>
              </a:rPr>
              <a:t>.), Seelenmaschinen. Gattungstraditionen, Funktionen und Leistungsgrenzen der Memotechniken vom späten Mittelalter bis zum Beginn der Moderne (Frühneuzeit-Studien N.F. 2), Wien ; Köln ; Weimar 2000, S. 711-724</a:t>
            </a:r>
          </a:p>
          <a:p>
            <a:pPr marL="285750" indent="-285750">
              <a:buFont typeface="Wingdings" panose="05000000000000000000" pitchFamily="2" charset="2"/>
              <a:buChar char="Ø"/>
            </a:pPr>
            <a:r>
              <a:rPr lang="en-US" sz="1400" dirty="0">
                <a:solidFill>
                  <a:schemeClr val="accent1">
                    <a:lumMod val="60000"/>
                    <a:lumOff val="40000"/>
                  </a:schemeClr>
                </a:solidFill>
              </a:rPr>
              <a:t>Bjorn Jespersen and Chris Reintges, © 2008 The Philosophical Forum, Inc.,</a:t>
            </a:r>
            <a:r>
              <a:rPr lang="en-US" sz="1400" dirty="0"/>
              <a:t> </a:t>
            </a:r>
            <a:r>
              <a:rPr lang="en-US" sz="1400" dirty="0">
                <a:solidFill>
                  <a:schemeClr val="accent1">
                    <a:lumMod val="60000"/>
                    <a:lumOff val="40000"/>
                  </a:schemeClr>
                </a:solidFill>
              </a:rPr>
              <a:t>Tracarian Sätze, Egyptian Hieroglyphs, and the very idea of script as picture</a:t>
            </a:r>
          </a:p>
          <a:p>
            <a:pPr marL="285750" indent="-285750">
              <a:buFont typeface="Wingdings" panose="05000000000000000000" pitchFamily="2" charset="2"/>
              <a:buChar char="Ø"/>
            </a:pPr>
            <a:r>
              <a:rPr lang="en-US" sz="1400" dirty="0">
                <a:solidFill>
                  <a:schemeClr val="accent1">
                    <a:lumMod val="60000"/>
                    <a:lumOff val="40000"/>
                  </a:schemeClr>
                </a:solidFill>
              </a:rPr>
              <a:t> Dr. F. Stolze, Con der Bilderschrift zur Stenographie, S.6</a:t>
            </a:r>
            <a:r>
              <a:rPr lang="sw-KE" sz="1400" dirty="0">
                <a:solidFill>
                  <a:schemeClr val="accent1">
                    <a:lumMod val="60000"/>
                    <a:lumOff val="40000"/>
                  </a:schemeClr>
                </a:solidFill>
              </a:rPr>
              <a:t>-8.</a:t>
            </a:r>
            <a:endParaRPr lang="en-US" sz="1400" dirty="0">
              <a:solidFill>
                <a:schemeClr val="accent1">
                  <a:lumMod val="60000"/>
                  <a:lumOff val="40000"/>
                </a:schemeClr>
              </a:solidFill>
            </a:endParaRPr>
          </a:p>
          <a:p>
            <a:pPr marL="285750" indent="-285750">
              <a:buFont typeface="Wingdings" panose="05000000000000000000" pitchFamily="2" charset="2"/>
              <a:buChar char="Ø"/>
            </a:pPr>
            <a:endParaRPr lang="en-US" sz="1400" dirty="0">
              <a:solidFill>
                <a:schemeClr val="accent1">
                  <a:lumMod val="60000"/>
                  <a:lumOff val="40000"/>
                </a:schemeClr>
              </a:solidFill>
            </a:endParaRPr>
          </a:p>
          <a:p>
            <a:pPr marL="285750" indent="-285750">
              <a:buFont typeface="Wingdings" panose="05000000000000000000" pitchFamily="2" charset="2"/>
              <a:buChar char="Ø"/>
            </a:pPr>
            <a:endParaRPr lang="el-GR" sz="1400" dirty="0">
              <a:solidFill>
                <a:schemeClr val="accent1">
                  <a:lumMod val="60000"/>
                  <a:lumOff val="40000"/>
                </a:schemeClr>
              </a:solidFill>
            </a:endParaRPr>
          </a:p>
        </p:txBody>
      </p:sp>
    </p:spTree>
    <p:extLst>
      <p:ext uri="{BB962C8B-B14F-4D97-AF65-F5344CB8AC3E}">
        <p14:creationId xmlns:p14="http://schemas.microsoft.com/office/powerpoint/2010/main" val="24493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E1D98E-2A22-F83A-E800-372E33245F9E}"/>
              </a:ext>
            </a:extLst>
          </p:cNvPr>
          <p:cNvSpPr>
            <a:spLocks noGrp="1"/>
          </p:cNvSpPr>
          <p:nvPr>
            <p:ph type="title"/>
          </p:nvPr>
        </p:nvSpPr>
        <p:spPr>
          <a:xfrm>
            <a:off x="1218883" y="431800"/>
            <a:ext cx="9751060" cy="1052984"/>
          </a:xfrm>
        </p:spPr>
        <p:txBody>
          <a:bodyPr/>
          <a:lstStyle/>
          <a:p>
            <a:pPr algn="ctr"/>
            <a:r>
              <a:rPr lang="de-DE" u="sng" dirty="0"/>
              <a:t>Einführung </a:t>
            </a:r>
            <a:endParaRPr lang="el-GR" u="sng" dirty="0"/>
          </a:p>
        </p:txBody>
      </p:sp>
      <p:sp>
        <p:nvSpPr>
          <p:cNvPr id="3" name="Θέση περιεχομένου 2">
            <a:extLst>
              <a:ext uri="{FF2B5EF4-FFF2-40B4-BE49-F238E27FC236}">
                <a16:creationId xmlns:a16="http://schemas.microsoft.com/office/drawing/2014/main" id="{C7655F3E-F92D-0C0E-54D8-E3EBDD84E34B}"/>
              </a:ext>
            </a:extLst>
          </p:cNvPr>
          <p:cNvSpPr>
            <a:spLocks noGrp="1"/>
          </p:cNvSpPr>
          <p:nvPr>
            <p:ph idx="1"/>
          </p:nvPr>
        </p:nvSpPr>
        <p:spPr>
          <a:xfrm>
            <a:off x="1218883" y="1700808"/>
            <a:ext cx="9751060" cy="4267200"/>
          </a:xfrm>
        </p:spPr>
        <p:txBody>
          <a:bodyPr>
            <a:normAutofit lnSpcReduction="10000"/>
          </a:bodyPr>
          <a:lstStyle/>
          <a:p>
            <a:r>
              <a:rPr lang="de-DE" dirty="0"/>
              <a:t>Haben Sie sich jemals gefragt, </a:t>
            </a:r>
            <a:r>
              <a:rPr lang="de-DE" dirty="0">
                <a:solidFill>
                  <a:schemeClr val="tx1">
                    <a:lumMod val="60000"/>
                    <a:lumOff val="40000"/>
                  </a:schemeClr>
                </a:solidFill>
              </a:rPr>
              <a:t>warum die Schrift geschaffen wurde</a:t>
            </a:r>
            <a:r>
              <a:rPr lang="de-DE" dirty="0"/>
              <a:t>? Haben Sie eine Idee?</a:t>
            </a:r>
          </a:p>
          <a:p>
            <a:r>
              <a:rPr lang="de-DE" dirty="0">
                <a:solidFill>
                  <a:schemeClr val="accent1">
                    <a:lumMod val="60000"/>
                    <a:lumOff val="40000"/>
                  </a:schemeClr>
                </a:solidFill>
              </a:rPr>
              <a:t>„Ein Bild sagt mehr als tausend Worte“ </a:t>
            </a:r>
            <a:r>
              <a:rPr lang="de-DE" dirty="0"/>
              <a:t>, was denken Sie dafür?</a:t>
            </a:r>
          </a:p>
          <a:p>
            <a:r>
              <a:rPr lang="de-DE" dirty="0">
                <a:solidFill>
                  <a:schemeClr val="tx1">
                    <a:lumMod val="60000"/>
                    <a:lumOff val="40000"/>
                  </a:schemeClr>
                </a:solidFill>
              </a:rPr>
              <a:t>“Das Bild steht am Anfang aller Schrift”</a:t>
            </a:r>
            <a:r>
              <a:rPr lang="el-GR" dirty="0">
                <a:solidFill>
                  <a:schemeClr val="tx1">
                    <a:lumMod val="60000"/>
                    <a:lumOff val="40000"/>
                  </a:schemeClr>
                </a:solidFill>
              </a:rPr>
              <a:t> </a:t>
            </a:r>
            <a:r>
              <a:rPr lang="el-GR" dirty="0"/>
              <a:t>,</a:t>
            </a:r>
            <a:r>
              <a:rPr lang="de-DE" dirty="0"/>
              <a:t> ist dieser Ausdruck Ihrer Meinung nach korrekt?</a:t>
            </a:r>
            <a:endParaRPr lang="el-GR" dirty="0"/>
          </a:p>
          <a:p>
            <a:r>
              <a:rPr lang="de-DE" dirty="0"/>
              <a:t>Wie vollzog sich der Übergang von der </a:t>
            </a:r>
            <a:r>
              <a:rPr lang="de-DE" dirty="0">
                <a:solidFill>
                  <a:schemeClr val="tx1">
                    <a:lumMod val="60000"/>
                    <a:lumOff val="40000"/>
                  </a:schemeClr>
                </a:solidFill>
              </a:rPr>
              <a:t>Bilderschrift </a:t>
            </a:r>
            <a:r>
              <a:rPr lang="de-DE" dirty="0"/>
              <a:t>zur </a:t>
            </a:r>
            <a:r>
              <a:rPr lang="de-DE" dirty="0">
                <a:solidFill>
                  <a:schemeClr val="tx1">
                    <a:lumMod val="60000"/>
                    <a:lumOff val="40000"/>
                  </a:schemeClr>
                </a:solidFill>
              </a:rPr>
              <a:t>alphabetischen Schrift</a:t>
            </a:r>
            <a:r>
              <a:rPr lang="de-DE" dirty="0"/>
              <a:t>?</a:t>
            </a:r>
            <a:endParaRPr lang="el-GR" dirty="0"/>
          </a:p>
          <a:p>
            <a:r>
              <a:rPr lang="de-DE" dirty="0">
                <a:solidFill>
                  <a:schemeClr val="tx1">
                    <a:lumMod val="60000"/>
                    <a:lumOff val="40000"/>
                  </a:schemeClr>
                </a:solidFill>
              </a:rPr>
              <a:t>Welche Materialien</a:t>
            </a:r>
            <a:r>
              <a:rPr lang="de-DE" dirty="0"/>
              <a:t> haben die Menschen ursprünglich zum Schreiben verwendet?</a:t>
            </a:r>
            <a:endParaRPr lang="el-GR" dirty="0"/>
          </a:p>
          <a:p>
            <a:r>
              <a:rPr lang="de-DE" dirty="0"/>
              <a:t>Wie hat sich das Schreiben </a:t>
            </a:r>
            <a:r>
              <a:rPr lang="de-DE" dirty="0">
                <a:solidFill>
                  <a:schemeClr val="tx1">
                    <a:lumMod val="60000"/>
                    <a:lumOff val="40000"/>
                  </a:schemeClr>
                </a:solidFill>
              </a:rPr>
              <a:t>entwickelt</a:t>
            </a:r>
            <a:r>
              <a:rPr lang="de-DE" dirty="0"/>
              <a:t>?</a:t>
            </a:r>
          </a:p>
          <a:p>
            <a:endParaRPr lang="de-DE" dirty="0">
              <a:solidFill>
                <a:schemeClr val="tx1">
                  <a:lumMod val="60000"/>
                  <a:lumOff val="40000"/>
                </a:schemeClr>
              </a:solidFill>
            </a:endParaRPr>
          </a:p>
          <a:p>
            <a:endParaRPr lang="de-DE" dirty="0"/>
          </a:p>
          <a:p>
            <a:endParaRPr lang="el-GR" dirty="0"/>
          </a:p>
        </p:txBody>
      </p:sp>
    </p:spTree>
    <p:extLst>
      <p:ext uri="{BB962C8B-B14F-4D97-AF65-F5344CB8AC3E}">
        <p14:creationId xmlns:p14="http://schemas.microsoft.com/office/powerpoint/2010/main" val="338606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εικόνας 5">
            <a:extLst>
              <a:ext uri="{FF2B5EF4-FFF2-40B4-BE49-F238E27FC236}">
                <a16:creationId xmlns:a16="http://schemas.microsoft.com/office/drawing/2014/main" id="{E4AF4B3F-F456-3713-9E18-41A631417371}"/>
              </a:ext>
            </a:extLst>
          </p:cNvPr>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l="4703" r="4703" b="6563"/>
          <a:stretch/>
        </p:blipFill>
        <p:spPr>
          <a:xfrm>
            <a:off x="2673349" y="692696"/>
            <a:ext cx="6842125" cy="3960440"/>
          </a:xfrm>
        </p:spPr>
      </p:pic>
      <p:sp>
        <p:nvSpPr>
          <p:cNvPr id="8" name="TextBox 7">
            <a:extLst>
              <a:ext uri="{FF2B5EF4-FFF2-40B4-BE49-F238E27FC236}">
                <a16:creationId xmlns:a16="http://schemas.microsoft.com/office/drawing/2014/main" id="{C2B10369-556B-33C1-3C4C-B69290BAE76B}"/>
              </a:ext>
            </a:extLst>
          </p:cNvPr>
          <p:cNvSpPr txBox="1"/>
          <p:nvPr/>
        </p:nvSpPr>
        <p:spPr>
          <a:xfrm>
            <a:off x="2494012" y="4869160"/>
            <a:ext cx="7344816" cy="523220"/>
          </a:xfrm>
          <a:prstGeom prst="rect">
            <a:avLst/>
          </a:prstGeom>
          <a:noFill/>
        </p:spPr>
        <p:txBody>
          <a:bodyPr wrap="square">
            <a:spAutoFit/>
          </a:bodyPr>
          <a:lstStyle/>
          <a:p>
            <a:pPr algn="ctr"/>
            <a:r>
              <a:rPr lang="de-DE" sz="2800" dirty="0">
                <a:solidFill>
                  <a:schemeClr val="bg2">
                    <a:lumMod val="50000"/>
                  </a:schemeClr>
                </a:solidFill>
              </a:rPr>
              <a:t>Vielen Dank </a:t>
            </a:r>
            <a:r>
              <a:rPr lang="de-DE" sz="2800">
                <a:solidFill>
                  <a:schemeClr val="bg2">
                    <a:lumMod val="50000"/>
                  </a:schemeClr>
                </a:solidFill>
              </a:rPr>
              <a:t>für Ihre </a:t>
            </a:r>
            <a:r>
              <a:rPr lang="de-DE" sz="2800" dirty="0">
                <a:solidFill>
                  <a:schemeClr val="bg2">
                    <a:lumMod val="50000"/>
                  </a:schemeClr>
                </a:solidFill>
              </a:rPr>
              <a:t>Aufmerksamkeit</a:t>
            </a:r>
            <a:r>
              <a:rPr lang="el-GR" sz="2800" dirty="0">
                <a:solidFill>
                  <a:schemeClr val="bg2">
                    <a:lumMod val="50000"/>
                  </a:schemeClr>
                </a:solidFill>
              </a:rPr>
              <a:t>!</a:t>
            </a:r>
            <a:endParaRPr lang="de-DE" sz="2800" dirty="0">
              <a:solidFill>
                <a:schemeClr val="bg2">
                  <a:lumMod val="50000"/>
                </a:schemeClr>
              </a:solidFill>
            </a:endParaRPr>
          </a:p>
        </p:txBody>
      </p:sp>
    </p:spTree>
    <p:extLst>
      <p:ext uri="{BB962C8B-B14F-4D97-AF65-F5344CB8AC3E}">
        <p14:creationId xmlns:p14="http://schemas.microsoft.com/office/powerpoint/2010/main" val="33527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1071" y="404664"/>
            <a:ext cx="9751060" cy="1168400"/>
          </a:xfrm>
        </p:spPr>
        <p:txBody>
          <a:bodyPr rtlCol="0"/>
          <a:lstStyle/>
          <a:p>
            <a:pPr algn="ctr" rtl="0"/>
            <a:r>
              <a:rPr lang="de-DE" u="sng" dirty="0">
                <a:latin typeface="Times New Roman" panose="02020603050405020304" pitchFamily="18" charset="0"/>
                <a:cs typeface="Times New Roman" panose="02020603050405020304" pitchFamily="18" charset="0"/>
              </a:rPr>
              <a:t>Inhaltsverzeichnis</a:t>
            </a:r>
            <a:endParaRPr lang="el-GR" u="sng" dirty="0">
              <a:latin typeface="Times New Roman" panose="02020603050405020304" pitchFamily="18" charset="0"/>
              <a:cs typeface="Times New Roman" panose="02020603050405020304" pitchFamily="18" charset="0"/>
            </a:endParaRPr>
          </a:p>
        </p:txBody>
      </p:sp>
      <p:sp>
        <p:nvSpPr>
          <p:cNvPr id="14" name="Σύμβολο κράτησης θέσης περιεχομένου 13"/>
          <p:cNvSpPr>
            <a:spLocks noGrp="1"/>
          </p:cNvSpPr>
          <p:nvPr>
            <p:ph idx="1"/>
          </p:nvPr>
        </p:nvSpPr>
        <p:spPr/>
        <p:txBody>
          <a:bodyPr rtlCol="0"/>
          <a:lstStyle/>
          <a:p>
            <a:pPr rtl="0"/>
            <a:r>
              <a:rPr lang="en-US" dirty="0">
                <a:latin typeface="Times New Roman" panose="02020603050405020304" pitchFamily="18" charset="0"/>
                <a:cs typeface="Times New Roman" panose="02020603050405020304" pitchFamily="18" charset="0"/>
              </a:rPr>
              <a:t>Erfindung der Schrift</a:t>
            </a:r>
            <a:endParaRPr lang="el-GR" dirty="0">
              <a:latin typeface="Times New Roman" panose="02020603050405020304" pitchFamily="18" charset="0"/>
              <a:cs typeface="Times New Roman" panose="02020603050405020304" pitchFamily="18" charset="0"/>
            </a:endParaRPr>
          </a:p>
          <a:p>
            <a:pPr rtl="0"/>
            <a:r>
              <a:rPr lang="en-US" dirty="0">
                <a:latin typeface="Times New Roman" panose="02020603050405020304" pitchFamily="18" charset="0"/>
                <a:cs typeface="Times New Roman" panose="02020603050405020304" pitchFamily="18" charset="0"/>
              </a:rPr>
              <a:t>Hieroglyphenschrift</a:t>
            </a:r>
          </a:p>
          <a:p>
            <a:pPr rtl="0"/>
            <a:r>
              <a:rPr lang="en-US" dirty="0">
                <a:latin typeface="Times New Roman" panose="02020603050405020304" pitchFamily="18" charset="0"/>
                <a:cs typeface="Times New Roman" panose="02020603050405020304" pitchFamily="18" charset="0"/>
              </a:rPr>
              <a:t>Wirkung der Bilderschrift in der Evolution des Schreibens</a:t>
            </a:r>
          </a:p>
          <a:p>
            <a:pPr rtl="0"/>
            <a:r>
              <a:rPr lang="de-DE" dirty="0">
                <a:latin typeface="Times New Roman" panose="02020603050405020304" pitchFamily="18" charset="0"/>
                <a:cs typeface="Times New Roman" panose="02020603050405020304" pitchFamily="18" charset="0"/>
              </a:rPr>
              <a:t>Erfassung von Gedanken durch die Bilderschrift </a:t>
            </a:r>
            <a:endParaRPr lang="en-US" dirty="0">
              <a:latin typeface="Times New Roman" panose="02020603050405020304" pitchFamily="18" charset="0"/>
              <a:cs typeface="Times New Roman" panose="02020603050405020304" pitchFamily="18" charset="0"/>
            </a:endParaRPr>
          </a:p>
          <a:p>
            <a:r>
              <a:rPr lang="de-DE" dirty="0"/>
              <a:t>Der Übergang von der Bilderschrift zur alphabetischen Schrift</a:t>
            </a:r>
          </a:p>
          <a:p>
            <a:r>
              <a:rPr lang="de-DE" dirty="0"/>
              <a:t>Die Entwicklung der Schrift</a:t>
            </a:r>
          </a:p>
          <a:p>
            <a:r>
              <a:rPr lang="de-DE" dirty="0"/>
              <a:t>Schlussfolgerung</a:t>
            </a:r>
          </a:p>
          <a:p>
            <a:pPr marL="0" indent="0" rtl="0">
              <a:buNone/>
            </a:pPr>
            <a:endParaRPr lang="el-GR"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1269008"/>
          </a:xfrm>
        </p:spPr>
        <p:txBody>
          <a:bodyPr rtlCol="0"/>
          <a:lstStyle/>
          <a:p>
            <a:pPr algn="ctr" rtl="0"/>
            <a:r>
              <a:rPr lang="de-DE" u="sng" dirty="0"/>
              <a:t>Die Erfindung der Schrift</a:t>
            </a:r>
            <a:endParaRPr lang="el-GR" u="sng" dirty="0"/>
          </a:p>
        </p:txBody>
      </p:sp>
      <p:sp>
        <p:nvSpPr>
          <p:cNvPr id="4" name="Θέση περιεχομένου 3">
            <a:extLst>
              <a:ext uri="{FF2B5EF4-FFF2-40B4-BE49-F238E27FC236}">
                <a16:creationId xmlns:a16="http://schemas.microsoft.com/office/drawing/2014/main" id="{4909A8BB-DAFF-0E32-3F93-A047024B155D}"/>
              </a:ext>
            </a:extLst>
          </p:cNvPr>
          <p:cNvSpPr>
            <a:spLocks noGrp="1"/>
          </p:cNvSpPr>
          <p:nvPr>
            <p:ph idx="1"/>
          </p:nvPr>
        </p:nvSpPr>
        <p:spPr>
          <a:xfrm>
            <a:off x="1221765" y="2492896"/>
            <a:ext cx="9751060" cy="4153768"/>
          </a:xfrm>
        </p:spPr>
        <p:txBody>
          <a:bodyPr>
            <a:normAutofit/>
          </a:bodyPr>
          <a:lstStyle/>
          <a:p>
            <a:pPr marL="0" indent="0" algn="ctr">
              <a:buNone/>
            </a:pPr>
            <a:r>
              <a:rPr lang="de-DE" dirty="0">
                <a:latin typeface="Times New Roman" panose="02020603050405020304" pitchFamily="18" charset="0"/>
                <a:cs typeface="Times New Roman" panose="02020603050405020304" pitchFamily="18" charset="0"/>
              </a:rPr>
              <a:t>Seit 5000 bis 6000 Jahren gibt es die Schrift. Vorformen entwickelten sich sogar viel früher – seit der Mensch sich Materialien zunutze macht, mit denen er malen, gravieren, ritzen, stempeln und schreiben kann.</a:t>
            </a:r>
          </a:p>
        </p:txBody>
      </p:sp>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999D8E-BE2A-4570-3430-32E5D467F39B}"/>
              </a:ext>
            </a:extLst>
          </p:cNvPr>
          <p:cNvSpPr>
            <a:spLocks noGrp="1"/>
          </p:cNvSpPr>
          <p:nvPr>
            <p:ph type="title"/>
          </p:nvPr>
        </p:nvSpPr>
        <p:spPr>
          <a:xfrm>
            <a:off x="1218883" y="404664"/>
            <a:ext cx="9751060" cy="504056"/>
          </a:xfrm>
        </p:spPr>
        <p:txBody>
          <a:bodyPr>
            <a:normAutofit fontScale="90000"/>
          </a:bodyPr>
          <a:lstStyle/>
          <a:p>
            <a:pPr algn="ctr"/>
            <a:r>
              <a:rPr lang="en-US" u="sng" dirty="0"/>
              <a:t>Die Erfindung der Schrift</a:t>
            </a:r>
            <a:endParaRPr lang="el-GR" u="sng" dirty="0"/>
          </a:p>
        </p:txBody>
      </p:sp>
      <p:pic>
        <p:nvPicPr>
          <p:cNvPr id="5" name="Θέση περιεχομένου 4">
            <a:extLst>
              <a:ext uri="{FF2B5EF4-FFF2-40B4-BE49-F238E27FC236}">
                <a16:creationId xmlns:a16="http://schemas.microsoft.com/office/drawing/2014/main" id="{EDCCCD91-EC51-831B-08FC-5296EADF4B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812" y="908721"/>
            <a:ext cx="2584901" cy="2520279"/>
          </a:xfrm>
        </p:spPr>
      </p:pic>
      <p:sp>
        <p:nvSpPr>
          <p:cNvPr id="7" name="TextBox 6">
            <a:extLst>
              <a:ext uri="{FF2B5EF4-FFF2-40B4-BE49-F238E27FC236}">
                <a16:creationId xmlns:a16="http://schemas.microsoft.com/office/drawing/2014/main" id="{0074080B-9B96-EF1A-26FE-177102FD091F}"/>
              </a:ext>
            </a:extLst>
          </p:cNvPr>
          <p:cNvSpPr txBox="1"/>
          <p:nvPr/>
        </p:nvSpPr>
        <p:spPr>
          <a:xfrm>
            <a:off x="3430115" y="908720"/>
            <a:ext cx="8064897" cy="2585323"/>
          </a:xfrm>
          <a:prstGeom prst="rect">
            <a:avLst/>
          </a:prstGeom>
          <a:noFill/>
        </p:spPr>
        <p:txBody>
          <a:bodyPr wrap="square">
            <a:spAutoFit/>
          </a:bodyPr>
          <a:lstStyle/>
          <a:p>
            <a:pPr algn="just"/>
            <a:r>
              <a:rPr lang="de-DE" dirty="0"/>
              <a:t>In der nordspanischen Höhle von „La Pasiega“ wurden</a:t>
            </a:r>
            <a:r>
              <a:rPr lang="el-GR" dirty="0"/>
              <a:t> </a:t>
            </a:r>
            <a:r>
              <a:rPr lang="en-US" dirty="0"/>
              <a:t>im Jahr</a:t>
            </a:r>
            <a:r>
              <a:rPr lang="de-DE" dirty="0"/>
              <a:t> 1911 Zeichen entdeckt, die gemeinhin als die ältesten Zeugnisse schriftlicher Mitteilung in Europa angesehen werden. Niemand kann zuverlässig sagen, was sie bedeuten, aber es mangelt nicht an Interpretationen: In der schwarzen Scheibe wird oft der Vollmond gesehen oder die Angabe 'bei Vollmond'. Die Doppelgestalt darüber hält mancher für den Fußabdruck eines Menschen oder eines Bären oder für das Zeichen für 'gehen'. In der komplexen Gestalt links werden die Hütten von Geistern vermutet; für die Geister selbst stehen die drei senkrechten Striche, und das 'E' ist eine Art Abriegelung nach rechts, also ein Ausschluss oder Verbot.</a:t>
            </a:r>
          </a:p>
        </p:txBody>
      </p:sp>
      <p:pic>
        <p:nvPicPr>
          <p:cNvPr id="13" name="Εικόνα 12">
            <a:extLst>
              <a:ext uri="{FF2B5EF4-FFF2-40B4-BE49-F238E27FC236}">
                <a16:creationId xmlns:a16="http://schemas.microsoft.com/office/drawing/2014/main" id="{A5775352-17C0-53E9-6BDD-9E8982650A7E}"/>
              </a:ext>
            </a:extLst>
          </p:cNvPr>
          <p:cNvPicPr>
            <a:picLocks noChangeAspect="1"/>
          </p:cNvPicPr>
          <p:nvPr/>
        </p:nvPicPr>
        <p:blipFill>
          <a:blip r:embed="rId3"/>
          <a:stretch>
            <a:fillRect/>
          </a:stretch>
        </p:blipFill>
        <p:spPr>
          <a:xfrm>
            <a:off x="6958508" y="3717031"/>
            <a:ext cx="4667250" cy="2152650"/>
          </a:xfrm>
          <a:prstGeom prst="rect">
            <a:avLst/>
          </a:prstGeom>
        </p:spPr>
      </p:pic>
      <p:sp>
        <p:nvSpPr>
          <p:cNvPr id="15" name="TextBox 14">
            <a:extLst>
              <a:ext uri="{FF2B5EF4-FFF2-40B4-BE49-F238E27FC236}">
                <a16:creationId xmlns:a16="http://schemas.microsoft.com/office/drawing/2014/main" id="{0C300EDB-FC62-4D9E-6DC2-EEB59DC7E0A7}"/>
              </a:ext>
            </a:extLst>
          </p:cNvPr>
          <p:cNvSpPr txBox="1"/>
          <p:nvPr/>
        </p:nvSpPr>
        <p:spPr>
          <a:xfrm>
            <a:off x="733384" y="3777694"/>
            <a:ext cx="6094378" cy="2031325"/>
          </a:xfrm>
          <a:prstGeom prst="rect">
            <a:avLst/>
          </a:prstGeom>
          <a:noFill/>
        </p:spPr>
        <p:txBody>
          <a:bodyPr wrap="square">
            <a:spAutoFit/>
          </a:bodyPr>
          <a:lstStyle/>
          <a:p>
            <a:pPr algn="just"/>
            <a:r>
              <a:rPr lang="de-DE" dirty="0"/>
              <a:t>In der Höhle von „Mas d´ </a:t>
            </a:r>
            <a:r>
              <a:rPr lang="de-DE" dirty="0" err="1"/>
              <a:t>Azil</a:t>
            </a:r>
            <a:r>
              <a:rPr lang="de-DE" dirty="0"/>
              <a:t>“ wurden im Jahr 1887 bemalte Kieselsteine gefunden. Einige sind besonders suggestiv, weil man gar nicht anders kann, als in ihnen Buchstaben zu sehen, also z.B. ein W oder ein FEI . Aber als diese Steine bearbeitet wurden, stand die Erfindung von Alphabeten noch in ferner Zukunft. Wahrscheinlich waren sie Teil animistischer Rituale.</a:t>
            </a:r>
            <a:endParaRPr lang="el-GR" dirty="0"/>
          </a:p>
        </p:txBody>
      </p:sp>
    </p:spTree>
    <p:extLst>
      <p:ext uri="{BB962C8B-B14F-4D97-AF65-F5344CB8AC3E}">
        <p14:creationId xmlns:p14="http://schemas.microsoft.com/office/powerpoint/2010/main" val="363392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4984" y="548680"/>
            <a:ext cx="9751060" cy="476920"/>
          </a:xfrm>
        </p:spPr>
        <p:txBody>
          <a:bodyPr rtlCol="0">
            <a:normAutofit fontScale="90000"/>
          </a:bodyPr>
          <a:lstStyle/>
          <a:p>
            <a:pPr algn="ctr" rtl="0"/>
            <a:r>
              <a:rPr lang="de-DE" u="sng" dirty="0">
                <a:latin typeface="Times New Roman" panose="02020603050405020304" pitchFamily="18" charset="0"/>
                <a:cs typeface="Times New Roman" panose="02020603050405020304" pitchFamily="18" charset="0"/>
              </a:rPr>
              <a:t>Die Erfindung der Schrift</a:t>
            </a:r>
            <a:endParaRPr lang="el-GR" u="sng" dirty="0">
              <a:latin typeface="Times New Roman" panose="02020603050405020304" pitchFamily="18" charset="0"/>
              <a:cs typeface="Times New Roman" panose="02020603050405020304" pitchFamily="18" charset="0"/>
            </a:endParaRPr>
          </a:p>
        </p:txBody>
      </p:sp>
      <p:sp>
        <p:nvSpPr>
          <p:cNvPr id="5" name="Θέση περιεχομένου 4">
            <a:extLst>
              <a:ext uri="{FF2B5EF4-FFF2-40B4-BE49-F238E27FC236}">
                <a16:creationId xmlns:a16="http://schemas.microsoft.com/office/drawing/2014/main" id="{7928FF3D-1298-8AB9-EB76-6CCA94EEA445}"/>
              </a:ext>
            </a:extLst>
          </p:cNvPr>
          <p:cNvSpPr>
            <a:spLocks noGrp="1"/>
          </p:cNvSpPr>
          <p:nvPr>
            <p:ph sz="half" idx="1"/>
          </p:nvPr>
        </p:nvSpPr>
        <p:spPr>
          <a:xfrm>
            <a:off x="477788" y="1196752"/>
            <a:ext cx="5515025" cy="5472608"/>
          </a:xfrm>
        </p:spPr>
        <p:txBody>
          <a:bodyPr>
            <a:normAutofit/>
          </a:bodyPr>
          <a:lstStyle/>
          <a:p>
            <a:r>
              <a:rPr lang="de-DE" sz="2000" dirty="0"/>
              <a:t>Über Jahrtausende hinweg entwickelte der Mensch sprachliches Ausdrucksvermögen. Mit der verbalen Kommunikation und der mündlichen Überlieferung von Erinnerungen und Wissen konnte er seine Welt strukturieren.</a:t>
            </a:r>
            <a:endParaRPr lang="el-GR" sz="2000" dirty="0"/>
          </a:p>
          <a:p>
            <a:r>
              <a:rPr lang="de-DE" sz="2000" dirty="0"/>
              <a:t>Die Komplexität der Lebensbedingungen machte natürlich eine Verwaltungsorganisation erforderlich, die sich nicht nur auf Gedanken und Erinnerungen stützen sollte.</a:t>
            </a:r>
            <a:endParaRPr lang="el-GR" sz="2000" dirty="0"/>
          </a:p>
          <a:p>
            <a:r>
              <a:rPr lang="de-DE" sz="2000" dirty="0"/>
              <a:t>Infolgedessen begannen die Menschen, Aufzeichnungen zu führen und Notizen zu machen, die ihnen als Gedächtnisstütze und zur besseren Schadensregulierung dienten.</a:t>
            </a:r>
            <a:endParaRPr lang="el-GR" sz="2000" dirty="0"/>
          </a:p>
          <a:p>
            <a:pPr marL="0" indent="0">
              <a:buNone/>
            </a:pPr>
            <a:endParaRPr lang="el-GR" sz="1600" dirty="0"/>
          </a:p>
        </p:txBody>
      </p:sp>
      <p:pic>
        <p:nvPicPr>
          <p:cNvPr id="9" name="Θέση περιεχομένου 8">
            <a:extLst>
              <a:ext uri="{FF2B5EF4-FFF2-40B4-BE49-F238E27FC236}">
                <a16:creationId xmlns:a16="http://schemas.microsoft.com/office/drawing/2014/main" id="{624D09C2-878C-CCC3-26AF-64A065342C0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0514" y="1412776"/>
            <a:ext cx="5299000" cy="3743895"/>
          </a:xfrm>
        </p:spPr>
      </p:pic>
      <p:sp>
        <p:nvSpPr>
          <p:cNvPr id="12" name="TextBox 11">
            <a:extLst>
              <a:ext uri="{FF2B5EF4-FFF2-40B4-BE49-F238E27FC236}">
                <a16:creationId xmlns:a16="http://schemas.microsoft.com/office/drawing/2014/main" id="{1E552756-EB92-1513-8F07-806EA54C1821}"/>
              </a:ext>
            </a:extLst>
          </p:cNvPr>
          <p:cNvSpPr txBox="1"/>
          <p:nvPr/>
        </p:nvSpPr>
        <p:spPr>
          <a:xfrm>
            <a:off x="6196013" y="5156671"/>
            <a:ext cx="6094378" cy="307777"/>
          </a:xfrm>
          <a:prstGeom prst="rect">
            <a:avLst/>
          </a:prstGeom>
          <a:noFill/>
        </p:spPr>
        <p:txBody>
          <a:bodyPr wrap="square">
            <a:spAutoFit/>
          </a:bodyPr>
          <a:lstStyle/>
          <a:p>
            <a:r>
              <a:rPr lang="de-DE" sz="1400" i="1" dirty="0"/>
              <a:t>Auch hier geht es möglicherweise schon um Besitzverhältnisse</a:t>
            </a:r>
            <a:endParaRPr lang="el-GR" sz="1400" i="1" dirty="0"/>
          </a:p>
        </p:txBody>
      </p:sp>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B90F4B-FE29-04E6-7AE2-3DB0A0DC2625}"/>
              </a:ext>
            </a:extLst>
          </p:cNvPr>
          <p:cNvSpPr>
            <a:spLocks noGrp="1"/>
          </p:cNvSpPr>
          <p:nvPr>
            <p:ph type="title"/>
          </p:nvPr>
        </p:nvSpPr>
        <p:spPr/>
        <p:txBody>
          <a:bodyPr>
            <a:normAutofit/>
          </a:bodyPr>
          <a:lstStyle/>
          <a:p>
            <a:pPr algn="ctr"/>
            <a:r>
              <a:rPr kumimoji="0" lang="de-DE" b="0" i="0" u="sng" strike="noStrike" kern="1200" cap="none" spc="0" normalizeH="0" baseline="0" noProof="0" dirty="0">
                <a:ln>
                  <a:noFill/>
                </a:ln>
                <a:solidFill>
                  <a:srgbClr val="6A3A20"/>
                </a:solidFill>
                <a:effectLst/>
                <a:uLnTx/>
                <a:uFillTx/>
                <a:latin typeface="Times New Roman" panose="02020603050405020304" pitchFamily="18" charset="0"/>
                <a:ea typeface="+mj-ea"/>
                <a:cs typeface="Times New Roman" panose="02020603050405020304" pitchFamily="18" charset="0"/>
              </a:rPr>
              <a:t>Die Erfindung der Schrift</a:t>
            </a:r>
            <a:endParaRPr lang="el-GR" dirty="0"/>
          </a:p>
        </p:txBody>
      </p:sp>
      <p:sp>
        <p:nvSpPr>
          <p:cNvPr id="3" name="Θέση περιεχομένου 2">
            <a:extLst>
              <a:ext uri="{FF2B5EF4-FFF2-40B4-BE49-F238E27FC236}">
                <a16:creationId xmlns:a16="http://schemas.microsoft.com/office/drawing/2014/main" id="{160E7BB3-A807-A9A8-1156-0D383F451391}"/>
              </a:ext>
            </a:extLst>
          </p:cNvPr>
          <p:cNvSpPr>
            <a:spLocks noGrp="1"/>
          </p:cNvSpPr>
          <p:nvPr>
            <p:ph sz="half" idx="1"/>
          </p:nvPr>
        </p:nvSpPr>
        <p:spPr>
          <a:xfrm>
            <a:off x="1218882" y="2060848"/>
            <a:ext cx="9751059" cy="4267200"/>
          </a:xfrm>
        </p:spPr>
        <p:txBody>
          <a:bodyPr/>
          <a:lstStyle/>
          <a:p>
            <a:pPr marL="246888" marR="0" lvl="0" indent="-246888" algn="l" defTabSz="914400" rtl="0" eaLnBrk="1" fontAlgn="auto" latinLnBrk="0" hangingPunct="1">
              <a:lnSpc>
                <a:spcPct val="90000"/>
              </a:lnSpc>
              <a:spcBef>
                <a:spcPts val="1800"/>
              </a:spcBef>
              <a:spcAft>
                <a:spcPts val="0"/>
              </a:spcAft>
              <a:buClr>
                <a:srgbClr val="6A3A20"/>
              </a:buClr>
              <a:buSzTx/>
              <a:buFont typeface="Arial" pitchFamily="34" charset="0"/>
              <a:buChar char="•"/>
              <a:tabLst/>
              <a:defRPr/>
            </a:pPr>
            <a:r>
              <a:rPr kumimoji="0" lang="de-DE" b="0" i="0" u="none" strike="noStrike" kern="1200" cap="none" spc="0" normalizeH="0" baseline="0" noProof="0" dirty="0">
                <a:ln>
                  <a:noFill/>
                </a:ln>
                <a:solidFill>
                  <a:srgbClr val="6A3A20"/>
                </a:solidFill>
                <a:effectLst/>
                <a:uLnTx/>
                <a:uFillTx/>
                <a:latin typeface="Constantia"/>
                <a:ea typeface="+mn-ea"/>
                <a:cs typeface="+mn-cs"/>
              </a:rPr>
              <a:t>Die ersten großflächigen Bilder des Menschen, von denen wir wissen, sind prähistorische Höhlenmalereien. Es ist durchaus verständlich, dass Tabellen die Hierarchie des Besitzes und der Macht widerspiegeln, so dass die Schrift aus mathematischen und buchhalterischen Gründen ursprünglich zum Machterhalt geschaffen wurde.</a:t>
            </a:r>
            <a:endParaRPr kumimoji="0" lang="el-GR" b="0" i="0" u="none" strike="noStrike" kern="1200" cap="none" spc="0" normalizeH="0" baseline="0" noProof="0" dirty="0">
              <a:ln>
                <a:noFill/>
              </a:ln>
              <a:solidFill>
                <a:srgbClr val="6A3A20"/>
              </a:solidFill>
              <a:effectLst/>
              <a:uLnTx/>
              <a:uFillTx/>
              <a:latin typeface="Constantia"/>
              <a:ea typeface="+mn-ea"/>
              <a:cs typeface="+mn-cs"/>
            </a:endParaRPr>
          </a:p>
          <a:p>
            <a:pPr marL="246888" marR="0" lvl="0" indent="-246888" algn="l" defTabSz="914400" rtl="0" eaLnBrk="1" fontAlgn="auto" latinLnBrk="0" hangingPunct="1">
              <a:lnSpc>
                <a:spcPct val="90000"/>
              </a:lnSpc>
              <a:spcBef>
                <a:spcPts val="1800"/>
              </a:spcBef>
              <a:spcAft>
                <a:spcPts val="0"/>
              </a:spcAft>
              <a:buClr>
                <a:srgbClr val="6A3A20"/>
              </a:buClr>
              <a:buSzTx/>
              <a:buFont typeface="Arial" pitchFamily="34" charset="0"/>
              <a:buChar char="•"/>
              <a:tabLst/>
              <a:defRPr/>
            </a:pPr>
            <a:r>
              <a:rPr kumimoji="0" lang="de-DE" b="0" i="0" u="none" strike="noStrike" kern="1200" cap="none" spc="0" normalizeH="0" baseline="0" noProof="0" dirty="0">
                <a:ln>
                  <a:noFill/>
                </a:ln>
                <a:solidFill>
                  <a:srgbClr val="6A3A20"/>
                </a:solidFill>
                <a:effectLst/>
                <a:uLnTx/>
                <a:uFillTx/>
                <a:latin typeface="Constantia"/>
                <a:ea typeface="+mn-ea"/>
                <a:cs typeface="+mn-cs"/>
              </a:rPr>
              <a:t>Die Geschichte der Schrift beginnt in Mesopotamien, im heutigen Irak</a:t>
            </a:r>
            <a:r>
              <a:rPr kumimoji="0" lang="el-GR" b="0" i="0" u="none" strike="noStrike" kern="1200" cap="none" spc="0" normalizeH="0" baseline="0" noProof="0" dirty="0">
                <a:ln>
                  <a:noFill/>
                </a:ln>
                <a:solidFill>
                  <a:srgbClr val="6A3A20"/>
                </a:solidFill>
                <a:effectLst/>
                <a:uLnTx/>
                <a:uFillTx/>
                <a:latin typeface="Constantia"/>
                <a:ea typeface="+mn-ea"/>
                <a:cs typeface="+mn-cs"/>
              </a:rPr>
              <a:t>.</a:t>
            </a:r>
            <a:endParaRPr kumimoji="0" lang="de-DE" b="0" i="0" u="none" strike="noStrike" kern="1200" cap="none" spc="0" normalizeH="0" baseline="0" noProof="0" dirty="0">
              <a:ln>
                <a:noFill/>
              </a:ln>
              <a:solidFill>
                <a:srgbClr val="6A3A20"/>
              </a:solidFill>
              <a:effectLst/>
              <a:uLnTx/>
              <a:uFillTx/>
              <a:latin typeface="Constantia"/>
              <a:ea typeface="+mn-ea"/>
              <a:cs typeface="+mn-cs"/>
            </a:endParaRPr>
          </a:p>
          <a:p>
            <a:endParaRPr lang="el-GR" dirty="0"/>
          </a:p>
        </p:txBody>
      </p:sp>
    </p:spTree>
    <p:extLst>
      <p:ext uri="{BB962C8B-B14F-4D97-AF65-F5344CB8AC3E}">
        <p14:creationId xmlns:p14="http://schemas.microsoft.com/office/powerpoint/2010/main" val="169008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2" y="427360"/>
            <a:ext cx="9751060" cy="720080"/>
          </a:xfrm>
        </p:spPr>
        <p:txBody>
          <a:bodyPr rtlCol="0"/>
          <a:lstStyle/>
          <a:p>
            <a:pPr algn="ctr" rtl="0"/>
            <a:r>
              <a:rPr lang="en-US" u="sng" dirty="0">
                <a:latin typeface="Times New Roman" panose="02020603050405020304" pitchFamily="18" charset="0"/>
                <a:cs typeface="Times New Roman" panose="02020603050405020304" pitchFamily="18" charset="0"/>
              </a:rPr>
              <a:t>Hieroglyphenschrift</a:t>
            </a:r>
            <a:endParaRPr lang="el-GR" u="sng" dirty="0">
              <a:latin typeface="Times New Roman" panose="02020603050405020304" pitchFamily="18" charset="0"/>
              <a:cs typeface="Times New Roman" panose="02020603050405020304" pitchFamily="18" charset="0"/>
            </a:endParaRPr>
          </a:p>
        </p:txBody>
      </p:sp>
      <p:sp>
        <p:nvSpPr>
          <p:cNvPr id="10" name="Σύμβολο κράτησης θέσης περιεχομένου 9"/>
          <p:cNvSpPr>
            <a:spLocks noGrp="1"/>
          </p:cNvSpPr>
          <p:nvPr>
            <p:ph sz="half" idx="1"/>
          </p:nvPr>
        </p:nvSpPr>
        <p:spPr>
          <a:xfrm>
            <a:off x="549796" y="1268760"/>
            <a:ext cx="6094377" cy="4801840"/>
          </a:xfrm>
        </p:spPr>
        <p:txBody>
          <a:bodyPr rtlCol="0">
            <a:normAutofit lnSpcReduction="10000"/>
          </a:bodyPr>
          <a:lstStyle/>
          <a:p>
            <a:pPr algn="just" rtl="0">
              <a:lnSpc>
                <a:spcPct val="120000"/>
              </a:lnSpc>
            </a:pPr>
            <a:r>
              <a:rPr lang="de-DE" sz="1900" dirty="0"/>
              <a:t>Als vor 5000 Jahren in Ägypten die ältesten Hieroglyphen entstanden und in den sumerischen Kulturen (Sumerer, Akkader, Babylonier, Assyrer) die ersten Keilschrifttäfelchen entstanden, gab es noch schwerfällige Bilderschriften. Trotzdem wurde eine schnellere Schreibweise benötigt, und dafür wurden Zeichen mit einer Lautzuordnung verwendet, was bedeutet, dass ein Zeichen einem Laut entsprach.</a:t>
            </a:r>
          </a:p>
          <a:p>
            <a:pPr algn="just" rtl="0">
              <a:lnSpc>
                <a:spcPct val="120000"/>
              </a:lnSpc>
            </a:pPr>
            <a:r>
              <a:rPr lang="de-DE" sz="1900" dirty="0"/>
              <a:t>Stilisierte, abstraktere Zeichen wurden verwendet, und die Schrift wurde sowohl komplexer als auch präziser. In Ägypten wurde eine Verbindung zwischen den Hieroglyphen (griechisch: "heilige Einmeißelungen") und Lauten entdeckt.</a:t>
            </a:r>
          </a:p>
          <a:p>
            <a:pPr algn="just" rtl="0"/>
            <a:endParaRPr lang="de-DE" sz="1800" dirty="0"/>
          </a:p>
          <a:p>
            <a:pPr rtl="0"/>
            <a:endParaRPr lang="el-GR" dirty="0"/>
          </a:p>
        </p:txBody>
      </p:sp>
      <p:pic>
        <p:nvPicPr>
          <p:cNvPr id="6" name="Θέση περιεχομένου 5">
            <a:extLst>
              <a:ext uri="{FF2B5EF4-FFF2-40B4-BE49-F238E27FC236}">
                <a16:creationId xmlns:a16="http://schemas.microsoft.com/office/drawing/2014/main" id="{DEBAB511-8968-8C23-10B0-15833BDCE2F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86500" y="1916832"/>
            <a:ext cx="4608512" cy="3024336"/>
          </a:xfrm>
        </p:spPr>
      </p:pic>
      <p:sp>
        <p:nvSpPr>
          <p:cNvPr id="12" name="TextBox 11">
            <a:extLst>
              <a:ext uri="{FF2B5EF4-FFF2-40B4-BE49-F238E27FC236}">
                <a16:creationId xmlns:a16="http://schemas.microsoft.com/office/drawing/2014/main" id="{3A7E8AC5-7D29-24C2-14CB-DA90D7D43D7F}"/>
              </a:ext>
            </a:extLst>
          </p:cNvPr>
          <p:cNvSpPr txBox="1"/>
          <p:nvPr/>
        </p:nvSpPr>
        <p:spPr>
          <a:xfrm>
            <a:off x="6143567" y="5062488"/>
            <a:ext cx="6094378" cy="307777"/>
          </a:xfrm>
          <a:prstGeom prst="rect">
            <a:avLst/>
          </a:prstGeom>
          <a:noFill/>
        </p:spPr>
        <p:txBody>
          <a:bodyPr wrap="square">
            <a:spAutoFit/>
          </a:bodyPr>
          <a:lstStyle/>
          <a:p>
            <a:pPr algn="ctr"/>
            <a:r>
              <a:rPr lang="de-DE" sz="1400" i="1" dirty="0"/>
              <a:t>Altägyptische Hieroglyphen</a:t>
            </a:r>
            <a:endParaRPr lang="el-GR" sz="1400" i="1" dirty="0"/>
          </a:p>
        </p:txBody>
      </p:sp>
    </p:spTree>
    <p:extLst>
      <p:ext uri="{BB962C8B-B14F-4D97-AF65-F5344CB8AC3E}">
        <p14:creationId xmlns:p14="http://schemas.microsoft.com/office/powerpoint/2010/main" val="35072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C23BEC-C21E-0FB1-6951-756760AD7682}"/>
              </a:ext>
            </a:extLst>
          </p:cNvPr>
          <p:cNvSpPr>
            <a:spLocks noGrp="1"/>
          </p:cNvSpPr>
          <p:nvPr>
            <p:ph type="title"/>
          </p:nvPr>
        </p:nvSpPr>
        <p:spPr/>
        <p:txBody>
          <a:bodyPr/>
          <a:lstStyle/>
          <a:p>
            <a:pPr algn="ctr"/>
            <a:r>
              <a:rPr lang="de-DE" u="sng" dirty="0"/>
              <a:t>Hieroglyphenschrift</a:t>
            </a:r>
            <a:endParaRPr lang="el-GR" u="sng" dirty="0"/>
          </a:p>
        </p:txBody>
      </p:sp>
      <p:sp>
        <p:nvSpPr>
          <p:cNvPr id="3" name="Θέση περιεχομένου 2">
            <a:extLst>
              <a:ext uri="{FF2B5EF4-FFF2-40B4-BE49-F238E27FC236}">
                <a16:creationId xmlns:a16="http://schemas.microsoft.com/office/drawing/2014/main" id="{F0B4B4A8-15CC-D76D-8770-55A86D131319}"/>
              </a:ext>
            </a:extLst>
          </p:cNvPr>
          <p:cNvSpPr>
            <a:spLocks noGrp="1"/>
          </p:cNvSpPr>
          <p:nvPr>
            <p:ph sz="half" idx="1"/>
          </p:nvPr>
        </p:nvSpPr>
        <p:spPr>
          <a:xfrm>
            <a:off x="1218882" y="1803400"/>
            <a:ext cx="9844081" cy="4267200"/>
          </a:xfrm>
        </p:spPr>
        <p:txBody>
          <a:bodyPr/>
          <a:lstStyle/>
          <a:p>
            <a:pPr marL="246888" marR="0" lvl="0" indent="-246888" algn="just" defTabSz="914400" rtl="0" eaLnBrk="1" fontAlgn="auto" latinLnBrk="0" hangingPunct="1">
              <a:lnSpc>
                <a:spcPct val="120000"/>
              </a:lnSpc>
              <a:spcBef>
                <a:spcPts val="1800"/>
              </a:spcBef>
              <a:spcAft>
                <a:spcPts val="0"/>
              </a:spcAft>
              <a:buClr>
                <a:srgbClr val="6A3A20"/>
              </a:buClr>
              <a:buSzTx/>
              <a:buFont typeface="Arial" pitchFamily="34" charset="0"/>
              <a:buChar char="•"/>
              <a:tabLst/>
              <a:defRPr/>
            </a:pPr>
            <a:r>
              <a:rPr kumimoji="0" lang="de-DE" sz="2000" b="0" i="0" u="none" strike="noStrike" kern="1200" cap="none" spc="0" normalizeH="0" baseline="0" noProof="0" dirty="0">
                <a:ln>
                  <a:noFill/>
                </a:ln>
                <a:solidFill>
                  <a:srgbClr val="6A3A20"/>
                </a:solidFill>
                <a:effectLst/>
                <a:uLnTx/>
                <a:uFillTx/>
                <a:latin typeface="Constantia"/>
                <a:ea typeface="+mn-ea"/>
                <a:cs typeface="+mn-cs"/>
              </a:rPr>
              <a:t>Das daraus resultierende komplexe Schriftsystem war so erfolgreich, dass es über dreitausend Jahre hinweg unverändert blieb. Eine Hieroglyphe kann ein ganzes Wort oder auch nur einen Laut darstellen. Daher ähneln einige der Hieroglyphen den Buchstaben, die in Alphabet-Schriften zu finden sind.</a:t>
            </a:r>
          </a:p>
          <a:p>
            <a:pPr marL="246888" marR="0" lvl="0" indent="-246888" algn="just" defTabSz="914400" rtl="0" eaLnBrk="1" fontAlgn="auto" latinLnBrk="0" hangingPunct="1">
              <a:lnSpc>
                <a:spcPct val="120000"/>
              </a:lnSpc>
              <a:spcBef>
                <a:spcPts val="1800"/>
              </a:spcBef>
              <a:spcAft>
                <a:spcPts val="0"/>
              </a:spcAft>
              <a:buClr>
                <a:srgbClr val="6A3A20"/>
              </a:buClr>
              <a:buSzTx/>
              <a:buFont typeface="Arial" pitchFamily="34" charset="0"/>
              <a:buChar char="•"/>
              <a:tabLst/>
              <a:defRPr/>
            </a:pPr>
            <a:r>
              <a:rPr kumimoji="0" lang="de-DE" sz="2000" b="0" i="0" u="none" strike="noStrike" kern="1200" cap="none" spc="0" normalizeH="0" baseline="0" noProof="0" dirty="0">
                <a:ln>
                  <a:noFill/>
                </a:ln>
                <a:solidFill>
                  <a:srgbClr val="6A3A20"/>
                </a:solidFill>
                <a:effectLst/>
                <a:uLnTx/>
                <a:uFillTx/>
                <a:latin typeface="Constantia"/>
                <a:ea typeface="+mn-ea"/>
                <a:cs typeface="+mn-cs"/>
              </a:rPr>
              <a:t>Die hieratische Schrift, eine Kursivschrift, die ab dem zweiten Jahrtausend vor Christus mit dem Pinsel auf Papyrus aufgetragen wurde, entwickelte sich in Ägypten als eine alternative Schriftform zu der sehr umständlichen und zeitraubenden Erstellung von Hieroglyphen. Ab dem 7. Jahrhundert vor Christus entstand in Ägypten die demotische Schrift, ein Dialekt des Unterägyptens und eine separate Sprachform.</a:t>
            </a:r>
          </a:p>
          <a:p>
            <a:endParaRPr lang="el-GR" dirty="0"/>
          </a:p>
        </p:txBody>
      </p:sp>
    </p:spTree>
    <p:extLst>
      <p:ext uri="{BB962C8B-B14F-4D97-AF65-F5344CB8AC3E}">
        <p14:creationId xmlns:p14="http://schemas.microsoft.com/office/powerpoint/2010/main" val="41613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λασική βιβλίων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83_TF02801059_TF02801059" id="{40BD5653-0C8D-4E14-ADCD-FD678A24EE14}" vid="{85720E60-E181-4C8C-AE81-383411213581}"/>
    </a:ext>
  </a:extLst>
</a:theme>
</file>

<file path=ppt/theme/theme2.xml><?xml version="1.0" encoding="utf-8"?>
<a:theme xmlns:a="http://schemas.openxmlformats.org/drawingml/2006/main" name="1_Κλασική βιβλίων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83_TF02801059_TF02801059" id="{40BD5653-0C8D-4E14-ADCD-FD678A24EE14}" vid="{85720E60-E181-4C8C-AE81-383411213581}"/>
    </a:ext>
  </a:extLst>
</a:theme>
</file>

<file path=ppt/theme/theme3.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Κλασική παρουσίαση βιβλίου για εκπαιδευτικά ιδρύματα (ευρεία οθόνη)</Template>
  <TotalTime>1287</TotalTime>
  <Words>1730</Words>
  <Application>Microsoft Office PowerPoint</Application>
  <PresentationFormat>Προσαρμογή</PresentationFormat>
  <Paragraphs>97</Paragraphs>
  <Slides>20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20</vt:i4>
      </vt:variant>
    </vt:vector>
  </HeadingPairs>
  <TitlesOfParts>
    <vt:vector size="26" baseType="lpstr">
      <vt:lpstr>Arial</vt:lpstr>
      <vt:lpstr>Constantia</vt:lpstr>
      <vt:lpstr>Times New Roman</vt:lpstr>
      <vt:lpstr>Wingdings</vt:lpstr>
      <vt:lpstr>Κλασική βιβλίων 16x9</vt:lpstr>
      <vt:lpstr>1_Κλασική βιβλίων 16x9</vt:lpstr>
      <vt:lpstr>Bilderschrift</vt:lpstr>
      <vt:lpstr>Einführung </vt:lpstr>
      <vt:lpstr>Inhaltsverzeichnis</vt:lpstr>
      <vt:lpstr>Die Erfindung der Schrift</vt:lpstr>
      <vt:lpstr>Die Erfindung der Schrift</vt:lpstr>
      <vt:lpstr>Die Erfindung der Schrift</vt:lpstr>
      <vt:lpstr>Die Erfindung der Schrift</vt:lpstr>
      <vt:lpstr>Hieroglyphenschrift</vt:lpstr>
      <vt:lpstr>Hieroglyphenschrift</vt:lpstr>
      <vt:lpstr>Hieroglyphenschrift</vt:lpstr>
      <vt:lpstr>Wirkung der Bilderschrift in der Evolution des Schreibens </vt:lpstr>
      <vt:lpstr>Erfassung von Gedanken durch die Bilderschrift </vt:lpstr>
      <vt:lpstr>Knotenschrift</vt:lpstr>
      <vt:lpstr>Παρουσίαση του PowerPoint</vt:lpstr>
      <vt:lpstr>Der Übergang von der Bilderschrift zur  alphabetischen Schrift </vt:lpstr>
      <vt:lpstr>Für das Schreiben verwendete Materialien</vt:lpstr>
      <vt:lpstr>Die Entwicklung der Schrift</vt:lpstr>
      <vt:lpstr>Schlussfolgerung</vt:lpstr>
      <vt:lpstr>Literaturverzeichnis</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Bilderschrift</dc:title>
  <dc:creator>HELEN DRAKOU</dc:creator>
  <cp:lastModifiedBy>HELEN DRAKOU</cp:lastModifiedBy>
  <cp:revision>4</cp:revision>
  <dcterms:created xsi:type="dcterms:W3CDTF">2023-11-21T19:31:21Z</dcterms:created>
  <dcterms:modified xsi:type="dcterms:W3CDTF">2023-12-15T14:08:10Z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