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7"/>
  </p:notesMasterIdLst>
  <p:handoutMasterIdLst>
    <p:handoutMasterId r:id="rId18"/>
  </p:handoutMasterIdLst>
  <p:sldIdLst>
    <p:sldId id="258" r:id="rId5"/>
    <p:sldId id="284" r:id="rId6"/>
    <p:sldId id="261" r:id="rId7"/>
    <p:sldId id="262" r:id="rId8"/>
    <p:sldId id="293" r:id="rId9"/>
    <p:sldId id="264" r:id="rId10"/>
    <p:sldId id="286" r:id="rId11"/>
    <p:sldId id="274" r:id="rId12"/>
    <p:sldId id="294" r:id="rId13"/>
    <p:sldId id="269" r:id="rId14"/>
    <p:sldId id="272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4623C-A106-4EBB-9437-E6642DB574B8}" v="292" dt="2023-11-24T12:00:42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>
        <p:scale>
          <a:sx n="66" d="100"/>
          <a:sy n="66" d="100"/>
        </p:scale>
        <p:origin x="668" y="-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goris Karadaidis" userId="d509d2d4-43fe-4ae4-bc1c-0fe4fd48c992" providerId="ADAL" clId="{3C04623C-A106-4EBB-9437-E6642DB574B8}"/>
    <pc:docChg chg="undo redo custSel addSld delSld modSld sldOrd">
      <pc:chgData name="Grigoris Karadaidis" userId="d509d2d4-43fe-4ae4-bc1c-0fe4fd48c992" providerId="ADAL" clId="{3C04623C-A106-4EBB-9437-E6642DB574B8}" dt="2023-11-24T12:08:09.947" v="2595" actId="255"/>
      <pc:docMkLst>
        <pc:docMk/>
      </pc:docMkLst>
      <pc:sldChg chg="modSp mod">
        <pc:chgData name="Grigoris Karadaidis" userId="d509d2d4-43fe-4ae4-bc1c-0fe4fd48c992" providerId="ADAL" clId="{3C04623C-A106-4EBB-9437-E6642DB574B8}" dt="2023-11-24T12:08:09.947" v="2595" actId="255"/>
        <pc:sldMkLst>
          <pc:docMk/>
          <pc:sldMk cId="4172296837" sldId="258"/>
        </pc:sldMkLst>
        <pc:spChg chg="mod">
          <ac:chgData name="Grigoris Karadaidis" userId="d509d2d4-43fe-4ae4-bc1c-0fe4fd48c992" providerId="ADAL" clId="{3C04623C-A106-4EBB-9437-E6642DB574B8}" dt="2023-11-24T12:08:09.947" v="2595" actId="255"/>
          <ac:spMkLst>
            <pc:docMk/>
            <pc:sldMk cId="4172296837" sldId="258"/>
            <ac:spMk id="8" creationId="{D0A33089-CAA8-1A80-1610-0F65242D1073}"/>
          </ac:spMkLst>
        </pc:spChg>
      </pc:sldChg>
      <pc:sldChg chg="modSp mod">
        <pc:chgData name="Grigoris Karadaidis" userId="d509d2d4-43fe-4ae4-bc1c-0fe4fd48c992" providerId="ADAL" clId="{3C04623C-A106-4EBB-9437-E6642DB574B8}" dt="2023-11-24T09:35:06.547" v="113" actId="20577"/>
        <pc:sldMkLst>
          <pc:docMk/>
          <pc:sldMk cId="1056707768" sldId="261"/>
        </pc:sldMkLst>
        <pc:spChg chg="mod">
          <ac:chgData name="Grigoris Karadaidis" userId="d509d2d4-43fe-4ae4-bc1c-0fe4fd48c992" providerId="ADAL" clId="{3C04623C-A106-4EBB-9437-E6642DB574B8}" dt="2023-11-24T09:35:06.547" v="113" actId="20577"/>
          <ac:spMkLst>
            <pc:docMk/>
            <pc:sldMk cId="1056707768" sldId="261"/>
            <ac:spMk id="8" creationId="{411E9392-71EA-4293-909F-1FE7DD38E31D}"/>
          </ac:spMkLst>
        </pc:spChg>
      </pc:sldChg>
      <pc:sldChg chg="modSp mod">
        <pc:chgData name="Grigoris Karadaidis" userId="d509d2d4-43fe-4ae4-bc1c-0fe4fd48c992" providerId="ADAL" clId="{3C04623C-A106-4EBB-9437-E6642DB574B8}" dt="2023-11-24T10:04:43.258" v="260" actId="27636"/>
        <pc:sldMkLst>
          <pc:docMk/>
          <pc:sldMk cId="1807676731" sldId="262"/>
        </pc:sldMkLst>
        <pc:spChg chg="mod">
          <ac:chgData name="Grigoris Karadaidis" userId="d509d2d4-43fe-4ae4-bc1c-0fe4fd48c992" providerId="ADAL" clId="{3C04623C-A106-4EBB-9437-E6642DB574B8}" dt="2023-11-24T10:04:43.258" v="260" actId="27636"/>
          <ac:spMkLst>
            <pc:docMk/>
            <pc:sldMk cId="1807676731" sldId="262"/>
            <ac:spMk id="7" creationId="{F3D22D53-586E-4F80-B549-03B4A942D854}"/>
          </ac:spMkLst>
        </pc:spChg>
      </pc:sldChg>
      <pc:sldChg chg="modSp del mod ord">
        <pc:chgData name="Grigoris Karadaidis" userId="d509d2d4-43fe-4ae4-bc1c-0fe4fd48c992" providerId="ADAL" clId="{3C04623C-A106-4EBB-9437-E6642DB574B8}" dt="2023-11-24T10:20:42.541" v="495" actId="2696"/>
        <pc:sldMkLst>
          <pc:docMk/>
          <pc:sldMk cId="893224875" sldId="263"/>
        </pc:sldMkLst>
        <pc:spChg chg="mod">
          <ac:chgData name="Grigoris Karadaidis" userId="d509d2d4-43fe-4ae4-bc1c-0fe4fd48c992" providerId="ADAL" clId="{3C04623C-A106-4EBB-9437-E6642DB574B8}" dt="2023-11-24T10:19:51.283" v="483" actId="1076"/>
          <ac:spMkLst>
            <pc:docMk/>
            <pc:sldMk cId="893224875" sldId="263"/>
            <ac:spMk id="6" creationId="{8146B020-2B12-4533-AB98-A078339B314A}"/>
          </ac:spMkLst>
        </pc:spChg>
        <pc:spChg chg="mod">
          <ac:chgData name="Grigoris Karadaidis" userId="d509d2d4-43fe-4ae4-bc1c-0fe4fd48c992" providerId="ADAL" clId="{3C04623C-A106-4EBB-9437-E6642DB574B8}" dt="2023-11-24T10:19:49.783" v="482" actId="1076"/>
          <ac:spMkLst>
            <pc:docMk/>
            <pc:sldMk cId="893224875" sldId="263"/>
            <ac:spMk id="7" creationId="{F3D22D53-586E-4F80-B549-03B4A942D854}"/>
          </ac:spMkLst>
        </pc:spChg>
        <pc:picChg chg="mod">
          <ac:chgData name="Grigoris Karadaidis" userId="d509d2d4-43fe-4ae4-bc1c-0fe4fd48c992" providerId="ADAL" clId="{3C04623C-A106-4EBB-9437-E6642DB574B8}" dt="2023-11-24T10:19:28.815" v="477" actId="14100"/>
          <ac:picMkLst>
            <pc:docMk/>
            <pc:sldMk cId="893224875" sldId="263"/>
            <ac:picMk id="9" creationId="{8CFBDF6E-78AD-4FBA-9B07-1F98608A8B28}"/>
          </ac:picMkLst>
        </pc:picChg>
      </pc:sldChg>
      <pc:sldChg chg="addSp delSp modSp mod ord">
        <pc:chgData name="Grigoris Karadaidis" userId="d509d2d4-43fe-4ae4-bc1c-0fe4fd48c992" providerId="ADAL" clId="{3C04623C-A106-4EBB-9437-E6642DB574B8}" dt="2023-11-24T12:03:21.867" v="2450" actId="20577"/>
        <pc:sldMkLst>
          <pc:docMk/>
          <pc:sldMk cId="2596897703" sldId="264"/>
        </pc:sldMkLst>
        <pc:spChg chg="mod">
          <ac:chgData name="Grigoris Karadaidis" userId="d509d2d4-43fe-4ae4-bc1c-0fe4fd48c992" providerId="ADAL" clId="{3C04623C-A106-4EBB-9437-E6642DB574B8}" dt="2023-11-24T10:38:56.540" v="793" actId="114"/>
          <ac:spMkLst>
            <pc:docMk/>
            <pc:sldMk cId="2596897703" sldId="264"/>
            <ac:spMk id="7" creationId="{36DB04AA-2B2C-4162-AD6D-1FF802682C3D}"/>
          </ac:spMkLst>
        </pc:spChg>
        <pc:spChg chg="mod">
          <ac:chgData name="Grigoris Karadaidis" userId="d509d2d4-43fe-4ae4-bc1c-0fe4fd48c992" providerId="ADAL" clId="{3C04623C-A106-4EBB-9437-E6642DB574B8}" dt="2023-11-24T12:03:21.867" v="2450" actId="20577"/>
          <ac:spMkLst>
            <pc:docMk/>
            <pc:sldMk cId="2596897703" sldId="264"/>
            <ac:spMk id="8" creationId="{6CCBAAA8-DE36-46A7-8728-72C3486FDBF0}"/>
          </ac:spMkLst>
        </pc:spChg>
        <pc:picChg chg="add del mod">
          <ac:chgData name="Grigoris Karadaidis" userId="d509d2d4-43fe-4ae4-bc1c-0fe4fd48c992" providerId="ADAL" clId="{3C04623C-A106-4EBB-9437-E6642DB574B8}" dt="2023-11-24T10:20:33.461" v="493" actId="478"/>
          <ac:picMkLst>
            <pc:docMk/>
            <pc:sldMk cId="2596897703" sldId="264"/>
            <ac:picMk id="2" creationId="{78AC9672-ECD2-92EB-2C61-546B131D4079}"/>
          </ac:picMkLst>
        </pc:picChg>
        <pc:picChg chg="mod">
          <ac:chgData name="Grigoris Karadaidis" userId="d509d2d4-43fe-4ae4-bc1c-0fe4fd48c992" providerId="ADAL" clId="{3C04623C-A106-4EBB-9437-E6642DB574B8}" dt="2023-11-24T10:20:37.466" v="494" actId="14826"/>
          <ac:picMkLst>
            <pc:docMk/>
            <pc:sldMk cId="2596897703" sldId="264"/>
            <ac:picMk id="11" creationId="{94B2FFE9-6D1F-4DC1-8532-95405973ABE7}"/>
          </ac:picMkLst>
        </pc:picChg>
      </pc:sldChg>
      <pc:sldChg chg="del">
        <pc:chgData name="Grigoris Karadaidis" userId="d509d2d4-43fe-4ae4-bc1c-0fe4fd48c992" providerId="ADAL" clId="{3C04623C-A106-4EBB-9437-E6642DB574B8}" dt="2023-11-24T11:47:55.384" v="1965" actId="47"/>
        <pc:sldMkLst>
          <pc:docMk/>
          <pc:sldMk cId="2225727983" sldId="266"/>
        </pc:sldMkLst>
      </pc:sldChg>
      <pc:sldChg chg="del">
        <pc:chgData name="Grigoris Karadaidis" userId="d509d2d4-43fe-4ae4-bc1c-0fe4fd48c992" providerId="ADAL" clId="{3C04623C-A106-4EBB-9437-E6642DB574B8}" dt="2023-11-24T11:47:35.868" v="1960" actId="47"/>
        <pc:sldMkLst>
          <pc:docMk/>
          <pc:sldMk cId="3816056523" sldId="267"/>
        </pc:sldMkLst>
      </pc:sldChg>
      <pc:sldChg chg="del">
        <pc:chgData name="Grigoris Karadaidis" userId="d509d2d4-43fe-4ae4-bc1c-0fe4fd48c992" providerId="ADAL" clId="{3C04623C-A106-4EBB-9437-E6642DB574B8}" dt="2023-11-24T11:47:37.234" v="1961" actId="47"/>
        <pc:sldMkLst>
          <pc:docMk/>
          <pc:sldMk cId="1284200841" sldId="268"/>
        </pc:sldMkLst>
      </pc:sldChg>
      <pc:sldChg chg="addSp modSp add del mod">
        <pc:chgData name="Grigoris Karadaidis" userId="d509d2d4-43fe-4ae4-bc1c-0fe4fd48c992" providerId="ADAL" clId="{3C04623C-A106-4EBB-9437-E6642DB574B8}" dt="2023-11-24T11:55:34.578" v="2190" actId="403"/>
        <pc:sldMkLst>
          <pc:docMk/>
          <pc:sldMk cId="174468796" sldId="269"/>
        </pc:sldMkLst>
        <pc:spChg chg="add mod">
          <ac:chgData name="Grigoris Karadaidis" userId="d509d2d4-43fe-4ae4-bc1c-0fe4fd48c992" providerId="ADAL" clId="{3C04623C-A106-4EBB-9437-E6642DB574B8}" dt="2023-11-24T11:55:14.426" v="2182" actId="1076"/>
          <ac:spMkLst>
            <pc:docMk/>
            <pc:sldMk cId="174468796" sldId="269"/>
            <ac:spMk id="2" creationId="{BAFC3D29-8754-D28D-E2FC-7C1523C3CE26}"/>
          </ac:spMkLst>
        </pc:spChg>
        <pc:spChg chg="mod">
          <ac:chgData name="Grigoris Karadaidis" userId="d509d2d4-43fe-4ae4-bc1c-0fe4fd48c992" providerId="ADAL" clId="{3C04623C-A106-4EBB-9437-E6642DB574B8}" dt="2023-11-24T11:49:04.416" v="2080" actId="20577"/>
          <ac:spMkLst>
            <pc:docMk/>
            <pc:sldMk cId="174468796" sldId="269"/>
            <ac:spMk id="6" creationId="{67CC78E1-629B-4981-BA25-E8F061C40DAE}"/>
          </ac:spMkLst>
        </pc:spChg>
        <pc:graphicFrameChg chg="mod">
          <ac:chgData name="Grigoris Karadaidis" userId="d509d2d4-43fe-4ae4-bc1c-0fe4fd48c992" providerId="ADAL" clId="{3C04623C-A106-4EBB-9437-E6642DB574B8}" dt="2023-11-24T11:55:34.578" v="2190" actId="403"/>
          <ac:graphicFrameMkLst>
            <pc:docMk/>
            <pc:sldMk cId="174468796" sldId="269"/>
            <ac:graphicFrameMk id="15" creationId="{31CA3285-B0A9-4C4F-922C-FAD17B741387}"/>
          </ac:graphicFrameMkLst>
        </pc:graphicFrameChg>
      </pc:sldChg>
      <pc:sldChg chg="del">
        <pc:chgData name="Grigoris Karadaidis" userId="d509d2d4-43fe-4ae4-bc1c-0fe4fd48c992" providerId="ADAL" clId="{3C04623C-A106-4EBB-9437-E6642DB574B8}" dt="2023-11-24T11:47:57.001" v="1966" actId="47"/>
        <pc:sldMkLst>
          <pc:docMk/>
          <pc:sldMk cId="151147474" sldId="270"/>
        </pc:sldMkLst>
      </pc:sldChg>
      <pc:sldChg chg="del">
        <pc:chgData name="Grigoris Karadaidis" userId="d509d2d4-43fe-4ae4-bc1c-0fe4fd48c992" providerId="ADAL" clId="{3C04623C-A106-4EBB-9437-E6642DB574B8}" dt="2023-11-24T11:47:57.969" v="1967" actId="47"/>
        <pc:sldMkLst>
          <pc:docMk/>
          <pc:sldMk cId="1293373045" sldId="271"/>
        </pc:sldMkLst>
      </pc:sldChg>
      <pc:sldChg chg="addSp delSp modSp add del mod">
        <pc:chgData name="Grigoris Karadaidis" userId="d509d2d4-43fe-4ae4-bc1c-0fe4fd48c992" providerId="ADAL" clId="{3C04623C-A106-4EBB-9437-E6642DB574B8}" dt="2023-11-24T12:06:34.064" v="2576" actId="1076"/>
        <pc:sldMkLst>
          <pc:docMk/>
          <pc:sldMk cId="2160388275" sldId="272"/>
        </pc:sldMkLst>
        <pc:spChg chg="mod">
          <ac:chgData name="Grigoris Karadaidis" userId="d509d2d4-43fe-4ae4-bc1c-0fe4fd48c992" providerId="ADAL" clId="{3C04623C-A106-4EBB-9437-E6642DB574B8}" dt="2023-11-24T12:02:49.869" v="2447" actId="14100"/>
          <ac:spMkLst>
            <pc:docMk/>
            <pc:sldMk cId="2160388275" sldId="272"/>
            <ac:spMk id="6" creationId="{5690374C-1A59-4A71-8148-5C0E026A3A75}"/>
          </ac:spMkLst>
        </pc:spChg>
        <pc:spChg chg="mod">
          <ac:chgData name="Grigoris Karadaidis" userId="d509d2d4-43fe-4ae4-bc1c-0fe4fd48c992" providerId="ADAL" clId="{3C04623C-A106-4EBB-9437-E6642DB574B8}" dt="2023-11-24T12:06:34.064" v="2576" actId="1076"/>
          <ac:spMkLst>
            <pc:docMk/>
            <pc:sldMk cId="2160388275" sldId="272"/>
            <ac:spMk id="7" creationId="{21A8359F-00D6-408F-ACF5-D8A1A931CD93}"/>
          </ac:spMkLst>
        </pc:spChg>
        <pc:spChg chg="del">
          <ac:chgData name="Grigoris Karadaidis" userId="d509d2d4-43fe-4ae4-bc1c-0fe4fd48c992" providerId="ADAL" clId="{3C04623C-A106-4EBB-9437-E6642DB574B8}" dt="2023-11-24T12:00:45.320" v="2197" actId="478"/>
          <ac:spMkLst>
            <pc:docMk/>
            <pc:sldMk cId="2160388275" sldId="272"/>
            <ac:spMk id="8" creationId="{2DB38FFA-F8F9-4178-AD76-00851D638B92}"/>
          </ac:spMkLst>
        </pc:spChg>
        <pc:picChg chg="add mod">
          <ac:chgData name="Grigoris Karadaidis" userId="d509d2d4-43fe-4ae4-bc1c-0fe4fd48c992" providerId="ADAL" clId="{3C04623C-A106-4EBB-9437-E6642DB574B8}" dt="2023-11-24T12:01:00.536" v="2199" actId="207"/>
          <ac:picMkLst>
            <pc:docMk/>
            <pc:sldMk cId="2160388275" sldId="272"/>
            <ac:picMk id="3" creationId="{FDA24AE5-C95F-5875-B269-9C4E4639F477}"/>
          </ac:picMkLst>
        </pc:picChg>
      </pc:sldChg>
      <pc:sldChg chg="del">
        <pc:chgData name="Grigoris Karadaidis" userId="d509d2d4-43fe-4ae4-bc1c-0fe4fd48c992" providerId="ADAL" clId="{3C04623C-A106-4EBB-9437-E6642DB574B8}" dt="2023-11-24T11:58:34.806" v="2193" actId="47"/>
        <pc:sldMkLst>
          <pc:docMk/>
          <pc:sldMk cId="2667405237" sldId="273"/>
        </pc:sldMkLst>
      </pc:sldChg>
      <pc:sldChg chg="addSp delSp modSp mod ord">
        <pc:chgData name="Grigoris Karadaidis" userId="d509d2d4-43fe-4ae4-bc1c-0fe4fd48c992" providerId="ADAL" clId="{3C04623C-A106-4EBB-9437-E6642DB574B8}" dt="2023-11-24T12:07:11.179" v="2590" actId="27636"/>
        <pc:sldMkLst>
          <pc:docMk/>
          <pc:sldMk cId="3145513843" sldId="274"/>
        </pc:sldMkLst>
        <pc:spChg chg="mod">
          <ac:chgData name="Grigoris Karadaidis" userId="d509d2d4-43fe-4ae4-bc1c-0fe4fd48c992" providerId="ADAL" clId="{3C04623C-A106-4EBB-9437-E6642DB574B8}" dt="2023-11-24T11:28:53.323" v="1555" actId="404"/>
          <ac:spMkLst>
            <pc:docMk/>
            <pc:sldMk cId="3145513843" sldId="274"/>
            <ac:spMk id="2" creationId="{12FEFADC-1ECC-45BD-B9E8-3CFEF6CE4471}"/>
          </ac:spMkLst>
        </pc:spChg>
        <pc:spChg chg="mod">
          <ac:chgData name="Grigoris Karadaidis" userId="d509d2d4-43fe-4ae4-bc1c-0fe4fd48c992" providerId="ADAL" clId="{3C04623C-A106-4EBB-9437-E6642DB574B8}" dt="2023-11-24T12:07:11.179" v="2590" actId="27636"/>
          <ac:spMkLst>
            <pc:docMk/>
            <pc:sldMk cId="3145513843" sldId="274"/>
            <ac:spMk id="3" creationId="{D20F28FD-683A-4188-810D-0EBFAB2865CA}"/>
          </ac:spMkLst>
        </pc:spChg>
        <pc:spChg chg="add del mod">
          <ac:chgData name="Grigoris Karadaidis" userId="d509d2d4-43fe-4ae4-bc1c-0fe4fd48c992" providerId="ADAL" clId="{3C04623C-A106-4EBB-9437-E6642DB574B8}" dt="2023-11-24T11:26:55.725" v="1453" actId="478"/>
          <ac:spMkLst>
            <pc:docMk/>
            <pc:sldMk cId="3145513843" sldId="274"/>
            <ac:spMk id="6" creationId="{F92B1E3B-C893-C055-59BB-4F1EA9EE9232}"/>
          </ac:spMkLst>
        </pc:spChg>
        <pc:spChg chg="add mod">
          <ac:chgData name="Grigoris Karadaidis" userId="d509d2d4-43fe-4ae4-bc1c-0fe4fd48c992" providerId="ADAL" clId="{3C04623C-A106-4EBB-9437-E6642DB574B8}" dt="2023-11-24T11:29:23.390" v="1568" actId="1076"/>
          <ac:spMkLst>
            <pc:docMk/>
            <pc:sldMk cId="3145513843" sldId="274"/>
            <ac:spMk id="9" creationId="{2A4F38F8-02EF-35CA-F58C-E8CA27BFE904}"/>
          </ac:spMkLst>
        </pc:spChg>
        <pc:spChg chg="add del">
          <ac:chgData name="Grigoris Karadaidis" userId="d509d2d4-43fe-4ae4-bc1c-0fe4fd48c992" providerId="ADAL" clId="{3C04623C-A106-4EBB-9437-E6642DB574B8}" dt="2023-11-24T11:29:22.524" v="1566" actId="22"/>
          <ac:spMkLst>
            <pc:docMk/>
            <pc:sldMk cId="3145513843" sldId="274"/>
            <ac:spMk id="11" creationId="{14A484CC-9FA5-C261-AFF2-97BF0A901FFA}"/>
          </ac:spMkLst>
        </pc:spChg>
        <pc:picChg chg="add mod">
          <ac:chgData name="Grigoris Karadaidis" userId="d509d2d4-43fe-4ae4-bc1c-0fe4fd48c992" providerId="ADAL" clId="{3C04623C-A106-4EBB-9437-E6642DB574B8}" dt="2023-11-24T11:27:03.674" v="1455" actId="14100"/>
          <ac:picMkLst>
            <pc:docMk/>
            <pc:sldMk cId="3145513843" sldId="274"/>
            <ac:picMk id="4" creationId="{9CC3BBAD-D2BF-6AAE-6DE4-9D1F4E5CB892}"/>
          </ac:picMkLst>
        </pc:picChg>
        <pc:picChg chg="del">
          <ac:chgData name="Grigoris Karadaidis" userId="d509d2d4-43fe-4ae4-bc1c-0fe4fd48c992" providerId="ADAL" clId="{3C04623C-A106-4EBB-9437-E6642DB574B8}" dt="2023-11-24T11:26:47.074" v="1449" actId="478"/>
          <ac:picMkLst>
            <pc:docMk/>
            <pc:sldMk cId="3145513843" sldId="274"/>
            <ac:picMk id="8" creationId="{7830119B-592B-41DB-B601-F7EB61B4E1C8}"/>
          </ac:picMkLst>
        </pc:picChg>
      </pc:sldChg>
      <pc:sldChg chg="del">
        <pc:chgData name="Grigoris Karadaidis" userId="d509d2d4-43fe-4ae4-bc1c-0fe4fd48c992" providerId="ADAL" clId="{3C04623C-A106-4EBB-9437-E6642DB574B8}" dt="2023-11-24T11:48:04.319" v="1969" actId="47"/>
        <pc:sldMkLst>
          <pc:docMk/>
          <pc:sldMk cId="3888068549" sldId="275"/>
        </pc:sldMkLst>
      </pc:sldChg>
      <pc:sldChg chg="del">
        <pc:chgData name="Grigoris Karadaidis" userId="d509d2d4-43fe-4ae4-bc1c-0fe4fd48c992" providerId="ADAL" clId="{3C04623C-A106-4EBB-9437-E6642DB574B8}" dt="2023-11-24T11:58:36.522" v="2194" actId="47"/>
        <pc:sldMkLst>
          <pc:docMk/>
          <pc:sldMk cId="2822882111" sldId="276"/>
        </pc:sldMkLst>
      </pc:sldChg>
      <pc:sldChg chg="del">
        <pc:chgData name="Grigoris Karadaidis" userId="d509d2d4-43fe-4ae4-bc1c-0fe4fd48c992" providerId="ADAL" clId="{3C04623C-A106-4EBB-9437-E6642DB574B8}" dt="2023-11-24T11:48:08.632" v="1971" actId="47"/>
        <pc:sldMkLst>
          <pc:docMk/>
          <pc:sldMk cId="1108500606" sldId="278"/>
        </pc:sldMkLst>
      </pc:sldChg>
      <pc:sldChg chg="del">
        <pc:chgData name="Grigoris Karadaidis" userId="d509d2d4-43fe-4ae4-bc1c-0fe4fd48c992" providerId="ADAL" clId="{3C04623C-A106-4EBB-9437-E6642DB574B8}" dt="2023-11-24T11:48:13.369" v="1973" actId="47"/>
        <pc:sldMkLst>
          <pc:docMk/>
          <pc:sldMk cId="2497512844" sldId="279"/>
        </pc:sldMkLst>
      </pc:sldChg>
      <pc:sldChg chg="del">
        <pc:chgData name="Grigoris Karadaidis" userId="d509d2d4-43fe-4ae4-bc1c-0fe4fd48c992" providerId="ADAL" clId="{3C04623C-A106-4EBB-9437-E6642DB574B8}" dt="2023-11-24T11:58:37.939" v="2195" actId="47"/>
        <pc:sldMkLst>
          <pc:docMk/>
          <pc:sldMk cId="1664008586" sldId="280"/>
        </pc:sldMkLst>
      </pc:sldChg>
      <pc:sldChg chg="del">
        <pc:chgData name="Grigoris Karadaidis" userId="d509d2d4-43fe-4ae4-bc1c-0fe4fd48c992" providerId="ADAL" clId="{3C04623C-A106-4EBB-9437-E6642DB574B8}" dt="2023-11-24T11:48:09.695" v="1972" actId="47"/>
        <pc:sldMkLst>
          <pc:docMk/>
          <pc:sldMk cId="2640580721" sldId="283"/>
        </pc:sldMkLst>
      </pc:sldChg>
      <pc:sldChg chg="modSp mod">
        <pc:chgData name="Grigoris Karadaidis" userId="d509d2d4-43fe-4ae4-bc1c-0fe4fd48c992" providerId="ADAL" clId="{3C04623C-A106-4EBB-9437-E6642DB574B8}" dt="2023-11-24T12:07:55.779" v="2593" actId="108"/>
        <pc:sldMkLst>
          <pc:docMk/>
          <pc:sldMk cId="2667318545" sldId="284"/>
        </pc:sldMkLst>
        <pc:spChg chg="mod">
          <ac:chgData name="Grigoris Karadaidis" userId="d509d2d4-43fe-4ae4-bc1c-0fe4fd48c992" providerId="ADAL" clId="{3C04623C-A106-4EBB-9437-E6642DB574B8}" dt="2023-11-24T12:07:55.779" v="2593" actId="108"/>
          <ac:spMkLst>
            <pc:docMk/>
            <pc:sldMk cId="2667318545" sldId="284"/>
            <ac:spMk id="3" creationId="{F6E1A22B-1FC9-F45A-CD08-81CE7004050B}"/>
          </ac:spMkLst>
        </pc:spChg>
      </pc:sldChg>
      <pc:sldChg chg="addSp delSp modSp mod">
        <pc:chgData name="Grigoris Karadaidis" userId="d509d2d4-43fe-4ae4-bc1c-0fe4fd48c992" providerId="ADAL" clId="{3C04623C-A106-4EBB-9437-E6642DB574B8}" dt="2023-11-24T11:13:29.030" v="1444" actId="1076"/>
        <pc:sldMkLst>
          <pc:docMk/>
          <pc:sldMk cId="796331228" sldId="286"/>
        </pc:sldMkLst>
        <pc:spChg chg="add del mod">
          <ac:chgData name="Grigoris Karadaidis" userId="d509d2d4-43fe-4ae4-bc1c-0fe4fd48c992" providerId="ADAL" clId="{3C04623C-A106-4EBB-9437-E6642DB574B8}" dt="2023-11-24T10:39:07.917" v="795" actId="478"/>
          <ac:spMkLst>
            <pc:docMk/>
            <pc:sldMk cId="796331228" sldId="286"/>
            <ac:spMk id="2" creationId="{83E1FB7D-9E05-DEE7-C90B-CB0B9657AAD8}"/>
          </ac:spMkLst>
        </pc:spChg>
        <pc:spChg chg="add del mod">
          <ac:chgData name="Grigoris Karadaidis" userId="d509d2d4-43fe-4ae4-bc1c-0fe4fd48c992" providerId="ADAL" clId="{3C04623C-A106-4EBB-9437-E6642DB574B8}" dt="2023-11-24T10:39:15.207" v="799"/>
          <ac:spMkLst>
            <pc:docMk/>
            <pc:sldMk cId="796331228" sldId="286"/>
            <ac:spMk id="3" creationId="{38C6451A-2A3C-8772-81EB-3CE411935C32}"/>
          </ac:spMkLst>
        </pc:spChg>
        <pc:spChg chg="add del mod">
          <ac:chgData name="Grigoris Karadaidis" userId="d509d2d4-43fe-4ae4-bc1c-0fe4fd48c992" providerId="ADAL" clId="{3C04623C-A106-4EBB-9437-E6642DB574B8}" dt="2023-11-24T10:39:15.016" v="798"/>
          <ac:spMkLst>
            <pc:docMk/>
            <pc:sldMk cId="796331228" sldId="286"/>
            <ac:spMk id="4" creationId="{7B32A611-E0E0-FB05-1956-842A58E53FF4}"/>
          </ac:spMkLst>
        </pc:spChg>
        <pc:spChg chg="mod">
          <ac:chgData name="Grigoris Karadaidis" userId="d509d2d4-43fe-4ae4-bc1c-0fe4fd48c992" providerId="ADAL" clId="{3C04623C-A106-4EBB-9437-E6642DB574B8}" dt="2023-11-24T11:03:07.881" v="1285" actId="14100"/>
          <ac:spMkLst>
            <pc:docMk/>
            <pc:sldMk cId="796331228" sldId="286"/>
            <ac:spMk id="6" creationId="{CE09A200-4838-4284-BD1E-19701CABB5FE}"/>
          </ac:spMkLst>
        </pc:spChg>
        <pc:spChg chg="add mod">
          <ac:chgData name="Grigoris Karadaidis" userId="d509d2d4-43fe-4ae4-bc1c-0fe4fd48c992" providerId="ADAL" clId="{3C04623C-A106-4EBB-9437-E6642DB574B8}" dt="2023-11-24T11:08:56.415" v="1353" actId="1076"/>
          <ac:spMkLst>
            <pc:docMk/>
            <pc:sldMk cId="796331228" sldId="286"/>
            <ac:spMk id="7" creationId="{CB7B1EF5-6F0A-CDD7-8B55-8575097BCF6D}"/>
          </ac:spMkLst>
        </pc:spChg>
        <pc:spChg chg="add mod">
          <ac:chgData name="Grigoris Karadaidis" userId="d509d2d4-43fe-4ae4-bc1c-0fe4fd48c992" providerId="ADAL" clId="{3C04623C-A106-4EBB-9437-E6642DB574B8}" dt="2023-11-24T11:09:01.737" v="1354" actId="1076"/>
          <ac:spMkLst>
            <pc:docMk/>
            <pc:sldMk cId="796331228" sldId="286"/>
            <ac:spMk id="8" creationId="{32EA7BED-68B0-3C5A-39CD-F18C049A0110}"/>
          </ac:spMkLst>
        </pc:spChg>
        <pc:spChg chg="add mod">
          <ac:chgData name="Grigoris Karadaidis" userId="d509d2d4-43fe-4ae4-bc1c-0fe4fd48c992" providerId="ADAL" clId="{3C04623C-A106-4EBB-9437-E6642DB574B8}" dt="2023-11-24T11:13:29.030" v="1444" actId="1076"/>
          <ac:spMkLst>
            <pc:docMk/>
            <pc:sldMk cId="796331228" sldId="286"/>
            <ac:spMk id="10" creationId="{5D3DDF17-0EC4-395F-D5AB-3F20BA640C37}"/>
          </ac:spMkLst>
        </pc:spChg>
        <pc:spChg chg="add mod ord">
          <ac:chgData name="Grigoris Karadaidis" userId="d509d2d4-43fe-4ae4-bc1c-0fe4fd48c992" providerId="ADAL" clId="{3C04623C-A106-4EBB-9437-E6642DB574B8}" dt="2023-11-24T11:00:50.278" v="1170" actId="14100"/>
          <ac:spMkLst>
            <pc:docMk/>
            <pc:sldMk cId="796331228" sldId="286"/>
            <ac:spMk id="11" creationId="{0796D3F2-4C3C-4377-EE90-3AEA3F3AA972}"/>
          </ac:spMkLst>
        </pc:spChg>
        <pc:graphicFrameChg chg="mod modGraphic">
          <ac:chgData name="Grigoris Karadaidis" userId="d509d2d4-43fe-4ae4-bc1c-0fe4fd48c992" providerId="ADAL" clId="{3C04623C-A106-4EBB-9437-E6642DB574B8}" dt="2023-11-24T11:12:13.932" v="1434"/>
          <ac:graphicFrameMkLst>
            <pc:docMk/>
            <pc:sldMk cId="796331228" sldId="286"/>
            <ac:graphicFrameMk id="9" creationId="{08D3DC19-5976-4026-819D-310A94626986}"/>
          </ac:graphicFrameMkLst>
        </pc:graphicFrameChg>
      </pc:sldChg>
      <pc:sldChg chg="del">
        <pc:chgData name="Grigoris Karadaidis" userId="d509d2d4-43fe-4ae4-bc1c-0fe4fd48c992" providerId="ADAL" clId="{3C04623C-A106-4EBB-9437-E6642DB574B8}" dt="2023-11-24T11:47:33.337" v="1959" actId="47"/>
        <pc:sldMkLst>
          <pc:docMk/>
          <pc:sldMk cId="380154571" sldId="287"/>
        </pc:sldMkLst>
      </pc:sldChg>
      <pc:sldChg chg="del">
        <pc:chgData name="Grigoris Karadaidis" userId="d509d2d4-43fe-4ae4-bc1c-0fe4fd48c992" providerId="ADAL" clId="{3C04623C-A106-4EBB-9437-E6642DB574B8}" dt="2023-11-24T11:48:02.052" v="1968" actId="47"/>
        <pc:sldMkLst>
          <pc:docMk/>
          <pc:sldMk cId="2517157267" sldId="291"/>
        </pc:sldMkLst>
      </pc:sldChg>
      <pc:sldChg chg="del">
        <pc:chgData name="Grigoris Karadaidis" userId="d509d2d4-43fe-4ae4-bc1c-0fe4fd48c992" providerId="ADAL" clId="{3C04623C-A106-4EBB-9437-E6642DB574B8}" dt="2023-11-24T11:48:06.967" v="1970" actId="47"/>
        <pc:sldMkLst>
          <pc:docMk/>
          <pc:sldMk cId="3846105816" sldId="292"/>
        </pc:sldMkLst>
      </pc:sldChg>
      <pc:sldChg chg="addSp delSp modSp mod">
        <pc:chgData name="Grigoris Karadaidis" userId="d509d2d4-43fe-4ae4-bc1c-0fe4fd48c992" providerId="ADAL" clId="{3C04623C-A106-4EBB-9437-E6642DB574B8}" dt="2023-11-24T10:12:40.662" v="425" actId="6549"/>
        <pc:sldMkLst>
          <pc:docMk/>
          <pc:sldMk cId="1532632645" sldId="293"/>
        </pc:sldMkLst>
        <pc:spChg chg="mod">
          <ac:chgData name="Grigoris Karadaidis" userId="d509d2d4-43fe-4ae4-bc1c-0fe4fd48c992" providerId="ADAL" clId="{3C04623C-A106-4EBB-9437-E6642DB574B8}" dt="2023-11-24T09:54:40.597" v="116" actId="1076"/>
          <ac:spMkLst>
            <pc:docMk/>
            <pc:sldMk cId="1532632645" sldId="293"/>
            <ac:spMk id="2" creationId="{E08330A2-99C1-C8C7-5B0D-2971EC6C150B}"/>
          </ac:spMkLst>
        </pc:spChg>
        <pc:spChg chg="add del mod">
          <ac:chgData name="Grigoris Karadaidis" userId="d509d2d4-43fe-4ae4-bc1c-0fe4fd48c992" providerId="ADAL" clId="{3C04623C-A106-4EBB-9437-E6642DB574B8}" dt="2023-11-24T09:55:21.916" v="129" actId="478"/>
          <ac:spMkLst>
            <pc:docMk/>
            <pc:sldMk cId="1532632645" sldId="293"/>
            <ac:spMk id="4" creationId="{2CDC5050-E15E-5625-15AF-20AB016A5A42}"/>
          </ac:spMkLst>
        </pc:spChg>
        <pc:spChg chg="add del">
          <ac:chgData name="Grigoris Karadaidis" userId="d509d2d4-43fe-4ae4-bc1c-0fe4fd48c992" providerId="ADAL" clId="{3C04623C-A106-4EBB-9437-E6642DB574B8}" dt="2023-11-24T09:55:19.481" v="126" actId="22"/>
          <ac:spMkLst>
            <pc:docMk/>
            <pc:sldMk cId="1532632645" sldId="293"/>
            <ac:spMk id="6" creationId="{712AE0C0-F3AF-7E5B-3CEF-5BFC61B2A164}"/>
          </ac:spMkLst>
        </pc:spChg>
        <pc:spChg chg="add mod">
          <ac:chgData name="Grigoris Karadaidis" userId="d509d2d4-43fe-4ae4-bc1c-0fe4fd48c992" providerId="ADAL" clId="{3C04623C-A106-4EBB-9437-E6642DB574B8}" dt="2023-11-24T10:12:40.662" v="425" actId="6549"/>
          <ac:spMkLst>
            <pc:docMk/>
            <pc:sldMk cId="1532632645" sldId="293"/>
            <ac:spMk id="7" creationId="{8564DE21-E754-B640-0245-42104E8B40B9}"/>
          </ac:spMkLst>
        </pc:spChg>
      </pc:sldChg>
      <pc:sldChg chg="addSp modSp add mod ord">
        <pc:chgData name="Grigoris Karadaidis" userId="d509d2d4-43fe-4ae4-bc1c-0fe4fd48c992" providerId="ADAL" clId="{3C04623C-A106-4EBB-9437-E6642DB574B8}" dt="2023-11-24T11:45:40.954" v="1958" actId="1076"/>
        <pc:sldMkLst>
          <pc:docMk/>
          <pc:sldMk cId="1393547583" sldId="294"/>
        </pc:sldMkLst>
        <pc:spChg chg="mod">
          <ac:chgData name="Grigoris Karadaidis" userId="d509d2d4-43fe-4ae4-bc1c-0fe4fd48c992" providerId="ADAL" clId="{3C04623C-A106-4EBB-9437-E6642DB574B8}" dt="2023-11-24T11:45:40.954" v="1958" actId="1076"/>
          <ac:spMkLst>
            <pc:docMk/>
            <pc:sldMk cId="1393547583" sldId="294"/>
            <ac:spMk id="2" creationId="{E08330A2-99C1-C8C7-5B0D-2971EC6C150B}"/>
          </ac:spMkLst>
        </pc:spChg>
        <pc:spChg chg="add mod">
          <ac:chgData name="Grigoris Karadaidis" userId="d509d2d4-43fe-4ae4-bc1c-0fe4fd48c992" providerId="ADAL" clId="{3C04623C-A106-4EBB-9437-E6642DB574B8}" dt="2023-11-24T11:45:32.154" v="1957" actId="113"/>
          <ac:spMkLst>
            <pc:docMk/>
            <pc:sldMk cId="1393547583" sldId="294"/>
            <ac:spMk id="4" creationId="{D179AADD-169F-1EDE-1CEE-BDF486C431C3}"/>
          </ac:spMkLst>
        </pc:spChg>
        <pc:spChg chg="mod">
          <ac:chgData name="Grigoris Karadaidis" userId="d509d2d4-43fe-4ae4-bc1c-0fe4fd48c992" providerId="ADAL" clId="{3C04623C-A106-4EBB-9437-E6642DB574B8}" dt="2023-11-24T11:43:49.014" v="1934" actId="27636"/>
          <ac:spMkLst>
            <pc:docMk/>
            <pc:sldMk cId="1393547583" sldId="294"/>
            <ac:spMk id="7" creationId="{8564DE21-E754-B640-0245-42104E8B40B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2400" dirty="0"/>
              <a:t>ΑΦΑ/</a:t>
            </a:r>
            <a:r>
              <a:rPr lang="el-GR" sz="2400" baseline="0" dirty="0"/>
              <a:t> </a:t>
            </a:r>
            <a:r>
              <a:rPr lang="en-US" sz="2400" baseline="0" dirty="0"/>
              <a:t>CET1 (%)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Assets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EA-4A29-BBFD-F58507E207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EA-4A29-BBFD-F58507E2077D}"/>
              </c:ext>
            </c:extLst>
          </c:dPt>
          <c:cat>
            <c:strRef>
              <c:f>Sheet1!$A$2:$A$3</c:f>
              <c:strCache>
                <c:ptCount val="2"/>
                <c:pt idx="0">
                  <c:v>Αναβαλλόμενες ΦΑ (52%)</c:v>
                </c:pt>
                <c:pt idx="1">
                  <c:v>Άλλα στοιχεία ενεργητικού (48%)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EA-4A29-BBFD-F58507E20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7127D-E7A7-455E-93D3-1EAC1DAB5C8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B54B875-7D75-439A-96AC-0B6B0E0F902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l-GR" dirty="0"/>
            <a:t>Η </a:t>
          </a:r>
          <a:r>
            <a:rPr lang="el-GR" dirty="0" err="1"/>
            <a:t>Λειτουργια</a:t>
          </a:r>
          <a:r>
            <a:rPr lang="el-GR" dirty="0"/>
            <a:t> της </a:t>
          </a:r>
          <a:r>
            <a:rPr lang="el-GR" dirty="0" err="1"/>
            <a:t>μετατροπησ</a:t>
          </a:r>
          <a:r>
            <a:rPr lang="el-GR" dirty="0"/>
            <a:t> </a:t>
          </a:r>
          <a:endParaRPr lang="en-US" dirty="0"/>
        </a:p>
      </dgm:t>
    </dgm:pt>
    <dgm:pt modelId="{E10A52C8-AA57-46D3-B7CE-50C51AD1F38B}" type="parTrans" cxnId="{2D027D54-0797-4CE1-8646-E3A6F4D7AE6C}">
      <dgm:prSet/>
      <dgm:spPr/>
      <dgm:t>
        <a:bodyPr/>
        <a:lstStyle/>
        <a:p>
          <a:endParaRPr lang="en-US"/>
        </a:p>
      </dgm:t>
    </dgm:pt>
    <dgm:pt modelId="{6BB7D5D8-B58C-4639-AB04-F3323C9E3D5A}" type="sibTrans" cxnId="{2D027D54-0797-4CE1-8646-E3A6F4D7AE6C}">
      <dgm:prSet/>
      <dgm:spPr/>
      <dgm:t>
        <a:bodyPr/>
        <a:lstStyle/>
        <a:p>
          <a:endParaRPr lang="en-US"/>
        </a:p>
      </dgm:t>
    </dgm:pt>
    <dgm:pt modelId="{F342216F-FBF1-41D7-919C-7049CA20572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l-GR" dirty="0" err="1">
              <a:solidFill>
                <a:schemeClr val="bg1"/>
              </a:solidFill>
            </a:rPr>
            <a:t>Υποκειμενικο</a:t>
          </a:r>
          <a:r>
            <a:rPr lang="el-GR" dirty="0">
              <a:solidFill>
                <a:schemeClr val="bg1"/>
              </a:solidFill>
            </a:rPr>
            <a:t> Π.Ε.</a:t>
          </a:r>
          <a:endParaRPr lang="en-US" dirty="0">
            <a:solidFill>
              <a:schemeClr val="bg1"/>
            </a:solidFill>
          </a:endParaRPr>
        </a:p>
      </dgm:t>
    </dgm:pt>
    <dgm:pt modelId="{458C9A33-97A5-4CBB-B140-5648BC39D963}" type="parTrans" cxnId="{3D238423-40A9-4D99-B54D-A2855A3DA7BF}">
      <dgm:prSet/>
      <dgm:spPr/>
      <dgm:t>
        <a:bodyPr/>
        <a:lstStyle/>
        <a:p>
          <a:endParaRPr lang="en-US"/>
        </a:p>
      </dgm:t>
    </dgm:pt>
    <dgm:pt modelId="{4264E9A9-DAC3-427B-8E9E-0073816BE51F}" type="sibTrans" cxnId="{3D238423-40A9-4D99-B54D-A2855A3DA7BF}">
      <dgm:prSet/>
      <dgm:spPr/>
      <dgm:t>
        <a:bodyPr/>
        <a:lstStyle/>
        <a:p>
          <a:endParaRPr lang="en-US"/>
        </a:p>
      </dgm:t>
    </dgm:pt>
    <dgm:pt modelId="{03357AA3-34FD-4084-981B-4888AF7A877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l-GR" sz="2000" dirty="0"/>
            <a:t>ΑΦΑ </a:t>
          </a:r>
          <a:r>
            <a:rPr lang="el-GR" sz="2000" dirty="0" err="1"/>
            <a:t>απο</a:t>
          </a:r>
          <a:r>
            <a:rPr lang="el-GR" sz="2000" dirty="0"/>
            <a:t> </a:t>
          </a:r>
          <a:r>
            <a:rPr lang="el-GR" sz="2000" dirty="0" err="1"/>
            <a:t>προσωρινες</a:t>
          </a:r>
          <a:r>
            <a:rPr lang="el-GR" sz="2000" dirty="0"/>
            <a:t> </a:t>
          </a:r>
          <a:r>
            <a:rPr lang="el-GR" sz="2000" dirty="0" err="1"/>
            <a:t>διαφορες</a:t>
          </a:r>
          <a:endParaRPr lang="en-US" sz="2000" dirty="0"/>
        </a:p>
      </dgm:t>
    </dgm:pt>
    <dgm:pt modelId="{808A9C68-B161-452E-964F-0C64CF06ACB9}" type="parTrans" cxnId="{3339A85E-8A17-474A-9625-A3A8050AE3F3}">
      <dgm:prSet/>
      <dgm:spPr/>
      <dgm:t>
        <a:bodyPr/>
        <a:lstStyle/>
        <a:p>
          <a:endParaRPr lang="en-US"/>
        </a:p>
      </dgm:t>
    </dgm:pt>
    <dgm:pt modelId="{E46BB54B-28C9-4098-8BD7-9DBBCB69561D}" type="sibTrans" cxnId="{3339A85E-8A17-474A-9625-A3A8050AE3F3}">
      <dgm:prSet/>
      <dgm:spPr/>
      <dgm:t>
        <a:bodyPr/>
        <a:lstStyle/>
        <a:p>
          <a:endParaRPr lang="en-US"/>
        </a:p>
      </dgm:t>
    </dgm:pt>
    <dgm:pt modelId="{D8316F63-CE47-407B-9DCB-E8FEC91F0742}" type="pres">
      <dgm:prSet presAssocID="{1187127D-E7A7-455E-93D3-1EAC1DAB5C83}" presName="root" presStyleCnt="0">
        <dgm:presLayoutVars>
          <dgm:dir/>
          <dgm:resizeHandles val="exact"/>
        </dgm:presLayoutVars>
      </dgm:prSet>
      <dgm:spPr/>
    </dgm:pt>
    <dgm:pt modelId="{AE2471DD-AEF0-46AC-AE4E-4047B474E634}" type="pres">
      <dgm:prSet presAssocID="{0B54B875-7D75-439A-96AC-0B6B0E0F9027}" presName="compNode" presStyleCnt="0"/>
      <dgm:spPr/>
    </dgm:pt>
    <dgm:pt modelId="{6A28B40A-85CB-44CF-9E81-3063936285E3}" type="pres">
      <dgm:prSet presAssocID="{0B54B875-7D75-439A-96AC-0B6B0E0F9027}" presName="iconBgRect" presStyleLbl="bgShp" presStyleIdx="0" presStyleCnt="3" custLinFactNeighborX="-61807" custLinFactNeighborY="5798"/>
      <dgm:spPr/>
    </dgm:pt>
    <dgm:pt modelId="{005524FB-3A0E-4BA5-B04E-59FC2E252AEB}" type="pres">
      <dgm:prSet presAssocID="{0B54B875-7D75-439A-96AC-0B6B0E0F9027}" presName="iconRect" presStyleLbl="node1" presStyleIdx="0" presStyleCnt="3" custLinFactX="-7721" custLinFactNeighborX="-100000" custLinFactNeighborY="58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inuous Improvement with solid fill"/>
        </a:ext>
      </dgm:extLst>
    </dgm:pt>
    <dgm:pt modelId="{10E3AB85-F629-46B7-9081-FC073256C023}" type="pres">
      <dgm:prSet presAssocID="{0B54B875-7D75-439A-96AC-0B6B0E0F9027}" presName="spaceRect" presStyleCnt="0"/>
      <dgm:spPr/>
    </dgm:pt>
    <dgm:pt modelId="{1A451185-6747-4E77-A3B3-9CCD7AC625EB}" type="pres">
      <dgm:prSet presAssocID="{0B54B875-7D75-439A-96AC-0B6B0E0F9027}" presName="textRect" presStyleLbl="revTx" presStyleIdx="0" presStyleCnt="3" custScaleX="193950" custLinFactNeighborX="-72894" custLinFactNeighborY="-34069">
        <dgm:presLayoutVars>
          <dgm:chMax val="1"/>
          <dgm:chPref val="1"/>
        </dgm:presLayoutVars>
      </dgm:prSet>
      <dgm:spPr/>
    </dgm:pt>
    <dgm:pt modelId="{BD8992B9-B7CC-44F7-8E17-FEAD75D73260}" type="pres">
      <dgm:prSet presAssocID="{6BB7D5D8-B58C-4639-AB04-F3323C9E3D5A}" presName="sibTrans" presStyleCnt="0"/>
      <dgm:spPr/>
    </dgm:pt>
    <dgm:pt modelId="{4A705C56-DCC9-4BDC-963E-E3C1A32B8124}" type="pres">
      <dgm:prSet presAssocID="{F342216F-FBF1-41D7-919C-7049CA20572C}" presName="compNode" presStyleCnt="0"/>
      <dgm:spPr/>
    </dgm:pt>
    <dgm:pt modelId="{C4618682-3912-4E72-999D-4BF5CD06322D}" type="pres">
      <dgm:prSet presAssocID="{F342216F-FBF1-41D7-919C-7049CA20572C}" presName="iconBgRect" presStyleLbl="bgShp" presStyleIdx="1" presStyleCnt="3" custLinFactNeighborX="-14109" custLinFactNeighborY="-161"/>
      <dgm:spPr/>
    </dgm:pt>
    <dgm:pt modelId="{172F9AEA-3377-4AFB-BDDB-45672D648ACC}" type="pres">
      <dgm:prSet presAssocID="{F342216F-FBF1-41D7-919C-7049CA20572C}" presName="iconRect" presStyleLbl="node1" presStyleIdx="1" presStyleCnt="3" custLinFactNeighborX="-24590" custLinFactNeighborY="59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outline"/>
        </a:ext>
      </dgm:extLst>
    </dgm:pt>
    <dgm:pt modelId="{7C97D28A-6337-4BD4-88DA-E386C94E58EA}" type="pres">
      <dgm:prSet presAssocID="{F342216F-FBF1-41D7-919C-7049CA20572C}" presName="spaceRect" presStyleCnt="0"/>
      <dgm:spPr/>
    </dgm:pt>
    <dgm:pt modelId="{7CEA8AF0-CDCB-4FBD-8FCB-A8EECB922CE0}" type="pres">
      <dgm:prSet presAssocID="{F342216F-FBF1-41D7-919C-7049CA20572C}" presName="textRect" presStyleLbl="revTx" presStyleIdx="1" presStyleCnt="3" custScaleX="168752" custLinFactNeighborX="-8606" custLinFactNeighborY="-27597">
        <dgm:presLayoutVars>
          <dgm:chMax val="1"/>
          <dgm:chPref val="1"/>
        </dgm:presLayoutVars>
      </dgm:prSet>
      <dgm:spPr/>
    </dgm:pt>
    <dgm:pt modelId="{92A8B23C-69B8-4E96-B33F-BB2C249D15FB}" type="pres">
      <dgm:prSet presAssocID="{4264E9A9-DAC3-427B-8E9E-0073816BE51F}" presName="sibTrans" presStyleCnt="0"/>
      <dgm:spPr/>
    </dgm:pt>
    <dgm:pt modelId="{CC946639-4A2B-4307-8E5A-06D67A6E7DE4}" type="pres">
      <dgm:prSet presAssocID="{03357AA3-34FD-4084-981B-4888AF7A877E}" presName="compNode" presStyleCnt="0"/>
      <dgm:spPr/>
    </dgm:pt>
    <dgm:pt modelId="{21D2485F-A179-4312-960D-B04D23F73093}" type="pres">
      <dgm:prSet presAssocID="{03357AA3-34FD-4084-981B-4888AF7A877E}" presName="iconBgRect" presStyleLbl="bgShp" presStyleIdx="2" presStyleCnt="3" custLinFactNeighborX="65291" custLinFactNeighborY="8170"/>
      <dgm:spPr/>
    </dgm:pt>
    <dgm:pt modelId="{E71EB1C6-24EC-4328-9469-745343CCA869}" type="pres">
      <dgm:prSet presAssocID="{03357AA3-34FD-4084-981B-4888AF7A877E}" presName="iconRect" presStyleLbl="node1" presStyleIdx="2" presStyleCnt="3" custScaleY="101615" custLinFactX="13793" custLinFactNeighborX="100000" custLinFactNeighborY="1305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x outline"/>
        </a:ext>
      </dgm:extLst>
    </dgm:pt>
    <dgm:pt modelId="{284A2FFB-96C0-4491-838B-4F5E0ADB220A}" type="pres">
      <dgm:prSet presAssocID="{03357AA3-34FD-4084-981B-4888AF7A877E}" presName="spaceRect" presStyleCnt="0"/>
      <dgm:spPr/>
    </dgm:pt>
    <dgm:pt modelId="{1BA5D214-334E-4BA2-B451-DC551C28264B}" type="pres">
      <dgm:prSet presAssocID="{03357AA3-34FD-4084-981B-4888AF7A877E}" presName="textRect" presStyleLbl="revTx" presStyleIdx="2" presStyleCnt="3" custScaleX="183754" custLinFactNeighborX="61706" custLinFactNeighborY="-34069">
        <dgm:presLayoutVars>
          <dgm:chMax val="1"/>
          <dgm:chPref val="1"/>
        </dgm:presLayoutVars>
      </dgm:prSet>
      <dgm:spPr/>
    </dgm:pt>
  </dgm:ptLst>
  <dgm:cxnLst>
    <dgm:cxn modelId="{284BEB15-5C71-4905-A027-57797D994D65}" type="presOf" srcId="{F342216F-FBF1-41D7-919C-7049CA20572C}" destId="{7CEA8AF0-CDCB-4FBD-8FCB-A8EECB922CE0}" srcOrd="0" destOrd="0" presId="urn:microsoft.com/office/officeart/2018/5/layout/IconCircleLabelList"/>
    <dgm:cxn modelId="{3D238423-40A9-4D99-B54D-A2855A3DA7BF}" srcId="{1187127D-E7A7-455E-93D3-1EAC1DAB5C83}" destId="{F342216F-FBF1-41D7-919C-7049CA20572C}" srcOrd="1" destOrd="0" parTransId="{458C9A33-97A5-4CBB-B140-5648BC39D963}" sibTransId="{4264E9A9-DAC3-427B-8E9E-0073816BE51F}"/>
    <dgm:cxn modelId="{D1F63E5B-71C3-4407-B69C-53CC2F17F251}" type="presOf" srcId="{0B54B875-7D75-439A-96AC-0B6B0E0F9027}" destId="{1A451185-6747-4E77-A3B3-9CCD7AC625EB}" srcOrd="0" destOrd="0" presId="urn:microsoft.com/office/officeart/2018/5/layout/IconCircleLabelList"/>
    <dgm:cxn modelId="{3339A85E-8A17-474A-9625-A3A8050AE3F3}" srcId="{1187127D-E7A7-455E-93D3-1EAC1DAB5C83}" destId="{03357AA3-34FD-4084-981B-4888AF7A877E}" srcOrd="2" destOrd="0" parTransId="{808A9C68-B161-452E-964F-0C64CF06ACB9}" sibTransId="{E46BB54B-28C9-4098-8BD7-9DBBCB69561D}"/>
    <dgm:cxn modelId="{945A7769-26D7-4812-8F59-B88B5CE7C0F3}" type="presOf" srcId="{03357AA3-34FD-4084-981B-4888AF7A877E}" destId="{1BA5D214-334E-4BA2-B451-DC551C28264B}" srcOrd="0" destOrd="0" presId="urn:microsoft.com/office/officeart/2018/5/layout/IconCircleLabelList"/>
    <dgm:cxn modelId="{2D027D54-0797-4CE1-8646-E3A6F4D7AE6C}" srcId="{1187127D-E7A7-455E-93D3-1EAC1DAB5C83}" destId="{0B54B875-7D75-439A-96AC-0B6B0E0F9027}" srcOrd="0" destOrd="0" parTransId="{E10A52C8-AA57-46D3-B7CE-50C51AD1F38B}" sibTransId="{6BB7D5D8-B58C-4639-AB04-F3323C9E3D5A}"/>
    <dgm:cxn modelId="{46799A86-856A-4949-AC18-96B169E2E058}" type="presOf" srcId="{1187127D-E7A7-455E-93D3-1EAC1DAB5C83}" destId="{D8316F63-CE47-407B-9DCB-E8FEC91F0742}" srcOrd="0" destOrd="0" presId="urn:microsoft.com/office/officeart/2018/5/layout/IconCircleLabelList"/>
    <dgm:cxn modelId="{CC2717E0-B745-4FA0-BA9D-61935A040744}" type="presParOf" srcId="{D8316F63-CE47-407B-9DCB-E8FEC91F0742}" destId="{AE2471DD-AEF0-46AC-AE4E-4047B474E634}" srcOrd="0" destOrd="0" presId="urn:microsoft.com/office/officeart/2018/5/layout/IconCircleLabelList"/>
    <dgm:cxn modelId="{69E34C59-CEB5-4F65-8A99-276EFDDA7804}" type="presParOf" srcId="{AE2471DD-AEF0-46AC-AE4E-4047B474E634}" destId="{6A28B40A-85CB-44CF-9E81-3063936285E3}" srcOrd="0" destOrd="0" presId="urn:microsoft.com/office/officeart/2018/5/layout/IconCircleLabelList"/>
    <dgm:cxn modelId="{7FA62A85-3AE0-4230-8DEC-136FF67A2F75}" type="presParOf" srcId="{AE2471DD-AEF0-46AC-AE4E-4047B474E634}" destId="{005524FB-3A0E-4BA5-B04E-59FC2E252AEB}" srcOrd="1" destOrd="0" presId="urn:microsoft.com/office/officeart/2018/5/layout/IconCircleLabelList"/>
    <dgm:cxn modelId="{7CA4F707-4953-4BB7-8153-F387AA80FACC}" type="presParOf" srcId="{AE2471DD-AEF0-46AC-AE4E-4047B474E634}" destId="{10E3AB85-F629-46B7-9081-FC073256C023}" srcOrd="2" destOrd="0" presId="urn:microsoft.com/office/officeart/2018/5/layout/IconCircleLabelList"/>
    <dgm:cxn modelId="{2E91F802-C502-4DD3-B43A-1601D4FA9BC1}" type="presParOf" srcId="{AE2471DD-AEF0-46AC-AE4E-4047B474E634}" destId="{1A451185-6747-4E77-A3B3-9CCD7AC625EB}" srcOrd="3" destOrd="0" presId="urn:microsoft.com/office/officeart/2018/5/layout/IconCircleLabelList"/>
    <dgm:cxn modelId="{B4839D52-EE0B-4A8A-9C6D-7FD814118460}" type="presParOf" srcId="{D8316F63-CE47-407B-9DCB-E8FEC91F0742}" destId="{BD8992B9-B7CC-44F7-8E17-FEAD75D73260}" srcOrd="1" destOrd="0" presId="urn:microsoft.com/office/officeart/2018/5/layout/IconCircleLabelList"/>
    <dgm:cxn modelId="{FBD61538-10AA-4771-BB43-1A8DDA8B6D38}" type="presParOf" srcId="{D8316F63-CE47-407B-9DCB-E8FEC91F0742}" destId="{4A705C56-DCC9-4BDC-963E-E3C1A32B8124}" srcOrd="2" destOrd="0" presId="urn:microsoft.com/office/officeart/2018/5/layout/IconCircleLabelList"/>
    <dgm:cxn modelId="{F9E26C15-BFC6-4D29-9CB1-05963DCE45AF}" type="presParOf" srcId="{4A705C56-DCC9-4BDC-963E-E3C1A32B8124}" destId="{C4618682-3912-4E72-999D-4BF5CD06322D}" srcOrd="0" destOrd="0" presId="urn:microsoft.com/office/officeart/2018/5/layout/IconCircleLabelList"/>
    <dgm:cxn modelId="{EE54B73B-63D2-4205-B860-DF511475FABF}" type="presParOf" srcId="{4A705C56-DCC9-4BDC-963E-E3C1A32B8124}" destId="{172F9AEA-3377-4AFB-BDDB-45672D648ACC}" srcOrd="1" destOrd="0" presId="urn:microsoft.com/office/officeart/2018/5/layout/IconCircleLabelList"/>
    <dgm:cxn modelId="{E70A3D01-85AC-4556-B266-4E7847A9FEEC}" type="presParOf" srcId="{4A705C56-DCC9-4BDC-963E-E3C1A32B8124}" destId="{7C97D28A-6337-4BD4-88DA-E386C94E58EA}" srcOrd="2" destOrd="0" presId="urn:microsoft.com/office/officeart/2018/5/layout/IconCircleLabelList"/>
    <dgm:cxn modelId="{1D938727-B51F-4DB6-B47F-19DCB6B3B3E0}" type="presParOf" srcId="{4A705C56-DCC9-4BDC-963E-E3C1A32B8124}" destId="{7CEA8AF0-CDCB-4FBD-8FCB-A8EECB922CE0}" srcOrd="3" destOrd="0" presId="urn:microsoft.com/office/officeart/2018/5/layout/IconCircleLabelList"/>
    <dgm:cxn modelId="{C99FA575-863A-4F30-A66C-2AC2D9CDF739}" type="presParOf" srcId="{D8316F63-CE47-407B-9DCB-E8FEC91F0742}" destId="{92A8B23C-69B8-4E96-B33F-BB2C249D15FB}" srcOrd="3" destOrd="0" presId="urn:microsoft.com/office/officeart/2018/5/layout/IconCircleLabelList"/>
    <dgm:cxn modelId="{FBF44D68-C0CF-441D-85FF-0B869D691C1B}" type="presParOf" srcId="{D8316F63-CE47-407B-9DCB-E8FEC91F0742}" destId="{CC946639-4A2B-4307-8E5A-06D67A6E7DE4}" srcOrd="4" destOrd="0" presId="urn:microsoft.com/office/officeart/2018/5/layout/IconCircleLabelList"/>
    <dgm:cxn modelId="{C419D7C9-2225-481C-9224-DE994A445339}" type="presParOf" srcId="{CC946639-4A2B-4307-8E5A-06D67A6E7DE4}" destId="{21D2485F-A179-4312-960D-B04D23F73093}" srcOrd="0" destOrd="0" presId="urn:microsoft.com/office/officeart/2018/5/layout/IconCircleLabelList"/>
    <dgm:cxn modelId="{8A0E5A25-9340-4772-8BFE-36DB1C781D0C}" type="presParOf" srcId="{CC946639-4A2B-4307-8E5A-06D67A6E7DE4}" destId="{E71EB1C6-24EC-4328-9469-745343CCA869}" srcOrd="1" destOrd="0" presId="urn:microsoft.com/office/officeart/2018/5/layout/IconCircleLabelList"/>
    <dgm:cxn modelId="{1C8FF9A0-00E9-4C75-BDAF-F80A970D010E}" type="presParOf" srcId="{CC946639-4A2B-4307-8E5A-06D67A6E7DE4}" destId="{284A2FFB-96C0-4491-838B-4F5E0ADB220A}" srcOrd="2" destOrd="0" presId="urn:microsoft.com/office/officeart/2018/5/layout/IconCircleLabelList"/>
    <dgm:cxn modelId="{5AAD1A1D-C6C7-4AB9-AC64-270DF1571F9E}" type="presParOf" srcId="{CC946639-4A2B-4307-8E5A-06D67A6E7DE4}" destId="{1BA5D214-334E-4BA2-B451-DC551C28264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8B40A-85CB-44CF-9E81-3063936285E3}">
      <dsp:nvSpPr>
        <dsp:cNvPr id="0" name=""/>
        <dsp:cNvSpPr/>
      </dsp:nvSpPr>
      <dsp:spPr>
        <a:xfrm>
          <a:off x="1225643" y="61212"/>
          <a:ext cx="1043314" cy="10433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524FB-3A0E-4BA5-B04E-59FC2E252AEB}">
      <dsp:nvSpPr>
        <dsp:cNvPr id="0" name=""/>
        <dsp:cNvSpPr/>
      </dsp:nvSpPr>
      <dsp:spPr>
        <a:xfrm>
          <a:off x="1447988" y="257930"/>
          <a:ext cx="598623" cy="5986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51185-6747-4E77-A3B3-9CCD7AC625EB}">
      <dsp:nvSpPr>
        <dsp:cNvPr id="0" name=""/>
        <dsp:cNvSpPr/>
      </dsp:nvSpPr>
      <dsp:spPr>
        <a:xfrm>
          <a:off x="0" y="1128638"/>
          <a:ext cx="3317226" cy="70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l-GR" sz="2100" kern="1200" dirty="0"/>
            <a:t>Η </a:t>
          </a:r>
          <a:r>
            <a:rPr lang="el-GR" sz="2100" kern="1200" dirty="0" err="1"/>
            <a:t>Λειτουργια</a:t>
          </a:r>
          <a:r>
            <a:rPr lang="el-GR" sz="2100" kern="1200" dirty="0"/>
            <a:t> της </a:t>
          </a:r>
          <a:r>
            <a:rPr lang="el-GR" sz="2100" kern="1200" dirty="0" err="1"/>
            <a:t>μετατροπησ</a:t>
          </a:r>
          <a:r>
            <a:rPr lang="el-GR" sz="2100" kern="1200" dirty="0"/>
            <a:t> </a:t>
          </a:r>
          <a:endParaRPr lang="en-US" sz="2100" kern="1200" dirty="0"/>
        </a:p>
      </dsp:txBody>
      <dsp:txXfrm>
        <a:off x="0" y="1128638"/>
        <a:ext cx="3317226" cy="705520"/>
      </dsp:txXfrm>
    </dsp:sp>
    <dsp:sp modelId="{C4618682-3912-4E72-999D-4BF5CD06322D}">
      <dsp:nvSpPr>
        <dsp:cNvPr id="0" name=""/>
        <dsp:cNvSpPr/>
      </dsp:nvSpPr>
      <dsp:spPr>
        <a:xfrm>
          <a:off x="5124335" y="0"/>
          <a:ext cx="1043314" cy="10433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F9AEA-3377-4AFB-BDDB-45672D648ACC}">
      <dsp:nvSpPr>
        <dsp:cNvPr id="0" name=""/>
        <dsp:cNvSpPr/>
      </dsp:nvSpPr>
      <dsp:spPr>
        <a:xfrm>
          <a:off x="5346680" y="258541"/>
          <a:ext cx="598623" cy="5986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A8AF0-CDCB-4FBD-8FCB-A8EECB922CE0}">
      <dsp:nvSpPr>
        <dsp:cNvPr id="0" name=""/>
        <dsp:cNvSpPr/>
      </dsp:nvSpPr>
      <dsp:spPr>
        <a:xfrm>
          <a:off x="4202874" y="1174300"/>
          <a:ext cx="2886252" cy="70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l-GR" sz="2100" kern="1200" dirty="0" err="1">
              <a:solidFill>
                <a:schemeClr val="bg1"/>
              </a:solidFill>
            </a:rPr>
            <a:t>Υποκειμενικο</a:t>
          </a:r>
          <a:r>
            <a:rPr lang="el-GR" sz="2100" kern="1200" dirty="0">
              <a:solidFill>
                <a:schemeClr val="bg1"/>
              </a:solidFill>
            </a:rPr>
            <a:t> Π.Ε.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4202874" y="1174300"/>
        <a:ext cx="2886252" cy="705520"/>
      </dsp:txXfrm>
    </dsp:sp>
    <dsp:sp modelId="{21D2485F-A179-4312-960D-B04D23F73093}">
      <dsp:nvSpPr>
        <dsp:cNvPr id="0" name=""/>
        <dsp:cNvSpPr/>
      </dsp:nvSpPr>
      <dsp:spPr>
        <a:xfrm>
          <a:off x="9266584" y="85960"/>
          <a:ext cx="1043314" cy="10433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EB1C6-24EC-4328-9469-745343CCA869}">
      <dsp:nvSpPr>
        <dsp:cNvPr id="0" name=""/>
        <dsp:cNvSpPr/>
      </dsp:nvSpPr>
      <dsp:spPr>
        <a:xfrm>
          <a:off x="9488930" y="296377"/>
          <a:ext cx="598623" cy="6082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5D214-334E-4BA2-B451-DC551C28264B}">
      <dsp:nvSpPr>
        <dsp:cNvPr id="0" name=""/>
        <dsp:cNvSpPr/>
      </dsp:nvSpPr>
      <dsp:spPr>
        <a:xfrm>
          <a:off x="8269160" y="1128638"/>
          <a:ext cx="3142839" cy="70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l-GR" sz="2000" kern="1200" dirty="0"/>
            <a:t>ΑΦΑ </a:t>
          </a:r>
          <a:r>
            <a:rPr lang="el-GR" sz="2000" kern="1200" dirty="0" err="1"/>
            <a:t>απο</a:t>
          </a:r>
          <a:r>
            <a:rPr lang="el-GR" sz="2000" kern="1200" dirty="0"/>
            <a:t> </a:t>
          </a:r>
          <a:r>
            <a:rPr lang="el-GR" sz="2000" kern="1200" dirty="0" err="1"/>
            <a:t>προσωρινες</a:t>
          </a:r>
          <a:r>
            <a:rPr lang="el-GR" sz="2000" kern="1200" dirty="0"/>
            <a:t> </a:t>
          </a:r>
          <a:r>
            <a:rPr lang="el-GR" sz="2000" kern="1200" dirty="0" err="1"/>
            <a:t>διαφορες</a:t>
          </a:r>
          <a:endParaRPr lang="en-US" sz="2000" kern="1200" dirty="0"/>
        </a:p>
      </dsp:txBody>
      <dsp:txXfrm>
        <a:off x="8269160" y="1128638"/>
        <a:ext cx="3142839" cy="70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8E1AF-6343-46AA-8AEF-4C12F4118850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858E0-3D38-47B7-97D4-4FE08D90D3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D2517-63AA-420A-887D-BE60360A8F4D}" type="datetimeFigureOut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CAD9-32EE-4091-BDA5-6BD15ACC5E5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533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2779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826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8468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368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525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FB0D-6DB6-450D-981E-DB5B064ABC8F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B9C849-F1D8-4230-9F2F-9250D675BB2A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B7022-84E8-42F0-8AEA-ADED76AFD446}" type="datetime1">
              <a:rPr lang="en-US" smtClean="0"/>
              <a:t>11/24/2023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4C0741-442A-4788-81DA-4F081D559C5A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70BDB9F-6784-464D-8ED7-29E60E2B21A9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A3ABBD-A00D-4624-9D57-736F5DDBFABC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BF20AA-C418-460A-B9CF-8F3DD94C436D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63F5CE0-F8B8-4EAA-822E-6451047E7D5F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F8AE65-7CE3-49A8-B2CC-A5A64E5730FA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046700-360D-4474-9946-7580E8968658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667F3-A942-43B7-9681-6435F4941075}" type="datetime1">
              <a:rPr lang="en-US" smtClean="0"/>
              <a:t>11/24/2023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8650-8C82-4FB0-9266-0148B376A8CE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6BB9-001A-4B59-8C51-603E71AE3226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DE01-3159-42E8-9946-B3F7564EBC72}" type="datetime1">
              <a:rPr lang="en-US" smtClean="0"/>
              <a:t>11/24/2023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A1FC6A6-F894-471F-8AA4-AE4112290279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3D98FD-B63D-46E0-B974-EC5BBAC02E27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ECCD-A9BB-4C40-8999-9FDE0B2AF02D}" type="datetime1">
              <a:rPr lang="en-US" smtClean="0"/>
              <a:t>11/24/2023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1315-80A2-4A6F-99BC-2337EDBA509A}" type="datetime1">
              <a:rPr lang="en-US" smtClean="0"/>
              <a:t>11/24/2023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FCEE-D38D-4315-8661-B8B16CE6B114}" type="datetime1">
              <a:rPr lang="en-US" smtClean="0"/>
              <a:t>11/24/2023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909053-E1DD-4959-BC7A-C98D3D2614DC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0F8E8D-DF54-49BE-BDBC-401B280C4E3C}" type="datetime1">
              <a:rPr lang="en-US" noProof="0" smtClean="0"/>
              <a:t>11/24/2023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7D5F6B1-1228-4C2A-AE2C-950C34054C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3119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0948" y="38800"/>
            <a:ext cx="4526280" cy="3227514"/>
          </a:xfrm>
        </p:spPr>
        <p:txBody>
          <a:bodyPr>
            <a:noAutofit/>
          </a:bodyPr>
          <a:lstStyle/>
          <a:p>
            <a:r>
              <a:rPr lang="el-GR" sz="4800" dirty="0"/>
              <a:t>Η Αναβαλλόμενη Φορολογική Απαίτηση του Άρθρου 27Α ΚΦΕ</a:t>
            </a:r>
            <a:endParaRPr lang="en-US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FB5E3C-FE17-44EA-B59B-183125D08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2680" y="4618308"/>
            <a:ext cx="4526280" cy="1279652"/>
          </a:xfrm>
        </p:spPr>
        <p:txBody>
          <a:bodyPr>
            <a:normAutofit/>
          </a:bodyPr>
          <a:lstStyle/>
          <a:p>
            <a:r>
              <a:rPr lang="el-GR" dirty="0" err="1">
                <a:latin typeface="+mj-lt"/>
              </a:rPr>
              <a:t>Καραδαϊδης</a:t>
            </a:r>
            <a:r>
              <a:rPr lang="el-GR" dirty="0">
                <a:latin typeface="+mj-lt"/>
              </a:rPr>
              <a:t> </a:t>
            </a:r>
            <a:r>
              <a:rPr lang="el-GR" dirty="0" err="1">
                <a:latin typeface="+mj-lt"/>
              </a:rPr>
              <a:t>Γρηγορησ</a:t>
            </a:r>
            <a:endParaRPr lang="el-GR" dirty="0">
              <a:latin typeface="+mj-lt"/>
            </a:endParaRPr>
          </a:p>
          <a:p>
            <a:r>
              <a:rPr lang="el-GR" dirty="0">
                <a:latin typeface="+mj-lt"/>
              </a:rPr>
              <a:t>24/11/2023</a:t>
            </a:r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33089-CAA8-1A80-1610-0F65242D1073}"/>
              </a:ext>
            </a:extLst>
          </p:cNvPr>
          <p:cNvSpPr txBox="1"/>
          <p:nvPr/>
        </p:nvSpPr>
        <p:spPr>
          <a:xfrm>
            <a:off x="6642680" y="3266314"/>
            <a:ext cx="481359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spc="300" dirty="0">
                <a:solidFill>
                  <a:schemeClr val="bg1">
                    <a:lumMod val="50000"/>
                  </a:schemeClr>
                </a:solidFill>
              </a:rPr>
              <a:t>Εργασία Εξαμήνου στο μάθημα του Φορολογικού Δικαίου | ΠΜΣ Νομικής Σχολής ΕΚΠΑ</a:t>
            </a:r>
            <a:br>
              <a:rPr lang="el-GR" sz="2000" spc="3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000" spc="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DF4CC-704D-9022-EDF1-C3C09B8B0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262" b="26276"/>
          <a:stretch/>
        </p:blipFill>
        <p:spPr>
          <a:xfrm>
            <a:off x="7645361" y="5689338"/>
            <a:ext cx="3333750" cy="108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CC78E1-629B-4981-BA25-E8F061C4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l-GR" dirty="0"/>
              <a:t>Το μερίδιο των ΑΦΑ στα εποπτικά κεφάλαια των ελληνικών τραπεζών</a:t>
            </a:r>
            <a:endParaRPr lang="en-US" dirty="0"/>
          </a:p>
        </p:txBody>
      </p:sp>
      <p:graphicFrame>
        <p:nvGraphicFramePr>
          <p:cNvPr id="15" name="Content Placeholder 5" descr="Pie chart">
            <a:extLst>
              <a:ext uri="{FF2B5EF4-FFF2-40B4-BE49-F238E27FC236}">
                <a16:creationId xmlns:a16="http://schemas.microsoft.com/office/drawing/2014/main" id="{31CA3285-B0A9-4C4F-922C-FAD17B7413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665294"/>
              </p:ext>
            </p:extLst>
          </p:nvPr>
        </p:nvGraphicFramePr>
        <p:xfrm>
          <a:off x="628877" y="2076744"/>
          <a:ext cx="10058400" cy="378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FC3D29-8754-D28D-E2FC-7C1523C3CE26}"/>
              </a:ext>
            </a:extLst>
          </p:cNvPr>
          <p:cNvSpPr txBox="1"/>
          <p:nvPr/>
        </p:nvSpPr>
        <p:spPr>
          <a:xfrm>
            <a:off x="6126480" y="5862824"/>
            <a:ext cx="660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2">
                    <a:lumMod val="75000"/>
                  </a:schemeClr>
                </a:solidFill>
              </a:rPr>
              <a:t>Πηγή: Έκθεση  του Διοικητή της </a:t>
            </a:r>
            <a:r>
              <a:rPr lang="el-GR" i="1" dirty="0" err="1">
                <a:solidFill>
                  <a:schemeClr val="tx2">
                    <a:lumMod val="75000"/>
                  </a:schemeClr>
                </a:solidFill>
              </a:rPr>
              <a:t>ΤτΕ</a:t>
            </a:r>
            <a:r>
              <a:rPr lang="el-GR" i="1">
                <a:solidFill>
                  <a:schemeClr val="tx2">
                    <a:lumMod val="75000"/>
                  </a:schemeClr>
                </a:solidFill>
              </a:rPr>
              <a:t> για το 2022</a:t>
            </a:r>
            <a:endParaRPr lang="en-US" i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90374C-1A59-4A71-8148-5C0E026A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5125"/>
            <a:ext cx="4161033" cy="2093975"/>
          </a:xfrm>
        </p:spPr>
        <p:txBody>
          <a:bodyPr/>
          <a:lstStyle/>
          <a:p>
            <a:r>
              <a:rPr lang="el-GR" dirty="0"/>
              <a:t>Προβληματισμοί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A8359F-00D6-408F-ACF5-D8A1A931C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7405" y="725536"/>
            <a:ext cx="4654296" cy="447559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Κακή ποιότητα εποπτικών κεφαλαίων ελληνικών ΠΙ</a:t>
            </a:r>
          </a:p>
          <a:p>
            <a:r>
              <a:rPr lang="el-GR" dirty="0"/>
              <a:t>Κίνδυνος στα κεφάλαια ως προς την αλλαγή του θεσμικού πλαισίου</a:t>
            </a:r>
          </a:p>
          <a:p>
            <a:r>
              <a:rPr lang="el-GR" dirty="0"/>
              <a:t>Αντικίνητρο στην εκκαθάριση των ισολογισμών των ΠΙ από Μη Εξυπηρετούμενα Ανοίγματα</a:t>
            </a:r>
          </a:p>
          <a:p>
            <a:r>
              <a:rPr lang="el-GR" dirty="0"/>
              <a:t>Δημοσιονομικό κόστος για το Ελ. Δημόσιο</a:t>
            </a:r>
          </a:p>
          <a:p>
            <a:r>
              <a:rPr lang="el-GR" dirty="0"/>
              <a:t>Η προβληματική των κρατικών ενισχύσεων</a:t>
            </a:r>
          </a:p>
        </p:txBody>
      </p:sp>
      <p:pic>
        <p:nvPicPr>
          <p:cNvPr id="3" name="Graphic 2" descr="Iceberg with solid fill">
            <a:extLst>
              <a:ext uri="{FF2B5EF4-FFF2-40B4-BE49-F238E27FC236}">
                <a16:creationId xmlns:a16="http://schemas.microsoft.com/office/drawing/2014/main" id="{FDA24AE5-C95F-5875-B269-9C4E4639F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2800" y="25061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65BF64-4B30-4125-9A30-A1B08C80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9600" dirty="0">
                <a:solidFill>
                  <a:srgbClr val="FFFFFF"/>
                </a:solidFill>
                <a:latin typeface="+mj-lt"/>
              </a:rPr>
              <a:t>Σας Ευχαριστώ</a:t>
            </a:r>
            <a:endParaRPr lang="en-US" sz="9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305886-8ACA-4ED6-AA5B-215F6D741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l-GR" sz="2400" cap="all" spc="200" dirty="0" err="1">
                <a:solidFill>
                  <a:srgbClr val="FFFFFF"/>
                </a:solidFill>
              </a:rPr>
              <a:t>Ερωτησεισ</a:t>
            </a:r>
            <a:r>
              <a:rPr lang="el-GR" sz="2400" cap="all" spc="200" dirty="0">
                <a:solidFill>
                  <a:srgbClr val="FFFFFF"/>
                </a:solidFill>
              </a:rPr>
              <a:t> η </a:t>
            </a:r>
            <a:r>
              <a:rPr lang="el-GR" sz="2400" cap="all" spc="200" dirty="0" err="1">
                <a:solidFill>
                  <a:srgbClr val="FFFFFF"/>
                </a:solidFill>
              </a:rPr>
              <a:t>σχολια</a:t>
            </a:r>
            <a:r>
              <a:rPr lang="el-GR" sz="2400" cap="all" spc="200" dirty="0">
                <a:solidFill>
                  <a:srgbClr val="FFFFFF"/>
                </a:solidFill>
              </a:rPr>
              <a:t>;</a:t>
            </a:r>
            <a:endParaRPr lang="en-US" sz="2400" cap="all" spc="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7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A5C30F-185D-413F-9005-B41DD0FA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Περιεχόμενα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A22B-1FC9-F45A-CD08-81CE70040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642" y="700661"/>
            <a:ext cx="5713841" cy="5456678"/>
          </a:xfrm>
        </p:spPr>
        <p:txBody>
          <a:bodyPr>
            <a:normAutofit fontScale="92500" lnSpcReduction="20000"/>
          </a:bodyPr>
          <a:lstStyle/>
          <a:p>
            <a:r>
              <a:rPr lang="el-GR" sz="2600" dirty="0"/>
              <a:t>Εισαγωγή/Βασικά σημεία</a:t>
            </a:r>
          </a:p>
          <a:p>
            <a:r>
              <a:rPr lang="el-GR" sz="2600" dirty="0"/>
              <a:t>Η Αναβαλλόμενη Φορολογική Απαίτηση («ΑΦΑ») στα ΕΛΠ</a:t>
            </a:r>
          </a:p>
          <a:p>
            <a:r>
              <a:rPr lang="el-GR" sz="2600" dirty="0"/>
              <a:t>Η «μεταφορά ζημιών» του Άρθρου 27 ΚΦΕ</a:t>
            </a:r>
          </a:p>
          <a:p>
            <a:r>
              <a:rPr lang="el-GR" sz="2600" dirty="0"/>
              <a:t>Η ρύθμιση του Άρθρου 27</a:t>
            </a:r>
            <a:r>
              <a:rPr lang="en-US" sz="2600" dirty="0"/>
              <a:t>A</a:t>
            </a:r>
            <a:r>
              <a:rPr lang="el-GR" sz="2600" dirty="0"/>
              <a:t> ΚΦΕ</a:t>
            </a:r>
          </a:p>
          <a:p>
            <a:pPr lvl="1"/>
            <a:r>
              <a:rPr lang="en-US" sz="2400" dirty="0"/>
              <a:t>H </a:t>
            </a:r>
            <a:r>
              <a:rPr lang="el-GR" sz="2400" dirty="0"/>
              <a:t>ιστορική </a:t>
            </a:r>
            <a:r>
              <a:rPr lang="en-US" sz="2400" dirty="0"/>
              <a:t>ratio </a:t>
            </a:r>
            <a:r>
              <a:rPr lang="el-GR" sz="2400" dirty="0"/>
              <a:t>πίσω από την ρύθμιση</a:t>
            </a:r>
          </a:p>
          <a:p>
            <a:pPr lvl="1"/>
            <a:r>
              <a:rPr lang="el-GR" sz="2400" dirty="0"/>
              <a:t>Η βασική λειτουργία του κανόνα</a:t>
            </a:r>
          </a:p>
          <a:p>
            <a:pPr lvl="1"/>
            <a:r>
              <a:rPr lang="el-GR" sz="2400" dirty="0"/>
              <a:t>Υποκειμενικό πεδίο εφαρμογής</a:t>
            </a:r>
          </a:p>
          <a:p>
            <a:pPr lvl="1"/>
            <a:r>
              <a:rPr lang="el-GR" sz="2400" dirty="0"/>
              <a:t>Αντικειμενικό πεδίο εφαρμογής</a:t>
            </a:r>
          </a:p>
          <a:p>
            <a:pPr lvl="1"/>
            <a:r>
              <a:rPr lang="el-GR" sz="2400" dirty="0"/>
              <a:t>Η προπαρασκευαστική διαδικασία</a:t>
            </a:r>
          </a:p>
          <a:p>
            <a:pPr lvl="1"/>
            <a:r>
              <a:rPr lang="el-GR" sz="2400" dirty="0"/>
              <a:t>Η μετατροπή σε εκκαθαρισμένη και οριστική απαίτηση</a:t>
            </a:r>
          </a:p>
          <a:p>
            <a:r>
              <a:rPr lang="el-GR" sz="2600" dirty="0"/>
              <a:t>Αντί συμπεράσματος: ο αντίκτυπος της ρύθμισης  για το Κράτος και τα ΠΙ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1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1097BE-A044-49F5-B5CA-AE183B95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Βασικά Σημεία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1E9392-71EA-4293-909F-1FE7DD38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178" y="954315"/>
            <a:ext cx="5690021" cy="4042227"/>
          </a:xfrm>
        </p:spPr>
        <p:txBody>
          <a:bodyPr>
            <a:normAutofit/>
          </a:bodyPr>
          <a:lstStyle/>
          <a:p>
            <a:r>
              <a:rPr lang="el-GR" dirty="0"/>
              <a:t>Πιστωτικός φόρος παρελθουσών χρήσεων που συμψηφίζεται στο μέλλον με χρεωστικούς φόρους (μία μορφή ΑΦΑ) </a:t>
            </a:r>
          </a:p>
          <a:p>
            <a:r>
              <a:rPr lang="el-GR" dirty="0"/>
              <a:t>Αντί για συμψηφισμό μπορεί να γίνει υπό τις προϋποθέσεις του 27Α ΚΦΕ αμέσως απαιτητός έναντι του Ελ. Δημοσίου</a:t>
            </a:r>
          </a:p>
          <a:p>
            <a:r>
              <a:rPr lang="el-GR" dirty="0"/>
              <a:t>Η ρύθμιση του 27Α ΚΦΕ αφορά αποκλειστικά οντότητες του χρηματοπιστωτικού τομέα</a:t>
            </a:r>
          </a:p>
        </p:txBody>
      </p:sp>
      <p:grpSp>
        <p:nvGrpSpPr>
          <p:cNvPr id="10" name="Group 9" descr="Info">
            <a:extLst>
              <a:ext uri="{FF2B5EF4-FFF2-40B4-BE49-F238E27FC236}">
                <a16:creationId xmlns:a16="http://schemas.microsoft.com/office/drawing/2014/main" id="{04EACC33-3BBF-4195-8927-841FEBB364AD}"/>
              </a:ext>
            </a:extLst>
          </p:cNvPr>
          <p:cNvGrpSpPr/>
          <p:nvPr/>
        </p:nvGrpSpPr>
        <p:grpSpPr>
          <a:xfrm>
            <a:off x="4637454" y="2530474"/>
            <a:ext cx="803276" cy="803276"/>
            <a:chOff x="4914764" y="3319462"/>
            <a:chExt cx="619125" cy="619125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00D0FC6-FE6C-422D-87EC-3F2A40F92771}"/>
                </a:ext>
              </a:extLst>
            </p:cNvPr>
            <p:cNvSpPr/>
            <p:nvPr/>
          </p:nvSpPr>
          <p:spPr>
            <a:xfrm>
              <a:off x="4914764" y="3319462"/>
              <a:ext cx="619125" cy="619125"/>
            </a:xfrm>
            <a:custGeom>
              <a:avLst/>
              <a:gdLst>
                <a:gd name="connsiteX0" fmla="*/ 309563 w 619125"/>
                <a:gd name="connsiteY0" fmla="*/ 0 h 619125"/>
                <a:gd name="connsiteX1" fmla="*/ 0 w 619125"/>
                <a:gd name="connsiteY1" fmla="*/ 309563 h 619125"/>
                <a:gd name="connsiteX2" fmla="*/ 309563 w 619125"/>
                <a:gd name="connsiteY2" fmla="*/ 619125 h 619125"/>
                <a:gd name="connsiteX3" fmla="*/ 619125 w 619125"/>
                <a:gd name="connsiteY3" fmla="*/ 309563 h 619125"/>
                <a:gd name="connsiteX4" fmla="*/ 309563 w 619125"/>
                <a:gd name="connsiteY4" fmla="*/ 0 h 619125"/>
                <a:gd name="connsiteX5" fmla="*/ 309563 w 619125"/>
                <a:gd name="connsiteY5" fmla="*/ 581025 h 619125"/>
                <a:gd name="connsiteX6" fmla="*/ 38100 w 619125"/>
                <a:gd name="connsiteY6" fmla="*/ 309563 h 619125"/>
                <a:gd name="connsiteX7" fmla="*/ 309563 w 619125"/>
                <a:gd name="connsiteY7" fmla="*/ 38100 h 619125"/>
                <a:gd name="connsiteX8" fmla="*/ 581025 w 619125"/>
                <a:gd name="connsiteY8" fmla="*/ 309563 h 619125"/>
                <a:gd name="connsiteX9" fmla="*/ 309563 w 619125"/>
                <a:gd name="connsiteY9" fmla="*/ 5810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9125" h="619125">
                  <a:moveTo>
                    <a:pt x="309563" y="0"/>
                  </a:moveTo>
                  <a:cubicBezTo>
                    <a:pt x="138875" y="0"/>
                    <a:pt x="0" y="138865"/>
                    <a:pt x="0" y="309563"/>
                  </a:cubicBezTo>
                  <a:cubicBezTo>
                    <a:pt x="0" y="480260"/>
                    <a:pt x="138875" y="619125"/>
                    <a:pt x="309563" y="619125"/>
                  </a:cubicBezTo>
                  <a:cubicBezTo>
                    <a:pt x="480250" y="619125"/>
                    <a:pt x="619125" y="480260"/>
                    <a:pt x="619125" y="309563"/>
                  </a:cubicBezTo>
                  <a:cubicBezTo>
                    <a:pt x="619125" y="138865"/>
                    <a:pt x="480250" y="0"/>
                    <a:pt x="309563" y="0"/>
                  </a:cubicBezTo>
                  <a:close/>
                  <a:moveTo>
                    <a:pt x="309563" y="581025"/>
                  </a:moveTo>
                  <a:cubicBezTo>
                    <a:pt x="159877" y="581025"/>
                    <a:pt x="38100" y="459248"/>
                    <a:pt x="38100" y="309563"/>
                  </a:cubicBezTo>
                  <a:cubicBezTo>
                    <a:pt x="38100" y="159877"/>
                    <a:pt x="159877" y="38100"/>
                    <a:pt x="309563" y="38100"/>
                  </a:cubicBezTo>
                  <a:cubicBezTo>
                    <a:pt x="459248" y="38100"/>
                    <a:pt x="581025" y="159877"/>
                    <a:pt x="581025" y="309563"/>
                  </a:cubicBezTo>
                  <a:cubicBezTo>
                    <a:pt x="581025" y="459248"/>
                    <a:pt x="459248" y="581025"/>
                    <a:pt x="309563" y="581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ADF13BE-BF58-43E3-9534-281EFDABF659}"/>
                </a:ext>
              </a:extLst>
            </p:cNvPr>
            <p:cNvSpPr/>
            <p:nvPr/>
          </p:nvSpPr>
          <p:spPr>
            <a:xfrm>
              <a:off x="5195751" y="3473729"/>
              <a:ext cx="57150" cy="57150"/>
            </a:xfrm>
            <a:custGeom>
              <a:avLst/>
              <a:gdLst>
                <a:gd name="connsiteX0" fmla="*/ 63722 w 57150"/>
                <a:gd name="connsiteY0" fmla="*/ 31861 h 57150"/>
                <a:gd name="connsiteX1" fmla="*/ 31861 w 57150"/>
                <a:gd name="connsiteY1" fmla="*/ 63722 h 57150"/>
                <a:gd name="connsiteX2" fmla="*/ 0 w 57150"/>
                <a:gd name="connsiteY2" fmla="*/ 31861 h 57150"/>
                <a:gd name="connsiteX3" fmla="*/ 31861 w 57150"/>
                <a:gd name="connsiteY3" fmla="*/ 0 h 57150"/>
                <a:gd name="connsiteX4" fmla="*/ 63722 w 57150"/>
                <a:gd name="connsiteY4" fmla="*/ 31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63722" y="31861"/>
                  </a:moveTo>
                  <a:cubicBezTo>
                    <a:pt x="63722" y="49458"/>
                    <a:pt x="49458" y="63722"/>
                    <a:pt x="31861" y="63722"/>
                  </a:cubicBezTo>
                  <a:cubicBezTo>
                    <a:pt x="14265" y="63722"/>
                    <a:pt x="0" y="49458"/>
                    <a:pt x="0" y="31861"/>
                  </a:cubicBezTo>
                  <a:cubicBezTo>
                    <a:pt x="0" y="14265"/>
                    <a:pt x="14265" y="0"/>
                    <a:pt x="31861" y="0"/>
                  </a:cubicBezTo>
                  <a:cubicBezTo>
                    <a:pt x="49458" y="0"/>
                    <a:pt x="63722" y="14265"/>
                    <a:pt x="63722" y="31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14EC720-9A79-4D18-8746-AE0BDD325E79}"/>
                </a:ext>
              </a:extLst>
            </p:cNvPr>
            <p:cNvSpPr/>
            <p:nvPr/>
          </p:nvSpPr>
          <p:spPr>
            <a:xfrm>
              <a:off x="5205276" y="3589420"/>
              <a:ext cx="38100" cy="200025"/>
            </a:xfrm>
            <a:custGeom>
              <a:avLst/>
              <a:gdLst>
                <a:gd name="connsiteX0" fmla="*/ 19050 w 38100"/>
                <a:gd name="connsiteY0" fmla="*/ 0 h 200025"/>
                <a:gd name="connsiteX1" fmla="*/ 0 w 38100"/>
                <a:gd name="connsiteY1" fmla="*/ 19050 h 200025"/>
                <a:gd name="connsiteX2" fmla="*/ 0 w 38100"/>
                <a:gd name="connsiteY2" fmla="*/ 180975 h 200025"/>
                <a:gd name="connsiteX3" fmla="*/ 19050 w 38100"/>
                <a:gd name="connsiteY3" fmla="*/ 200025 h 200025"/>
                <a:gd name="connsiteX4" fmla="*/ 38100 w 38100"/>
                <a:gd name="connsiteY4" fmla="*/ 180975 h 200025"/>
                <a:gd name="connsiteX5" fmla="*/ 38100 w 38100"/>
                <a:gd name="connsiteY5" fmla="*/ 19050 h 200025"/>
                <a:gd name="connsiteX6" fmla="*/ 19050 w 38100"/>
                <a:gd name="connsiteY6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200025">
                  <a:moveTo>
                    <a:pt x="19050" y="0"/>
                  </a:moveTo>
                  <a:cubicBezTo>
                    <a:pt x="8534" y="0"/>
                    <a:pt x="0" y="8534"/>
                    <a:pt x="0" y="19050"/>
                  </a:cubicBezTo>
                  <a:lnTo>
                    <a:pt x="0" y="180975"/>
                  </a:lnTo>
                  <a:cubicBezTo>
                    <a:pt x="0" y="191491"/>
                    <a:pt x="8534" y="200025"/>
                    <a:pt x="19050" y="200025"/>
                  </a:cubicBezTo>
                  <a:cubicBezTo>
                    <a:pt x="29566" y="200025"/>
                    <a:pt x="38100" y="191491"/>
                    <a:pt x="38100" y="180975"/>
                  </a:cubicBezTo>
                  <a:lnTo>
                    <a:pt x="38100" y="19050"/>
                  </a:lnTo>
                  <a:cubicBezTo>
                    <a:pt x="38100" y="8525"/>
                    <a:pt x="29566" y="0"/>
                    <a:pt x="190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670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46B020-2B12-4533-AB98-A078339B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 Έννοια της ΑΦΑ στα ΕΛΠ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D22D53-586E-4F80-B549-03B4A942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3" y="2108201"/>
            <a:ext cx="6791327" cy="4909819"/>
          </a:xfrm>
        </p:spPr>
        <p:txBody>
          <a:bodyPr vert="horz" lIns="0" tIns="45720" rIns="0" bIns="45720" rtlCol="0">
            <a:normAutofit fontScale="92500" lnSpcReduction="20000"/>
          </a:bodyPr>
          <a:lstStyle/>
          <a:p>
            <a:r>
              <a:rPr lang="el-G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l-GR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ποσό του φόρου εισοδήματος που είναι ανακτήσιμος σε μελλοντικές περιόδους από :</a:t>
            </a:r>
          </a:p>
          <a:p>
            <a:pPr lvl="1"/>
            <a:r>
              <a:rPr lang="el-GR" sz="2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εκπιπτόμενες</a:t>
            </a:r>
            <a:r>
              <a:rPr lang="el-GR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προσωρινές διαφορές, </a:t>
            </a:r>
          </a:p>
          <a:p>
            <a:pPr lvl="1"/>
            <a:r>
              <a:rPr lang="el-GR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μεταφερόμενες φορολογικές ζημιές </a:t>
            </a:r>
          </a:p>
          <a:p>
            <a:pPr lvl="1"/>
            <a:r>
              <a:rPr lang="el-GR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 μεταφερόμενους αχρησιμοποίητους πιστωτικούς φόρους (</a:t>
            </a:r>
            <a:r>
              <a:rPr lang="el-GR" sz="2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r>
              <a:rPr lang="el-GR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credits</a:t>
            </a:r>
            <a:r>
              <a:rPr lang="el-GR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l-G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l-G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GR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τοιχ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l-GR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β΄</a:t>
            </a:r>
            <a:r>
              <a:rPr lang="el-G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Παράρτημα 1 Ν. 4308/2014)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l-GR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Προσωρινή διαφορά </a:t>
            </a:r>
            <a:r>
              <a:rPr lang="el-GR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είναι η διαφορά που προκαλεί αυξημένες ή μειωμένες φορολογικές υποχρεώσεις σε κάποιες λογιστικές χρήσεις οι οποίες αναστρέφονται σε μειωμένες ή αυξημένες, αντίστοιχα, φορολογικές υποχρεώσεις στις επόμενες λογιστικές χρήσεις. Προκαλείται από την διαφορά λογιστικής- φορολογικής νομοθεσίας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837C880-53A4-4610-9929-C432C2B3DB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004" b="8004"/>
          <a:stretch>
            <a:fillRect/>
          </a:stretch>
        </p:blipFill>
        <p:spPr>
          <a:xfrm>
            <a:off x="0" y="0"/>
            <a:ext cx="5061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7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30A2-99C1-C8C7-5B0D-2971EC6C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5574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l-GR" sz="4800" dirty="0"/>
              <a:t>Η «μεταφορά ζημιών» του Άρθρου 27 ΚΦΕ</a:t>
            </a:r>
            <a:br>
              <a:rPr lang="el-GR" sz="4800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64DE21-E754-B640-0245-42104E8B40B9}"/>
              </a:ext>
            </a:extLst>
          </p:cNvPr>
          <p:cNvSpPr txBox="1">
            <a:spLocks/>
          </p:cNvSpPr>
          <p:nvPr/>
        </p:nvSpPr>
        <p:spPr>
          <a:xfrm>
            <a:off x="740229" y="2108201"/>
            <a:ext cx="10787741" cy="456473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l-GR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εάν με τον προσδιορισμό των κερδών από επιχειρηματική δραστηριότητα το αποτέλεσμα είναι ζημία εντός του φορολογικού έτους, η ζημία αυτή μεταφέρεται για να συμψηφισθεί με τα επιχειρηματικά κέρδη διαδοχικά στα επόμενα πέντε (5) φορολογικά έτη […]».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(Άρθρο 27 παρ.1 ΚΦΕ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παρ. 2: δυνατότητα σε ορισμένα </a:t>
            </a:r>
            <a:r>
              <a:rPr lang="el-G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ν.π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που </a:t>
            </a:r>
            <a:r>
              <a:rPr lang="el-G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διακρατούσαν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ελληνικές ομολογίες κατ’ εφαρμογή του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να εκπίπτουν σε 30 ισόποσες ετήσιες δόσεις της χρεωστικής διαφοράς που προέκυψε σε βάρος τους</a:t>
            </a:r>
          </a:p>
          <a:p>
            <a:pPr algn="just"/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παρ.3: δυνατότητα σε πιστωτικά και χρηματοδοτικά ιδρύματα 20ετοὺς απόσβεσης των ζημιών σε περιπτώσεις που αυτές οφείλονται σε διαγραφές οφειλών από τον ισολογισμό τους είτε λόγω διακανονισμού ἡ αναδιάρθρωσης του δανείου συμβατικά, δικαστικά ἡ εξωδικαστικά είτε λόγω μεταβίβασης του δανείου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32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el-GR" sz="4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Η ρύθμιση του </a:t>
            </a:r>
            <a:r>
              <a:rPr kumimoji="0" lang="en-US" sz="4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27A </a:t>
            </a:r>
            <a:r>
              <a:rPr kumimoji="0" lang="el-GR" sz="4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ΚΦΕ- </a:t>
            </a:r>
            <a:r>
              <a:rPr kumimoji="0" lang="el-GR" sz="4800" b="1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το πρόβλημα</a:t>
            </a:r>
            <a:endParaRPr lang="en-US" sz="4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4B2FFE9-6D1F-4DC1-8532-95405973AB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468" y="2023963"/>
            <a:ext cx="7416800" cy="4639303"/>
          </a:xfrm>
        </p:spPr>
        <p:txBody>
          <a:bodyPr vert="horz" lIns="0" tIns="45720" rIns="0" bIns="45720" rtlCol="0">
            <a:normAutofit fontScale="55000" lnSpcReduction="20000"/>
          </a:bodyPr>
          <a:lstStyle/>
          <a:p>
            <a:pPr marL="430213" indent="-342900"/>
            <a:r>
              <a:rPr lang="el-G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Αιτιολογική τροπολογίας Ν. 4302/2014: Η ρύθμιση </a:t>
            </a:r>
            <a:r>
              <a:rPr lang="el-GR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αποσκοπούσε:</a:t>
            </a:r>
            <a:endParaRPr lang="el-GR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0213" indent="-342900"/>
            <a:r>
              <a:rPr lang="el-G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αντιμετώπιση του </a:t>
            </a:r>
            <a:r>
              <a:rPr lang="el-GR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ζητήματος επάρκειας εποπτικών κεφαλαίων </a:t>
            </a:r>
            <a:r>
              <a:rPr lang="el-G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των ελληνικών χρηματοπιστωτικών ιδρυμάτων κατόπιν της εφαρμογής από 1.1.2014, του νέου εποπτικού πλαισίου του Κανονισμού περί Κεφαλαιακών Απαιτήσεων (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l-G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RR) </a:t>
            </a:r>
          </a:p>
          <a:p>
            <a:pPr marL="430213" indent="-342900"/>
            <a:r>
              <a:rPr lang="el-G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Σημαντικοί περιορισμοί στην εποπτική αξία των ΑΦΑ, στο βαθμό που αυτές βασίζονταν στην αίρεση μελλοντικής κερδοφορίας των εποπτευόμενων νομικών προσώπων. </a:t>
            </a:r>
          </a:p>
          <a:p>
            <a:pPr marL="430213" indent="-342900"/>
            <a:r>
              <a:rPr lang="el-G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Μοναδική λύση η εγγύηση του Ελ. Δημοσίου</a:t>
            </a:r>
            <a:endParaRPr lang="el-GR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0213" indent="-342900"/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689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96D3F2-4C3C-4377-EE90-3AEA3F3AA972}"/>
              </a:ext>
            </a:extLst>
          </p:cNvPr>
          <p:cNvSpPr/>
          <p:nvPr/>
        </p:nvSpPr>
        <p:spPr>
          <a:xfrm>
            <a:off x="4234525" y="962660"/>
            <a:ext cx="3722952" cy="58953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09A200-4838-4284-BD1E-19701CABB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300" y="0"/>
            <a:ext cx="8835500" cy="942151"/>
          </a:xfrm>
        </p:spPr>
        <p:txBody>
          <a:bodyPr>
            <a:normAutofit/>
          </a:bodyPr>
          <a:lstStyle/>
          <a:p>
            <a:r>
              <a:rPr lang="el-GR" dirty="0"/>
              <a:t>Η ρύθμιση του 27A ΚΦΕ- </a:t>
            </a:r>
            <a:r>
              <a:rPr lang="el-GR" i="1" dirty="0"/>
              <a:t>η λύση</a:t>
            </a:r>
            <a:endParaRPr lang="en-IN" i="1" dirty="0"/>
          </a:p>
        </p:txBody>
      </p:sp>
      <p:graphicFrame>
        <p:nvGraphicFramePr>
          <p:cNvPr id="9" name="Content Placeholder 6" descr="This is agenda slide with icons and texts">
            <a:extLst>
              <a:ext uri="{FF2B5EF4-FFF2-40B4-BE49-F238E27FC236}">
                <a16:creationId xmlns:a16="http://schemas.microsoft.com/office/drawing/2014/main" id="{08D3DC19-5976-4026-819D-310A94626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343328"/>
              </p:ext>
            </p:extLst>
          </p:nvPr>
        </p:nvGraphicFramePr>
        <p:xfrm>
          <a:off x="390000" y="1208058"/>
          <a:ext cx="11412000" cy="2075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B7B1EF5-6F0A-CDD7-8B55-8575097BCF6D}"/>
              </a:ext>
            </a:extLst>
          </p:cNvPr>
          <p:cNvSpPr txBox="1"/>
          <p:nvPr/>
        </p:nvSpPr>
        <p:spPr>
          <a:xfrm>
            <a:off x="390001" y="3187075"/>
            <a:ext cx="36975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Επιτρέπεται υπό προϋποθέσεις η μετατροπή ορισμένων αναβαλλόμενων φορολογικών απαιτήσεων σε οριστική και εκκαθαρισμένη απαίτηση έναντι του Ελληνικού Δημοσίου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A7BED-68B0-3C5A-39CD-F18C049A0110}"/>
              </a:ext>
            </a:extLst>
          </p:cNvPr>
          <p:cNvSpPr txBox="1"/>
          <p:nvPr/>
        </p:nvSpPr>
        <p:spPr>
          <a:xfrm>
            <a:off x="4259926" y="3088640"/>
            <a:ext cx="3697551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Πιστωτικά Ιδρύματα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Εταιρίες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Εταιρίες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Συνεταιριστικές Τράπεζες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DDF17-0EC4-395F-D5AB-3F20BA640C37}"/>
              </a:ext>
            </a:extLst>
          </p:cNvPr>
          <p:cNvSpPr txBox="1"/>
          <p:nvPr/>
        </p:nvSpPr>
        <p:spPr>
          <a:xfrm>
            <a:off x="8294949" y="2949238"/>
            <a:ext cx="408755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ζημίες του PSI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ζημίες από οριστικές διαγραφές/ πωλήσεις δανείων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 λογιστικές διαγραφές, οι οποίες θα οδηγήσουν σε οριστικές διαγραφές και ζημίες από πώληση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σωρευμένες προβλέψεις έναντι πιστωτικού κινδύνου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31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EFADC-1ECC-45BD-B9E8-3CFEF6CE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Προπαρασκευαστική διαδικασία </a:t>
            </a:r>
            <a:r>
              <a:rPr lang="el-GR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(27Α παρ.1)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28FD-683A-4188-810D-0EBFAB28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384" y="1897378"/>
            <a:ext cx="7122695" cy="5119437"/>
          </a:xfrm>
        </p:spPr>
        <p:txBody>
          <a:bodyPr vert="horz" lIns="0" tIns="45720" rIns="0" bIns="45720" rtlCol="0">
            <a:normAutofit fontScale="77500" lnSpcReduction="20000"/>
          </a:bodyPr>
          <a:lstStyle/>
          <a:p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δυνατότητα και όχι υποχρέωση ένταξης στον «μηχανισμό μετατροπής» </a:t>
            </a:r>
          </a:p>
          <a:p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Σκοπός: να αντισταθμιστεί η απαίτηση που θα λάβει το 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ίδρυμα 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έναντι του Δημοσίου με αντίστοιχης αξίας συμμετοχή (σε μετοχικό κεφάλαιο ή συνεταιριστικές μερίδες) του Δημοσίου σε αυτό</a:t>
            </a:r>
          </a:p>
          <a:p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πόφαση της ΓΣ για τον σχηματισμό ειδικού αποθεματικού και δωρεάν έκδοση παραστατικών τίτλων δικαιωμάτων κτήσεως κοινών μετοχών ή συνεταιριστικών μερίδων (δικαιώματα μετατροπής) υπέρ του Ελληνικού Δημοσίου (</a:t>
            </a:r>
            <a:r>
              <a:rPr lang="el-G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βλ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27Α παρ. 6)</a:t>
            </a:r>
          </a:p>
          <a:p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Εξουσιοδότηση ΔΣ για να προβεί στις απαραίτητες ενέργειες</a:t>
            </a:r>
          </a:p>
          <a:p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Αυξημένη απαρτία και πλειοψηφία που απαιτείται για την αύξηση του μετοχικού κεφαλαίου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3BBAD-D2BF-6AAE-6DE4-9D1F4E5C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93153" y="993154"/>
            <a:ext cx="6858002" cy="4871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4F38F8-02EF-35CA-F58C-E8CA27BFE904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παρ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1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30A2-99C1-C8C7-5B0D-2971EC6C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343" y="79059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Η </a:t>
            </a:r>
            <a:r>
              <a:rPr lang="el-GR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μετατροπή της ΑΦΑ σε απαίτηση έναντι του Ελληνικού Δημοσίου</a:t>
            </a:r>
            <a:br>
              <a:rPr lang="el-GR" sz="4800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64DE21-E754-B640-0245-42104E8B40B9}"/>
              </a:ext>
            </a:extLst>
          </p:cNvPr>
          <p:cNvSpPr txBox="1">
            <a:spLocks/>
          </p:cNvSpPr>
          <p:nvPr/>
        </p:nvSpPr>
        <p:spPr>
          <a:xfrm>
            <a:off x="359229" y="1807029"/>
            <a:ext cx="11506200" cy="60633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9AADD-169F-1EDE-1CEE-BDF486C431C3}"/>
              </a:ext>
            </a:extLst>
          </p:cNvPr>
          <p:cNvSpPr txBox="1"/>
          <p:nvPr/>
        </p:nvSpPr>
        <p:spPr>
          <a:xfrm>
            <a:off x="141514" y="1807029"/>
            <a:ext cx="11908972" cy="5057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2300" b="0" i="0" u="none" strike="noStrike" kern="1200" cap="none" spc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Βασική προϋπόθεση: </a:t>
            </a:r>
            <a:r>
              <a:rPr lang="el-GR" sz="23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λογιστικό, μετά από φόρους, αποτέλεσμα χρήσης του νομικού προσώπου να είναι ζημία</a:t>
            </a:r>
          </a:p>
          <a:p>
            <a:pPr marL="266700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οριστική και εκκαθαρισμένη απαίτηση </a:t>
            </a:r>
            <a:r>
              <a:rPr lang="el-GR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γεννάται</a:t>
            </a: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κατά τον </a:t>
            </a: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χρόνο έγκρισης των εκάστοτε ετήσιων εταιρικών οικονομικών καταστάσεων </a:t>
            </a:r>
          </a:p>
          <a:p>
            <a:pPr marL="266700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l-GR" sz="23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συμψηφίζεται</a:t>
            </a: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με τον αναλογούντα φόρο εισοδήματος</a:t>
            </a:r>
          </a:p>
          <a:p>
            <a:pPr marL="266700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περίπτωση που ο αναλογών φόρος εισοδήματος του φορολογικού έτους στο οποίο προέκυψε η λογιστική ζημία δεν επαρκεί για τον ολοσχερή συμψηφισμό, </a:t>
            </a: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νομικό πρόσωπο έχει </a:t>
            </a:r>
            <a:r>
              <a:rPr lang="el-GR" sz="23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άμεσα εισπράξιμη απαίτηση έναντι του Ελληνικού Δημοσίου. </a:t>
            </a: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απαίτηση αυτή </a:t>
            </a:r>
            <a:r>
              <a:rPr lang="el-GR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καλύπτεται</a:t>
            </a: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εντός 1 μηνός από την υποβολή της δήλωσης φορολογίας εισοδήματος. </a:t>
            </a:r>
          </a:p>
          <a:p>
            <a:pPr marL="266700" marR="0" lvl="0" indent="-2667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περίπτωση αυτή, το νομικό πρόσωπο </a:t>
            </a:r>
            <a:r>
              <a:rPr lang="el-GR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εκδίδει δωρεάν παραστατικούς τίτλους δικαιωμάτων κτήσεως </a:t>
            </a:r>
            <a:r>
              <a:rPr lang="el-G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κοινών μετοχών ή συνεταιριστικών μερίδων συνολικής αγοραίας αξίας ίσης με το 100% του ποσού της οριστικής και εκκαθαρισμένης φορολογικής απαίτησης</a:t>
            </a:r>
          </a:p>
        </p:txBody>
      </p:sp>
    </p:spTree>
    <p:extLst>
      <p:ext uri="{BB962C8B-B14F-4D97-AF65-F5344CB8AC3E}">
        <p14:creationId xmlns:p14="http://schemas.microsoft.com/office/powerpoint/2010/main" val="13935475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company all hands presentation</Template>
  <TotalTime>227</TotalTime>
  <Words>839</Words>
  <Application>Microsoft Office PowerPoint</Application>
  <PresentationFormat>Widescreen</PresentationFormat>
  <Paragraphs>79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RetrospectVTI</vt:lpstr>
      <vt:lpstr>Η Αναβαλλόμενη Φορολογική Απαίτηση του Άρθρου 27Α ΚΦΕ</vt:lpstr>
      <vt:lpstr>Περιεχόμενα </vt:lpstr>
      <vt:lpstr>Βασικά Σημεία</vt:lpstr>
      <vt:lpstr>Η Έννοια της ΑΦΑ στα ΕΛΠ</vt:lpstr>
      <vt:lpstr>Η «μεταφορά ζημιών» του Άρθρου 27 ΚΦΕ </vt:lpstr>
      <vt:lpstr>Η ρύθμιση του 27A ΚΦΕ- το πρόβλημα</vt:lpstr>
      <vt:lpstr>Η ρύθμιση του 27A ΚΦΕ- η λύση</vt:lpstr>
      <vt:lpstr>Προπαρασκευαστική διαδικασία (27Α παρ.1)</vt:lpstr>
      <vt:lpstr>Η μετατροπή της ΑΦΑ σε απαίτηση έναντι του Ελληνικού Δημοσίου </vt:lpstr>
      <vt:lpstr>Το μερίδιο των ΑΦΑ στα εποπτικά κεφάλαια των ελληνικών τραπεζών</vt:lpstr>
      <vt:lpstr>Προβληματισμοί</vt:lpstr>
      <vt:lpstr>Σας Ευχαριστώ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Αναβαλλόμενη Φορολογική Απαίτηση του Άρθρου 27Α ΚΦΕ</dc:title>
  <dc:creator>Grigorios Karadaidis</dc:creator>
  <cp:lastModifiedBy>Grigorios Karadaidis</cp:lastModifiedBy>
  <cp:revision>1</cp:revision>
  <dcterms:created xsi:type="dcterms:W3CDTF">2023-11-23T23:22:15Z</dcterms:created>
  <dcterms:modified xsi:type="dcterms:W3CDTF">2023-11-24T12:08:18Z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