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35B14-5F3E-B137-1719-D760DFA289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5186F4-ED25-E2BF-F34F-5081332DB2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BEA00-AA34-20D2-E9D0-C13DE7BB0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D554-E2C9-4519-9E92-DBF8FC9B166B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81B59-05B2-C5D0-6949-A3FE53A3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422BC-6135-DED4-31FC-BCBCFA32B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1BA5-F491-4A17-BF24-CB341262C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8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C0F1-D481-853F-3886-295C011BB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2AA0E-84EE-ED7C-582D-CE68EAE8D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F5C94-190D-C689-3033-4A8595D4F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D554-E2C9-4519-9E92-DBF8FC9B166B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AB4A6-498F-2882-A277-4E623E540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ADDE4-B9AA-3B96-93AF-B64331F06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1BA5-F491-4A17-BF24-CB341262C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3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C39891-D922-2A98-7F05-D1F219E4D3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DACA4D-0A16-E586-4693-CC4B54B86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521E1-E67F-AE9F-08B5-684DF2549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D554-E2C9-4519-9E92-DBF8FC9B166B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9F701-AFB6-5825-B6E4-69859996A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8165F-0765-B33E-AA2A-6DD51FC6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1BA5-F491-4A17-BF24-CB341262C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8D729-8DE7-BD25-263C-7D4449162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55268-3A0A-4533-1388-122DE0744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769D8-27FE-912B-C76A-0744BE6DF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D554-E2C9-4519-9E92-DBF8FC9B166B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5DBB6-D5D3-1617-2FCE-574925BE8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572E8-3590-88C8-2E5E-7B10E4347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1BA5-F491-4A17-BF24-CB341262C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1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DDD09-8E18-5498-E4E2-2747796E1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F06D3D-F76F-5142-50D2-3E10B1FB3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9701F-7F1A-2ECD-EEEC-81858610C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D554-E2C9-4519-9E92-DBF8FC9B166B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E99F2-7502-A99B-FDBD-C0B55A227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A4C80-C1DB-21CC-BBED-64DD3608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1BA5-F491-4A17-BF24-CB341262C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2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4D7BA-46CF-2D6A-7804-782DE21AF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17871-935F-6109-CAC0-4E41121C1B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E560C-1B8A-BD2F-5A14-BBCDBFD6B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A974B-4956-4874-855D-EB52C4365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D554-E2C9-4519-9E92-DBF8FC9B166B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588E85-1DDF-45CA-1072-0EF7E5B68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C1706-4842-D2D7-34BC-B11303F84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1BA5-F491-4A17-BF24-CB341262C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39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56E2B-3FD8-17E1-16CF-C446F026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9CA80-F73E-B124-48A0-D69EC0177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842FD5-092A-7971-5F8B-11DC955D1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A8A8A7-A96D-24BE-0EE9-D06773CB9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BD4513-F77D-6623-8A30-AB0ABEC5F1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55DC55-7A2F-860A-0317-9A65FAC59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D554-E2C9-4519-9E92-DBF8FC9B166B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44B4B-BAC9-FF7F-498B-16395022F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94C954-AB00-8125-ED20-755854B84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1BA5-F491-4A17-BF24-CB341262C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6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F8C57-0976-A04D-F058-BAB6B3B4A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803FE8-D02B-7FF2-1A49-DFD55DC0F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D554-E2C9-4519-9E92-DBF8FC9B166B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295D47-A9E2-A6D3-6007-D7D7F8D55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139943-7995-F85C-1654-245204923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1BA5-F491-4A17-BF24-CB341262C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0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625BAF-F701-D1EE-6941-157813A6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D554-E2C9-4519-9E92-DBF8FC9B166B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0F5404-6E9F-BD1F-4964-5548E1459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4AE30-FE53-405F-F433-1D19EBF1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1BA5-F491-4A17-BF24-CB341262C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6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A5B1-A0CA-A578-A9FE-06637F9E7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1C3D1-CF88-1260-63BC-605FD28E9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C61FF6-60E8-E76C-6AF9-D073C12B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639E7-CB69-19B0-BFD1-399FEC8A6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D554-E2C9-4519-9E92-DBF8FC9B166B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E2914-0E8B-1467-C9F6-22FB5C1F3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66169-E012-853E-4986-97397674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1BA5-F491-4A17-BF24-CB341262C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7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EFD87-539A-61BB-FD2D-71DE4069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E5806-950A-82AA-3F0E-F051A7B99F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4AC7D-B6C6-9888-64FC-290BDC21B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34956-074F-5E5E-42D0-1B4FB9FA7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D554-E2C9-4519-9E92-DBF8FC9B166B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85994C-DD57-E90E-EF75-E0D7844BF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FEBE31-433A-A629-7D14-BE802965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1BA5-F491-4A17-BF24-CB341262C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0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C0A651-F187-C0F4-6B17-A32B3A554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8DD12-9568-22BC-51BC-F5C96709B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122BC-D3E5-9060-019F-EC79EE0D1C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19D554-E2C9-4519-9E92-DBF8FC9B166B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4729D-232D-D18E-D904-17B7B48AA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EA273-6020-EEB4-71D8-A363FD487E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881BA5-F491-4A17-BF24-CB341262C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2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sle.hanover.edu/isle2/Ch02Methods/Ch02Masking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B00A8-09B9-1E37-45C4-2FF7B7901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/>
          </a:bodyPr>
          <a:lstStyle/>
          <a:p>
            <a:r>
              <a:rPr lang="el-G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ΠΕΙΡΑΜΑ ΑΝΟΙΧΤΗΣ ΠΡΟΣΒΑΣΗΣ ΓΙΑ ΤΗΝ ΕΠΙΔΡΑΣΗ ΤΟΥ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54458-273B-FECC-C9DB-834E3E615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22886"/>
            <a:ext cx="10515600" cy="46076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1400" dirty="0"/>
              <a:t>Στον παρακάτω σύνδεσμο μπορούμε να δούμε ποια είναι ακριβώς η επίδραση της μάσκας στο ερέθισμα-στόχο που μας ενδιαφέρει:</a:t>
            </a:r>
          </a:p>
          <a:p>
            <a:pPr marL="0" indent="0" algn="just">
              <a:buNone/>
            </a:pPr>
            <a:r>
              <a:rPr lang="en-US" sz="1400" dirty="0">
                <a:hlinkClick r:id="rId2"/>
              </a:rPr>
              <a:t>Masking Demonstration (hanover.edu)</a:t>
            </a:r>
            <a:endParaRPr lang="el-GR" sz="1400" dirty="0"/>
          </a:p>
          <a:p>
            <a:pPr marL="0" indent="0" algn="just">
              <a:buNone/>
            </a:pPr>
            <a:r>
              <a:rPr lang="el-GR" sz="1400" dirty="0"/>
              <a:t>Το συγκεκριμένο πείραμα είναι τύπου ‘</a:t>
            </a:r>
            <a:r>
              <a:rPr lang="en-US" sz="1400" dirty="0"/>
              <a:t>Backward Masking Experiment</a:t>
            </a:r>
            <a:r>
              <a:rPr lang="el-GR" sz="1400" dirty="0"/>
              <a:t>’ όπου το ερέθισμα στόχος είναι ένας μικρός κύκλος και η μάσκα είναι ένας μεγαλύτερος που τον περιβάλλει. Ο τύπος είναι </a:t>
            </a:r>
            <a:r>
              <a:rPr lang="en-US" sz="1400" dirty="0"/>
              <a:t>backward (</a:t>
            </a:r>
            <a:r>
              <a:rPr lang="el-GR" sz="1400" dirty="0"/>
              <a:t>αναδρομικός) γιατί η μάσκα εμφανίζεται σε κλάσματα του δευτερολέπτου μετά τον στόχο, ή παραμένει αφού φύγει.</a:t>
            </a:r>
          </a:p>
          <a:p>
            <a:pPr marL="0" indent="0" algn="just">
              <a:buNone/>
            </a:pPr>
            <a:r>
              <a:rPr lang="el-GR" sz="1400" dirty="0"/>
              <a:t>Το αποτέλεσμα του πειράματος είναι ότι ο κύκλος στόχος ενώ αρχικά έχει ένα χρώμα άσπρο, αυτό σε κλάσματα, υπό την παρουσία της μάσκας, αλλάζει και γίνεται γκρίζο. Να σημειωθεί πως η μάσκα είναι ένας δακτύλιος σε μαύρο χρώμα.</a:t>
            </a:r>
          </a:p>
          <a:p>
            <a:pPr marL="0" indent="0" algn="just">
              <a:buNone/>
            </a:pPr>
            <a:r>
              <a:rPr lang="el-GR" sz="1400" dirty="0"/>
              <a:t>Γενικά το πείραμα είναι εύχρηστο και δίνει μια πρώτη εικόνα για την επίδραση της μάσκας. Στο τέλος ο χρήστης καλείται να απαντήσει σε δύο ερωτήσεις προκειμένου να εξαχθεί πως έχει κατανοήσει τι συμβαίνει με την αντίληψη των ερεθισμάτων που είδε.</a:t>
            </a:r>
            <a:endParaRPr 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314C91-32FC-FC7F-65F6-F725CA5335D8}"/>
              </a:ext>
            </a:extLst>
          </p:cNvPr>
          <p:cNvSpPr txBox="1"/>
          <p:nvPr/>
        </p:nvSpPr>
        <p:spPr>
          <a:xfrm>
            <a:off x="10526661" y="434817"/>
            <a:ext cx="16542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/>
              <a:t>ΔΗΜΗΤΡΗΣ ΝΙΚΟΛΗΣ</a:t>
            </a:r>
            <a:endParaRPr lang="en-US" sz="10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942A97E-EB3E-87FD-F267-303111921D99}"/>
              </a:ext>
            </a:extLst>
          </p:cNvPr>
          <p:cNvCxnSpPr>
            <a:cxnSpLocks/>
          </p:cNvCxnSpPr>
          <p:nvPr/>
        </p:nvCxnSpPr>
        <p:spPr>
          <a:xfrm flipV="1">
            <a:off x="2477729" y="4349297"/>
            <a:ext cx="3411794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A0E2D015-CD1A-362F-F60C-25135927A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523" y="3674312"/>
            <a:ext cx="1482214" cy="13499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83D2A49-4602-3E8D-7F4F-71C61BD866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5514" y="3674312"/>
            <a:ext cx="1482215" cy="1349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527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ΠΕΙΡΑΜΑ ΑΝΟΙΧΤΗΣ ΠΡΟΣΒΑΣΗΣ ΓΙΑ ΤΗΝ ΕΠΙΔΡΑΣΗ ΤΟΥ MASKING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ΠΕΙΡΑΜΑ ΑΝΟΙΧΤΗΣ ΠΡΟΣΒΑΣΗΣ ΓΙΑ ΤΗΝ ΕΠΙΔΡΑΣΗ ΤΟΥ MASKING</dc:title>
  <dc:creator>Dimos Nikolis</dc:creator>
  <cp:lastModifiedBy>Dimos Nikolis</cp:lastModifiedBy>
  <cp:revision>1</cp:revision>
  <dcterms:created xsi:type="dcterms:W3CDTF">2024-04-26T03:49:29Z</dcterms:created>
  <dcterms:modified xsi:type="dcterms:W3CDTF">2024-04-26T04:26:13Z</dcterms:modified>
</cp:coreProperties>
</file>