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58" r:id="rId5"/>
    <p:sldId id="267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9B9CE-28C0-47A5-8F8B-E88C003F42D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992D007-D223-4478-8123-26E30FCE1B88}">
      <dgm:prSet phldrT="[Κείμενο]"/>
      <dgm:spPr/>
      <dgm:t>
        <a:bodyPr/>
        <a:lstStyle/>
        <a:p>
          <a:r>
            <a:rPr lang="el-GR" b="1" dirty="0"/>
            <a:t>Εβδομάδα 15/11 – 19/11</a:t>
          </a:r>
        </a:p>
      </dgm:t>
    </dgm:pt>
    <dgm:pt modelId="{3E39D273-4528-47CD-9F68-65210F1CC3E5}" type="parTrans" cxnId="{E6C6DE1E-D742-4111-8B85-DB370111C504}">
      <dgm:prSet/>
      <dgm:spPr/>
      <dgm:t>
        <a:bodyPr/>
        <a:lstStyle/>
        <a:p>
          <a:endParaRPr lang="el-GR"/>
        </a:p>
      </dgm:t>
    </dgm:pt>
    <dgm:pt modelId="{60F41CF1-A7EB-40A1-8671-8D0501B5C8AB}" type="sibTrans" cxnId="{E6C6DE1E-D742-4111-8B85-DB370111C504}">
      <dgm:prSet/>
      <dgm:spPr/>
      <dgm:t>
        <a:bodyPr/>
        <a:lstStyle/>
        <a:p>
          <a:endParaRPr lang="el-GR"/>
        </a:p>
      </dgm:t>
    </dgm:pt>
    <dgm:pt modelId="{1DC29E4E-103F-46FF-ABF9-840468D0864C}">
      <dgm:prSet phldrT="[Κείμενο]"/>
      <dgm:spPr/>
      <dgm:t>
        <a:bodyPr/>
        <a:lstStyle/>
        <a:p>
          <a:r>
            <a:rPr lang="el-GR" dirty="0"/>
            <a:t>Οριστικοποίηση επιμορφωτικών προγραμμάτων, τμημάτων και ενημέρωση </a:t>
          </a:r>
          <a:r>
            <a:rPr lang="el-GR" dirty="0" err="1"/>
            <a:t>επιμορφωτών</a:t>
          </a:r>
          <a:r>
            <a:rPr lang="el-GR" dirty="0"/>
            <a:t>/</a:t>
          </a:r>
          <a:r>
            <a:rPr lang="el-GR" dirty="0" err="1"/>
            <a:t>επιμορφούμενων</a:t>
          </a:r>
          <a:r>
            <a:rPr lang="el-GR" dirty="0"/>
            <a:t> </a:t>
          </a:r>
        </a:p>
      </dgm:t>
    </dgm:pt>
    <dgm:pt modelId="{7278F560-695A-4EB3-9643-020DA883004B}" type="parTrans" cxnId="{364159DF-91BB-4C9F-B6DD-9EE5349A2220}">
      <dgm:prSet/>
      <dgm:spPr/>
      <dgm:t>
        <a:bodyPr/>
        <a:lstStyle/>
        <a:p>
          <a:endParaRPr lang="el-GR"/>
        </a:p>
      </dgm:t>
    </dgm:pt>
    <dgm:pt modelId="{806027B9-E151-46F8-9B23-6BA53E06917B}" type="sibTrans" cxnId="{364159DF-91BB-4C9F-B6DD-9EE5349A2220}">
      <dgm:prSet/>
      <dgm:spPr/>
      <dgm:t>
        <a:bodyPr/>
        <a:lstStyle/>
        <a:p>
          <a:endParaRPr lang="el-GR"/>
        </a:p>
      </dgm:t>
    </dgm:pt>
    <dgm:pt modelId="{97619699-4585-416E-9382-94029C90CF9B}">
      <dgm:prSet phldrT="[Κείμενο]"/>
      <dgm:spPr/>
      <dgm:t>
        <a:bodyPr/>
        <a:lstStyle/>
        <a:p>
          <a:r>
            <a:rPr lang="el-GR" dirty="0"/>
            <a:t>Επίδειξη πλατφόρμας </a:t>
          </a:r>
          <a:r>
            <a:rPr lang="en-US" dirty="0" err="1"/>
            <a:t>moodle</a:t>
          </a:r>
          <a:r>
            <a:rPr lang="en-US" dirty="0"/>
            <a:t> </a:t>
          </a:r>
          <a:r>
            <a:rPr lang="el-GR" dirty="0"/>
            <a:t>και </a:t>
          </a:r>
          <a:r>
            <a:rPr lang="en-US" dirty="0"/>
            <a:t>teams </a:t>
          </a:r>
          <a:r>
            <a:rPr lang="el-GR" dirty="0"/>
            <a:t>Τρίτη 16/11 (Δημοτικό), Πέμπτη 18/11 (Γυμνάσιο), Παρασκευή 19/11 (Λύκειο)</a:t>
          </a:r>
        </a:p>
      </dgm:t>
    </dgm:pt>
    <dgm:pt modelId="{EA0CFAC0-16BF-4BEE-ABEF-ED7AFCDB57C8}" type="parTrans" cxnId="{CA990425-D78D-48AA-9EC6-7B19678DF434}">
      <dgm:prSet/>
      <dgm:spPr/>
      <dgm:t>
        <a:bodyPr/>
        <a:lstStyle/>
        <a:p>
          <a:endParaRPr lang="el-GR"/>
        </a:p>
      </dgm:t>
    </dgm:pt>
    <dgm:pt modelId="{2F778509-691D-4361-A07F-BEE0C5381DC4}" type="sibTrans" cxnId="{CA990425-D78D-48AA-9EC6-7B19678DF434}">
      <dgm:prSet/>
      <dgm:spPr/>
      <dgm:t>
        <a:bodyPr/>
        <a:lstStyle/>
        <a:p>
          <a:endParaRPr lang="el-GR"/>
        </a:p>
      </dgm:t>
    </dgm:pt>
    <dgm:pt modelId="{5EEC954F-FCEF-43B3-BA74-240F32A1ECE0}">
      <dgm:prSet phldrT="[Κείμενο]"/>
      <dgm:spPr/>
      <dgm:t>
        <a:bodyPr/>
        <a:lstStyle/>
        <a:p>
          <a:r>
            <a:rPr lang="el-GR" b="1" dirty="0"/>
            <a:t>Εβδομάδα 22/11 – 26/11</a:t>
          </a:r>
        </a:p>
      </dgm:t>
    </dgm:pt>
    <dgm:pt modelId="{7477EC26-45F1-40AF-A386-8BC4280BEB9C}" type="parTrans" cxnId="{6123427A-46D1-4149-8EA5-34006D4FB6DF}">
      <dgm:prSet/>
      <dgm:spPr/>
      <dgm:t>
        <a:bodyPr/>
        <a:lstStyle/>
        <a:p>
          <a:endParaRPr lang="el-GR"/>
        </a:p>
      </dgm:t>
    </dgm:pt>
    <dgm:pt modelId="{9AE768BF-2031-471C-9990-5D352B255216}" type="sibTrans" cxnId="{6123427A-46D1-4149-8EA5-34006D4FB6DF}">
      <dgm:prSet/>
      <dgm:spPr/>
      <dgm:t>
        <a:bodyPr/>
        <a:lstStyle/>
        <a:p>
          <a:endParaRPr lang="el-GR"/>
        </a:p>
      </dgm:t>
    </dgm:pt>
    <dgm:pt modelId="{54F43C88-3A7D-4857-AD75-0B4275281E01}">
      <dgm:prSet phldrT="[Κείμενο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/>
            <a:t>Εξοικείωση με εργαλεία και υλικά επιμόρφωσης, σύνθεση τμημάτων  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dirty="0"/>
        </a:p>
      </dgm:t>
    </dgm:pt>
    <dgm:pt modelId="{1638BCBB-98B7-4CDE-B59C-D127C78722D7}" type="parTrans" cxnId="{409FABA2-0C32-4C48-88C5-C5E0670BF762}">
      <dgm:prSet/>
      <dgm:spPr/>
      <dgm:t>
        <a:bodyPr/>
        <a:lstStyle/>
        <a:p>
          <a:endParaRPr lang="el-GR"/>
        </a:p>
      </dgm:t>
    </dgm:pt>
    <dgm:pt modelId="{1FACFF0C-E5B5-4F63-BDAE-7E5E026BAD71}" type="sibTrans" cxnId="{409FABA2-0C32-4C48-88C5-C5E0670BF762}">
      <dgm:prSet/>
      <dgm:spPr/>
      <dgm:t>
        <a:bodyPr/>
        <a:lstStyle/>
        <a:p>
          <a:endParaRPr lang="el-GR"/>
        </a:p>
      </dgm:t>
    </dgm:pt>
    <dgm:pt modelId="{821E07DE-5313-4600-A25F-46E884DDC989}">
      <dgm:prSet phldrT="[Κείμενο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/>
            <a:t>Σύγχρονες συναντήσεις </a:t>
          </a:r>
          <a:r>
            <a:rPr lang="el-GR" dirty="0" err="1"/>
            <a:t>επιμορφωτών</a:t>
          </a:r>
          <a:r>
            <a:rPr lang="el-GR" dirty="0"/>
            <a:t> και </a:t>
          </a:r>
          <a:r>
            <a:rPr lang="el-GR" dirty="0" err="1"/>
            <a:t>επιμορφούμενων</a:t>
          </a:r>
          <a:r>
            <a:rPr lang="el-GR" dirty="0"/>
            <a:t>, ανά τμήμα, στις καθορισμένες ώρες, χωρίς </a:t>
          </a:r>
          <a:r>
            <a:rPr lang="el-GR" dirty="0" err="1"/>
            <a:t>παρουσιολόγιο</a:t>
          </a:r>
          <a:endParaRPr lang="el-GR" dirty="0"/>
        </a:p>
      </dgm:t>
    </dgm:pt>
    <dgm:pt modelId="{EBD77FFD-72C5-45AC-99F5-28BE24E9E5A3}" type="parTrans" cxnId="{F9656747-5E57-4368-BCF4-327B462435FF}">
      <dgm:prSet/>
      <dgm:spPr/>
      <dgm:t>
        <a:bodyPr/>
        <a:lstStyle/>
        <a:p>
          <a:endParaRPr lang="el-GR"/>
        </a:p>
      </dgm:t>
    </dgm:pt>
    <dgm:pt modelId="{B361756C-1688-4927-9A40-9F643E1C6208}" type="sibTrans" cxnId="{F9656747-5E57-4368-BCF4-327B462435FF}">
      <dgm:prSet/>
      <dgm:spPr/>
      <dgm:t>
        <a:bodyPr/>
        <a:lstStyle/>
        <a:p>
          <a:endParaRPr lang="el-GR"/>
        </a:p>
      </dgm:t>
    </dgm:pt>
    <dgm:pt modelId="{BDBBF07D-15BE-4E46-93C8-084E842914F9}">
      <dgm:prSet phldrT="[Κείμενο]"/>
      <dgm:spPr/>
      <dgm:t>
        <a:bodyPr/>
        <a:lstStyle/>
        <a:p>
          <a:r>
            <a:rPr lang="el-GR" b="1" dirty="0"/>
            <a:t>Εβδομάδα 29/11 – 3/12</a:t>
          </a:r>
        </a:p>
      </dgm:t>
    </dgm:pt>
    <dgm:pt modelId="{10B78B6B-68B7-4768-98C7-D0D4EB11F3AB}" type="parTrans" cxnId="{EEC54D97-C181-4E00-8CEA-BE8DCBC45054}">
      <dgm:prSet/>
      <dgm:spPr/>
      <dgm:t>
        <a:bodyPr/>
        <a:lstStyle/>
        <a:p>
          <a:endParaRPr lang="el-GR"/>
        </a:p>
      </dgm:t>
    </dgm:pt>
    <dgm:pt modelId="{C48A3B3A-9CB4-4469-B10F-A3B318DA1835}" type="sibTrans" cxnId="{EEC54D97-C181-4E00-8CEA-BE8DCBC45054}">
      <dgm:prSet/>
      <dgm:spPr/>
      <dgm:t>
        <a:bodyPr/>
        <a:lstStyle/>
        <a:p>
          <a:endParaRPr lang="el-GR"/>
        </a:p>
      </dgm:t>
    </dgm:pt>
    <dgm:pt modelId="{08ABBD16-2B94-47C4-9583-BAEDB1C66709}">
      <dgm:prSet phldrT="[Κείμενο]"/>
      <dgm:spPr/>
      <dgm:t>
        <a:bodyPr/>
        <a:lstStyle/>
        <a:p>
          <a:r>
            <a:rPr lang="el-GR" dirty="0"/>
            <a:t>Έναρξη σύγχρονης επιμόρφωσης με </a:t>
          </a:r>
          <a:r>
            <a:rPr lang="el-GR" dirty="0" err="1"/>
            <a:t>παρουσιολόγιο</a:t>
          </a:r>
          <a:r>
            <a:rPr lang="el-GR" dirty="0"/>
            <a:t> (Εισαγωγική φάση) </a:t>
          </a:r>
        </a:p>
      </dgm:t>
    </dgm:pt>
    <dgm:pt modelId="{98A1D64D-6A5E-48B6-8C75-691F66A6CB9D}" type="parTrans" cxnId="{9CB6A5BE-EB21-439F-8F2A-3A7B0B177047}">
      <dgm:prSet/>
      <dgm:spPr/>
      <dgm:t>
        <a:bodyPr/>
        <a:lstStyle/>
        <a:p>
          <a:endParaRPr lang="el-GR"/>
        </a:p>
      </dgm:t>
    </dgm:pt>
    <dgm:pt modelId="{21C9D37B-DED2-4734-925D-F67673F72C8F}" type="sibTrans" cxnId="{9CB6A5BE-EB21-439F-8F2A-3A7B0B177047}">
      <dgm:prSet/>
      <dgm:spPr/>
      <dgm:t>
        <a:bodyPr/>
        <a:lstStyle/>
        <a:p>
          <a:endParaRPr lang="el-GR"/>
        </a:p>
      </dgm:t>
    </dgm:pt>
    <dgm:pt modelId="{9B7544B9-4A96-4D14-B008-513217DB3216}">
      <dgm:prSet phldrT="[Κείμενο]" custT="1"/>
      <dgm:spPr/>
      <dgm:t>
        <a:bodyPr/>
        <a:lstStyle/>
        <a:p>
          <a:endParaRPr lang="el-GR" sz="800" dirty="0"/>
        </a:p>
        <a:p>
          <a:endParaRPr lang="el-GR" sz="800" dirty="0"/>
        </a:p>
        <a:p>
          <a:r>
            <a:rPr lang="el-GR" sz="1600" dirty="0"/>
            <a:t>…</a:t>
          </a:r>
        </a:p>
      </dgm:t>
    </dgm:pt>
    <dgm:pt modelId="{B1B1D771-2536-4EC4-B8C6-478753AD4864}" type="parTrans" cxnId="{9842EAB6-F1CF-4B4A-AD01-9FA5D5CF828E}">
      <dgm:prSet/>
      <dgm:spPr/>
      <dgm:t>
        <a:bodyPr/>
        <a:lstStyle/>
        <a:p>
          <a:endParaRPr lang="el-GR"/>
        </a:p>
      </dgm:t>
    </dgm:pt>
    <dgm:pt modelId="{B0A52DC4-8D04-4D8A-AD14-E99209E725B6}" type="sibTrans" cxnId="{9842EAB6-F1CF-4B4A-AD01-9FA5D5CF828E}">
      <dgm:prSet/>
      <dgm:spPr/>
      <dgm:t>
        <a:bodyPr/>
        <a:lstStyle/>
        <a:p>
          <a:endParaRPr lang="el-GR"/>
        </a:p>
      </dgm:t>
    </dgm:pt>
    <dgm:pt modelId="{34F3AEC9-8A35-4EA9-8D94-17178439EFD6}" type="pres">
      <dgm:prSet presAssocID="{AA29B9CE-28C0-47A5-8F8B-E88C003F42DA}" presName="Name0" presStyleCnt="0">
        <dgm:presLayoutVars>
          <dgm:dir/>
          <dgm:animLvl val="lvl"/>
          <dgm:resizeHandles val="exact"/>
        </dgm:presLayoutVars>
      </dgm:prSet>
      <dgm:spPr/>
    </dgm:pt>
    <dgm:pt modelId="{A210EF92-B5D3-441F-8791-E8E4EA4ABB38}" type="pres">
      <dgm:prSet presAssocID="{BDBBF07D-15BE-4E46-93C8-084E842914F9}" presName="boxAndChildren" presStyleCnt="0"/>
      <dgm:spPr/>
    </dgm:pt>
    <dgm:pt modelId="{6D8842BB-7BE1-4979-A824-6DE8401FE455}" type="pres">
      <dgm:prSet presAssocID="{BDBBF07D-15BE-4E46-93C8-084E842914F9}" presName="parentTextBox" presStyleLbl="node1" presStyleIdx="0" presStyleCnt="3"/>
      <dgm:spPr/>
    </dgm:pt>
    <dgm:pt modelId="{EA3A17C0-9BE6-4828-95C5-E668B6C7A8C2}" type="pres">
      <dgm:prSet presAssocID="{BDBBF07D-15BE-4E46-93C8-084E842914F9}" presName="entireBox" presStyleLbl="node1" presStyleIdx="0" presStyleCnt="3"/>
      <dgm:spPr/>
    </dgm:pt>
    <dgm:pt modelId="{57BAD679-FF8E-482D-85A7-9186764B4DC3}" type="pres">
      <dgm:prSet presAssocID="{BDBBF07D-15BE-4E46-93C8-084E842914F9}" presName="descendantBox" presStyleCnt="0"/>
      <dgm:spPr/>
    </dgm:pt>
    <dgm:pt modelId="{87C48533-02EB-4E6B-86A5-F9A38BA6AF4D}" type="pres">
      <dgm:prSet presAssocID="{08ABBD16-2B94-47C4-9583-BAEDB1C66709}" presName="childTextBox" presStyleLbl="fgAccFollowNode1" presStyleIdx="0" presStyleCnt="6" custLinFactNeighborX="-42">
        <dgm:presLayoutVars>
          <dgm:bulletEnabled val="1"/>
        </dgm:presLayoutVars>
      </dgm:prSet>
      <dgm:spPr/>
    </dgm:pt>
    <dgm:pt modelId="{E7D5D488-CB6E-4122-A92F-B8F371404F8E}" type="pres">
      <dgm:prSet presAssocID="{9B7544B9-4A96-4D14-B008-513217DB3216}" presName="childTextBox" presStyleLbl="fgAccFollowNode1" presStyleIdx="1" presStyleCnt="6" custScaleX="8162">
        <dgm:presLayoutVars>
          <dgm:bulletEnabled val="1"/>
        </dgm:presLayoutVars>
      </dgm:prSet>
      <dgm:spPr/>
    </dgm:pt>
    <dgm:pt modelId="{1BF89B95-D1F9-45F4-A932-A4D3AAC7DD69}" type="pres">
      <dgm:prSet presAssocID="{9AE768BF-2031-471C-9990-5D352B255216}" presName="sp" presStyleCnt="0"/>
      <dgm:spPr/>
    </dgm:pt>
    <dgm:pt modelId="{26D21CD6-83EF-4882-9C94-F30308FB0E32}" type="pres">
      <dgm:prSet presAssocID="{5EEC954F-FCEF-43B3-BA74-240F32A1ECE0}" presName="arrowAndChildren" presStyleCnt="0"/>
      <dgm:spPr/>
    </dgm:pt>
    <dgm:pt modelId="{382905DE-8BED-48EA-8BC2-8C6CAE0533D5}" type="pres">
      <dgm:prSet presAssocID="{5EEC954F-FCEF-43B3-BA74-240F32A1ECE0}" presName="parentTextArrow" presStyleLbl="node1" presStyleIdx="0" presStyleCnt="3"/>
      <dgm:spPr/>
    </dgm:pt>
    <dgm:pt modelId="{F756E64D-D63F-4B43-975B-34A02A031085}" type="pres">
      <dgm:prSet presAssocID="{5EEC954F-FCEF-43B3-BA74-240F32A1ECE0}" presName="arrow" presStyleLbl="node1" presStyleIdx="1" presStyleCnt="3"/>
      <dgm:spPr/>
    </dgm:pt>
    <dgm:pt modelId="{A66C7C66-9ABA-4E0B-8370-370471379CD4}" type="pres">
      <dgm:prSet presAssocID="{5EEC954F-FCEF-43B3-BA74-240F32A1ECE0}" presName="descendantArrow" presStyleCnt="0"/>
      <dgm:spPr/>
    </dgm:pt>
    <dgm:pt modelId="{B2437989-FAE3-4D6D-AAC3-1EB37BA5BF55}" type="pres">
      <dgm:prSet presAssocID="{54F43C88-3A7D-4857-AD75-0B4275281E01}" presName="childTextArrow" presStyleLbl="fgAccFollowNode1" presStyleIdx="2" presStyleCnt="6">
        <dgm:presLayoutVars>
          <dgm:bulletEnabled val="1"/>
        </dgm:presLayoutVars>
      </dgm:prSet>
      <dgm:spPr/>
    </dgm:pt>
    <dgm:pt modelId="{31CC0A77-2F7D-4C8B-AFF2-97201B749533}" type="pres">
      <dgm:prSet presAssocID="{821E07DE-5313-4600-A25F-46E884DDC989}" presName="childTextArrow" presStyleLbl="fgAccFollowNode1" presStyleIdx="3" presStyleCnt="6">
        <dgm:presLayoutVars>
          <dgm:bulletEnabled val="1"/>
        </dgm:presLayoutVars>
      </dgm:prSet>
      <dgm:spPr/>
    </dgm:pt>
    <dgm:pt modelId="{C6DB2415-A1E8-472C-88C9-37288207631C}" type="pres">
      <dgm:prSet presAssocID="{60F41CF1-A7EB-40A1-8671-8D0501B5C8AB}" presName="sp" presStyleCnt="0"/>
      <dgm:spPr/>
    </dgm:pt>
    <dgm:pt modelId="{79B3411E-8B06-43D6-A558-A7FD3867B9DD}" type="pres">
      <dgm:prSet presAssocID="{4992D007-D223-4478-8123-26E30FCE1B88}" presName="arrowAndChildren" presStyleCnt="0"/>
      <dgm:spPr/>
    </dgm:pt>
    <dgm:pt modelId="{84A384B0-C914-4843-BABA-80AE9EB0F246}" type="pres">
      <dgm:prSet presAssocID="{4992D007-D223-4478-8123-26E30FCE1B88}" presName="parentTextArrow" presStyleLbl="node1" presStyleIdx="1" presStyleCnt="3"/>
      <dgm:spPr/>
    </dgm:pt>
    <dgm:pt modelId="{EEC10F17-80D5-4E68-A22A-F503E4BD1BB3}" type="pres">
      <dgm:prSet presAssocID="{4992D007-D223-4478-8123-26E30FCE1B88}" presName="arrow" presStyleLbl="node1" presStyleIdx="2" presStyleCnt="3"/>
      <dgm:spPr/>
    </dgm:pt>
    <dgm:pt modelId="{0B0F1AB7-83FB-4D92-8B76-667147E16915}" type="pres">
      <dgm:prSet presAssocID="{4992D007-D223-4478-8123-26E30FCE1B88}" presName="descendantArrow" presStyleCnt="0"/>
      <dgm:spPr/>
    </dgm:pt>
    <dgm:pt modelId="{6575D0A4-BF40-4E8F-B206-B6F666920427}" type="pres">
      <dgm:prSet presAssocID="{1DC29E4E-103F-46FF-ABF9-840468D0864C}" presName="childTextArrow" presStyleLbl="fgAccFollowNode1" presStyleIdx="4" presStyleCnt="6">
        <dgm:presLayoutVars>
          <dgm:bulletEnabled val="1"/>
        </dgm:presLayoutVars>
      </dgm:prSet>
      <dgm:spPr/>
    </dgm:pt>
    <dgm:pt modelId="{72FD5560-FD76-4B6E-B8D4-BE0D4F335673}" type="pres">
      <dgm:prSet presAssocID="{97619699-4585-416E-9382-94029C90CF9B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5A9C7508-C73F-45AE-BF59-014EE2BFAB11}" type="presOf" srcId="{08ABBD16-2B94-47C4-9583-BAEDB1C66709}" destId="{87C48533-02EB-4E6B-86A5-F9A38BA6AF4D}" srcOrd="0" destOrd="0" presId="urn:microsoft.com/office/officeart/2005/8/layout/process4"/>
    <dgm:cxn modelId="{A960E00B-9AFE-4896-8DEA-AA26F900079D}" type="presOf" srcId="{4992D007-D223-4478-8123-26E30FCE1B88}" destId="{EEC10F17-80D5-4E68-A22A-F503E4BD1BB3}" srcOrd="1" destOrd="0" presId="urn:microsoft.com/office/officeart/2005/8/layout/process4"/>
    <dgm:cxn modelId="{61ECC11E-09AB-4DAA-9FA2-8819327425E7}" type="presOf" srcId="{54F43C88-3A7D-4857-AD75-0B4275281E01}" destId="{B2437989-FAE3-4D6D-AAC3-1EB37BA5BF55}" srcOrd="0" destOrd="0" presId="urn:microsoft.com/office/officeart/2005/8/layout/process4"/>
    <dgm:cxn modelId="{E6C6DE1E-D742-4111-8B85-DB370111C504}" srcId="{AA29B9CE-28C0-47A5-8F8B-E88C003F42DA}" destId="{4992D007-D223-4478-8123-26E30FCE1B88}" srcOrd="0" destOrd="0" parTransId="{3E39D273-4528-47CD-9F68-65210F1CC3E5}" sibTransId="{60F41CF1-A7EB-40A1-8671-8D0501B5C8AB}"/>
    <dgm:cxn modelId="{CA990425-D78D-48AA-9EC6-7B19678DF434}" srcId="{4992D007-D223-4478-8123-26E30FCE1B88}" destId="{97619699-4585-416E-9382-94029C90CF9B}" srcOrd="1" destOrd="0" parTransId="{EA0CFAC0-16BF-4BEE-ABEF-ED7AFCDB57C8}" sibTransId="{2F778509-691D-4361-A07F-BEE0C5381DC4}"/>
    <dgm:cxn modelId="{A6469130-399F-4BC5-9ADA-1E870F3D8311}" type="presOf" srcId="{BDBBF07D-15BE-4E46-93C8-084E842914F9}" destId="{6D8842BB-7BE1-4979-A824-6DE8401FE455}" srcOrd="0" destOrd="0" presId="urn:microsoft.com/office/officeart/2005/8/layout/process4"/>
    <dgm:cxn modelId="{BB4A0A3D-3203-49CA-A91B-B4FEF901F76A}" type="presOf" srcId="{9B7544B9-4A96-4D14-B008-513217DB3216}" destId="{E7D5D488-CB6E-4122-A92F-B8F371404F8E}" srcOrd="0" destOrd="0" presId="urn:microsoft.com/office/officeart/2005/8/layout/process4"/>
    <dgm:cxn modelId="{DEDED445-7872-43A0-B761-0D7BFB34C027}" type="presOf" srcId="{BDBBF07D-15BE-4E46-93C8-084E842914F9}" destId="{EA3A17C0-9BE6-4828-95C5-E668B6C7A8C2}" srcOrd="1" destOrd="0" presId="urn:microsoft.com/office/officeart/2005/8/layout/process4"/>
    <dgm:cxn modelId="{565D2C66-8D6C-4304-89A9-6388F3A637A8}" type="presOf" srcId="{AA29B9CE-28C0-47A5-8F8B-E88C003F42DA}" destId="{34F3AEC9-8A35-4EA9-8D94-17178439EFD6}" srcOrd="0" destOrd="0" presId="urn:microsoft.com/office/officeart/2005/8/layout/process4"/>
    <dgm:cxn modelId="{C958CD66-E5DB-454C-8CAF-512C6A5606A2}" type="presOf" srcId="{5EEC954F-FCEF-43B3-BA74-240F32A1ECE0}" destId="{F756E64D-D63F-4B43-975B-34A02A031085}" srcOrd="1" destOrd="0" presId="urn:microsoft.com/office/officeart/2005/8/layout/process4"/>
    <dgm:cxn modelId="{F9656747-5E57-4368-BCF4-327B462435FF}" srcId="{5EEC954F-FCEF-43B3-BA74-240F32A1ECE0}" destId="{821E07DE-5313-4600-A25F-46E884DDC989}" srcOrd="1" destOrd="0" parTransId="{EBD77FFD-72C5-45AC-99F5-28BE24E9E5A3}" sibTransId="{B361756C-1688-4927-9A40-9F643E1C6208}"/>
    <dgm:cxn modelId="{86595E78-27BC-4D94-8179-D4061573F1FF}" type="presOf" srcId="{4992D007-D223-4478-8123-26E30FCE1B88}" destId="{84A384B0-C914-4843-BABA-80AE9EB0F246}" srcOrd="0" destOrd="0" presId="urn:microsoft.com/office/officeart/2005/8/layout/process4"/>
    <dgm:cxn modelId="{6123427A-46D1-4149-8EA5-34006D4FB6DF}" srcId="{AA29B9CE-28C0-47A5-8F8B-E88C003F42DA}" destId="{5EEC954F-FCEF-43B3-BA74-240F32A1ECE0}" srcOrd="1" destOrd="0" parTransId="{7477EC26-45F1-40AF-A386-8BC4280BEB9C}" sibTransId="{9AE768BF-2031-471C-9990-5D352B255216}"/>
    <dgm:cxn modelId="{4DC67180-425B-4F3A-9773-6EBB25E0041D}" type="presOf" srcId="{97619699-4585-416E-9382-94029C90CF9B}" destId="{72FD5560-FD76-4B6E-B8D4-BE0D4F335673}" srcOrd="0" destOrd="0" presId="urn:microsoft.com/office/officeart/2005/8/layout/process4"/>
    <dgm:cxn modelId="{D2B56A94-101E-4060-A027-F38BB7D69717}" type="presOf" srcId="{1DC29E4E-103F-46FF-ABF9-840468D0864C}" destId="{6575D0A4-BF40-4E8F-B206-B6F666920427}" srcOrd="0" destOrd="0" presId="urn:microsoft.com/office/officeart/2005/8/layout/process4"/>
    <dgm:cxn modelId="{EEC54D97-C181-4E00-8CEA-BE8DCBC45054}" srcId="{AA29B9CE-28C0-47A5-8F8B-E88C003F42DA}" destId="{BDBBF07D-15BE-4E46-93C8-084E842914F9}" srcOrd="2" destOrd="0" parTransId="{10B78B6B-68B7-4768-98C7-D0D4EB11F3AB}" sibTransId="{C48A3B3A-9CB4-4469-B10F-A3B318DA1835}"/>
    <dgm:cxn modelId="{F66A9BA1-89D7-4375-9255-2999C1692594}" type="presOf" srcId="{821E07DE-5313-4600-A25F-46E884DDC989}" destId="{31CC0A77-2F7D-4C8B-AFF2-97201B749533}" srcOrd="0" destOrd="0" presId="urn:microsoft.com/office/officeart/2005/8/layout/process4"/>
    <dgm:cxn modelId="{409FABA2-0C32-4C48-88C5-C5E0670BF762}" srcId="{5EEC954F-FCEF-43B3-BA74-240F32A1ECE0}" destId="{54F43C88-3A7D-4857-AD75-0B4275281E01}" srcOrd="0" destOrd="0" parTransId="{1638BCBB-98B7-4CDE-B59C-D127C78722D7}" sibTransId="{1FACFF0C-E5B5-4F63-BDAE-7E5E026BAD71}"/>
    <dgm:cxn modelId="{9842EAB6-F1CF-4B4A-AD01-9FA5D5CF828E}" srcId="{BDBBF07D-15BE-4E46-93C8-084E842914F9}" destId="{9B7544B9-4A96-4D14-B008-513217DB3216}" srcOrd="1" destOrd="0" parTransId="{B1B1D771-2536-4EC4-B8C6-478753AD4864}" sibTransId="{B0A52DC4-8D04-4D8A-AD14-E99209E725B6}"/>
    <dgm:cxn modelId="{9CB6A5BE-EB21-439F-8F2A-3A7B0B177047}" srcId="{BDBBF07D-15BE-4E46-93C8-084E842914F9}" destId="{08ABBD16-2B94-47C4-9583-BAEDB1C66709}" srcOrd="0" destOrd="0" parTransId="{98A1D64D-6A5E-48B6-8C75-691F66A6CB9D}" sibTransId="{21C9D37B-DED2-4734-925D-F67673F72C8F}"/>
    <dgm:cxn modelId="{364159DF-91BB-4C9F-B6DD-9EE5349A2220}" srcId="{4992D007-D223-4478-8123-26E30FCE1B88}" destId="{1DC29E4E-103F-46FF-ABF9-840468D0864C}" srcOrd="0" destOrd="0" parTransId="{7278F560-695A-4EB3-9643-020DA883004B}" sibTransId="{806027B9-E151-46F8-9B23-6BA53E06917B}"/>
    <dgm:cxn modelId="{896DD1ED-7FE6-474D-8F23-A86633CC5BCC}" type="presOf" srcId="{5EEC954F-FCEF-43B3-BA74-240F32A1ECE0}" destId="{382905DE-8BED-48EA-8BC2-8C6CAE0533D5}" srcOrd="0" destOrd="0" presId="urn:microsoft.com/office/officeart/2005/8/layout/process4"/>
    <dgm:cxn modelId="{683E82DC-F246-4CA8-BC0E-4F710F3245D1}" type="presParOf" srcId="{34F3AEC9-8A35-4EA9-8D94-17178439EFD6}" destId="{A210EF92-B5D3-441F-8791-E8E4EA4ABB38}" srcOrd="0" destOrd="0" presId="urn:microsoft.com/office/officeart/2005/8/layout/process4"/>
    <dgm:cxn modelId="{C1A53AA3-12E3-42F7-AD41-76D8088E5DDC}" type="presParOf" srcId="{A210EF92-B5D3-441F-8791-E8E4EA4ABB38}" destId="{6D8842BB-7BE1-4979-A824-6DE8401FE455}" srcOrd="0" destOrd="0" presId="urn:microsoft.com/office/officeart/2005/8/layout/process4"/>
    <dgm:cxn modelId="{5EB78650-FD51-41E1-AB86-903174850BB6}" type="presParOf" srcId="{A210EF92-B5D3-441F-8791-E8E4EA4ABB38}" destId="{EA3A17C0-9BE6-4828-95C5-E668B6C7A8C2}" srcOrd="1" destOrd="0" presId="urn:microsoft.com/office/officeart/2005/8/layout/process4"/>
    <dgm:cxn modelId="{0C8BA000-6088-48D2-A44C-6CEDECF7649C}" type="presParOf" srcId="{A210EF92-B5D3-441F-8791-E8E4EA4ABB38}" destId="{57BAD679-FF8E-482D-85A7-9186764B4DC3}" srcOrd="2" destOrd="0" presId="urn:microsoft.com/office/officeart/2005/8/layout/process4"/>
    <dgm:cxn modelId="{C650B479-9EFF-46FF-A4AC-7F7DA4879027}" type="presParOf" srcId="{57BAD679-FF8E-482D-85A7-9186764B4DC3}" destId="{87C48533-02EB-4E6B-86A5-F9A38BA6AF4D}" srcOrd="0" destOrd="0" presId="urn:microsoft.com/office/officeart/2005/8/layout/process4"/>
    <dgm:cxn modelId="{848753C0-0FEC-43B8-A38F-211D3DCD5AF4}" type="presParOf" srcId="{57BAD679-FF8E-482D-85A7-9186764B4DC3}" destId="{E7D5D488-CB6E-4122-A92F-B8F371404F8E}" srcOrd="1" destOrd="0" presId="urn:microsoft.com/office/officeart/2005/8/layout/process4"/>
    <dgm:cxn modelId="{D871E8F7-09B6-463D-8191-486D69E38EA9}" type="presParOf" srcId="{34F3AEC9-8A35-4EA9-8D94-17178439EFD6}" destId="{1BF89B95-D1F9-45F4-A932-A4D3AAC7DD69}" srcOrd="1" destOrd="0" presId="urn:microsoft.com/office/officeart/2005/8/layout/process4"/>
    <dgm:cxn modelId="{267B5B52-2B44-452E-9F29-17693FA838FF}" type="presParOf" srcId="{34F3AEC9-8A35-4EA9-8D94-17178439EFD6}" destId="{26D21CD6-83EF-4882-9C94-F30308FB0E32}" srcOrd="2" destOrd="0" presId="urn:microsoft.com/office/officeart/2005/8/layout/process4"/>
    <dgm:cxn modelId="{279A6802-9672-42F8-85FE-F3C9F85AB17B}" type="presParOf" srcId="{26D21CD6-83EF-4882-9C94-F30308FB0E32}" destId="{382905DE-8BED-48EA-8BC2-8C6CAE0533D5}" srcOrd="0" destOrd="0" presId="urn:microsoft.com/office/officeart/2005/8/layout/process4"/>
    <dgm:cxn modelId="{B510F700-091A-4DB4-BABE-73E25BB12A07}" type="presParOf" srcId="{26D21CD6-83EF-4882-9C94-F30308FB0E32}" destId="{F756E64D-D63F-4B43-975B-34A02A031085}" srcOrd="1" destOrd="0" presId="urn:microsoft.com/office/officeart/2005/8/layout/process4"/>
    <dgm:cxn modelId="{777C5E44-869D-4C55-8353-16B4E8F6D714}" type="presParOf" srcId="{26D21CD6-83EF-4882-9C94-F30308FB0E32}" destId="{A66C7C66-9ABA-4E0B-8370-370471379CD4}" srcOrd="2" destOrd="0" presId="urn:microsoft.com/office/officeart/2005/8/layout/process4"/>
    <dgm:cxn modelId="{528DD157-B7C4-4227-B2C0-86A2EB9F7FAE}" type="presParOf" srcId="{A66C7C66-9ABA-4E0B-8370-370471379CD4}" destId="{B2437989-FAE3-4D6D-AAC3-1EB37BA5BF55}" srcOrd="0" destOrd="0" presId="urn:microsoft.com/office/officeart/2005/8/layout/process4"/>
    <dgm:cxn modelId="{9D5728F7-7B77-4297-BC30-2DABB33D30EB}" type="presParOf" srcId="{A66C7C66-9ABA-4E0B-8370-370471379CD4}" destId="{31CC0A77-2F7D-4C8B-AFF2-97201B749533}" srcOrd="1" destOrd="0" presId="urn:microsoft.com/office/officeart/2005/8/layout/process4"/>
    <dgm:cxn modelId="{BC191FEB-93AC-4538-92A6-E5D282907993}" type="presParOf" srcId="{34F3AEC9-8A35-4EA9-8D94-17178439EFD6}" destId="{C6DB2415-A1E8-472C-88C9-37288207631C}" srcOrd="3" destOrd="0" presId="urn:microsoft.com/office/officeart/2005/8/layout/process4"/>
    <dgm:cxn modelId="{2C1A7BFA-84BC-4535-82EF-F133C213572D}" type="presParOf" srcId="{34F3AEC9-8A35-4EA9-8D94-17178439EFD6}" destId="{79B3411E-8B06-43D6-A558-A7FD3867B9DD}" srcOrd="4" destOrd="0" presId="urn:microsoft.com/office/officeart/2005/8/layout/process4"/>
    <dgm:cxn modelId="{EF617DCE-824B-4698-B730-2AF9C960D8C7}" type="presParOf" srcId="{79B3411E-8B06-43D6-A558-A7FD3867B9DD}" destId="{84A384B0-C914-4843-BABA-80AE9EB0F246}" srcOrd="0" destOrd="0" presId="urn:microsoft.com/office/officeart/2005/8/layout/process4"/>
    <dgm:cxn modelId="{4423FA7C-E8A6-4F60-A4F9-6F222A889D01}" type="presParOf" srcId="{79B3411E-8B06-43D6-A558-A7FD3867B9DD}" destId="{EEC10F17-80D5-4E68-A22A-F503E4BD1BB3}" srcOrd="1" destOrd="0" presId="urn:microsoft.com/office/officeart/2005/8/layout/process4"/>
    <dgm:cxn modelId="{652FE027-8C66-4DA9-9807-6BE001A70839}" type="presParOf" srcId="{79B3411E-8B06-43D6-A558-A7FD3867B9DD}" destId="{0B0F1AB7-83FB-4D92-8B76-667147E16915}" srcOrd="2" destOrd="0" presId="urn:microsoft.com/office/officeart/2005/8/layout/process4"/>
    <dgm:cxn modelId="{82E7CFEB-D05A-481A-AD87-18290590942D}" type="presParOf" srcId="{0B0F1AB7-83FB-4D92-8B76-667147E16915}" destId="{6575D0A4-BF40-4E8F-B206-B6F666920427}" srcOrd="0" destOrd="0" presId="urn:microsoft.com/office/officeart/2005/8/layout/process4"/>
    <dgm:cxn modelId="{691574D8-5119-4B9C-81CD-D17BE223E5A4}" type="presParOf" srcId="{0B0F1AB7-83FB-4D92-8B76-667147E16915}" destId="{72FD5560-FD76-4B6E-B8D4-BE0D4F33567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29B9CE-28C0-47A5-8F8B-E88C003F42D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992D007-D223-4478-8123-26E30FCE1B88}">
      <dgm:prSet phldrT="[Κείμενο]"/>
      <dgm:spPr/>
      <dgm:t>
        <a:bodyPr/>
        <a:lstStyle/>
        <a:p>
          <a:r>
            <a:rPr lang="el-GR" b="1" dirty="0"/>
            <a:t>Εβδομάδα 6/12 – 10/12</a:t>
          </a:r>
        </a:p>
      </dgm:t>
    </dgm:pt>
    <dgm:pt modelId="{3E39D273-4528-47CD-9F68-65210F1CC3E5}" type="parTrans" cxnId="{E6C6DE1E-D742-4111-8B85-DB370111C504}">
      <dgm:prSet/>
      <dgm:spPr/>
      <dgm:t>
        <a:bodyPr/>
        <a:lstStyle/>
        <a:p>
          <a:endParaRPr lang="el-GR"/>
        </a:p>
      </dgm:t>
    </dgm:pt>
    <dgm:pt modelId="{60F41CF1-A7EB-40A1-8671-8D0501B5C8AB}" type="sibTrans" cxnId="{E6C6DE1E-D742-4111-8B85-DB370111C504}">
      <dgm:prSet/>
      <dgm:spPr/>
      <dgm:t>
        <a:bodyPr/>
        <a:lstStyle/>
        <a:p>
          <a:endParaRPr lang="el-GR"/>
        </a:p>
      </dgm:t>
    </dgm:pt>
    <dgm:pt modelId="{1DC29E4E-103F-46FF-ABF9-840468D0864C}">
      <dgm:prSet phldrT="[Κείμενο]" custT="1"/>
      <dgm:spPr/>
      <dgm:t>
        <a:bodyPr/>
        <a:lstStyle/>
        <a:p>
          <a:r>
            <a:rPr lang="el-GR" sz="1800" dirty="0"/>
            <a:t>2</a:t>
          </a:r>
          <a:r>
            <a:rPr lang="el-GR" sz="1800" baseline="30000" dirty="0"/>
            <a:t>η</a:t>
          </a:r>
          <a:r>
            <a:rPr lang="el-GR" sz="1800" dirty="0"/>
            <a:t> εβδομάδα επιμόρφωσης </a:t>
          </a:r>
        </a:p>
      </dgm:t>
    </dgm:pt>
    <dgm:pt modelId="{7278F560-695A-4EB3-9643-020DA883004B}" type="parTrans" cxnId="{364159DF-91BB-4C9F-B6DD-9EE5349A2220}">
      <dgm:prSet/>
      <dgm:spPr/>
      <dgm:t>
        <a:bodyPr/>
        <a:lstStyle/>
        <a:p>
          <a:endParaRPr lang="el-GR"/>
        </a:p>
      </dgm:t>
    </dgm:pt>
    <dgm:pt modelId="{806027B9-E151-46F8-9B23-6BA53E06917B}" type="sibTrans" cxnId="{364159DF-91BB-4C9F-B6DD-9EE5349A2220}">
      <dgm:prSet/>
      <dgm:spPr/>
      <dgm:t>
        <a:bodyPr/>
        <a:lstStyle/>
        <a:p>
          <a:endParaRPr lang="el-GR"/>
        </a:p>
      </dgm:t>
    </dgm:pt>
    <dgm:pt modelId="{97619699-4585-416E-9382-94029C90CF9B}">
      <dgm:prSet phldrT="[Κείμενο]"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Εισαγωγική φάση,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Φάση διδακτικής προετοιμασίας</a:t>
          </a:r>
        </a:p>
      </dgm:t>
    </dgm:pt>
    <dgm:pt modelId="{EA0CFAC0-16BF-4BEE-ABEF-ED7AFCDB57C8}" type="parTrans" cxnId="{CA990425-D78D-48AA-9EC6-7B19678DF434}">
      <dgm:prSet/>
      <dgm:spPr/>
      <dgm:t>
        <a:bodyPr/>
        <a:lstStyle/>
        <a:p>
          <a:endParaRPr lang="el-GR"/>
        </a:p>
      </dgm:t>
    </dgm:pt>
    <dgm:pt modelId="{2F778509-691D-4361-A07F-BEE0C5381DC4}" type="sibTrans" cxnId="{CA990425-D78D-48AA-9EC6-7B19678DF434}">
      <dgm:prSet/>
      <dgm:spPr/>
      <dgm:t>
        <a:bodyPr/>
        <a:lstStyle/>
        <a:p>
          <a:endParaRPr lang="el-GR"/>
        </a:p>
      </dgm:t>
    </dgm:pt>
    <dgm:pt modelId="{5EEC954F-FCEF-43B3-BA74-240F32A1ECE0}">
      <dgm:prSet phldrT="[Κείμενο]"/>
      <dgm:spPr/>
      <dgm:t>
        <a:bodyPr/>
        <a:lstStyle/>
        <a:p>
          <a:r>
            <a:rPr lang="el-GR" b="1" dirty="0"/>
            <a:t>Εβδομάδα 13/11 – 17/12</a:t>
          </a:r>
        </a:p>
      </dgm:t>
    </dgm:pt>
    <dgm:pt modelId="{7477EC26-45F1-40AF-A386-8BC4280BEB9C}" type="parTrans" cxnId="{6123427A-46D1-4149-8EA5-34006D4FB6DF}">
      <dgm:prSet/>
      <dgm:spPr/>
      <dgm:t>
        <a:bodyPr/>
        <a:lstStyle/>
        <a:p>
          <a:endParaRPr lang="el-GR"/>
        </a:p>
      </dgm:t>
    </dgm:pt>
    <dgm:pt modelId="{9AE768BF-2031-471C-9990-5D352B255216}" type="sibTrans" cxnId="{6123427A-46D1-4149-8EA5-34006D4FB6DF}">
      <dgm:prSet/>
      <dgm:spPr/>
      <dgm:t>
        <a:bodyPr/>
        <a:lstStyle/>
        <a:p>
          <a:endParaRPr lang="el-GR"/>
        </a:p>
      </dgm:t>
    </dgm:pt>
    <dgm:pt modelId="{54F43C88-3A7D-4857-AD75-0B4275281E01}">
      <dgm:prSet phldrT="[Κείμενο]" custT="1"/>
      <dgm:spPr/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3η εβδομάδα επιμόρφωσης</a:t>
          </a:r>
        </a:p>
      </dgm:t>
    </dgm:pt>
    <dgm:pt modelId="{1638BCBB-98B7-4CDE-B59C-D127C78722D7}" type="parTrans" cxnId="{409FABA2-0C32-4C48-88C5-C5E0670BF762}">
      <dgm:prSet/>
      <dgm:spPr/>
      <dgm:t>
        <a:bodyPr/>
        <a:lstStyle/>
        <a:p>
          <a:endParaRPr lang="el-GR"/>
        </a:p>
      </dgm:t>
    </dgm:pt>
    <dgm:pt modelId="{1FACFF0C-E5B5-4F63-BDAE-7E5E026BAD71}" type="sibTrans" cxnId="{409FABA2-0C32-4C48-88C5-C5E0670BF762}">
      <dgm:prSet/>
      <dgm:spPr/>
      <dgm:t>
        <a:bodyPr/>
        <a:lstStyle/>
        <a:p>
          <a:endParaRPr lang="el-GR"/>
        </a:p>
      </dgm:t>
    </dgm:pt>
    <dgm:pt modelId="{821E07DE-5313-4600-A25F-46E884DDC989}">
      <dgm:prSet phldrT="[Κείμενο]" custT="1"/>
      <dgm:spPr/>
      <dgm:t>
        <a:bodyPr/>
        <a:lstStyle/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l-G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Φάση διδακτικής προετοιμασίας</a:t>
          </a:r>
        </a:p>
      </dgm:t>
    </dgm:pt>
    <dgm:pt modelId="{EBD77FFD-72C5-45AC-99F5-28BE24E9E5A3}" type="parTrans" cxnId="{F9656747-5E57-4368-BCF4-327B462435FF}">
      <dgm:prSet/>
      <dgm:spPr/>
      <dgm:t>
        <a:bodyPr/>
        <a:lstStyle/>
        <a:p>
          <a:endParaRPr lang="el-GR"/>
        </a:p>
      </dgm:t>
    </dgm:pt>
    <dgm:pt modelId="{B361756C-1688-4927-9A40-9F643E1C6208}" type="sibTrans" cxnId="{F9656747-5E57-4368-BCF4-327B462435FF}">
      <dgm:prSet/>
      <dgm:spPr/>
      <dgm:t>
        <a:bodyPr/>
        <a:lstStyle/>
        <a:p>
          <a:endParaRPr lang="el-GR"/>
        </a:p>
      </dgm:t>
    </dgm:pt>
    <dgm:pt modelId="{BDBBF07D-15BE-4E46-93C8-084E842914F9}">
      <dgm:prSet phldrT="[Κείμενο]"/>
      <dgm:spPr/>
      <dgm:t>
        <a:bodyPr/>
        <a:lstStyle/>
        <a:p>
          <a:r>
            <a:rPr lang="el-GR" b="1" dirty="0"/>
            <a:t>Εβδομάδα 20/12 – 23/12</a:t>
          </a:r>
        </a:p>
      </dgm:t>
    </dgm:pt>
    <dgm:pt modelId="{10B78B6B-68B7-4768-98C7-D0D4EB11F3AB}" type="parTrans" cxnId="{EEC54D97-C181-4E00-8CEA-BE8DCBC45054}">
      <dgm:prSet/>
      <dgm:spPr/>
      <dgm:t>
        <a:bodyPr/>
        <a:lstStyle/>
        <a:p>
          <a:endParaRPr lang="el-GR"/>
        </a:p>
      </dgm:t>
    </dgm:pt>
    <dgm:pt modelId="{C48A3B3A-9CB4-4469-B10F-A3B318DA1835}" type="sibTrans" cxnId="{EEC54D97-C181-4E00-8CEA-BE8DCBC45054}">
      <dgm:prSet/>
      <dgm:spPr/>
      <dgm:t>
        <a:bodyPr/>
        <a:lstStyle/>
        <a:p>
          <a:endParaRPr lang="el-GR"/>
        </a:p>
      </dgm:t>
    </dgm:pt>
    <dgm:pt modelId="{08ABBD16-2B94-47C4-9583-BAEDB1C66709}">
      <dgm:prSet phldrT="[Κείμενο]" custT="1"/>
      <dgm:spPr/>
      <dgm:t>
        <a:bodyPr/>
        <a:lstStyle/>
        <a:p>
          <a:r>
            <a:rPr lang="el-GR" sz="1800" dirty="0"/>
            <a:t>Φάση διδακτική προετοιμασίας </a:t>
          </a:r>
        </a:p>
      </dgm:t>
    </dgm:pt>
    <dgm:pt modelId="{98A1D64D-6A5E-48B6-8C75-691F66A6CB9D}" type="parTrans" cxnId="{9CB6A5BE-EB21-439F-8F2A-3A7B0B177047}">
      <dgm:prSet/>
      <dgm:spPr/>
      <dgm:t>
        <a:bodyPr/>
        <a:lstStyle/>
        <a:p>
          <a:endParaRPr lang="el-GR"/>
        </a:p>
      </dgm:t>
    </dgm:pt>
    <dgm:pt modelId="{21C9D37B-DED2-4734-925D-F67673F72C8F}" type="sibTrans" cxnId="{9CB6A5BE-EB21-439F-8F2A-3A7B0B177047}">
      <dgm:prSet/>
      <dgm:spPr/>
      <dgm:t>
        <a:bodyPr/>
        <a:lstStyle/>
        <a:p>
          <a:endParaRPr lang="el-GR"/>
        </a:p>
      </dgm:t>
    </dgm:pt>
    <dgm:pt modelId="{9B7544B9-4A96-4D14-B008-513217DB3216}">
      <dgm:prSet phldrT="[Κείμενο]" custT="1"/>
      <dgm:spPr/>
      <dgm:t>
        <a:bodyPr/>
        <a:lstStyle/>
        <a:p>
          <a:endParaRPr lang="el-GR" sz="800" dirty="0"/>
        </a:p>
        <a:p>
          <a:endParaRPr lang="el-GR" sz="800" dirty="0"/>
        </a:p>
        <a:p>
          <a:r>
            <a:rPr lang="el-GR" sz="1600" dirty="0"/>
            <a:t>…</a:t>
          </a:r>
        </a:p>
      </dgm:t>
    </dgm:pt>
    <dgm:pt modelId="{B1B1D771-2536-4EC4-B8C6-478753AD4864}" type="parTrans" cxnId="{9842EAB6-F1CF-4B4A-AD01-9FA5D5CF828E}">
      <dgm:prSet/>
      <dgm:spPr/>
      <dgm:t>
        <a:bodyPr/>
        <a:lstStyle/>
        <a:p>
          <a:endParaRPr lang="el-GR"/>
        </a:p>
      </dgm:t>
    </dgm:pt>
    <dgm:pt modelId="{B0A52DC4-8D04-4D8A-AD14-E99209E725B6}" type="sibTrans" cxnId="{9842EAB6-F1CF-4B4A-AD01-9FA5D5CF828E}">
      <dgm:prSet/>
      <dgm:spPr/>
      <dgm:t>
        <a:bodyPr/>
        <a:lstStyle/>
        <a:p>
          <a:endParaRPr lang="el-GR"/>
        </a:p>
      </dgm:t>
    </dgm:pt>
    <dgm:pt modelId="{34F3AEC9-8A35-4EA9-8D94-17178439EFD6}" type="pres">
      <dgm:prSet presAssocID="{AA29B9CE-28C0-47A5-8F8B-E88C003F42DA}" presName="Name0" presStyleCnt="0">
        <dgm:presLayoutVars>
          <dgm:dir/>
          <dgm:animLvl val="lvl"/>
          <dgm:resizeHandles val="exact"/>
        </dgm:presLayoutVars>
      </dgm:prSet>
      <dgm:spPr/>
    </dgm:pt>
    <dgm:pt modelId="{A210EF92-B5D3-441F-8791-E8E4EA4ABB38}" type="pres">
      <dgm:prSet presAssocID="{BDBBF07D-15BE-4E46-93C8-084E842914F9}" presName="boxAndChildren" presStyleCnt="0"/>
      <dgm:spPr/>
    </dgm:pt>
    <dgm:pt modelId="{6D8842BB-7BE1-4979-A824-6DE8401FE455}" type="pres">
      <dgm:prSet presAssocID="{BDBBF07D-15BE-4E46-93C8-084E842914F9}" presName="parentTextBox" presStyleLbl="node1" presStyleIdx="0" presStyleCnt="3"/>
      <dgm:spPr/>
    </dgm:pt>
    <dgm:pt modelId="{EA3A17C0-9BE6-4828-95C5-E668B6C7A8C2}" type="pres">
      <dgm:prSet presAssocID="{BDBBF07D-15BE-4E46-93C8-084E842914F9}" presName="entireBox" presStyleLbl="node1" presStyleIdx="0" presStyleCnt="3"/>
      <dgm:spPr/>
    </dgm:pt>
    <dgm:pt modelId="{57BAD679-FF8E-482D-85A7-9186764B4DC3}" type="pres">
      <dgm:prSet presAssocID="{BDBBF07D-15BE-4E46-93C8-084E842914F9}" presName="descendantBox" presStyleCnt="0"/>
      <dgm:spPr/>
    </dgm:pt>
    <dgm:pt modelId="{87C48533-02EB-4E6B-86A5-F9A38BA6AF4D}" type="pres">
      <dgm:prSet presAssocID="{08ABBD16-2B94-47C4-9583-BAEDB1C66709}" presName="childTextBox" presStyleLbl="fgAccFollowNode1" presStyleIdx="0" presStyleCnt="6">
        <dgm:presLayoutVars>
          <dgm:bulletEnabled val="1"/>
        </dgm:presLayoutVars>
      </dgm:prSet>
      <dgm:spPr/>
    </dgm:pt>
    <dgm:pt modelId="{E7D5D488-CB6E-4122-A92F-B8F371404F8E}" type="pres">
      <dgm:prSet presAssocID="{9B7544B9-4A96-4D14-B008-513217DB3216}" presName="childTextBox" presStyleLbl="fgAccFollowNode1" presStyleIdx="1" presStyleCnt="6" custScaleX="8162">
        <dgm:presLayoutVars>
          <dgm:bulletEnabled val="1"/>
        </dgm:presLayoutVars>
      </dgm:prSet>
      <dgm:spPr/>
    </dgm:pt>
    <dgm:pt modelId="{1BF89B95-D1F9-45F4-A932-A4D3AAC7DD69}" type="pres">
      <dgm:prSet presAssocID="{9AE768BF-2031-471C-9990-5D352B255216}" presName="sp" presStyleCnt="0"/>
      <dgm:spPr/>
    </dgm:pt>
    <dgm:pt modelId="{26D21CD6-83EF-4882-9C94-F30308FB0E32}" type="pres">
      <dgm:prSet presAssocID="{5EEC954F-FCEF-43B3-BA74-240F32A1ECE0}" presName="arrowAndChildren" presStyleCnt="0"/>
      <dgm:spPr/>
    </dgm:pt>
    <dgm:pt modelId="{382905DE-8BED-48EA-8BC2-8C6CAE0533D5}" type="pres">
      <dgm:prSet presAssocID="{5EEC954F-FCEF-43B3-BA74-240F32A1ECE0}" presName="parentTextArrow" presStyleLbl="node1" presStyleIdx="0" presStyleCnt="3"/>
      <dgm:spPr/>
    </dgm:pt>
    <dgm:pt modelId="{F756E64D-D63F-4B43-975B-34A02A031085}" type="pres">
      <dgm:prSet presAssocID="{5EEC954F-FCEF-43B3-BA74-240F32A1ECE0}" presName="arrow" presStyleLbl="node1" presStyleIdx="1" presStyleCnt="3"/>
      <dgm:spPr/>
    </dgm:pt>
    <dgm:pt modelId="{A66C7C66-9ABA-4E0B-8370-370471379CD4}" type="pres">
      <dgm:prSet presAssocID="{5EEC954F-FCEF-43B3-BA74-240F32A1ECE0}" presName="descendantArrow" presStyleCnt="0"/>
      <dgm:spPr/>
    </dgm:pt>
    <dgm:pt modelId="{B2437989-FAE3-4D6D-AAC3-1EB37BA5BF55}" type="pres">
      <dgm:prSet presAssocID="{54F43C88-3A7D-4857-AD75-0B4275281E01}" presName="childTextArrow" presStyleLbl="fgAccFollowNode1" presStyleIdx="2" presStyleCnt="6">
        <dgm:presLayoutVars>
          <dgm:bulletEnabled val="1"/>
        </dgm:presLayoutVars>
      </dgm:prSet>
      <dgm:spPr/>
    </dgm:pt>
    <dgm:pt modelId="{31CC0A77-2F7D-4C8B-AFF2-97201B749533}" type="pres">
      <dgm:prSet presAssocID="{821E07DE-5313-4600-A25F-46E884DDC989}" presName="childTextArrow" presStyleLbl="fgAccFollowNode1" presStyleIdx="3" presStyleCnt="6">
        <dgm:presLayoutVars>
          <dgm:bulletEnabled val="1"/>
        </dgm:presLayoutVars>
      </dgm:prSet>
      <dgm:spPr/>
    </dgm:pt>
    <dgm:pt modelId="{C6DB2415-A1E8-472C-88C9-37288207631C}" type="pres">
      <dgm:prSet presAssocID="{60F41CF1-A7EB-40A1-8671-8D0501B5C8AB}" presName="sp" presStyleCnt="0"/>
      <dgm:spPr/>
    </dgm:pt>
    <dgm:pt modelId="{79B3411E-8B06-43D6-A558-A7FD3867B9DD}" type="pres">
      <dgm:prSet presAssocID="{4992D007-D223-4478-8123-26E30FCE1B88}" presName="arrowAndChildren" presStyleCnt="0"/>
      <dgm:spPr/>
    </dgm:pt>
    <dgm:pt modelId="{84A384B0-C914-4843-BABA-80AE9EB0F246}" type="pres">
      <dgm:prSet presAssocID="{4992D007-D223-4478-8123-26E30FCE1B88}" presName="parentTextArrow" presStyleLbl="node1" presStyleIdx="1" presStyleCnt="3"/>
      <dgm:spPr/>
    </dgm:pt>
    <dgm:pt modelId="{EEC10F17-80D5-4E68-A22A-F503E4BD1BB3}" type="pres">
      <dgm:prSet presAssocID="{4992D007-D223-4478-8123-26E30FCE1B88}" presName="arrow" presStyleLbl="node1" presStyleIdx="2" presStyleCnt="3"/>
      <dgm:spPr/>
    </dgm:pt>
    <dgm:pt modelId="{0B0F1AB7-83FB-4D92-8B76-667147E16915}" type="pres">
      <dgm:prSet presAssocID="{4992D007-D223-4478-8123-26E30FCE1B88}" presName="descendantArrow" presStyleCnt="0"/>
      <dgm:spPr/>
    </dgm:pt>
    <dgm:pt modelId="{6575D0A4-BF40-4E8F-B206-B6F666920427}" type="pres">
      <dgm:prSet presAssocID="{1DC29E4E-103F-46FF-ABF9-840468D0864C}" presName="childTextArrow" presStyleLbl="fgAccFollowNode1" presStyleIdx="4" presStyleCnt="6">
        <dgm:presLayoutVars>
          <dgm:bulletEnabled val="1"/>
        </dgm:presLayoutVars>
      </dgm:prSet>
      <dgm:spPr/>
    </dgm:pt>
    <dgm:pt modelId="{72FD5560-FD76-4B6E-B8D4-BE0D4F335673}" type="pres">
      <dgm:prSet presAssocID="{97619699-4585-416E-9382-94029C90CF9B}" presName="childTextArrow" presStyleLbl="fgAccFollowNode1" presStyleIdx="5" presStyleCnt="6" custLinFactNeighborY="5387">
        <dgm:presLayoutVars>
          <dgm:bulletEnabled val="1"/>
        </dgm:presLayoutVars>
      </dgm:prSet>
      <dgm:spPr/>
    </dgm:pt>
  </dgm:ptLst>
  <dgm:cxnLst>
    <dgm:cxn modelId="{5A9C7508-C73F-45AE-BF59-014EE2BFAB11}" type="presOf" srcId="{08ABBD16-2B94-47C4-9583-BAEDB1C66709}" destId="{87C48533-02EB-4E6B-86A5-F9A38BA6AF4D}" srcOrd="0" destOrd="0" presId="urn:microsoft.com/office/officeart/2005/8/layout/process4"/>
    <dgm:cxn modelId="{A960E00B-9AFE-4896-8DEA-AA26F900079D}" type="presOf" srcId="{4992D007-D223-4478-8123-26E30FCE1B88}" destId="{EEC10F17-80D5-4E68-A22A-F503E4BD1BB3}" srcOrd="1" destOrd="0" presId="urn:microsoft.com/office/officeart/2005/8/layout/process4"/>
    <dgm:cxn modelId="{61ECC11E-09AB-4DAA-9FA2-8819327425E7}" type="presOf" srcId="{54F43C88-3A7D-4857-AD75-0B4275281E01}" destId="{B2437989-FAE3-4D6D-AAC3-1EB37BA5BF55}" srcOrd="0" destOrd="0" presId="urn:microsoft.com/office/officeart/2005/8/layout/process4"/>
    <dgm:cxn modelId="{E6C6DE1E-D742-4111-8B85-DB370111C504}" srcId="{AA29B9CE-28C0-47A5-8F8B-E88C003F42DA}" destId="{4992D007-D223-4478-8123-26E30FCE1B88}" srcOrd="0" destOrd="0" parTransId="{3E39D273-4528-47CD-9F68-65210F1CC3E5}" sibTransId="{60F41CF1-A7EB-40A1-8671-8D0501B5C8AB}"/>
    <dgm:cxn modelId="{CA990425-D78D-48AA-9EC6-7B19678DF434}" srcId="{4992D007-D223-4478-8123-26E30FCE1B88}" destId="{97619699-4585-416E-9382-94029C90CF9B}" srcOrd="1" destOrd="0" parTransId="{EA0CFAC0-16BF-4BEE-ABEF-ED7AFCDB57C8}" sibTransId="{2F778509-691D-4361-A07F-BEE0C5381DC4}"/>
    <dgm:cxn modelId="{A6469130-399F-4BC5-9ADA-1E870F3D8311}" type="presOf" srcId="{BDBBF07D-15BE-4E46-93C8-084E842914F9}" destId="{6D8842BB-7BE1-4979-A824-6DE8401FE455}" srcOrd="0" destOrd="0" presId="urn:microsoft.com/office/officeart/2005/8/layout/process4"/>
    <dgm:cxn modelId="{BB4A0A3D-3203-49CA-A91B-B4FEF901F76A}" type="presOf" srcId="{9B7544B9-4A96-4D14-B008-513217DB3216}" destId="{E7D5D488-CB6E-4122-A92F-B8F371404F8E}" srcOrd="0" destOrd="0" presId="urn:microsoft.com/office/officeart/2005/8/layout/process4"/>
    <dgm:cxn modelId="{DEDED445-7872-43A0-B761-0D7BFB34C027}" type="presOf" srcId="{BDBBF07D-15BE-4E46-93C8-084E842914F9}" destId="{EA3A17C0-9BE6-4828-95C5-E668B6C7A8C2}" srcOrd="1" destOrd="0" presId="urn:microsoft.com/office/officeart/2005/8/layout/process4"/>
    <dgm:cxn modelId="{565D2C66-8D6C-4304-89A9-6388F3A637A8}" type="presOf" srcId="{AA29B9CE-28C0-47A5-8F8B-E88C003F42DA}" destId="{34F3AEC9-8A35-4EA9-8D94-17178439EFD6}" srcOrd="0" destOrd="0" presId="urn:microsoft.com/office/officeart/2005/8/layout/process4"/>
    <dgm:cxn modelId="{C958CD66-E5DB-454C-8CAF-512C6A5606A2}" type="presOf" srcId="{5EEC954F-FCEF-43B3-BA74-240F32A1ECE0}" destId="{F756E64D-D63F-4B43-975B-34A02A031085}" srcOrd="1" destOrd="0" presId="urn:microsoft.com/office/officeart/2005/8/layout/process4"/>
    <dgm:cxn modelId="{F9656747-5E57-4368-BCF4-327B462435FF}" srcId="{5EEC954F-FCEF-43B3-BA74-240F32A1ECE0}" destId="{821E07DE-5313-4600-A25F-46E884DDC989}" srcOrd="1" destOrd="0" parTransId="{EBD77FFD-72C5-45AC-99F5-28BE24E9E5A3}" sibTransId="{B361756C-1688-4927-9A40-9F643E1C6208}"/>
    <dgm:cxn modelId="{86595E78-27BC-4D94-8179-D4061573F1FF}" type="presOf" srcId="{4992D007-D223-4478-8123-26E30FCE1B88}" destId="{84A384B0-C914-4843-BABA-80AE9EB0F246}" srcOrd="0" destOrd="0" presId="urn:microsoft.com/office/officeart/2005/8/layout/process4"/>
    <dgm:cxn modelId="{6123427A-46D1-4149-8EA5-34006D4FB6DF}" srcId="{AA29B9CE-28C0-47A5-8F8B-E88C003F42DA}" destId="{5EEC954F-FCEF-43B3-BA74-240F32A1ECE0}" srcOrd="1" destOrd="0" parTransId="{7477EC26-45F1-40AF-A386-8BC4280BEB9C}" sibTransId="{9AE768BF-2031-471C-9990-5D352B255216}"/>
    <dgm:cxn modelId="{4DC67180-425B-4F3A-9773-6EBB25E0041D}" type="presOf" srcId="{97619699-4585-416E-9382-94029C90CF9B}" destId="{72FD5560-FD76-4B6E-B8D4-BE0D4F335673}" srcOrd="0" destOrd="0" presId="urn:microsoft.com/office/officeart/2005/8/layout/process4"/>
    <dgm:cxn modelId="{D2B56A94-101E-4060-A027-F38BB7D69717}" type="presOf" srcId="{1DC29E4E-103F-46FF-ABF9-840468D0864C}" destId="{6575D0A4-BF40-4E8F-B206-B6F666920427}" srcOrd="0" destOrd="0" presId="urn:microsoft.com/office/officeart/2005/8/layout/process4"/>
    <dgm:cxn modelId="{EEC54D97-C181-4E00-8CEA-BE8DCBC45054}" srcId="{AA29B9CE-28C0-47A5-8F8B-E88C003F42DA}" destId="{BDBBF07D-15BE-4E46-93C8-084E842914F9}" srcOrd="2" destOrd="0" parTransId="{10B78B6B-68B7-4768-98C7-D0D4EB11F3AB}" sibTransId="{C48A3B3A-9CB4-4469-B10F-A3B318DA1835}"/>
    <dgm:cxn modelId="{F66A9BA1-89D7-4375-9255-2999C1692594}" type="presOf" srcId="{821E07DE-5313-4600-A25F-46E884DDC989}" destId="{31CC0A77-2F7D-4C8B-AFF2-97201B749533}" srcOrd="0" destOrd="0" presId="urn:microsoft.com/office/officeart/2005/8/layout/process4"/>
    <dgm:cxn modelId="{409FABA2-0C32-4C48-88C5-C5E0670BF762}" srcId="{5EEC954F-FCEF-43B3-BA74-240F32A1ECE0}" destId="{54F43C88-3A7D-4857-AD75-0B4275281E01}" srcOrd="0" destOrd="0" parTransId="{1638BCBB-98B7-4CDE-B59C-D127C78722D7}" sibTransId="{1FACFF0C-E5B5-4F63-BDAE-7E5E026BAD71}"/>
    <dgm:cxn modelId="{9842EAB6-F1CF-4B4A-AD01-9FA5D5CF828E}" srcId="{BDBBF07D-15BE-4E46-93C8-084E842914F9}" destId="{9B7544B9-4A96-4D14-B008-513217DB3216}" srcOrd="1" destOrd="0" parTransId="{B1B1D771-2536-4EC4-B8C6-478753AD4864}" sibTransId="{B0A52DC4-8D04-4D8A-AD14-E99209E725B6}"/>
    <dgm:cxn modelId="{9CB6A5BE-EB21-439F-8F2A-3A7B0B177047}" srcId="{BDBBF07D-15BE-4E46-93C8-084E842914F9}" destId="{08ABBD16-2B94-47C4-9583-BAEDB1C66709}" srcOrd="0" destOrd="0" parTransId="{98A1D64D-6A5E-48B6-8C75-691F66A6CB9D}" sibTransId="{21C9D37B-DED2-4734-925D-F67673F72C8F}"/>
    <dgm:cxn modelId="{364159DF-91BB-4C9F-B6DD-9EE5349A2220}" srcId="{4992D007-D223-4478-8123-26E30FCE1B88}" destId="{1DC29E4E-103F-46FF-ABF9-840468D0864C}" srcOrd="0" destOrd="0" parTransId="{7278F560-695A-4EB3-9643-020DA883004B}" sibTransId="{806027B9-E151-46F8-9B23-6BA53E06917B}"/>
    <dgm:cxn modelId="{896DD1ED-7FE6-474D-8F23-A86633CC5BCC}" type="presOf" srcId="{5EEC954F-FCEF-43B3-BA74-240F32A1ECE0}" destId="{382905DE-8BED-48EA-8BC2-8C6CAE0533D5}" srcOrd="0" destOrd="0" presId="urn:microsoft.com/office/officeart/2005/8/layout/process4"/>
    <dgm:cxn modelId="{683E82DC-F246-4CA8-BC0E-4F710F3245D1}" type="presParOf" srcId="{34F3AEC9-8A35-4EA9-8D94-17178439EFD6}" destId="{A210EF92-B5D3-441F-8791-E8E4EA4ABB38}" srcOrd="0" destOrd="0" presId="urn:microsoft.com/office/officeart/2005/8/layout/process4"/>
    <dgm:cxn modelId="{C1A53AA3-12E3-42F7-AD41-76D8088E5DDC}" type="presParOf" srcId="{A210EF92-B5D3-441F-8791-E8E4EA4ABB38}" destId="{6D8842BB-7BE1-4979-A824-6DE8401FE455}" srcOrd="0" destOrd="0" presId="urn:microsoft.com/office/officeart/2005/8/layout/process4"/>
    <dgm:cxn modelId="{5EB78650-FD51-41E1-AB86-903174850BB6}" type="presParOf" srcId="{A210EF92-B5D3-441F-8791-E8E4EA4ABB38}" destId="{EA3A17C0-9BE6-4828-95C5-E668B6C7A8C2}" srcOrd="1" destOrd="0" presId="urn:microsoft.com/office/officeart/2005/8/layout/process4"/>
    <dgm:cxn modelId="{0C8BA000-6088-48D2-A44C-6CEDECF7649C}" type="presParOf" srcId="{A210EF92-B5D3-441F-8791-E8E4EA4ABB38}" destId="{57BAD679-FF8E-482D-85A7-9186764B4DC3}" srcOrd="2" destOrd="0" presId="urn:microsoft.com/office/officeart/2005/8/layout/process4"/>
    <dgm:cxn modelId="{C650B479-9EFF-46FF-A4AC-7F7DA4879027}" type="presParOf" srcId="{57BAD679-FF8E-482D-85A7-9186764B4DC3}" destId="{87C48533-02EB-4E6B-86A5-F9A38BA6AF4D}" srcOrd="0" destOrd="0" presId="urn:microsoft.com/office/officeart/2005/8/layout/process4"/>
    <dgm:cxn modelId="{848753C0-0FEC-43B8-A38F-211D3DCD5AF4}" type="presParOf" srcId="{57BAD679-FF8E-482D-85A7-9186764B4DC3}" destId="{E7D5D488-CB6E-4122-A92F-B8F371404F8E}" srcOrd="1" destOrd="0" presId="urn:microsoft.com/office/officeart/2005/8/layout/process4"/>
    <dgm:cxn modelId="{D871E8F7-09B6-463D-8191-486D69E38EA9}" type="presParOf" srcId="{34F3AEC9-8A35-4EA9-8D94-17178439EFD6}" destId="{1BF89B95-D1F9-45F4-A932-A4D3AAC7DD69}" srcOrd="1" destOrd="0" presId="urn:microsoft.com/office/officeart/2005/8/layout/process4"/>
    <dgm:cxn modelId="{267B5B52-2B44-452E-9F29-17693FA838FF}" type="presParOf" srcId="{34F3AEC9-8A35-4EA9-8D94-17178439EFD6}" destId="{26D21CD6-83EF-4882-9C94-F30308FB0E32}" srcOrd="2" destOrd="0" presId="urn:microsoft.com/office/officeart/2005/8/layout/process4"/>
    <dgm:cxn modelId="{279A6802-9672-42F8-85FE-F3C9F85AB17B}" type="presParOf" srcId="{26D21CD6-83EF-4882-9C94-F30308FB0E32}" destId="{382905DE-8BED-48EA-8BC2-8C6CAE0533D5}" srcOrd="0" destOrd="0" presId="urn:microsoft.com/office/officeart/2005/8/layout/process4"/>
    <dgm:cxn modelId="{B510F700-091A-4DB4-BABE-73E25BB12A07}" type="presParOf" srcId="{26D21CD6-83EF-4882-9C94-F30308FB0E32}" destId="{F756E64D-D63F-4B43-975B-34A02A031085}" srcOrd="1" destOrd="0" presId="urn:microsoft.com/office/officeart/2005/8/layout/process4"/>
    <dgm:cxn modelId="{777C5E44-869D-4C55-8353-16B4E8F6D714}" type="presParOf" srcId="{26D21CD6-83EF-4882-9C94-F30308FB0E32}" destId="{A66C7C66-9ABA-4E0B-8370-370471379CD4}" srcOrd="2" destOrd="0" presId="urn:microsoft.com/office/officeart/2005/8/layout/process4"/>
    <dgm:cxn modelId="{528DD157-B7C4-4227-B2C0-86A2EB9F7FAE}" type="presParOf" srcId="{A66C7C66-9ABA-4E0B-8370-370471379CD4}" destId="{B2437989-FAE3-4D6D-AAC3-1EB37BA5BF55}" srcOrd="0" destOrd="0" presId="urn:microsoft.com/office/officeart/2005/8/layout/process4"/>
    <dgm:cxn modelId="{9D5728F7-7B77-4297-BC30-2DABB33D30EB}" type="presParOf" srcId="{A66C7C66-9ABA-4E0B-8370-370471379CD4}" destId="{31CC0A77-2F7D-4C8B-AFF2-97201B749533}" srcOrd="1" destOrd="0" presId="urn:microsoft.com/office/officeart/2005/8/layout/process4"/>
    <dgm:cxn modelId="{BC191FEB-93AC-4538-92A6-E5D282907993}" type="presParOf" srcId="{34F3AEC9-8A35-4EA9-8D94-17178439EFD6}" destId="{C6DB2415-A1E8-472C-88C9-37288207631C}" srcOrd="3" destOrd="0" presId="urn:microsoft.com/office/officeart/2005/8/layout/process4"/>
    <dgm:cxn modelId="{2C1A7BFA-84BC-4535-82EF-F133C213572D}" type="presParOf" srcId="{34F3AEC9-8A35-4EA9-8D94-17178439EFD6}" destId="{79B3411E-8B06-43D6-A558-A7FD3867B9DD}" srcOrd="4" destOrd="0" presId="urn:microsoft.com/office/officeart/2005/8/layout/process4"/>
    <dgm:cxn modelId="{EF617DCE-824B-4698-B730-2AF9C960D8C7}" type="presParOf" srcId="{79B3411E-8B06-43D6-A558-A7FD3867B9DD}" destId="{84A384B0-C914-4843-BABA-80AE9EB0F246}" srcOrd="0" destOrd="0" presId="urn:microsoft.com/office/officeart/2005/8/layout/process4"/>
    <dgm:cxn modelId="{4423FA7C-E8A6-4F60-A4F9-6F222A889D01}" type="presParOf" srcId="{79B3411E-8B06-43D6-A558-A7FD3867B9DD}" destId="{EEC10F17-80D5-4E68-A22A-F503E4BD1BB3}" srcOrd="1" destOrd="0" presId="urn:microsoft.com/office/officeart/2005/8/layout/process4"/>
    <dgm:cxn modelId="{652FE027-8C66-4DA9-9807-6BE001A70839}" type="presParOf" srcId="{79B3411E-8B06-43D6-A558-A7FD3867B9DD}" destId="{0B0F1AB7-83FB-4D92-8B76-667147E16915}" srcOrd="2" destOrd="0" presId="urn:microsoft.com/office/officeart/2005/8/layout/process4"/>
    <dgm:cxn modelId="{82E7CFEB-D05A-481A-AD87-18290590942D}" type="presParOf" srcId="{0B0F1AB7-83FB-4D92-8B76-667147E16915}" destId="{6575D0A4-BF40-4E8F-B206-B6F666920427}" srcOrd="0" destOrd="0" presId="urn:microsoft.com/office/officeart/2005/8/layout/process4"/>
    <dgm:cxn modelId="{691574D8-5119-4B9C-81CD-D17BE223E5A4}" type="presParOf" srcId="{0B0F1AB7-83FB-4D92-8B76-667147E16915}" destId="{72FD5560-FD76-4B6E-B8D4-BE0D4F33567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A17C0-9BE6-4828-95C5-E668B6C7A8C2}">
      <dsp:nvSpPr>
        <dsp:cNvPr id="0" name=""/>
        <dsp:cNvSpPr/>
      </dsp:nvSpPr>
      <dsp:spPr>
        <a:xfrm>
          <a:off x="0" y="3275482"/>
          <a:ext cx="105156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/>
            <a:t>Εβδομάδα 29/11 – 3/12</a:t>
          </a:r>
        </a:p>
      </dsp:txBody>
      <dsp:txXfrm>
        <a:off x="0" y="3275482"/>
        <a:ext cx="10515600" cy="580546"/>
      </dsp:txXfrm>
    </dsp:sp>
    <dsp:sp modelId="{87C48533-02EB-4E6B-86A5-F9A38BA6AF4D}">
      <dsp:nvSpPr>
        <dsp:cNvPr id="0" name=""/>
        <dsp:cNvSpPr/>
      </dsp:nvSpPr>
      <dsp:spPr>
        <a:xfrm>
          <a:off x="0" y="3834527"/>
          <a:ext cx="9714607" cy="494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Έναρξη σύγχρονης επιμόρφωσης με </a:t>
          </a:r>
          <a:r>
            <a:rPr lang="el-GR" sz="1400" kern="1200" dirty="0" err="1"/>
            <a:t>παρουσιολόγιο</a:t>
          </a:r>
          <a:r>
            <a:rPr lang="el-GR" sz="1400" kern="1200" dirty="0"/>
            <a:t> (Εισαγωγική φάση) </a:t>
          </a:r>
        </a:p>
      </dsp:txBody>
      <dsp:txXfrm>
        <a:off x="0" y="3834527"/>
        <a:ext cx="9714607" cy="494539"/>
      </dsp:txXfrm>
    </dsp:sp>
    <dsp:sp modelId="{E7D5D488-CB6E-4122-A92F-B8F371404F8E}">
      <dsp:nvSpPr>
        <dsp:cNvPr id="0" name=""/>
        <dsp:cNvSpPr/>
      </dsp:nvSpPr>
      <dsp:spPr>
        <a:xfrm>
          <a:off x="9718650" y="3834527"/>
          <a:ext cx="792906" cy="494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…</a:t>
          </a:r>
        </a:p>
      </dsp:txBody>
      <dsp:txXfrm>
        <a:off x="9718650" y="3834527"/>
        <a:ext cx="792906" cy="494539"/>
      </dsp:txXfrm>
    </dsp:sp>
    <dsp:sp modelId="{F756E64D-D63F-4B43-975B-34A02A031085}">
      <dsp:nvSpPr>
        <dsp:cNvPr id="0" name=""/>
        <dsp:cNvSpPr/>
      </dsp:nvSpPr>
      <dsp:spPr>
        <a:xfrm rot="10800000">
          <a:off x="0" y="1638125"/>
          <a:ext cx="10515600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/>
            <a:t>Εβδομάδα 22/11 – 26/11</a:t>
          </a:r>
        </a:p>
      </dsp:txBody>
      <dsp:txXfrm rot="-10800000">
        <a:off x="0" y="1638125"/>
        <a:ext cx="10515600" cy="580372"/>
      </dsp:txXfrm>
    </dsp:sp>
    <dsp:sp modelId="{B2437989-FAE3-4D6D-AAC3-1EB37BA5BF55}">
      <dsp:nvSpPr>
        <dsp:cNvPr id="0" name=""/>
        <dsp:cNvSpPr/>
      </dsp:nvSpPr>
      <dsp:spPr>
        <a:xfrm>
          <a:off x="0" y="2218498"/>
          <a:ext cx="5257799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400" kern="1200" dirty="0"/>
            <a:t>Εξοικείωση με εργαλεία και υλικά επιμόρφωσης, σύνθεση τμημάτων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 dirty="0"/>
        </a:p>
      </dsp:txBody>
      <dsp:txXfrm>
        <a:off x="0" y="2218498"/>
        <a:ext cx="5257799" cy="494391"/>
      </dsp:txXfrm>
    </dsp:sp>
    <dsp:sp modelId="{31CC0A77-2F7D-4C8B-AFF2-97201B749533}">
      <dsp:nvSpPr>
        <dsp:cNvPr id="0" name=""/>
        <dsp:cNvSpPr/>
      </dsp:nvSpPr>
      <dsp:spPr>
        <a:xfrm>
          <a:off x="5257800" y="2218498"/>
          <a:ext cx="5257799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1400" kern="1200" dirty="0"/>
            <a:t>Σύγχρονες συναντήσεις </a:t>
          </a:r>
          <a:r>
            <a:rPr lang="el-GR" sz="1400" kern="1200" dirty="0" err="1"/>
            <a:t>επιμορφωτών</a:t>
          </a:r>
          <a:r>
            <a:rPr lang="el-GR" sz="1400" kern="1200" dirty="0"/>
            <a:t> και </a:t>
          </a:r>
          <a:r>
            <a:rPr lang="el-GR" sz="1400" kern="1200" dirty="0" err="1"/>
            <a:t>επιμορφούμενων</a:t>
          </a:r>
          <a:r>
            <a:rPr lang="el-GR" sz="1400" kern="1200" dirty="0"/>
            <a:t>, ανά τμήμα, στις καθορισμένες ώρες, χωρίς </a:t>
          </a:r>
          <a:r>
            <a:rPr lang="el-GR" sz="1400" kern="1200" dirty="0" err="1"/>
            <a:t>παρουσιολόγιο</a:t>
          </a:r>
          <a:endParaRPr lang="el-GR" sz="1400" kern="1200" dirty="0"/>
        </a:p>
      </dsp:txBody>
      <dsp:txXfrm>
        <a:off x="5257800" y="2218498"/>
        <a:ext cx="5257799" cy="494391"/>
      </dsp:txXfrm>
    </dsp:sp>
    <dsp:sp modelId="{EEC10F17-80D5-4E68-A22A-F503E4BD1BB3}">
      <dsp:nvSpPr>
        <dsp:cNvPr id="0" name=""/>
        <dsp:cNvSpPr/>
      </dsp:nvSpPr>
      <dsp:spPr>
        <a:xfrm rot="10800000">
          <a:off x="0" y="769"/>
          <a:ext cx="10515600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/>
            <a:t>Εβδομάδα 15/11 – 19/11</a:t>
          </a:r>
        </a:p>
      </dsp:txBody>
      <dsp:txXfrm rot="-10800000">
        <a:off x="0" y="769"/>
        <a:ext cx="10515600" cy="580372"/>
      </dsp:txXfrm>
    </dsp:sp>
    <dsp:sp modelId="{6575D0A4-BF40-4E8F-B206-B6F666920427}">
      <dsp:nvSpPr>
        <dsp:cNvPr id="0" name=""/>
        <dsp:cNvSpPr/>
      </dsp:nvSpPr>
      <dsp:spPr>
        <a:xfrm>
          <a:off x="0" y="581141"/>
          <a:ext cx="5257799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Οριστικοποίηση επιμορφωτικών προγραμμάτων, τμημάτων και ενημέρωση </a:t>
          </a:r>
          <a:r>
            <a:rPr lang="el-GR" sz="1400" kern="1200" dirty="0" err="1"/>
            <a:t>επιμορφωτών</a:t>
          </a:r>
          <a:r>
            <a:rPr lang="el-GR" sz="1400" kern="1200" dirty="0"/>
            <a:t>/</a:t>
          </a:r>
          <a:r>
            <a:rPr lang="el-GR" sz="1400" kern="1200" dirty="0" err="1"/>
            <a:t>επιμορφούμενων</a:t>
          </a:r>
          <a:r>
            <a:rPr lang="el-GR" sz="1400" kern="1200" dirty="0"/>
            <a:t> </a:t>
          </a:r>
        </a:p>
      </dsp:txBody>
      <dsp:txXfrm>
        <a:off x="0" y="581141"/>
        <a:ext cx="5257799" cy="494391"/>
      </dsp:txXfrm>
    </dsp:sp>
    <dsp:sp modelId="{72FD5560-FD76-4B6E-B8D4-BE0D4F335673}">
      <dsp:nvSpPr>
        <dsp:cNvPr id="0" name=""/>
        <dsp:cNvSpPr/>
      </dsp:nvSpPr>
      <dsp:spPr>
        <a:xfrm>
          <a:off x="5257800" y="581141"/>
          <a:ext cx="5257799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Επίδειξη πλατφόρμας </a:t>
          </a:r>
          <a:r>
            <a:rPr lang="en-US" sz="1400" kern="1200" dirty="0" err="1"/>
            <a:t>moodle</a:t>
          </a:r>
          <a:r>
            <a:rPr lang="en-US" sz="1400" kern="1200" dirty="0"/>
            <a:t> </a:t>
          </a:r>
          <a:r>
            <a:rPr lang="el-GR" sz="1400" kern="1200" dirty="0"/>
            <a:t>και </a:t>
          </a:r>
          <a:r>
            <a:rPr lang="en-US" sz="1400" kern="1200" dirty="0"/>
            <a:t>teams </a:t>
          </a:r>
          <a:r>
            <a:rPr lang="el-GR" sz="1400" kern="1200" dirty="0"/>
            <a:t>Τρίτη 16/11 (Δημοτικό), Πέμπτη 18/11 (Γυμνάσιο), Παρασκευή 19/11 (Λύκειο)</a:t>
          </a:r>
        </a:p>
      </dsp:txBody>
      <dsp:txXfrm>
        <a:off x="5257800" y="581141"/>
        <a:ext cx="5257799" cy="494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A17C0-9BE6-4828-95C5-E668B6C7A8C2}">
      <dsp:nvSpPr>
        <dsp:cNvPr id="0" name=""/>
        <dsp:cNvSpPr/>
      </dsp:nvSpPr>
      <dsp:spPr>
        <a:xfrm>
          <a:off x="0" y="3275482"/>
          <a:ext cx="105156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/>
            <a:t>Εβδομάδα 20/12 – 23/12</a:t>
          </a:r>
        </a:p>
      </dsp:txBody>
      <dsp:txXfrm>
        <a:off x="0" y="3275482"/>
        <a:ext cx="10515600" cy="580546"/>
      </dsp:txXfrm>
    </dsp:sp>
    <dsp:sp modelId="{87C48533-02EB-4E6B-86A5-F9A38BA6AF4D}">
      <dsp:nvSpPr>
        <dsp:cNvPr id="0" name=""/>
        <dsp:cNvSpPr/>
      </dsp:nvSpPr>
      <dsp:spPr>
        <a:xfrm>
          <a:off x="4043" y="3834527"/>
          <a:ext cx="9714607" cy="494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Φάση διδακτική προετοιμασίας </a:t>
          </a:r>
        </a:p>
      </dsp:txBody>
      <dsp:txXfrm>
        <a:off x="4043" y="3834527"/>
        <a:ext cx="9714607" cy="494539"/>
      </dsp:txXfrm>
    </dsp:sp>
    <dsp:sp modelId="{E7D5D488-CB6E-4122-A92F-B8F371404F8E}">
      <dsp:nvSpPr>
        <dsp:cNvPr id="0" name=""/>
        <dsp:cNvSpPr/>
      </dsp:nvSpPr>
      <dsp:spPr>
        <a:xfrm>
          <a:off x="9718650" y="3834527"/>
          <a:ext cx="792906" cy="494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…</a:t>
          </a:r>
        </a:p>
      </dsp:txBody>
      <dsp:txXfrm>
        <a:off x="9718650" y="3834527"/>
        <a:ext cx="792906" cy="494539"/>
      </dsp:txXfrm>
    </dsp:sp>
    <dsp:sp modelId="{F756E64D-D63F-4B43-975B-34A02A031085}">
      <dsp:nvSpPr>
        <dsp:cNvPr id="0" name=""/>
        <dsp:cNvSpPr/>
      </dsp:nvSpPr>
      <dsp:spPr>
        <a:xfrm rot="10800000">
          <a:off x="0" y="1638125"/>
          <a:ext cx="10515600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/>
            <a:t>Εβδομάδα 13/11 – 17/12</a:t>
          </a:r>
        </a:p>
      </dsp:txBody>
      <dsp:txXfrm rot="-10800000">
        <a:off x="0" y="1638125"/>
        <a:ext cx="10515600" cy="580372"/>
      </dsp:txXfrm>
    </dsp:sp>
    <dsp:sp modelId="{B2437989-FAE3-4D6D-AAC3-1EB37BA5BF55}">
      <dsp:nvSpPr>
        <dsp:cNvPr id="0" name=""/>
        <dsp:cNvSpPr/>
      </dsp:nvSpPr>
      <dsp:spPr>
        <a:xfrm>
          <a:off x="0" y="2218498"/>
          <a:ext cx="5257799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3η εβδομάδα επιμόρφωσης</a:t>
          </a:r>
        </a:p>
      </dsp:txBody>
      <dsp:txXfrm>
        <a:off x="0" y="2218498"/>
        <a:ext cx="5257799" cy="494391"/>
      </dsp:txXfrm>
    </dsp:sp>
    <dsp:sp modelId="{31CC0A77-2F7D-4C8B-AFF2-97201B749533}">
      <dsp:nvSpPr>
        <dsp:cNvPr id="0" name=""/>
        <dsp:cNvSpPr/>
      </dsp:nvSpPr>
      <dsp:spPr>
        <a:xfrm>
          <a:off x="5257800" y="2218498"/>
          <a:ext cx="5257799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l-G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Φάση διδακτικής προετοιμασίας</a:t>
          </a:r>
        </a:p>
      </dsp:txBody>
      <dsp:txXfrm>
        <a:off x="5257800" y="2218498"/>
        <a:ext cx="5257799" cy="494391"/>
      </dsp:txXfrm>
    </dsp:sp>
    <dsp:sp modelId="{EEC10F17-80D5-4E68-A22A-F503E4BD1BB3}">
      <dsp:nvSpPr>
        <dsp:cNvPr id="0" name=""/>
        <dsp:cNvSpPr/>
      </dsp:nvSpPr>
      <dsp:spPr>
        <a:xfrm rot="10800000">
          <a:off x="0" y="769"/>
          <a:ext cx="10515600" cy="16534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/>
            <a:t>Εβδομάδα 6/12 – 10/12</a:t>
          </a:r>
        </a:p>
      </dsp:txBody>
      <dsp:txXfrm rot="-10800000">
        <a:off x="0" y="769"/>
        <a:ext cx="10515600" cy="580372"/>
      </dsp:txXfrm>
    </dsp:sp>
    <dsp:sp modelId="{6575D0A4-BF40-4E8F-B206-B6F666920427}">
      <dsp:nvSpPr>
        <dsp:cNvPr id="0" name=""/>
        <dsp:cNvSpPr/>
      </dsp:nvSpPr>
      <dsp:spPr>
        <a:xfrm>
          <a:off x="0" y="581141"/>
          <a:ext cx="5257799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2</a:t>
          </a:r>
          <a:r>
            <a:rPr lang="el-GR" sz="1800" kern="1200" baseline="30000" dirty="0"/>
            <a:t>η</a:t>
          </a:r>
          <a:r>
            <a:rPr lang="el-GR" sz="1800" kern="1200" dirty="0"/>
            <a:t> εβδομάδα επιμόρφωσης </a:t>
          </a:r>
        </a:p>
      </dsp:txBody>
      <dsp:txXfrm>
        <a:off x="0" y="581141"/>
        <a:ext cx="5257799" cy="494391"/>
      </dsp:txXfrm>
    </dsp:sp>
    <dsp:sp modelId="{72FD5560-FD76-4B6E-B8D4-BE0D4F335673}">
      <dsp:nvSpPr>
        <dsp:cNvPr id="0" name=""/>
        <dsp:cNvSpPr/>
      </dsp:nvSpPr>
      <dsp:spPr>
        <a:xfrm>
          <a:off x="5257800" y="607774"/>
          <a:ext cx="5257799" cy="4943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Εισαγωγική φάση,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Φάση διδακτικής προετοιμασίας</a:t>
          </a:r>
        </a:p>
      </dsp:txBody>
      <dsp:txXfrm>
        <a:off x="5257800" y="607774"/>
        <a:ext cx="5257799" cy="494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6B21F-825F-4279-9960-EF7E22D790C5}" type="datetimeFigureOut">
              <a:rPr lang="el-GR" smtClean="0"/>
              <a:t>16/11/2021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B6AD9-FC17-441C-9D19-31668FC10F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828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6AD9-FC17-441C-9D19-31668FC10F01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3495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6AD9-FC17-441C-9D19-31668FC10F0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5535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6AD9-FC17-441C-9D19-31668FC10F01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9909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6AD9-FC17-441C-9D19-31668FC10F01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23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B6AD9-FC17-441C-9D19-31668FC10F01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1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6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0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5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4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8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5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D73FB-002F-421B-BB5A-80BDF9E0F74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8C88F-1CF8-441C-A3FA-FAC24AF1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4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Η διαδικασία Επιμόρφωσης και Πιλοτικής Εφαρμογής των νέων Προγραμμάτων Σπουδών </a:t>
            </a:r>
            <a:endParaRPr lang="en-US" sz="4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Ζητήματα και άξονες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0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Στοιχεία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47 γνωστικά αντικείμενα </a:t>
            </a:r>
          </a:p>
          <a:p>
            <a:r>
              <a:rPr lang="el-GR" dirty="0"/>
              <a:t>45 επόπτες (1 εκτός πρόσκλησης)</a:t>
            </a:r>
          </a:p>
          <a:p>
            <a:r>
              <a:rPr lang="el-GR" dirty="0"/>
              <a:t>106 επιμορφωτικά τμήματα (10 εκτός πρόσκλησης)</a:t>
            </a:r>
          </a:p>
          <a:p>
            <a:r>
              <a:rPr lang="el-GR" dirty="0"/>
              <a:t>Δήλωσαν 1.914 εκπαιδευτικοί </a:t>
            </a:r>
          </a:p>
        </p:txBody>
      </p:sp>
    </p:spTree>
    <p:extLst>
      <p:ext uri="{BB962C8B-B14F-4D97-AF65-F5344CB8AC3E}">
        <p14:creationId xmlns:p14="http://schemas.microsoft.com/office/powerpoint/2010/main" val="61652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l-GR" sz="4000" dirty="0"/>
            </a:br>
            <a:r>
              <a:rPr lang="el-GR" sz="4000" dirty="0"/>
              <a:t>Επιμόρφωση  των εκπαιδευτικών </a:t>
            </a:r>
            <a:br>
              <a:rPr lang="el-GR" sz="4000" dirty="0"/>
            </a:br>
            <a:r>
              <a:rPr lang="el-GR" sz="4000" dirty="0"/>
              <a:t>Προτύπων και Πειραματικών Σχολείων </a:t>
            </a:r>
            <a:br>
              <a:rPr lang="el-GR" sz="3200" dirty="0"/>
            </a:br>
            <a:endParaRPr lang="en-US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endParaRPr lang="el-GR" dirty="0"/>
          </a:p>
          <a:p>
            <a:pPr lvl="1">
              <a:buFont typeface="Wingdings" panose="05000000000000000000" pitchFamily="2" charset="2"/>
              <a:buChar char="ü"/>
            </a:pPr>
            <a:endParaRPr lang="el-G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Συνεργασία εποπτών – </a:t>
            </a:r>
            <a:r>
              <a:rPr lang="el-GR" dirty="0" err="1"/>
              <a:t>επιμορφωτών</a:t>
            </a:r>
            <a:endParaRPr lang="el-G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Ώρες επιμόρφωσης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/>
              <a:t>Κατάταξη σε τμήματα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FF0000"/>
                </a:solidFill>
              </a:rPr>
              <a:t>Οριστικοποίηση του επιμορφωτικού υλικού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FF0000"/>
                </a:solidFill>
              </a:rPr>
              <a:t>Κωδικοί στους εκπαιδευτικούς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FF0000"/>
                </a:solidFill>
              </a:rPr>
              <a:t>Ενημέρωση </a:t>
            </a:r>
            <a:r>
              <a:rPr lang="el-GR" dirty="0" err="1">
                <a:solidFill>
                  <a:srgbClr val="FF0000"/>
                </a:solidFill>
              </a:rPr>
              <a:t>επιμορφωτών</a:t>
            </a:r>
            <a:r>
              <a:rPr lang="el-GR" dirty="0">
                <a:solidFill>
                  <a:srgbClr val="FF0000"/>
                </a:solidFill>
              </a:rPr>
              <a:t> και εκπαιδευτικών για τα τμήματα</a:t>
            </a:r>
          </a:p>
        </p:txBody>
      </p:sp>
      <p:sp>
        <p:nvSpPr>
          <p:cNvPr id="4" name="Δεξιό άγκιστρο 3"/>
          <p:cNvSpPr/>
          <p:nvPr/>
        </p:nvSpPr>
        <p:spPr>
          <a:xfrm>
            <a:off x="9549713" y="4229978"/>
            <a:ext cx="370703" cy="642551"/>
          </a:xfrm>
          <a:prstGeom prst="rightBrac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0076935" y="4229978"/>
            <a:ext cx="1433384" cy="601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Πέμπτη 18/11</a:t>
            </a:r>
          </a:p>
        </p:txBody>
      </p:sp>
    </p:spTree>
    <p:extLst>
      <p:ext uri="{BB962C8B-B14F-4D97-AF65-F5344CB8AC3E}">
        <p14:creationId xmlns:p14="http://schemas.microsoft.com/office/powerpoint/2010/main" val="152130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Χρονοδιάγραμμα 15/11 – 3/12</a:t>
            </a:r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4978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Βέλος προς τα κάτω 7"/>
          <p:cNvSpPr/>
          <p:nvPr/>
        </p:nvSpPr>
        <p:spPr>
          <a:xfrm>
            <a:off x="10808044" y="5725297"/>
            <a:ext cx="296562" cy="27184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0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Χρονοδιάγραμμα 6/12 – 23/12</a:t>
            </a:r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8701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Βέλος προς τα κάτω 7"/>
          <p:cNvSpPr/>
          <p:nvPr/>
        </p:nvSpPr>
        <p:spPr>
          <a:xfrm>
            <a:off x="10808044" y="5725297"/>
            <a:ext cx="296562" cy="27184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Χρονοδιάγραμμα από 10/1/2022 </a:t>
            </a:r>
            <a:endParaRPr lang="en-US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dirty="0"/>
              <a:t>4 εβδομάδες επιμόρφωσης με έναρξη ταυτόχρονης πιλοτικής εφαρμογής σε προκαθορισμένες θεματικές ενότητες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l-GR" dirty="0"/>
              <a:t>Φάση σχεδιασμού, εφαρμογής και αξιολόγησης διδακτικών παρεμβάσεων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portfolio </a:t>
            </a:r>
            <a:r>
              <a:rPr lang="el-GR" dirty="0"/>
              <a:t>με περιεχόμενο που θα ορίσουν οι επόπτες/</a:t>
            </a:r>
            <a:r>
              <a:rPr lang="el-GR" dirty="0" err="1"/>
              <a:t>επιμορφωτές</a:t>
            </a:r>
            <a:r>
              <a:rPr lang="el-GR" dirty="0"/>
              <a:t>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l-GR" dirty="0"/>
              <a:t>Απαιτούμενα για πιστοποίηση της επιμόρφωσης</a:t>
            </a:r>
          </a:p>
          <a:p>
            <a:pPr lvl="2"/>
            <a:endParaRPr lang="el-GR" dirty="0"/>
          </a:p>
          <a:p>
            <a:pPr lvl="1"/>
            <a:r>
              <a:rPr lang="el-GR" dirty="0"/>
              <a:t>Συνέχεια της Πιλοτικής Εφαρμογής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l-GR" dirty="0"/>
              <a:t>Εφαρμογή θεματικών ενοτήτων, σχετικών διδακτικών σεναρίων, υλικό που παράγουν οι ομάδες 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700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Πιλοτική εφαρμογή των νέων Προγραμμάτων Σπουδών</a:t>
            </a:r>
            <a:endParaRPr lang="en-US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dirty="0"/>
              <a:t>Διαμορφωτική αξιολόγηση των νέων ΠΣ μέσα από συνεργατική έρευνα- δράση, κοινότητες πρακτικής εκπαιδευτικών</a:t>
            </a:r>
            <a:endParaRPr lang="en-US" dirty="0"/>
          </a:p>
          <a:p>
            <a:pPr lvl="1"/>
            <a:r>
              <a:rPr lang="el-GR" dirty="0"/>
              <a:t>Συνεργασία εποπτών – </a:t>
            </a:r>
            <a:r>
              <a:rPr lang="el-GR" dirty="0" err="1"/>
              <a:t>επιμορφωτών</a:t>
            </a:r>
            <a:r>
              <a:rPr lang="el-GR" dirty="0"/>
              <a:t> για</a:t>
            </a:r>
            <a:r>
              <a:rPr lang="en-US" dirty="0"/>
              <a:t>:</a:t>
            </a:r>
            <a:r>
              <a:rPr lang="el-GR" dirty="0"/>
              <a:t>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l-GR" dirty="0"/>
              <a:t>διαμόρφωση εργαλείων εξειδικευμένης αποτίμησης ανά αντικείμενο,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l-GR" dirty="0"/>
              <a:t>χρονοδιάγραμμα συναντήσεων τμημάτων και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l-GR" dirty="0"/>
              <a:t>ανάρτησης σχετικού υλικού ομάδων στο </a:t>
            </a:r>
            <a:r>
              <a:rPr lang="en-US" dirty="0" err="1"/>
              <a:t>moodle</a:t>
            </a:r>
            <a:endParaRPr lang="el-GR" dirty="0"/>
          </a:p>
          <a:p>
            <a:pPr lvl="1"/>
            <a:r>
              <a:rPr lang="el-GR" dirty="0"/>
              <a:t>Κεντρικοί άξονες αποτίμησης</a:t>
            </a:r>
          </a:p>
          <a:p>
            <a:pPr lvl="2"/>
            <a:r>
              <a:rPr lang="el-GR" dirty="0"/>
              <a:t>Ζητήματα χρόνου</a:t>
            </a:r>
          </a:p>
          <a:p>
            <a:pPr lvl="2"/>
            <a:r>
              <a:rPr lang="el-GR" dirty="0"/>
              <a:t>Ζητήματα διδακτικής σειράς</a:t>
            </a:r>
          </a:p>
          <a:p>
            <a:pPr lvl="2"/>
            <a:r>
              <a:rPr lang="el-GR" dirty="0"/>
              <a:t>Εργαλεία – υλικά</a:t>
            </a:r>
          </a:p>
          <a:p>
            <a:pPr lvl="2"/>
            <a:r>
              <a:rPr lang="el-GR" dirty="0"/>
              <a:t>Ζητήματα κατανόησης</a:t>
            </a:r>
          </a:p>
        </p:txBody>
      </p:sp>
    </p:spTree>
    <p:extLst>
      <p:ext uri="{BB962C8B-B14F-4D97-AF65-F5344CB8AC3E}">
        <p14:creationId xmlns:p14="http://schemas.microsoft.com/office/powerpoint/2010/main" val="319085350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301</Words>
  <Application>Microsoft Office PowerPoint</Application>
  <PresentationFormat>Ευρεία οθόνη</PresentationFormat>
  <Paragraphs>66</Paragraphs>
  <Slides>7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Θέμα του Office</vt:lpstr>
      <vt:lpstr>Η διαδικασία Επιμόρφωσης και Πιλοτικής Εφαρμογής των νέων Προγραμμάτων Σπουδών </vt:lpstr>
      <vt:lpstr>Στοιχεία</vt:lpstr>
      <vt:lpstr> Επιμόρφωση  των εκπαιδευτικών  Προτύπων και Πειραματικών Σχολείων  </vt:lpstr>
      <vt:lpstr>Χρονοδιάγραμμα 15/11 – 3/12</vt:lpstr>
      <vt:lpstr>Χρονοδιάγραμμα 6/12 – 23/12</vt:lpstr>
      <vt:lpstr>Χρονοδιάγραμμα από 10/1/2022 </vt:lpstr>
      <vt:lpstr>Πιλοτική εφαρμογή των νέων Προγραμμάτων Σπουδών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Σπίνος Ιωάννης</dc:creator>
  <cp:lastModifiedBy>Panagiotis Piliouras</cp:lastModifiedBy>
  <cp:revision>93</cp:revision>
  <dcterms:created xsi:type="dcterms:W3CDTF">2021-11-15T10:01:22Z</dcterms:created>
  <dcterms:modified xsi:type="dcterms:W3CDTF">2021-11-16T08:14:40Z</dcterms:modified>
</cp:coreProperties>
</file>