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57" r:id="rId11"/>
    <p:sldId id="258" r:id="rId12"/>
    <p:sldId id="259" r:id="rId13"/>
    <p:sldId id="260" r:id="rId14"/>
    <p:sldId id="261" r:id="rId15"/>
    <p:sldId id="262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65629-3243-4D44-A5B0-E879F2DEAC1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40AE913-0ECF-4C31-8C11-C38C8339402A}">
      <dgm:prSet phldrT="[Κείμενο]" custT="1"/>
      <dgm:spPr/>
      <dgm:t>
        <a:bodyPr/>
        <a:lstStyle/>
        <a:p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1o </a:t>
          </a:r>
          <a:r>
            <a:rPr lang="el-GR" sz="2000" b="1" dirty="0">
              <a:latin typeface="Cambria" panose="02040503050406030204" pitchFamily="18" charset="0"/>
              <a:ea typeface="Cambria" panose="02040503050406030204" pitchFamily="18" charset="0"/>
            </a:rPr>
            <a:t>Στάδιο</a:t>
          </a:r>
        </a:p>
      </dgm:t>
    </dgm:pt>
    <dgm:pt modelId="{2BB24F7F-F6F7-4623-AD90-9D26CF4C43D3}" type="parTrans" cxnId="{68743F86-132D-4058-9ADC-55D0BF3DDD18}">
      <dgm:prSet/>
      <dgm:spPr/>
      <dgm:t>
        <a:bodyPr/>
        <a:lstStyle/>
        <a:p>
          <a:endParaRPr lang="el-GR"/>
        </a:p>
      </dgm:t>
    </dgm:pt>
    <dgm:pt modelId="{109FCEA8-6C1A-4407-BEB4-0D74CB4353D6}" type="sibTrans" cxnId="{68743F86-132D-4058-9ADC-55D0BF3DDD18}">
      <dgm:prSet/>
      <dgm:spPr/>
      <dgm:t>
        <a:bodyPr/>
        <a:lstStyle/>
        <a:p>
          <a:endParaRPr lang="el-GR"/>
        </a:p>
      </dgm:t>
    </dgm:pt>
    <dgm:pt modelId="{4E94F34D-6835-4E75-AB85-09AE554151A5}">
      <dgm:prSet phldrT="[Κείμενο]" custT="1"/>
      <dgm:spPr/>
      <dgm:t>
        <a:bodyPr/>
        <a:lstStyle/>
        <a:p>
          <a:r>
            <a:rPr lang="el-GR" sz="2000" b="1" dirty="0">
              <a:latin typeface="Cambria" panose="02040503050406030204" pitchFamily="18" charset="0"/>
              <a:ea typeface="Cambria" panose="02040503050406030204" pitchFamily="18" charset="0"/>
            </a:rPr>
            <a:t>Εφαρμογή φιλοσοφίας και στόχων</a:t>
          </a:r>
        </a:p>
      </dgm:t>
    </dgm:pt>
    <dgm:pt modelId="{BF61D1CE-0762-45BF-9775-4F6426B0A5BC}" type="parTrans" cxnId="{54CD9A97-2A58-431B-8CBC-216B328863F0}">
      <dgm:prSet/>
      <dgm:spPr/>
      <dgm:t>
        <a:bodyPr/>
        <a:lstStyle/>
        <a:p>
          <a:endParaRPr lang="el-GR"/>
        </a:p>
      </dgm:t>
    </dgm:pt>
    <dgm:pt modelId="{1B7F5C56-976E-4F05-ACCD-3DCBE4C83205}" type="sibTrans" cxnId="{54CD9A97-2A58-431B-8CBC-216B328863F0}">
      <dgm:prSet/>
      <dgm:spPr/>
      <dgm:t>
        <a:bodyPr/>
        <a:lstStyle/>
        <a:p>
          <a:endParaRPr lang="el-GR"/>
        </a:p>
      </dgm:t>
    </dgm:pt>
    <dgm:pt modelId="{1370B165-DD84-496C-9393-8E49B43DE5D8}">
      <dgm:prSet phldrT="[Κείμενο]" phldr="1"/>
      <dgm:spPr/>
      <dgm:t>
        <a:bodyPr/>
        <a:lstStyle/>
        <a:p>
          <a:endParaRPr lang="el-GR" sz="1100" dirty="0"/>
        </a:p>
      </dgm:t>
    </dgm:pt>
    <dgm:pt modelId="{AA7A272F-3DA2-454D-9584-50A8A3DA51E0}" type="parTrans" cxnId="{BA06B7DD-F536-4134-84C6-78A0E1E52E52}">
      <dgm:prSet/>
      <dgm:spPr/>
      <dgm:t>
        <a:bodyPr/>
        <a:lstStyle/>
        <a:p>
          <a:endParaRPr lang="el-GR"/>
        </a:p>
      </dgm:t>
    </dgm:pt>
    <dgm:pt modelId="{A808BE36-3163-4777-B2DE-1088958DA97B}" type="sibTrans" cxnId="{BA06B7DD-F536-4134-84C6-78A0E1E52E52}">
      <dgm:prSet/>
      <dgm:spPr/>
      <dgm:t>
        <a:bodyPr/>
        <a:lstStyle/>
        <a:p>
          <a:endParaRPr lang="el-GR"/>
        </a:p>
      </dgm:t>
    </dgm:pt>
    <dgm:pt modelId="{3C151E66-5556-4A66-8FBE-F235F051B29F}">
      <dgm:prSet phldrT="[Κείμενο]" custT="1"/>
      <dgm:spPr/>
      <dgm:t>
        <a:bodyPr/>
        <a:lstStyle/>
        <a:p>
          <a:r>
            <a:rPr lang="el-GR" sz="1800" b="1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r>
            <a:rPr lang="el-GR" sz="1800" b="1" baseline="30000" dirty="0">
              <a:latin typeface="Cambria" panose="02040503050406030204" pitchFamily="18" charset="0"/>
              <a:ea typeface="Cambria" panose="02040503050406030204" pitchFamily="18" charset="0"/>
            </a:rPr>
            <a:t>ο</a:t>
          </a:r>
          <a:r>
            <a:rPr lang="el-GR" sz="1800" b="1" dirty="0">
              <a:latin typeface="Cambria" panose="02040503050406030204" pitchFamily="18" charset="0"/>
              <a:ea typeface="Cambria" panose="02040503050406030204" pitchFamily="18" charset="0"/>
            </a:rPr>
            <a:t> Στάδιο</a:t>
          </a:r>
        </a:p>
      </dgm:t>
    </dgm:pt>
    <dgm:pt modelId="{791C337D-E557-4487-B53F-1140A2066E37}" type="parTrans" cxnId="{8130BA64-8BF8-4268-869D-11162A4D8B1B}">
      <dgm:prSet/>
      <dgm:spPr/>
      <dgm:t>
        <a:bodyPr/>
        <a:lstStyle/>
        <a:p>
          <a:endParaRPr lang="el-GR"/>
        </a:p>
      </dgm:t>
    </dgm:pt>
    <dgm:pt modelId="{293F2B09-7CD9-4285-AABB-77EC8A7D1233}" type="sibTrans" cxnId="{8130BA64-8BF8-4268-869D-11162A4D8B1B}">
      <dgm:prSet/>
      <dgm:spPr/>
      <dgm:t>
        <a:bodyPr/>
        <a:lstStyle/>
        <a:p>
          <a:endParaRPr lang="el-GR"/>
        </a:p>
      </dgm:t>
    </dgm:pt>
    <dgm:pt modelId="{3D9BE468-951D-46BB-A33D-718C0ECCD820}">
      <dgm:prSet phldrT="[Κείμενο]" custT="1"/>
      <dgm:spPr/>
      <dgm:t>
        <a:bodyPr/>
        <a:lstStyle/>
        <a:p>
          <a:r>
            <a:rPr lang="el-GR" sz="1800" b="1" dirty="0">
              <a:latin typeface="Cambria" panose="02040503050406030204" pitchFamily="18" charset="0"/>
              <a:ea typeface="Cambria" panose="02040503050406030204" pitchFamily="18" charset="0"/>
            </a:rPr>
            <a:t>Προσδιορισμός Χαρακτήρα του Προγράμματος</a:t>
          </a:r>
        </a:p>
      </dgm:t>
    </dgm:pt>
    <dgm:pt modelId="{9CB3C58B-2E2D-48F8-9321-86CE4A931F55}" type="parTrans" cxnId="{B7F430F1-53E3-4D60-BEB9-3F184DC366B4}">
      <dgm:prSet/>
      <dgm:spPr/>
      <dgm:t>
        <a:bodyPr/>
        <a:lstStyle/>
        <a:p>
          <a:endParaRPr lang="el-GR"/>
        </a:p>
      </dgm:t>
    </dgm:pt>
    <dgm:pt modelId="{CE6F9C52-8803-4069-B2FF-E5800271E538}" type="sibTrans" cxnId="{B7F430F1-53E3-4D60-BEB9-3F184DC366B4}">
      <dgm:prSet/>
      <dgm:spPr/>
      <dgm:t>
        <a:bodyPr/>
        <a:lstStyle/>
        <a:p>
          <a:endParaRPr lang="el-GR"/>
        </a:p>
      </dgm:t>
    </dgm:pt>
    <dgm:pt modelId="{9335BFA9-6539-4402-A761-8E04C53D4A3B}">
      <dgm:prSet phldrT="[Κείμενο]" phldr="1"/>
      <dgm:spPr/>
      <dgm:t>
        <a:bodyPr/>
        <a:lstStyle/>
        <a:p>
          <a:endParaRPr lang="el-GR" sz="1100" dirty="0"/>
        </a:p>
      </dgm:t>
    </dgm:pt>
    <dgm:pt modelId="{DC7EF245-31C9-455C-AC5D-4C896467F8CF}" type="parTrans" cxnId="{9BE0E2B8-6708-4E74-B256-DA7E4796DEE8}">
      <dgm:prSet/>
      <dgm:spPr/>
      <dgm:t>
        <a:bodyPr/>
        <a:lstStyle/>
        <a:p>
          <a:endParaRPr lang="el-GR"/>
        </a:p>
      </dgm:t>
    </dgm:pt>
    <dgm:pt modelId="{FFE9CC63-DC92-4C11-A0CF-632135D20386}" type="sibTrans" cxnId="{9BE0E2B8-6708-4E74-B256-DA7E4796DEE8}">
      <dgm:prSet/>
      <dgm:spPr/>
      <dgm:t>
        <a:bodyPr/>
        <a:lstStyle/>
        <a:p>
          <a:endParaRPr lang="el-GR"/>
        </a:p>
      </dgm:t>
    </dgm:pt>
    <dgm:pt modelId="{28543DAD-489C-48F5-AE7F-C1F0E53BFDCA}">
      <dgm:prSet phldrT="[Κείμενο]" custT="1"/>
      <dgm:spPr/>
      <dgm:t>
        <a:bodyPr/>
        <a:lstStyle/>
        <a:p>
          <a:r>
            <a:rPr lang="el-GR" sz="1800" b="1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  <a:r>
            <a:rPr lang="el-GR" sz="1800" b="1" baseline="30000" dirty="0">
              <a:latin typeface="Cambria" panose="02040503050406030204" pitchFamily="18" charset="0"/>
              <a:ea typeface="Cambria" panose="02040503050406030204" pitchFamily="18" charset="0"/>
            </a:rPr>
            <a:t>ο</a:t>
          </a:r>
          <a:r>
            <a:rPr lang="el-GR" sz="1800" b="1" dirty="0">
              <a:latin typeface="Cambria" panose="02040503050406030204" pitchFamily="18" charset="0"/>
              <a:ea typeface="Cambria" panose="02040503050406030204" pitchFamily="18" charset="0"/>
            </a:rPr>
            <a:t> Στάδιο</a:t>
          </a:r>
        </a:p>
      </dgm:t>
    </dgm:pt>
    <dgm:pt modelId="{8A31DAD6-A640-451D-BEF2-23659C937BBF}" type="parTrans" cxnId="{EAD84D22-8E26-4E63-BCCD-A8E7282E406E}">
      <dgm:prSet/>
      <dgm:spPr/>
      <dgm:t>
        <a:bodyPr/>
        <a:lstStyle/>
        <a:p>
          <a:endParaRPr lang="el-GR"/>
        </a:p>
      </dgm:t>
    </dgm:pt>
    <dgm:pt modelId="{E30F694F-E0BB-44D9-8A22-29C1017C0494}" type="sibTrans" cxnId="{EAD84D22-8E26-4E63-BCCD-A8E7282E406E}">
      <dgm:prSet/>
      <dgm:spPr/>
      <dgm:t>
        <a:bodyPr/>
        <a:lstStyle/>
        <a:p>
          <a:endParaRPr lang="el-GR"/>
        </a:p>
      </dgm:t>
    </dgm:pt>
    <dgm:pt modelId="{A1C3157A-F31A-45E7-9907-9BAA37A8821B}">
      <dgm:prSet phldrT="[Κείμενο]" custT="1"/>
      <dgm:spPr/>
      <dgm:t>
        <a:bodyPr/>
        <a:lstStyle/>
        <a:p>
          <a:r>
            <a:rPr lang="el-GR" sz="1800" b="1" dirty="0">
              <a:latin typeface="Cambria" panose="02040503050406030204" pitchFamily="18" charset="0"/>
              <a:ea typeface="Cambria" panose="02040503050406030204" pitchFamily="18" charset="0"/>
            </a:rPr>
            <a:t>Συγκέντρωση στοιχείων για τους συμμετέχοντες</a:t>
          </a:r>
        </a:p>
      </dgm:t>
    </dgm:pt>
    <dgm:pt modelId="{18ED7CD5-D049-4B73-8618-3136BD6077FA}" type="parTrans" cxnId="{7FD4D840-9628-4552-8869-4127598D74FA}">
      <dgm:prSet/>
      <dgm:spPr/>
      <dgm:t>
        <a:bodyPr/>
        <a:lstStyle/>
        <a:p>
          <a:endParaRPr lang="el-GR"/>
        </a:p>
      </dgm:t>
    </dgm:pt>
    <dgm:pt modelId="{519A004B-50B4-456E-BCE7-A2D2C9599D2E}" type="sibTrans" cxnId="{7FD4D840-9628-4552-8869-4127598D74FA}">
      <dgm:prSet/>
      <dgm:spPr/>
      <dgm:t>
        <a:bodyPr/>
        <a:lstStyle/>
        <a:p>
          <a:endParaRPr lang="el-GR"/>
        </a:p>
      </dgm:t>
    </dgm:pt>
    <dgm:pt modelId="{127F1DC4-B945-4C25-9A55-7D09A5FAA169}">
      <dgm:prSet phldrT="[Κείμενο]" phldr="1"/>
      <dgm:spPr/>
      <dgm:t>
        <a:bodyPr/>
        <a:lstStyle/>
        <a:p>
          <a:endParaRPr lang="el-GR" sz="1100"/>
        </a:p>
      </dgm:t>
    </dgm:pt>
    <dgm:pt modelId="{F168C536-CCD1-41D4-91FB-38ED0BCD3546}" type="parTrans" cxnId="{68672E32-8D9A-4780-9DBA-616000AEE1CA}">
      <dgm:prSet/>
      <dgm:spPr/>
      <dgm:t>
        <a:bodyPr/>
        <a:lstStyle/>
        <a:p>
          <a:endParaRPr lang="el-GR"/>
        </a:p>
      </dgm:t>
    </dgm:pt>
    <dgm:pt modelId="{9127A91E-40AC-43CE-ACAB-904B836F9B26}" type="sibTrans" cxnId="{68672E32-8D9A-4780-9DBA-616000AEE1CA}">
      <dgm:prSet/>
      <dgm:spPr/>
      <dgm:t>
        <a:bodyPr/>
        <a:lstStyle/>
        <a:p>
          <a:endParaRPr lang="el-GR"/>
        </a:p>
      </dgm:t>
    </dgm:pt>
    <dgm:pt modelId="{61E0F2B0-EE6F-4CD1-A034-306275BE1F7A}">
      <dgm:prSet/>
      <dgm:spPr/>
      <dgm:t>
        <a:bodyPr/>
        <a:lstStyle/>
        <a:p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4</a:t>
          </a:r>
          <a:r>
            <a:rPr lang="el-GR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ο</a:t>
          </a:r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 Στάδιο</a:t>
          </a:r>
        </a:p>
        <a:p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Κατασκευή προσχεδίου δράσης</a:t>
          </a:r>
        </a:p>
      </dgm:t>
    </dgm:pt>
    <dgm:pt modelId="{C2FEB52C-AE39-4060-9E9A-4C2BA99D164F}" type="parTrans" cxnId="{EF1F7219-F2E1-42F5-A050-70ADE6C63A50}">
      <dgm:prSet/>
      <dgm:spPr/>
      <dgm:t>
        <a:bodyPr/>
        <a:lstStyle/>
        <a:p>
          <a:endParaRPr lang="el-GR"/>
        </a:p>
      </dgm:t>
    </dgm:pt>
    <dgm:pt modelId="{05FEE560-20FA-4363-8A55-96DAF485EF3B}" type="sibTrans" cxnId="{EF1F7219-F2E1-42F5-A050-70ADE6C63A50}">
      <dgm:prSet/>
      <dgm:spPr/>
      <dgm:t>
        <a:bodyPr/>
        <a:lstStyle/>
        <a:p>
          <a:endParaRPr lang="el-GR"/>
        </a:p>
      </dgm:t>
    </dgm:pt>
    <dgm:pt modelId="{C47C08E2-5FC4-4254-BC2F-767B07B6808A}" type="pres">
      <dgm:prSet presAssocID="{DED65629-3243-4D44-A5B0-E879F2DEAC19}" presName="linear" presStyleCnt="0">
        <dgm:presLayoutVars>
          <dgm:dir/>
          <dgm:resizeHandles val="exact"/>
        </dgm:presLayoutVars>
      </dgm:prSet>
      <dgm:spPr/>
    </dgm:pt>
    <dgm:pt modelId="{44D17297-12EF-46CE-A94B-546B568EFEE2}" type="pres">
      <dgm:prSet presAssocID="{B40AE913-0ECF-4C31-8C11-C38C8339402A}" presName="comp" presStyleCnt="0"/>
      <dgm:spPr/>
    </dgm:pt>
    <dgm:pt modelId="{FC53CA20-6F27-40AE-9C04-8A10BAFD8A92}" type="pres">
      <dgm:prSet presAssocID="{B40AE913-0ECF-4C31-8C11-C38C8339402A}" presName="box" presStyleLbl="node1" presStyleIdx="0" presStyleCnt="4" custLinFactNeighborY="-4881"/>
      <dgm:spPr/>
    </dgm:pt>
    <dgm:pt modelId="{AF9437DF-8DCB-43CD-A735-E19951D0BF5D}" type="pres">
      <dgm:prSet presAssocID="{B40AE913-0ECF-4C31-8C11-C38C8339402A}" presName="img" presStyleLbl="fgImgPlace1" presStyleIdx="0" presStyleCnt="4" custScaleX="898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494C7B6-7BBE-45EB-86F9-DCFEB52AE406}" type="pres">
      <dgm:prSet presAssocID="{B40AE913-0ECF-4C31-8C11-C38C8339402A}" presName="text" presStyleLbl="node1" presStyleIdx="0" presStyleCnt="4">
        <dgm:presLayoutVars>
          <dgm:bulletEnabled val="1"/>
        </dgm:presLayoutVars>
      </dgm:prSet>
      <dgm:spPr/>
    </dgm:pt>
    <dgm:pt modelId="{0E260927-20EF-47AD-B547-49DB175BF1FF}" type="pres">
      <dgm:prSet presAssocID="{109FCEA8-6C1A-4407-BEB4-0D74CB4353D6}" presName="spacer" presStyleCnt="0"/>
      <dgm:spPr/>
    </dgm:pt>
    <dgm:pt modelId="{CEB5A586-E569-4CED-8226-64E45A1D493A}" type="pres">
      <dgm:prSet presAssocID="{3C151E66-5556-4A66-8FBE-F235F051B29F}" presName="comp" presStyleCnt="0"/>
      <dgm:spPr/>
    </dgm:pt>
    <dgm:pt modelId="{EF83BF51-9E75-4FEA-B872-789BF2A802E5}" type="pres">
      <dgm:prSet presAssocID="{3C151E66-5556-4A66-8FBE-F235F051B29F}" presName="box" presStyleLbl="node1" presStyleIdx="1" presStyleCnt="4"/>
      <dgm:spPr/>
    </dgm:pt>
    <dgm:pt modelId="{EE896F00-5A55-416F-9473-41FD6270627D}" type="pres">
      <dgm:prSet presAssocID="{3C151E66-5556-4A66-8FBE-F235F051B29F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4D336B05-E8EE-4375-ABC2-C8A60368C1DC}" type="pres">
      <dgm:prSet presAssocID="{3C151E66-5556-4A66-8FBE-F235F051B29F}" presName="text" presStyleLbl="node1" presStyleIdx="1" presStyleCnt="4">
        <dgm:presLayoutVars>
          <dgm:bulletEnabled val="1"/>
        </dgm:presLayoutVars>
      </dgm:prSet>
      <dgm:spPr/>
    </dgm:pt>
    <dgm:pt modelId="{CF1EA493-78C5-4111-BE4E-2D44B5BF2244}" type="pres">
      <dgm:prSet presAssocID="{293F2B09-7CD9-4285-AABB-77EC8A7D1233}" presName="spacer" presStyleCnt="0"/>
      <dgm:spPr/>
    </dgm:pt>
    <dgm:pt modelId="{92EDC64B-67D0-48FD-B679-9126FBCC5748}" type="pres">
      <dgm:prSet presAssocID="{28543DAD-489C-48F5-AE7F-C1F0E53BFDCA}" presName="comp" presStyleCnt="0"/>
      <dgm:spPr/>
    </dgm:pt>
    <dgm:pt modelId="{9114F8DD-8FBF-4E53-8DC9-23DF40176EDD}" type="pres">
      <dgm:prSet presAssocID="{28543DAD-489C-48F5-AE7F-C1F0E53BFDCA}" presName="box" presStyleLbl="node1" presStyleIdx="2" presStyleCnt="4"/>
      <dgm:spPr/>
    </dgm:pt>
    <dgm:pt modelId="{35A3E1A8-F683-47EA-B51E-51ABF8FD3B4E}" type="pres">
      <dgm:prSet presAssocID="{28543DAD-489C-48F5-AE7F-C1F0E53BFDCA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845CDE5-CD49-4D15-874A-3BA6F40E2B31}" type="pres">
      <dgm:prSet presAssocID="{28543DAD-489C-48F5-AE7F-C1F0E53BFDCA}" presName="text" presStyleLbl="node1" presStyleIdx="2" presStyleCnt="4">
        <dgm:presLayoutVars>
          <dgm:bulletEnabled val="1"/>
        </dgm:presLayoutVars>
      </dgm:prSet>
      <dgm:spPr/>
    </dgm:pt>
    <dgm:pt modelId="{9A97D6D1-F261-42C5-9522-9D620F165860}" type="pres">
      <dgm:prSet presAssocID="{E30F694F-E0BB-44D9-8A22-29C1017C0494}" presName="spacer" presStyleCnt="0"/>
      <dgm:spPr/>
    </dgm:pt>
    <dgm:pt modelId="{C3EE7A00-47F5-4CDC-A7B6-AEBF240BFF5B}" type="pres">
      <dgm:prSet presAssocID="{61E0F2B0-EE6F-4CD1-A034-306275BE1F7A}" presName="comp" presStyleCnt="0"/>
      <dgm:spPr/>
    </dgm:pt>
    <dgm:pt modelId="{BD1892FC-DBF1-4A5B-969D-C2B62ACB239A}" type="pres">
      <dgm:prSet presAssocID="{61E0F2B0-EE6F-4CD1-A034-306275BE1F7A}" presName="box" presStyleLbl="node1" presStyleIdx="3" presStyleCnt="4"/>
      <dgm:spPr/>
    </dgm:pt>
    <dgm:pt modelId="{A5EB06EC-2748-4264-948A-0B9FBF2F4D70}" type="pres">
      <dgm:prSet presAssocID="{61E0F2B0-EE6F-4CD1-A034-306275BE1F7A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3B295F40-4691-4906-AB3C-2EE971BF7E09}" type="pres">
      <dgm:prSet presAssocID="{61E0F2B0-EE6F-4CD1-A034-306275BE1F7A}" presName="text" presStyleLbl="node1" presStyleIdx="3" presStyleCnt="4">
        <dgm:presLayoutVars>
          <dgm:bulletEnabled val="1"/>
        </dgm:presLayoutVars>
      </dgm:prSet>
      <dgm:spPr/>
    </dgm:pt>
  </dgm:ptLst>
  <dgm:cxnLst>
    <dgm:cxn modelId="{D3057D18-780E-4D67-9731-AE3AF878B636}" type="presOf" srcId="{1370B165-DD84-496C-9393-8E49B43DE5D8}" destId="{2494C7B6-7BBE-45EB-86F9-DCFEB52AE406}" srcOrd="1" destOrd="2" presId="urn:microsoft.com/office/officeart/2005/8/layout/vList4"/>
    <dgm:cxn modelId="{EF1F7219-F2E1-42F5-A050-70ADE6C63A50}" srcId="{DED65629-3243-4D44-A5B0-E879F2DEAC19}" destId="{61E0F2B0-EE6F-4CD1-A034-306275BE1F7A}" srcOrd="3" destOrd="0" parTransId="{C2FEB52C-AE39-4060-9E9A-4C2BA99D164F}" sibTransId="{05FEE560-20FA-4363-8A55-96DAF485EF3B}"/>
    <dgm:cxn modelId="{FC30EA19-D892-44CB-9BB8-D5EC86B45791}" type="presOf" srcId="{A1C3157A-F31A-45E7-9907-9BAA37A8821B}" destId="{9114F8DD-8FBF-4E53-8DC9-23DF40176EDD}" srcOrd="0" destOrd="1" presId="urn:microsoft.com/office/officeart/2005/8/layout/vList4"/>
    <dgm:cxn modelId="{EAD84D22-8E26-4E63-BCCD-A8E7282E406E}" srcId="{DED65629-3243-4D44-A5B0-E879F2DEAC19}" destId="{28543DAD-489C-48F5-AE7F-C1F0E53BFDCA}" srcOrd="2" destOrd="0" parTransId="{8A31DAD6-A640-451D-BEF2-23659C937BBF}" sibTransId="{E30F694F-E0BB-44D9-8A22-29C1017C0494}"/>
    <dgm:cxn modelId="{0929CE2B-A5D3-46F1-ACBD-90876D841BC8}" type="presOf" srcId="{A1C3157A-F31A-45E7-9907-9BAA37A8821B}" destId="{D845CDE5-CD49-4D15-874A-3BA6F40E2B31}" srcOrd="1" destOrd="1" presId="urn:microsoft.com/office/officeart/2005/8/layout/vList4"/>
    <dgm:cxn modelId="{68672E32-8D9A-4780-9DBA-616000AEE1CA}" srcId="{28543DAD-489C-48F5-AE7F-C1F0E53BFDCA}" destId="{127F1DC4-B945-4C25-9A55-7D09A5FAA169}" srcOrd="1" destOrd="0" parTransId="{F168C536-CCD1-41D4-91FB-38ED0BCD3546}" sibTransId="{9127A91E-40AC-43CE-ACAB-904B836F9B26}"/>
    <dgm:cxn modelId="{7FD4D840-9628-4552-8869-4127598D74FA}" srcId="{28543DAD-489C-48F5-AE7F-C1F0E53BFDCA}" destId="{A1C3157A-F31A-45E7-9907-9BAA37A8821B}" srcOrd="0" destOrd="0" parTransId="{18ED7CD5-D049-4B73-8618-3136BD6077FA}" sibTransId="{519A004B-50B4-456E-BCE7-A2D2C9599D2E}"/>
    <dgm:cxn modelId="{8130BA64-8BF8-4268-869D-11162A4D8B1B}" srcId="{DED65629-3243-4D44-A5B0-E879F2DEAC19}" destId="{3C151E66-5556-4A66-8FBE-F235F051B29F}" srcOrd="1" destOrd="0" parTransId="{791C337D-E557-4487-B53F-1140A2066E37}" sibTransId="{293F2B09-7CD9-4285-AABB-77EC8A7D1233}"/>
    <dgm:cxn modelId="{300B0647-0F3C-4A57-AC1D-7FFB423BCBDC}" type="presOf" srcId="{3C151E66-5556-4A66-8FBE-F235F051B29F}" destId="{4D336B05-E8EE-4375-ABC2-C8A60368C1DC}" srcOrd="1" destOrd="0" presId="urn:microsoft.com/office/officeart/2005/8/layout/vList4"/>
    <dgm:cxn modelId="{9E0AC76B-4B42-4114-B16B-625964CC7E59}" type="presOf" srcId="{1370B165-DD84-496C-9393-8E49B43DE5D8}" destId="{FC53CA20-6F27-40AE-9C04-8A10BAFD8A92}" srcOrd="0" destOrd="2" presId="urn:microsoft.com/office/officeart/2005/8/layout/vList4"/>
    <dgm:cxn modelId="{12129A6D-4A35-46B3-A701-F53CD62450AC}" type="presOf" srcId="{4E94F34D-6835-4E75-AB85-09AE554151A5}" destId="{FC53CA20-6F27-40AE-9C04-8A10BAFD8A92}" srcOrd="0" destOrd="1" presId="urn:microsoft.com/office/officeart/2005/8/layout/vList4"/>
    <dgm:cxn modelId="{367CDA6F-0C8F-4DC1-B823-17C285E342A8}" type="presOf" srcId="{9335BFA9-6539-4402-A761-8E04C53D4A3B}" destId="{EF83BF51-9E75-4FEA-B872-789BF2A802E5}" srcOrd="0" destOrd="2" presId="urn:microsoft.com/office/officeart/2005/8/layout/vList4"/>
    <dgm:cxn modelId="{4337B773-30EB-4655-9E38-7DE5F402446A}" type="presOf" srcId="{4E94F34D-6835-4E75-AB85-09AE554151A5}" destId="{2494C7B6-7BBE-45EB-86F9-DCFEB52AE406}" srcOrd="1" destOrd="1" presId="urn:microsoft.com/office/officeart/2005/8/layout/vList4"/>
    <dgm:cxn modelId="{D87A1076-20CE-4458-B572-BD0D9978D1C6}" type="presOf" srcId="{61E0F2B0-EE6F-4CD1-A034-306275BE1F7A}" destId="{3B295F40-4691-4906-AB3C-2EE971BF7E09}" srcOrd="1" destOrd="0" presId="urn:microsoft.com/office/officeart/2005/8/layout/vList4"/>
    <dgm:cxn modelId="{FC35675A-A75B-4FDE-BF58-B6C730DDF4D4}" type="presOf" srcId="{DED65629-3243-4D44-A5B0-E879F2DEAC19}" destId="{C47C08E2-5FC4-4254-BC2F-767B07B6808A}" srcOrd="0" destOrd="0" presId="urn:microsoft.com/office/officeart/2005/8/layout/vList4"/>
    <dgm:cxn modelId="{ED4F827B-5FA3-47ED-9CF9-D5728941A973}" type="presOf" srcId="{9335BFA9-6539-4402-A761-8E04C53D4A3B}" destId="{4D336B05-E8EE-4375-ABC2-C8A60368C1DC}" srcOrd="1" destOrd="2" presId="urn:microsoft.com/office/officeart/2005/8/layout/vList4"/>
    <dgm:cxn modelId="{68743F86-132D-4058-9ADC-55D0BF3DDD18}" srcId="{DED65629-3243-4D44-A5B0-E879F2DEAC19}" destId="{B40AE913-0ECF-4C31-8C11-C38C8339402A}" srcOrd="0" destOrd="0" parTransId="{2BB24F7F-F6F7-4623-AD90-9D26CF4C43D3}" sibTransId="{109FCEA8-6C1A-4407-BEB4-0D74CB4353D6}"/>
    <dgm:cxn modelId="{E7F0E095-1A2B-4D8E-B67E-7B6DC26F971E}" type="presOf" srcId="{28543DAD-489C-48F5-AE7F-C1F0E53BFDCA}" destId="{9114F8DD-8FBF-4E53-8DC9-23DF40176EDD}" srcOrd="0" destOrd="0" presId="urn:microsoft.com/office/officeart/2005/8/layout/vList4"/>
    <dgm:cxn modelId="{54CD9A97-2A58-431B-8CBC-216B328863F0}" srcId="{B40AE913-0ECF-4C31-8C11-C38C8339402A}" destId="{4E94F34D-6835-4E75-AB85-09AE554151A5}" srcOrd="0" destOrd="0" parTransId="{BF61D1CE-0762-45BF-9775-4F6426B0A5BC}" sibTransId="{1B7F5C56-976E-4F05-ACCD-3DCBE4C83205}"/>
    <dgm:cxn modelId="{1C82B0AA-09DA-46EE-AD10-8ED0DADCC5C1}" type="presOf" srcId="{3D9BE468-951D-46BB-A33D-718C0ECCD820}" destId="{4D336B05-E8EE-4375-ABC2-C8A60368C1DC}" srcOrd="1" destOrd="1" presId="urn:microsoft.com/office/officeart/2005/8/layout/vList4"/>
    <dgm:cxn modelId="{813E36B1-3C76-4C08-B500-EDE99AA0A01E}" type="presOf" srcId="{127F1DC4-B945-4C25-9A55-7D09A5FAA169}" destId="{D845CDE5-CD49-4D15-874A-3BA6F40E2B31}" srcOrd="1" destOrd="2" presId="urn:microsoft.com/office/officeart/2005/8/layout/vList4"/>
    <dgm:cxn modelId="{472904B3-343B-4270-A83B-E61F4E111E27}" type="presOf" srcId="{28543DAD-489C-48F5-AE7F-C1F0E53BFDCA}" destId="{D845CDE5-CD49-4D15-874A-3BA6F40E2B31}" srcOrd="1" destOrd="0" presId="urn:microsoft.com/office/officeart/2005/8/layout/vList4"/>
    <dgm:cxn modelId="{9BE0E2B8-6708-4E74-B256-DA7E4796DEE8}" srcId="{3C151E66-5556-4A66-8FBE-F235F051B29F}" destId="{9335BFA9-6539-4402-A761-8E04C53D4A3B}" srcOrd="1" destOrd="0" parTransId="{DC7EF245-31C9-455C-AC5D-4C896467F8CF}" sibTransId="{FFE9CC63-DC92-4C11-A0CF-632135D20386}"/>
    <dgm:cxn modelId="{9997CEC7-FEB4-4984-BC50-CABEC95DE6BC}" type="presOf" srcId="{B40AE913-0ECF-4C31-8C11-C38C8339402A}" destId="{FC53CA20-6F27-40AE-9C04-8A10BAFD8A92}" srcOrd="0" destOrd="0" presId="urn:microsoft.com/office/officeart/2005/8/layout/vList4"/>
    <dgm:cxn modelId="{1221DDCD-B633-403F-B7C4-57071A12AA10}" type="presOf" srcId="{127F1DC4-B945-4C25-9A55-7D09A5FAA169}" destId="{9114F8DD-8FBF-4E53-8DC9-23DF40176EDD}" srcOrd="0" destOrd="2" presId="urn:microsoft.com/office/officeart/2005/8/layout/vList4"/>
    <dgm:cxn modelId="{F9765CDB-527E-4998-877D-A83A05CD3684}" type="presOf" srcId="{3D9BE468-951D-46BB-A33D-718C0ECCD820}" destId="{EF83BF51-9E75-4FEA-B872-789BF2A802E5}" srcOrd="0" destOrd="1" presId="urn:microsoft.com/office/officeart/2005/8/layout/vList4"/>
    <dgm:cxn modelId="{19D362DC-79C5-4CD7-96E6-6E0ADB37AD1A}" type="presOf" srcId="{B40AE913-0ECF-4C31-8C11-C38C8339402A}" destId="{2494C7B6-7BBE-45EB-86F9-DCFEB52AE406}" srcOrd="1" destOrd="0" presId="urn:microsoft.com/office/officeart/2005/8/layout/vList4"/>
    <dgm:cxn modelId="{BA06B7DD-F536-4134-84C6-78A0E1E52E52}" srcId="{B40AE913-0ECF-4C31-8C11-C38C8339402A}" destId="{1370B165-DD84-496C-9393-8E49B43DE5D8}" srcOrd="1" destOrd="0" parTransId="{AA7A272F-3DA2-454D-9584-50A8A3DA51E0}" sibTransId="{A808BE36-3163-4777-B2DE-1088958DA97B}"/>
    <dgm:cxn modelId="{D48994ED-A1E4-4745-84F5-0AA557412685}" type="presOf" srcId="{61E0F2B0-EE6F-4CD1-A034-306275BE1F7A}" destId="{BD1892FC-DBF1-4A5B-969D-C2B62ACB239A}" srcOrd="0" destOrd="0" presId="urn:microsoft.com/office/officeart/2005/8/layout/vList4"/>
    <dgm:cxn modelId="{267DCCEE-0CD6-4198-ADDC-2B83AFD99D7C}" type="presOf" srcId="{3C151E66-5556-4A66-8FBE-F235F051B29F}" destId="{EF83BF51-9E75-4FEA-B872-789BF2A802E5}" srcOrd="0" destOrd="0" presId="urn:microsoft.com/office/officeart/2005/8/layout/vList4"/>
    <dgm:cxn modelId="{B7F430F1-53E3-4D60-BEB9-3F184DC366B4}" srcId="{3C151E66-5556-4A66-8FBE-F235F051B29F}" destId="{3D9BE468-951D-46BB-A33D-718C0ECCD820}" srcOrd="0" destOrd="0" parTransId="{9CB3C58B-2E2D-48F8-9321-86CE4A931F55}" sibTransId="{CE6F9C52-8803-4069-B2FF-E5800271E538}"/>
    <dgm:cxn modelId="{A959049C-7877-4A72-8F33-AB0F6D5BFF34}" type="presParOf" srcId="{C47C08E2-5FC4-4254-BC2F-767B07B6808A}" destId="{44D17297-12EF-46CE-A94B-546B568EFEE2}" srcOrd="0" destOrd="0" presId="urn:microsoft.com/office/officeart/2005/8/layout/vList4"/>
    <dgm:cxn modelId="{F6B92DBC-24D6-460A-AE08-8175959AA2D0}" type="presParOf" srcId="{44D17297-12EF-46CE-A94B-546B568EFEE2}" destId="{FC53CA20-6F27-40AE-9C04-8A10BAFD8A92}" srcOrd="0" destOrd="0" presId="urn:microsoft.com/office/officeart/2005/8/layout/vList4"/>
    <dgm:cxn modelId="{6A9F7D60-C83F-49B3-B6F0-5137B511974C}" type="presParOf" srcId="{44D17297-12EF-46CE-A94B-546B568EFEE2}" destId="{AF9437DF-8DCB-43CD-A735-E19951D0BF5D}" srcOrd="1" destOrd="0" presId="urn:microsoft.com/office/officeart/2005/8/layout/vList4"/>
    <dgm:cxn modelId="{C2DCB53C-D4BC-493E-A503-776309B44459}" type="presParOf" srcId="{44D17297-12EF-46CE-A94B-546B568EFEE2}" destId="{2494C7B6-7BBE-45EB-86F9-DCFEB52AE406}" srcOrd="2" destOrd="0" presId="urn:microsoft.com/office/officeart/2005/8/layout/vList4"/>
    <dgm:cxn modelId="{C60A5D4E-7286-4F43-BFEF-14ECEE618525}" type="presParOf" srcId="{C47C08E2-5FC4-4254-BC2F-767B07B6808A}" destId="{0E260927-20EF-47AD-B547-49DB175BF1FF}" srcOrd="1" destOrd="0" presId="urn:microsoft.com/office/officeart/2005/8/layout/vList4"/>
    <dgm:cxn modelId="{5D253D15-F752-4747-A382-F342BDBB60E6}" type="presParOf" srcId="{C47C08E2-5FC4-4254-BC2F-767B07B6808A}" destId="{CEB5A586-E569-4CED-8226-64E45A1D493A}" srcOrd="2" destOrd="0" presId="urn:microsoft.com/office/officeart/2005/8/layout/vList4"/>
    <dgm:cxn modelId="{A47410E2-188B-486F-87BA-9B14CC22F195}" type="presParOf" srcId="{CEB5A586-E569-4CED-8226-64E45A1D493A}" destId="{EF83BF51-9E75-4FEA-B872-789BF2A802E5}" srcOrd="0" destOrd="0" presId="urn:microsoft.com/office/officeart/2005/8/layout/vList4"/>
    <dgm:cxn modelId="{2FCDEF91-B2EF-4E2F-B2EE-08E2704967A4}" type="presParOf" srcId="{CEB5A586-E569-4CED-8226-64E45A1D493A}" destId="{EE896F00-5A55-416F-9473-41FD6270627D}" srcOrd="1" destOrd="0" presId="urn:microsoft.com/office/officeart/2005/8/layout/vList4"/>
    <dgm:cxn modelId="{9E6738D6-1D03-48CD-A130-2CE60C771E49}" type="presParOf" srcId="{CEB5A586-E569-4CED-8226-64E45A1D493A}" destId="{4D336B05-E8EE-4375-ABC2-C8A60368C1DC}" srcOrd="2" destOrd="0" presId="urn:microsoft.com/office/officeart/2005/8/layout/vList4"/>
    <dgm:cxn modelId="{E5A03A7F-2BBC-4DE8-BBDD-0EAF4CDA89F2}" type="presParOf" srcId="{C47C08E2-5FC4-4254-BC2F-767B07B6808A}" destId="{CF1EA493-78C5-4111-BE4E-2D44B5BF2244}" srcOrd="3" destOrd="0" presId="urn:microsoft.com/office/officeart/2005/8/layout/vList4"/>
    <dgm:cxn modelId="{F4B2B925-3BDD-4F19-A7BE-F75A4BB39681}" type="presParOf" srcId="{C47C08E2-5FC4-4254-BC2F-767B07B6808A}" destId="{92EDC64B-67D0-48FD-B679-9126FBCC5748}" srcOrd="4" destOrd="0" presId="urn:microsoft.com/office/officeart/2005/8/layout/vList4"/>
    <dgm:cxn modelId="{59F02CCC-CF13-40AF-B6F5-3384B93473C9}" type="presParOf" srcId="{92EDC64B-67D0-48FD-B679-9126FBCC5748}" destId="{9114F8DD-8FBF-4E53-8DC9-23DF40176EDD}" srcOrd="0" destOrd="0" presId="urn:microsoft.com/office/officeart/2005/8/layout/vList4"/>
    <dgm:cxn modelId="{9FE488BC-8E7C-4D31-B5C5-E11842B7B767}" type="presParOf" srcId="{92EDC64B-67D0-48FD-B679-9126FBCC5748}" destId="{35A3E1A8-F683-47EA-B51E-51ABF8FD3B4E}" srcOrd="1" destOrd="0" presId="urn:microsoft.com/office/officeart/2005/8/layout/vList4"/>
    <dgm:cxn modelId="{C97DE9D8-1ED9-4BA1-BEAB-DE41B15D8AC5}" type="presParOf" srcId="{92EDC64B-67D0-48FD-B679-9126FBCC5748}" destId="{D845CDE5-CD49-4D15-874A-3BA6F40E2B31}" srcOrd="2" destOrd="0" presId="urn:microsoft.com/office/officeart/2005/8/layout/vList4"/>
    <dgm:cxn modelId="{E5AC0F94-FCBC-4E77-90F9-D48282F398A1}" type="presParOf" srcId="{C47C08E2-5FC4-4254-BC2F-767B07B6808A}" destId="{9A97D6D1-F261-42C5-9522-9D620F165860}" srcOrd="5" destOrd="0" presId="urn:microsoft.com/office/officeart/2005/8/layout/vList4"/>
    <dgm:cxn modelId="{B12A064C-1B30-4F0A-B71A-CF8139502964}" type="presParOf" srcId="{C47C08E2-5FC4-4254-BC2F-767B07B6808A}" destId="{C3EE7A00-47F5-4CDC-A7B6-AEBF240BFF5B}" srcOrd="6" destOrd="0" presId="urn:microsoft.com/office/officeart/2005/8/layout/vList4"/>
    <dgm:cxn modelId="{16A59AEA-B216-44FF-BC35-BA66CA1E99C8}" type="presParOf" srcId="{C3EE7A00-47F5-4CDC-A7B6-AEBF240BFF5B}" destId="{BD1892FC-DBF1-4A5B-969D-C2B62ACB239A}" srcOrd="0" destOrd="0" presId="urn:microsoft.com/office/officeart/2005/8/layout/vList4"/>
    <dgm:cxn modelId="{E6381670-6060-4CE0-AA2D-DA481C5FAE93}" type="presParOf" srcId="{C3EE7A00-47F5-4CDC-A7B6-AEBF240BFF5B}" destId="{A5EB06EC-2748-4264-948A-0B9FBF2F4D70}" srcOrd="1" destOrd="0" presId="urn:microsoft.com/office/officeart/2005/8/layout/vList4"/>
    <dgm:cxn modelId="{2E09E679-DA3D-45FE-9FC6-1223539B0E0E}" type="presParOf" srcId="{C3EE7A00-47F5-4CDC-A7B6-AEBF240BFF5B}" destId="{3B295F40-4691-4906-AB3C-2EE971BF7E0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FC8566-E5A1-4C59-946F-2C4E1CA7ED3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DED95D2-66CD-46A2-8338-C12E1325793C}">
      <dgm:prSet phldrT="[Κείμενο]" custT="1"/>
      <dgm:spPr/>
      <dgm:t>
        <a:bodyPr/>
        <a:lstStyle/>
        <a:p>
          <a:r>
            <a:rPr lang="en-US" sz="500" dirty="0"/>
            <a:t>1</a:t>
          </a:r>
          <a:r>
            <a:rPr lang="el-GR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1.</a:t>
          </a:r>
          <a:r>
            <a:rPr lang="el-GR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Προετοιμασία</a:t>
          </a:r>
        </a:p>
      </dgm:t>
    </dgm:pt>
    <dgm:pt modelId="{78D223ED-935D-4E81-91E4-22C963B2DBE7}" type="parTrans" cxnId="{0F16A38D-27CA-46FC-A1B9-BD0C4A5D3A04}">
      <dgm:prSet/>
      <dgm:spPr/>
      <dgm:t>
        <a:bodyPr/>
        <a:lstStyle/>
        <a:p>
          <a:endParaRPr lang="el-GR"/>
        </a:p>
      </dgm:t>
    </dgm:pt>
    <dgm:pt modelId="{2281187B-DEA5-483A-B459-43B657D275E3}" type="sibTrans" cxnId="{0F16A38D-27CA-46FC-A1B9-BD0C4A5D3A04}">
      <dgm:prSet/>
      <dgm:spPr/>
      <dgm:t>
        <a:bodyPr/>
        <a:lstStyle/>
        <a:p>
          <a:endParaRPr lang="el-GR" dirty="0"/>
        </a:p>
      </dgm:t>
    </dgm:pt>
    <dgm:pt modelId="{7A48CEDE-B493-496A-A716-E1A1ACEB3608}">
      <dgm:prSet phldrT="[Κείμενο]" custT="1"/>
      <dgm:spPr/>
      <dgm:t>
        <a:bodyPr/>
        <a:lstStyle/>
        <a:p>
          <a:r>
            <a:rPr lang="el-GR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3. Ανάλυση</a:t>
          </a:r>
        </a:p>
      </dgm:t>
    </dgm:pt>
    <dgm:pt modelId="{4CAEA036-B369-4C0C-87F2-B302ADA95717}" type="parTrans" cxnId="{724D879A-7BD9-4343-8A94-351B6BA09B9F}">
      <dgm:prSet/>
      <dgm:spPr/>
      <dgm:t>
        <a:bodyPr/>
        <a:lstStyle/>
        <a:p>
          <a:endParaRPr lang="el-GR"/>
        </a:p>
      </dgm:t>
    </dgm:pt>
    <dgm:pt modelId="{285A83EE-F0EE-4024-AA31-A4AB19129BDD}" type="sibTrans" cxnId="{724D879A-7BD9-4343-8A94-351B6BA09B9F}">
      <dgm:prSet/>
      <dgm:spPr/>
      <dgm:t>
        <a:bodyPr/>
        <a:lstStyle/>
        <a:p>
          <a:endParaRPr lang="el-GR"/>
        </a:p>
      </dgm:t>
    </dgm:pt>
    <dgm:pt modelId="{B39398C0-9BE2-4328-9767-C0D6AFBE90BD}">
      <dgm:prSet phldrT="[Κείμενο]" custT="1"/>
      <dgm:spPr/>
      <dgm:t>
        <a:bodyPr/>
        <a:lstStyle/>
        <a:p>
          <a:r>
            <a:rPr lang="el-GR" sz="2800" dirty="0">
              <a:latin typeface="Cambria" panose="02040503050406030204" pitchFamily="18" charset="0"/>
              <a:ea typeface="Cambria" panose="02040503050406030204" pitchFamily="18" charset="0"/>
            </a:rPr>
            <a:t>4.Δημιουργία</a:t>
          </a:r>
        </a:p>
      </dgm:t>
    </dgm:pt>
    <dgm:pt modelId="{E77E7B20-80F7-4687-9760-A0425B39BC00}" type="parTrans" cxnId="{EA709353-99D0-478D-99FC-865B65E7EE3F}">
      <dgm:prSet/>
      <dgm:spPr/>
      <dgm:t>
        <a:bodyPr/>
        <a:lstStyle/>
        <a:p>
          <a:endParaRPr lang="el-GR"/>
        </a:p>
      </dgm:t>
    </dgm:pt>
    <dgm:pt modelId="{D80C3863-8969-4FFF-A3F5-672DA28482DB}" type="sibTrans" cxnId="{EA709353-99D0-478D-99FC-865B65E7EE3F}">
      <dgm:prSet/>
      <dgm:spPr/>
      <dgm:t>
        <a:bodyPr/>
        <a:lstStyle/>
        <a:p>
          <a:endParaRPr lang="el-GR"/>
        </a:p>
      </dgm:t>
    </dgm:pt>
    <dgm:pt modelId="{56C11D3D-B2B1-4013-A7F9-55148F8C9DC0}">
      <dgm:prSet/>
      <dgm:spPr/>
      <dgm:t>
        <a:bodyPr/>
        <a:lstStyle/>
        <a:p>
          <a:r>
            <a:rPr lang="el-GR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  <a:r>
            <a:rPr lang="el-GR" dirty="0"/>
            <a:t> </a:t>
          </a:r>
          <a:r>
            <a:rPr lang="el-GR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Διαβούλευση Β</a:t>
          </a:r>
        </a:p>
      </dgm:t>
    </dgm:pt>
    <dgm:pt modelId="{E28B09FF-35C6-42C3-ACA2-9474E3E7BABB}" type="parTrans" cxnId="{86A71E48-E00D-4474-B927-DEC90287A123}">
      <dgm:prSet/>
      <dgm:spPr/>
      <dgm:t>
        <a:bodyPr/>
        <a:lstStyle/>
        <a:p>
          <a:endParaRPr lang="el-GR"/>
        </a:p>
      </dgm:t>
    </dgm:pt>
    <dgm:pt modelId="{9A4EF272-4B6A-48A6-A469-0D26ED4C9A3A}" type="sibTrans" cxnId="{86A71E48-E00D-4474-B927-DEC90287A123}">
      <dgm:prSet/>
      <dgm:spPr/>
      <dgm:t>
        <a:bodyPr/>
        <a:lstStyle/>
        <a:p>
          <a:endParaRPr lang="el-GR"/>
        </a:p>
      </dgm:t>
    </dgm:pt>
    <dgm:pt modelId="{46CB8B97-2B22-4A47-B9C7-0DF3A2948B34}">
      <dgm:prSet custT="1"/>
      <dgm:spPr/>
      <dgm:t>
        <a:bodyPr/>
        <a:lstStyle/>
        <a:p>
          <a:r>
            <a:rPr lang="el-GR" sz="2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2. Διαβούλευση Α</a:t>
          </a:r>
        </a:p>
      </dgm:t>
    </dgm:pt>
    <dgm:pt modelId="{5BFBDA56-657F-40B4-9F86-687C3290BED8}" type="parTrans" cxnId="{8BDE7440-8142-4177-A075-9046CE3B85EC}">
      <dgm:prSet/>
      <dgm:spPr/>
      <dgm:t>
        <a:bodyPr/>
        <a:lstStyle/>
        <a:p>
          <a:endParaRPr lang="el-GR"/>
        </a:p>
      </dgm:t>
    </dgm:pt>
    <dgm:pt modelId="{9D67F073-A4D9-4145-BE5E-2E4246CDEB5A}" type="sibTrans" cxnId="{8BDE7440-8142-4177-A075-9046CE3B85EC}">
      <dgm:prSet/>
      <dgm:spPr/>
      <dgm:t>
        <a:bodyPr/>
        <a:lstStyle/>
        <a:p>
          <a:endParaRPr lang="el-GR"/>
        </a:p>
      </dgm:t>
    </dgm:pt>
    <dgm:pt modelId="{6FE60DF8-C63B-4500-9546-4CD8A73AACA1}">
      <dgm:prSet custScaleX="34265" custLinFactNeighborX="-52100" custLinFactNeighborY="-41782"/>
      <dgm:spPr/>
      <dgm:t>
        <a:bodyPr/>
        <a:lstStyle/>
        <a:p>
          <a:endParaRPr lang="el-GR"/>
        </a:p>
      </dgm:t>
    </dgm:pt>
    <dgm:pt modelId="{EEF9D86B-81C6-4D92-9638-EC9909F44229}" type="parTrans" cxnId="{CF7A539A-1C46-4901-8D26-06DE5304CB11}">
      <dgm:prSet/>
      <dgm:spPr/>
      <dgm:t>
        <a:bodyPr/>
        <a:lstStyle/>
        <a:p>
          <a:endParaRPr lang="el-GR"/>
        </a:p>
      </dgm:t>
    </dgm:pt>
    <dgm:pt modelId="{227DA2C8-78F4-45CE-9B35-866E26A54DCC}" type="sibTrans" cxnId="{CF7A539A-1C46-4901-8D26-06DE5304CB11}">
      <dgm:prSet/>
      <dgm:spPr/>
      <dgm:t>
        <a:bodyPr/>
        <a:lstStyle/>
        <a:p>
          <a:endParaRPr lang="el-GR"/>
        </a:p>
      </dgm:t>
    </dgm:pt>
    <dgm:pt modelId="{6C0BB831-97D5-4CCD-B671-4AC826C7083E}">
      <dgm:prSet/>
      <dgm:spPr/>
    </dgm:pt>
    <dgm:pt modelId="{171A8E52-181E-47C1-B4BE-5E1D61ACDFDF}" type="parTrans" cxnId="{AFCA17B5-50AA-4BFC-BC17-87841D34C6AB}">
      <dgm:prSet/>
      <dgm:spPr/>
      <dgm:t>
        <a:bodyPr/>
        <a:lstStyle/>
        <a:p>
          <a:endParaRPr lang="el-GR"/>
        </a:p>
      </dgm:t>
    </dgm:pt>
    <dgm:pt modelId="{799A3B10-3940-467F-ADB3-5F16CA5501ED}" type="sibTrans" cxnId="{AFCA17B5-50AA-4BFC-BC17-87841D34C6AB}">
      <dgm:prSet/>
      <dgm:spPr/>
      <dgm:t>
        <a:bodyPr/>
        <a:lstStyle/>
        <a:p>
          <a:endParaRPr lang="el-GR"/>
        </a:p>
      </dgm:t>
    </dgm:pt>
    <dgm:pt modelId="{5C66438D-45C8-4BCB-A160-2CB7CD69C0BB}">
      <dgm:prSet/>
      <dgm:spPr/>
    </dgm:pt>
    <dgm:pt modelId="{34BD3C0F-CF27-4E89-84CA-19B60C7161A8}" type="parTrans" cxnId="{1423A4DC-AE5A-457A-B299-98824D52C4E7}">
      <dgm:prSet/>
      <dgm:spPr/>
      <dgm:t>
        <a:bodyPr/>
        <a:lstStyle/>
        <a:p>
          <a:endParaRPr lang="el-GR"/>
        </a:p>
      </dgm:t>
    </dgm:pt>
    <dgm:pt modelId="{48199903-7A05-42FA-BD59-4E45E07609CC}" type="sibTrans" cxnId="{1423A4DC-AE5A-457A-B299-98824D52C4E7}">
      <dgm:prSet/>
      <dgm:spPr/>
      <dgm:t>
        <a:bodyPr/>
        <a:lstStyle/>
        <a:p>
          <a:endParaRPr lang="el-GR"/>
        </a:p>
      </dgm:t>
    </dgm:pt>
    <dgm:pt modelId="{5169FEA0-E396-458A-8F2C-B8A5ED222704}">
      <dgm:prSet/>
      <dgm:spPr/>
    </dgm:pt>
    <dgm:pt modelId="{FD4F70BA-6C89-4D6A-8020-45D2EF590838}" type="parTrans" cxnId="{B670678A-96A2-47BC-81DC-DB9D7009BE2D}">
      <dgm:prSet/>
      <dgm:spPr/>
      <dgm:t>
        <a:bodyPr/>
        <a:lstStyle/>
        <a:p>
          <a:endParaRPr lang="el-GR"/>
        </a:p>
      </dgm:t>
    </dgm:pt>
    <dgm:pt modelId="{26A00284-8D2C-44DB-A6FB-2B5F7635CD30}" type="sibTrans" cxnId="{B670678A-96A2-47BC-81DC-DB9D7009BE2D}">
      <dgm:prSet/>
      <dgm:spPr/>
      <dgm:t>
        <a:bodyPr/>
        <a:lstStyle/>
        <a:p>
          <a:endParaRPr lang="el-GR"/>
        </a:p>
      </dgm:t>
    </dgm:pt>
    <dgm:pt modelId="{E9D97B7E-BF32-446C-B5E8-183F99F4A169}">
      <dgm:prSet/>
      <dgm:spPr/>
    </dgm:pt>
    <dgm:pt modelId="{BC3F27CC-9403-49EC-BB41-3FDED7C89029}" type="parTrans" cxnId="{3E1EC45B-C638-41D0-9564-4F02C8BDA858}">
      <dgm:prSet/>
      <dgm:spPr/>
      <dgm:t>
        <a:bodyPr/>
        <a:lstStyle/>
        <a:p>
          <a:endParaRPr lang="el-GR"/>
        </a:p>
      </dgm:t>
    </dgm:pt>
    <dgm:pt modelId="{70B90B90-D3E3-4D45-81E9-ECA048A37DA2}" type="sibTrans" cxnId="{3E1EC45B-C638-41D0-9564-4F02C8BDA858}">
      <dgm:prSet/>
      <dgm:spPr/>
      <dgm:t>
        <a:bodyPr/>
        <a:lstStyle/>
        <a:p>
          <a:endParaRPr lang="el-GR"/>
        </a:p>
      </dgm:t>
    </dgm:pt>
    <dgm:pt modelId="{81F0301E-363A-466B-A60F-30A49D472231}">
      <dgm:prSet/>
      <dgm:spPr/>
    </dgm:pt>
    <dgm:pt modelId="{E409EF3D-5488-4B69-8230-6282403D9C70}" type="parTrans" cxnId="{8347188E-481A-4BD2-8C9F-70FB49600A89}">
      <dgm:prSet/>
      <dgm:spPr/>
      <dgm:t>
        <a:bodyPr/>
        <a:lstStyle/>
        <a:p>
          <a:endParaRPr lang="el-GR"/>
        </a:p>
      </dgm:t>
    </dgm:pt>
    <dgm:pt modelId="{3CC3124D-D494-40C0-BAC7-C49DAA9712A3}" type="sibTrans" cxnId="{8347188E-481A-4BD2-8C9F-70FB49600A89}">
      <dgm:prSet/>
      <dgm:spPr/>
      <dgm:t>
        <a:bodyPr/>
        <a:lstStyle/>
        <a:p>
          <a:endParaRPr lang="el-GR"/>
        </a:p>
      </dgm:t>
    </dgm:pt>
    <dgm:pt modelId="{E5695370-BBA3-437F-8EE4-1BBE4EAE47CA}">
      <dgm:prSet custScaleX="36126" custScaleY="77563" custLinFactNeighborX="-35492" custLinFactNeighborY="-51553"/>
      <dgm:spPr/>
      <dgm:t>
        <a:bodyPr/>
        <a:lstStyle/>
        <a:p>
          <a:endParaRPr lang="el-GR"/>
        </a:p>
      </dgm:t>
    </dgm:pt>
    <dgm:pt modelId="{87829771-E4F4-4D25-968E-D2C66B267527}" type="parTrans" cxnId="{058C8E4F-9086-47FA-A90A-275EDC47FB41}">
      <dgm:prSet/>
      <dgm:spPr/>
      <dgm:t>
        <a:bodyPr/>
        <a:lstStyle/>
        <a:p>
          <a:endParaRPr lang="el-GR"/>
        </a:p>
      </dgm:t>
    </dgm:pt>
    <dgm:pt modelId="{A6843F68-2128-46E5-9367-EE3B52B6F496}" type="sibTrans" cxnId="{058C8E4F-9086-47FA-A90A-275EDC47FB41}">
      <dgm:prSet custAng="10800000" custFlipVert="1" custFlipHor="1" custScaleX="207995" custScaleY="89652" custLinFactX="-355472" custLinFactY="-2384" custLinFactNeighborX="-400000" custLinFactNeighborY="-100000"/>
      <dgm:spPr/>
      <dgm:t>
        <a:bodyPr/>
        <a:lstStyle/>
        <a:p>
          <a:endParaRPr lang="el-GR" dirty="0"/>
        </a:p>
      </dgm:t>
    </dgm:pt>
    <dgm:pt modelId="{D5AA3731-D4D8-4F1D-B5AD-F98BD0699484}">
      <dgm:prSet custScaleX="36126" custScaleY="77563" custLinFactNeighborX="-35492" custLinFactNeighborY="-51553"/>
      <dgm:spPr/>
      <dgm:t>
        <a:bodyPr/>
        <a:lstStyle/>
        <a:p>
          <a:endParaRPr lang="el-GR"/>
        </a:p>
      </dgm:t>
    </dgm:pt>
    <dgm:pt modelId="{F6B20E86-0CCE-4EE9-A910-9C32C75DCD88}" type="parTrans" cxnId="{6E2A08C7-1058-44D0-9B5A-4E312DCD9F03}">
      <dgm:prSet/>
      <dgm:spPr/>
      <dgm:t>
        <a:bodyPr/>
        <a:lstStyle/>
        <a:p>
          <a:endParaRPr lang="el-GR"/>
        </a:p>
      </dgm:t>
    </dgm:pt>
    <dgm:pt modelId="{37ABCD05-5642-4E26-8E7E-BBB6707D0DDB}" type="sibTrans" cxnId="{6E2A08C7-1058-44D0-9B5A-4E312DCD9F03}">
      <dgm:prSet custAng="10800000" custFlipVert="1" custFlipHor="1" custScaleX="207995" custScaleY="89652" custLinFactX="-355472" custLinFactY="-2384" custLinFactNeighborX="-400000" custLinFactNeighborY="-100000"/>
      <dgm:spPr/>
      <dgm:t>
        <a:bodyPr/>
        <a:lstStyle/>
        <a:p>
          <a:endParaRPr lang="el-GR" dirty="0"/>
        </a:p>
      </dgm:t>
    </dgm:pt>
    <dgm:pt modelId="{08C1C771-4017-4897-A3AD-9D156834D136}">
      <dgm:prSet custFlipVert="0" custScaleX="38290" custScaleY="81745" custLinFactNeighborX="-46365" custLinFactNeighborY="-95345"/>
      <dgm:spPr/>
      <dgm:t>
        <a:bodyPr/>
        <a:lstStyle/>
        <a:p>
          <a:endParaRPr lang="el-GR"/>
        </a:p>
      </dgm:t>
    </dgm:pt>
    <dgm:pt modelId="{28A95EB3-057D-4E2C-A48E-FC134574EDB7}" type="parTrans" cxnId="{4647C7BD-F8C3-42FC-85DB-66CE3CB3CB9C}">
      <dgm:prSet/>
      <dgm:spPr/>
      <dgm:t>
        <a:bodyPr/>
        <a:lstStyle/>
        <a:p>
          <a:endParaRPr lang="el-GR"/>
        </a:p>
      </dgm:t>
    </dgm:pt>
    <dgm:pt modelId="{BDC0527B-1AD3-4206-A589-FBAA63B09A57}" type="sibTrans" cxnId="{4647C7BD-F8C3-42FC-85DB-66CE3CB3CB9C}">
      <dgm:prSet custAng="16200000" custScaleY="371274" custLinFactX="-400000" custLinFactY="-97188" custLinFactNeighborX="-465231" custLinFactNeighborY="-100000"/>
      <dgm:spPr/>
      <dgm:t>
        <a:bodyPr/>
        <a:lstStyle/>
        <a:p>
          <a:endParaRPr lang="el-GR"/>
        </a:p>
      </dgm:t>
    </dgm:pt>
    <dgm:pt modelId="{152B8C6E-3601-4D44-B4B9-6225DCD98D72}" type="pres">
      <dgm:prSet presAssocID="{CFFC8566-E5A1-4C59-946F-2C4E1CA7ED3B}" presName="outerComposite" presStyleCnt="0">
        <dgm:presLayoutVars>
          <dgm:chMax val="5"/>
          <dgm:dir/>
          <dgm:resizeHandles val="exact"/>
        </dgm:presLayoutVars>
      </dgm:prSet>
      <dgm:spPr/>
    </dgm:pt>
    <dgm:pt modelId="{7126D921-8B95-412B-9F75-4823E4E019BA}" type="pres">
      <dgm:prSet presAssocID="{CFFC8566-E5A1-4C59-946F-2C4E1CA7ED3B}" presName="dummyMaxCanvas" presStyleCnt="0">
        <dgm:presLayoutVars/>
      </dgm:prSet>
      <dgm:spPr/>
    </dgm:pt>
    <dgm:pt modelId="{57A03E8E-D204-4FE7-8662-DE32F1F6B063}" type="pres">
      <dgm:prSet presAssocID="{CFFC8566-E5A1-4C59-946F-2C4E1CA7ED3B}" presName="FiveNodes_1" presStyleLbl="node1" presStyleIdx="0" presStyleCnt="5" custScaleX="36126" custScaleY="77563" custLinFactNeighborX="-35492" custLinFactNeighborY="-51553">
        <dgm:presLayoutVars>
          <dgm:bulletEnabled val="1"/>
        </dgm:presLayoutVars>
      </dgm:prSet>
      <dgm:spPr/>
    </dgm:pt>
    <dgm:pt modelId="{1E7B6632-65C3-40D9-9E76-8D3F92BC2700}" type="pres">
      <dgm:prSet presAssocID="{CFFC8566-E5A1-4C59-946F-2C4E1CA7ED3B}" presName="FiveNodes_2" presStyleLbl="node1" presStyleIdx="1" presStyleCnt="5" custAng="10800000" custFlipVert="1" custScaleX="35831" custScaleY="83300" custLinFactNeighborX="-36602" custLinFactNeighborY="-47352">
        <dgm:presLayoutVars>
          <dgm:bulletEnabled val="1"/>
        </dgm:presLayoutVars>
      </dgm:prSet>
      <dgm:spPr/>
    </dgm:pt>
    <dgm:pt modelId="{8B4D660C-B3C1-4C5E-AE3B-86B8988EF0C3}" type="pres">
      <dgm:prSet presAssocID="{CFFC8566-E5A1-4C59-946F-2C4E1CA7ED3B}" presName="FiveNodes_3" presStyleLbl="node1" presStyleIdx="2" presStyleCnt="5" custAng="10800000" custFlipVert="1" custScaleX="37583" custScaleY="79700" custLinFactNeighborX="-43128" custLinFactNeighborY="-66498">
        <dgm:presLayoutVars>
          <dgm:bulletEnabled val="1"/>
        </dgm:presLayoutVars>
      </dgm:prSet>
      <dgm:spPr/>
    </dgm:pt>
    <dgm:pt modelId="{6A81DF37-0DBA-476D-ACA9-19988DCF14C9}" type="pres">
      <dgm:prSet presAssocID="{CFFC8566-E5A1-4C59-946F-2C4E1CA7ED3B}" presName="FiveNodes_4" presStyleLbl="node1" presStyleIdx="3" presStyleCnt="5" custFlipVert="0" custScaleX="38290" custScaleY="81745" custLinFactNeighborX="-46365" custLinFactNeighborY="-95345">
        <dgm:presLayoutVars>
          <dgm:bulletEnabled val="1"/>
        </dgm:presLayoutVars>
      </dgm:prSet>
      <dgm:spPr/>
    </dgm:pt>
    <dgm:pt modelId="{57A97A4C-3B83-49B5-A2B2-18288073CED1}" type="pres">
      <dgm:prSet presAssocID="{CFFC8566-E5A1-4C59-946F-2C4E1CA7ED3B}" presName="FiveNodes_5" presStyleLbl="node1" presStyleIdx="4" presStyleCnt="5" custScaleX="41858" custScaleY="72925" custLinFactY="-21453" custLinFactNeighborX="-50316" custLinFactNeighborY="-100000">
        <dgm:presLayoutVars>
          <dgm:bulletEnabled val="1"/>
        </dgm:presLayoutVars>
      </dgm:prSet>
      <dgm:spPr/>
    </dgm:pt>
    <dgm:pt modelId="{9AF05BD0-8188-479F-8054-D8209D64C683}" type="pres">
      <dgm:prSet presAssocID="{CFFC8566-E5A1-4C59-946F-2C4E1CA7ED3B}" presName="FiveConn_1-2" presStyleLbl="fgAccFollowNode1" presStyleIdx="0" presStyleCnt="4" custAng="10800000" custFlipVert="1" custFlipHor="1" custScaleX="207995" custScaleY="89652" custLinFactX="-372125" custLinFactY="-14310" custLinFactNeighborX="-400000" custLinFactNeighborY="-100000">
        <dgm:presLayoutVars>
          <dgm:bulletEnabled val="1"/>
        </dgm:presLayoutVars>
      </dgm:prSet>
      <dgm:spPr>
        <a:prstGeom prst="rightArrow">
          <a:avLst/>
        </a:prstGeom>
      </dgm:spPr>
    </dgm:pt>
    <dgm:pt modelId="{D9A8281F-95B1-4420-8259-92FA43167C92}" type="pres">
      <dgm:prSet presAssocID="{CFFC8566-E5A1-4C59-946F-2C4E1CA7ED3B}" presName="FiveConn_2-3" presStyleLbl="fgAccFollowNode1" presStyleIdx="1" presStyleCnt="4" custAng="16200000" custScaleX="83830" custScaleY="257128" custLinFactX="-373656" custLinFactY="-45615" custLinFactNeighborX="-400000" custLinFactNeighborY="-100000">
        <dgm:presLayoutVars>
          <dgm:bulletEnabled val="1"/>
        </dgm:presLayoutVars>
      </dgm:prSet>
      <dgm:spPr/>
    </dgm:pt>
    <dgm:pt modelId="{9A62C2E4-18B0-45AC-9803-F337460A6B06}" type="pres">
      <dgm:prSet presAssocID="{CFFC8566-E5A1-4C59-946F-2C4E1CA7ED3B}" presName="FiveConn_3-4" presStyleLbl="fgAccFollowNode1" presStyleIdx="2" presStyleCnt="4" custAng="16200000" custScaleX="82982" custScaleY="309628" custLinFactX="-400000" custLinFactY="-64455" custLinFactNeighborX="-448286" custLinFactNeighborY="-100000">
        <dgm:presLayoutVars>
          <dgm:bulletEnabled val="1"/>
        </dgm:presLayoutVars>
      </dgm:prSet>
      <dgm:spPr/>
    </dgm:pt>
    <dgm:pt modelId="{A812CB08-791B-4359-BF09-F5082C52DFEC}" type="pres">
      <dgm:prSet presAssocID="{CFFC8566-E5A1-4C59-946F-2C4E1CA7ED3B}" presName="FiveConn_4-5" presStyleLbl="fgAccFollowNode1" presStyleIdx="3" presStyleCnt="4" custAng="16200000" custScaleX="82594" custScaleY="331473" custLinFactX="-400000" custLinFactY="-100000" custLinFactNeighborX="-477669" custLinFactNeighborY="-108483">
        <dgm:presLayoutVars>
          <dgm:bulletEnabled val="1"/>
        </dgm:presLayoutVars>
      </dgm:prSet>
      <dgm:spPr/>
    </dgm:pt>
    <dgm:pt modelId="{61B19796-17AE-41E6-9D77-9760255041AF}" type="pres">
      <dgm:prSet presAssocID="{CFFC8566-E5A1-4C59-946F-2C4E1CA7ED3B}" presName="FiveNodes_1_text" presStyleLbl="node1" presStyleIdx="4" presStyleCnt="5">
        <dgm:presLayoutVars>
          <dgm:bulletEnabled val="1"/>
        </dgm:presLayoutVars>
      </dgm:prSet>
      <dgm:spPr/>
    </dgm:pt>
    <dgm:pt modelId="{5040E01F-B0B5-40F9-9586-86E37DF763CC}" type="pres">
      <dgm:prSet presAssocID="{CFFC8566-E5A1-4C59-946F-2C4E1CA7ED3B}" presName="FiveNodes_2_text" presStyleLbl="node1" presStyleIdx="4" presStyleCnt="5">
        <dgm:presLayoutVars>
          <dgm:bulletEnabled val="1"/>
        </dgm:presLayoutVars>
      </dgm:prSet>
      <dgm:spPr/>
    </dgm:pt>
    <dgm:pt modelId="{F79FE939-5268-431C-9E74-15C44B15D26C}" type="pres">
      <dgm:prSet presAssocID="{CFFC8566-E5A1-4C59-946F-2C4E1CA7ED3B}" presName="FiveNodes_3_text" presStyleLbl="node1" presStyleIdx="4" presStyleCnt="5">
        <dgm:presLayoutVars>
          <dgm:bulletEnabled val="1"/>
        </dgm:presLayoutVars>
      </dgm:prSet>
      <dgm:spPr/>
    </dgm:pt>
    <dgm:pt modelId="{843D2A8F-8409-4985-A994-1B0411B8980C}" type="pres">
      <dgm:prSet presAssocID="{CFFC8566-E5A1-4C59-946F-2C4E1CA7ED3B}" presName="FiveNodes_4_text" presStyleLbl="node1" presStyleIdx="4" presStyleCnt="5">
        <dgm:presLayoutVars>
          <dgm:bulletEnabled val="1"/>
        </dgm:presLayoutVars>
      </dgm:prSet>
      <dgm:spPr/>
    </dgm:pt>
    <dgm:pt modelId="{BA337E96-C640-4E3D-A490-B29401422601}" type="pres">
      <dgm:prSet presAssocID="{CFFC8566-E5A1-4C59-946F-2C4E1CA7ED3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867B90A-47AB-44DA-91BE-462A8288116D}" type="presOf" srcId="{7A48CEDE-B493-496A-A716-E1A1ACEB3608}" destId="{F79FE939-5268-431C-9E74-15C44B15D26C}" srcOrd="1" destOrd="0" presId="urn:microsoft.com/office/officeart/2005/8/layout/vProcess5"/>
    <dgm:cxn modelId="{E0D94513-4B70-4E5E-AF3B-02748DB19B89}" type="presOf" srcId="{46CB8B97-2B22-4A47-B9C7-0DF3A2948B34}" destId="{5040E01F-B0B5-40F9-9586-86E37DF763CC}" srcOrd="1" destOrd="0" presId="urn:microsoft.com/office/officeart/2005/8/layout/vProcess5"/>
    <dgm:cxn modelId="{6AFFCA2A-F37D-4AF1-A310-F2ADF65AFF22}" type="presOf" srcId="{4DED95D2-66CD-46A2-8338-C12E1325793C}" destId="{61B19796-17AE-41E6-9D77-9760255041AF}" srcOrd="1" destOrd="0" presId="urn:microsoft.com/office/officeart/2005/8/layout/vProcess5"/>
    <dgm:cxn modelId="{8BDE7440-8142-4177-A075-9046CE3B85EC}" srcId="{CFFC8566-E5A1-4C59-946F-2C4E1CA7ED3B}" destId="{46CB8B97-2B22-4A47-B9C7-0DF3A2948B34}" srcOrd="1" destOrd="0" parTransId="{5BFBDA56-657F-40B4-9F86-687C3290BED8}" sibTransId="{9D67F073-A4D9-4145-BE5E-2E4246CDEB5A}"/>
    <dgm:cxn modelId="{3E1EC45B-C638-41D0-9564-4F02C8BDA858}" srcId="{CFFC8566-E5A1-4C59-946F-2C4E1CA7ED3B}" destId="{E9D97B7E-BF32-446C-B5E8-183F99F4A169}" srcOrd="5" destOrd="0" parTransId="{BC3F27CC-9403-49EC-BB41-3FDED7C89029}" sibTransId="{70B90B90-D3E3-4D45-81E9-ECA048A37DA2}"/>
    <dgm:cxn modelId="{E6351960-FE67-4BE4-A13E-C196BBB6D774}" type="presOf" srcId="{7A48CEDE-B493-496A-A716-E1A1ACEB3608}" destId="{8B4D660C-B3C1-4C5E-AE3B-86B8988EF0C3}" srcOrd="0" destOrd="0" presId="urn:microsoft.com/office/officeart/2005/8/layout/vProcess5"/>
    <dgm:cxn modelId="{86A71E48-E00D-4474-B927-DEC90287A123}" srcId="{CFFC8566-E5A1-4C59-946F-2C4E1CA7ED3B}" destId="{56C11D3D-B2B1-4013-A7F9-55148F8C9DC0}" srcOrd="4" destOrd="0" parTransId="{E28B09FF-35C6-42C3-ACA2-9474E3E7BABB}" sibTransId="{9A4EF272-4B6A-48A6-A469-0D26ED4C9A3A}"/>
    <dgm:cxn modelId="{364B8B4B-2FEF-4ABA-96D8-56D6C7E4C866}" type="presOf" srcId="{285A83EE-F0EE-4024-AA31-A4AB19129BDD}" destId="{9A62C2E4-18B0-45AC-9803-F337460A6B06}" srcOrd="0" destOrd="0" presId="urn:microsoft.com/office/officeart/2005/8/layout/vProcess5"/>
    <dgm:cxn modelId="{058C8E4F-9086-47FA-A90A-275EDC47FB41}" srcId="{CFFC8566-E5A1-4C59-946F-2C4E1CA7ED3B}" destId="{E5695370-BBA3-437F-8EE4-1BBE4EAE47CA}" srcOrd="11" destOrd="0" parTransId="{87829771-E4F4-4D25-968E-D2C66B267527}" sibTransId="{A6843F68-2128-46E5-9367-EE3B52B6F496}"/>
    <dgm:cxn modelId="{EA709353-99D0-478D-99FC-865B65E7EE3F}" srcId="{CFFC8566-E5A1-4C59-946F-2C4E1CA7ED3B}" destId="{B39398C0-9BE2-4328-9767-C0D6AFBE90BD}" srcOrd="3" destOrd="0" parTransId="{E77E7B20-80F7-4687-9760-A0425B39BC00}" sibTransId="{D80C3863-8969-4FFF-A3F5-672DA28482DB}"/>
    <dgm:cxn modelId="{6FE66E86-49A3-4663-A18B-D40AC5B8F362}" type="presOf" srcId="{4DED95D2-66CD-46A2-8338-C12E1325793C}" destId="{57A03E8E-D204-4FE7-8662-DE32F1F6B063}" srcOrd="0" destOrd="0" presId="urn:microsoft.com/office/officeart/2005/8/layout/vProcess5"/>
    <dgm:cxn modelId="{B670678A-96A2-47BC-81DC-DB9D7009BE2D}" srcId="{CFFC8566-E5A1-4C59-946F-2C4E1CA7ED3B}" destId="{5169FEA0-E396-458A-8F2C-B8A5ED222704}" srcOrd="6" destOrd="0" parTransId="{FD4F70BA-6C89-4D6A-8020-45D2EF590838}" sibTransId="{26A00284-8D2C-44DB-A6FB-2B5F7635CD30}"/>
    <dgm:cxn modelId="{0F16A38D-27CA-46FC-A1B9-BD0C4A5D3A04}" srcId="{CFFC8566-E5A1-4C59-946F-2C4E1CA7ED3B}" destId="{4DED95D2-66CD-46A2-8338-C12E1325793C}" srcOrd="0" destOrd="0" parTransId="{78D223ED-935D-4E81-91E4-22C963B2DBE7}" sibTransId="{2281187B-DEA5-483A-B459-43B657D275E3}"/>
    <dgm:cxn modelId="{8347188E-481A-4BD2-8C9F-70FB49600A89}" srcId="{CFFC8566-E5A1-4C59-946F-2C4E1CA7ED3B}" destId="{81F0301E-363A-466B-A60F-30A49D472231}" srcOrd="10" destOrd="0" parTransId="{E409EF3D-5488-4B69-8230-6282403D9C70}" sibTransId="{3CC3124D-D494-40C0-BAC7-C49DAA9712A3}"/>
    <dgm:cxn modelId="{94A92798-80E1-4E2B-8632-22F7AC123C3D}" type="presOf" srcId="{9D67F073-A4D9-4145-BE5E-2E4246CDEB5A}" destId="{D9A8281F-95B1-4420-8259-92FA43167C92}" srcOrd="0" destOrd="0" presId="urn:microsoft.com/office/officeart/2005/8/layout/vProcess5"/>
    <dgm:cxn modelId="{CF7A539A-1C46-4901-8D26-06DE5304CB11}" srcId="{CFFC8566-E5A1-4C59-946F-2C4E1CA7ED3B}" destId="{6FE60DF8-C63B-4500-9546-4CD8A73AACA1}" srcOrd="9" destOrd="0" parTransId="{EEF9D86B-81C6-4D92-9638-EC9909F44229}" sibTransId="{227DA2C8-78F4-45CE-9B35-866E26A54DCC}"/>
    <dgm:cxn modelId="{724D879A-7BD9-4343-8A94-351B6BA09B9F}" srcId="{CFFC8566-E5A1-4C59-946F-2C4E1CA7ED3B}" destId="{7A48CEDE-B493-496A-A716-E1A1ACEB3608}" srcOrd="2" destOrd="0" parTransId="{4CAEA036-B369-4C0C-87F2-B302ADA95717}" sibTransId="{285A83EE-F0EE-4024-AA31-A4AB19129BDD}"/>
    <dgm:cxn modelId="{486BF4A8-7417-4E00-9985-38C447B48497}" type="presOf" srcId="{46CB8B97-2B22-4A47-B9C7-0DF3A2948B34}" destId="{1E7B6632-65C3-40D9-9E76-8D3F92BC2700}" srcOrd="0" destOrd="0" presId="urn:microsoft.com/office/officeart/2005/8/layout/vProcess5"/>
    <dgm:cxn modelId="{AFCA17B5-50AA-4BFC-BC17-87841D34C6AB}" srcId="{CFFC8566-E5A1-4C59-946F-2C4E1CA7ED3B}" destId="{6C0BB831-97D5-4CCD-B671-4AC826C7083E}" srcOrd="7" destOrd="0" parTransId="{171A8E52-181E-47C1-B4BE-5E1D61ACDFDF}" sibTransId="{799A3B10-3940-467F-ADB3-5F16CA5501ED}"/>
    <dgm:cxn modelId="{A68AA6B8-5095-4AEB-9417-FEF5934AA1CC}" type="presOf" srcId="{D80C3863-8969-4FFF-A3F5-672DA28482DB}" destId="{A812CB08-791B-4359-BF09-F5082C52DFEC}" srcOrd="0" destOrd="0" presId="urn:microsoft.com/office/officeart/2005/8/layout/vProcess5"/>
    <dgm:cxn modelId="{4647C7BD-F8C3-42FC-85DB-66CE3CB3CB9C}" srcId="{CFFC8566-E5A1-4C59-946F-2C4E1CA7ED3B}" destId="{08C1C771-4017-4897-A3AD-9D156834D136}" srcOrd="13" destOrd="0" parTransId="{28A95EB3-057D-4E2C-A48E-FC134574EDB7}" sibTransId="{BDC0527B-1AD3-4206-A589-FBAA63B09A57}"/>
    <dgm:cxn modelId="{E1BD50BE-437B-430D-9BC3-427CEC71AC98}" type="presOf" srcId="{56C11D3D-B2B1-4013-A7F9-55148F8C9DC0}" destId="{BA337E96-C640-4E3D-A490-B29401422601}" srcOrd="1" destOrd="0" presId="urn:microsoft.com/office/officeart/2005/8/layout/vProcess5"/>
    <dgm:cxn modelId="{44C013BF-BC42-4040-890D-96D86EA90E32}" type="presOf" srcId="{2281187B-DEA5-483A-B459-43B657D275E3}" destId="{9AF05BD0-8188-479F-8054-D8209D64C683}" srcOrd="0" destOrd="0" presId="urn:microsoft.com/office/officeart/2005/8/layout/vProcess5"/>
    <dgm:cxn modelId="{6E2A08C7-1058-44D0-9B5A-4E312DCD9F03}" srcId="{CFFC8566-E5A1-4C59-946F-2C4E1CA7ED3B}" destId="{D5AA3731-D4D8-4F1D-B5AD-F98BD0699484}" srcOrd="12" destOrd="0" parTransId="{F6B20E86-0CCE-4EE9-A910-9C32C75DCD88}" sibTransId="{37ABCD05-5642-4E26-8E7E-BBB6707D0DDB}"/>
    <dgm:cxn modelId="{DCF790D7-F832-43FC-B5F7-DE9F6A1CF058}" type="presOf" srcId="{B39398C0-9BE2-4328-9767-C0D6AFBE90BD}" destId="{843D2A8F-8409-4985-A994-1B0411B8980C}" srcOrd="1" destOrd="0" presId="urn:microsoft.com/office/officeart/2005/8/layout/vProcess5"/>
    <dgm:cxn modelId="{1423A4DC-AE5A-457A-B299-98824D52C4E7}" srcId="{CFFC8566-E5A1-4C59-946F-2C4E1CA7ED3B}" destId="{5C66438D-45C8-4BCB-A160-2CB7CD69C0BB}" srcOrd="8" destOrd="0" parTransId="{34BD3C0F-CF27-4E89-84CA-19B60C7161A8}" sibTransId="{48199903-7A05-42FA-BD59-4E45E07609CC}"/>
    <dgm:cxn modelId="{A7ABFDE3-9908-4683-A770-E0BBE1D6F416}" type="presOf" srcId="{CFFC8566-E5A1-4C59-946F-2C4E1CA7ED3B}" destId="{152B8C6E-3601-4D44-B4B9-6225DCD98D72}" srcOrd="0" destOrd="0" presId="urn:microsoft.com/office/officeart/2005/8/layout/vProcess5"/>
    <dgm:cxn modelId="{B3C254F8-FE0E-4BDA-90AC-F4BF92B4D842}" type="presOf" srcId="{B39398C0-9BE2-4328-9767-C0D6AFBE90BD}" destId="{6A81DF37-0DBA-476D-ACA9-19988DCF14C9}" srcOrd="0" destOrd="0" presId="urn:microsoft.com/office/officeart/2005/8/layout/vProcess5"/>
    <dgm:cxn modelId="{6DE206FA-C1A7-4950-BDF1-302AC91F8585}" type="presOf" srcId="{56C11D3D-B2B1-4013-A7F9-55148F8C9DC0}" destId="{57A97A4C-3B83-49B5-A2B2-18288073CED1}" srcOrd="0" destOrd="0" presId="urn:microsoft.com/office/officeart/2005/8/layout/vProcess5"/>
    <dgm:cxn modelId="{BEC883D1-7391-43B9-B83F-035A810DA813}" type="presParOf" srcId="{152B8C6E-3601-4D44-B4B9-6225DCD98D72}" destId="{7126D921-8B95-412B-9F75-4823E4E019BA}" srcOrd="0" destOrd="0" presId="urn:microsoft.com/office/officeart/2005/8/layout/vProcess5"/>
    <dgm:cxn modelId="{8A5ABFA2-A170-42F7-834D-9175EBB8A973}" type="presParOf" srcId="{152B8C6E-3601-4D44-B4B9-6225DCD98D72}" destId="{57A03E8E-D204-4FE7-8662-DE32F1F6B063}" srcOrd="1" destOrd="0" presId="urn:microsoft.com/office/officeart/2005/8/layout/vProcess5"/>
    <dgm:cxn modelId="{AE12E2CB-F5D7-4910-B43A-1361242D7BD9}" type="presParOf" srcId="{152B8C6E-3601-4D44-B4B9-6225DCD98D72}" destId="{1E7B6632-65C3-40D9-9E76-8D3F92BC2700}" srcOrd="2" destOrd="0" presId="urn:microsoft.com/office/officeart/2005/8/layout/vProcess5"/>
    <dgm:cxn modelId="{D1F66772-2A47-4868-9E51-2D54C2F7DE34}" type="presParOf" srcId="{152B8C6E-3601-4D44-B4B9-6225DCD98D72}" destId="{8B4D660C-B3C1-4C5E-AE3B-86B8988EF0C3}" srcOrd="3" destOrd="0" presId="urn:microsoft.com/office/officeart/2005/8/layout/vProcess5"/>
    <dgm:cxn modelId="{2322B6FD-36E6-4796-829F-225FBE7BC220}" type="presParOf" srcId="{152B8C6E-3601-4D44-B4B9-6225DCD98D72}" destId="{6A81DF37-0DBA-476D-ACA9-19988DCF14C9}" srcOrd="4" destOrd="0" presId="urn:microsoft.com/office/officeart/2005/8/layout/vProcess5"/>
    <dgm:cxn modelId="{8DEFC88F-5FF3-4B7F-A100-EF61E86D517D}" type="presParOf" srcId="{152B8C6E-3601-4D44-B4B9-6225DCD98D72}" destId="{57A97A4C-3B83-49B5-A2B2-18288073CED1}" srcOrd="5" destOrd="0" presId="urn:microsoft.com/office/officeart/2005/8/layout/vProcess5"/>
    <dgm:cxn modelId="{AFB0CBAD-3B32-4C15-BA6B-B6505AD7E8E5}" type="presParOf" srcId="{152B8C6E-3601-4D44-B4B9-6225DCD98D72}" destId="{9AF05BD0-8188-479F-8054-D8209D64C683}" srcOrd="6" destOrd="0" presId="urn:microsoft.com/office/officeart/2005/8/layout/vProcess5"/>
    <dgm:cxn modelId="{4BF90285-8453-4EAF-8D51-EBE552D76F31}" type="presParOf" srcId="{152B8C6E-3601-4D44-B4B9-6225DCD98D72}" destId="{D9A8281F-95B1-4420-8259-92FA43167C92}" srcOrd="7" destOrd="0" presId="urn:microsoft.com/office/officeart/2005/8/layout/vProcess5"/>
    <dgm:cxn modelId="{0A2CC15C-8B98-436B-8641-73C60DAE7219}" type="presParOf" srcId="{152B8C6E-3601-4D44-B4B9-6225DCD98D72}" destId="{9A62C2E4-18B0-45AC-9803-F337460A6B06}" srcOrd="8" destOrd="0" presId="urn:microsoft.com/office/officeart/2005/8/layout/vProcess5"/>
    <dgm:cxn modelId="{A541D98C-2FB1-494A-979B-B4190C808731}" type="presParOf" srcId="{152B8C6E-3601-4D44-B4B9-6225DCD98D72}" destId="{A812CB08-791B-4359-BF09-F5082C52DFEC}" srcOrd="9" destOrd="0" presId="urn:microsoft.com/office/officeart/2005/8/layout/vProcess5"/>
    <dgm:cxn modelId="{D4C4B12F-DDE3-4F66-BA33-B75D15A7448A}" type="presParOf" srcId="{152B8C6E-3601-4D44-B4B9-6225DCD98D72}" destId="{61B19796-17AE-41E6-9D77-9760255041AF}" srcOrd="10" destOrd="0" presId="urn:microsoft.com/office/officeart/2005/8/layout/vProcess5"/>
    <dgm:cxn modelId="{A71F7B4F-1F47-4002-9ED2-0C376DD3039F}" type="presParOf" srcId="{152B8C6E-3601-4D44-B4B9-6225DCD98D72}" destId="{5040E01F-B0B5-40F9-9586-86E37DF763CC}" srcOrd="11" destOrd="0" presId="urn:microsoft.com/office/officeart/2005/8/layout/vProcess5"/>
    <dgm:cxn modelId="{0F05AA76-D1E0-4FBB-8A31-FA69F88F1DC7}" type="presParOf" srcId="{152B8C6E-3601-4D44-B4B9-6225DCD98D72}" destId="{F79FE939-5268-431C-9E74-15C44B15D26C}" srcOrd="12" destOrd="0" presId="urn:microsoft.com/office/officeart/2005/8/layout/vProcess5"/>
    <dgm:cxn modelId="{69023CAF-6AF2-43F2-A277-5A11A854536E}" type="presParOf" srcId="{152B8C6E-3601-4D44-B4B9-6225DCD98D72}" destId="{843D2A8F-8409-4985-A994-1B0411B8980C}" srcOrd="13" destOrd="0" presId="urn:microsoft.com/office/officeart/2005/8/layout/vProcess5"/>
    <dgm:cxn modelId="{F0A84032-2180-4C0B-A7E2-82CD9F897272}" type="presParOf" srcId="{152B8C6E-3601-4D44-B4B9-6225DCD98D72}" destId="{BA337E96-C640-4E3D-A490-B294014226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C8B36E-7340-4C5D-96A6-4783E2C7C07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1A2FB9F-A4C9-48A2-901C-23B693BDC8C8}">
      <dgm:prSet phldrT="[Κείμενο]"/>
      <dgm:spPr>
        <a:ln>
          <a:solidFill>
            <a:srgbClr val="FFFF00"/>
          </a:solidFill>
        </a:ln>
      </dgm:spPr>
      <dgm:t>
        <a:bodyPr/>
        <a:lstStyle/>
        <a:p>
          <a:r>
            <a:rPr lang="el-GR" dirty="0">
              <a:highlight>
                <a:srgbClr val="0000FF"/>
              </a:highlight>
            </a:rPr>
            <a:t>Διαδικασία σχεδιασμού 10 σταδίων</a:t>
          </a:r>
        </a:p>
      </dgm:t>
    </dgm:pt>
    <dgm:pt modelId="{90CB3CA0-4ACB-4A2B-92C8-2A14D6CECDD6}" type="parTrans" cxnId="{BAF8AACB-7C9E-416E-84D7-8FAC66B35293}">
      <dgm:prSet/>
      <dgm:spPr/>
      <dgm:t>
        <a:bodyPr/>
        <a:lstStyle/>
        <a:p>
          <a:endParaRPr lang="el-GR"/>
        </a:p>
      </dgm:t>
    </dgm:pt>
    <dgm:pt modelId="{67BAFA48-DAA2-4467-9529-AFB3B451A5F4}" type="sibTrans" cxnId="{BAF8AACB-7C9E-416E-84D7-8FAC66B35293}">
      <dgm:prSet/>
      <dgm:spPr/>
      <dgm:t>
        <a:bodyPr/>
        <a:lstStyle/>
        <a:p>
          <a:endParaRPr lang="el-GR"/>
        </a:p>
      </dgm:t>
    </dgm:pt>
    <dgm:pt modelId="{67A58354-11FD-4D84-ABB8-3DE4A7C0F30D}">
      <dgm:prSet phldrT="[Κείμενο]" custT="1"/>
      <dgm:spPr/>
      <dgm:t>
        <a:bodyPr/>
        <a:lstStyle/>
        <a:p>
          <a:r>
            <a:rPr lang="el-GR" sz="12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1.Εξέταση πολιτικών, σκοπού &amp; στόχων</a:t>
          </a:r>
        </a:p>
      </dgm:t>
    </dgm:pt>
    <dgm:pt modelId="{C7E06313-085C-4E9A-B64B-7DB403496B25}" type="parTrans" cxnId="{AB57BE62-45A4-4E2D-AE6B-EC3433D4C2B7}">
      <dgm:prSet/>
      <dgm:spPr/>
      <dgm:t>
        <a:bodyPr/>
        <a:lstStyle/>
        <a:p>
          <a:endParaRPr lang="el-GR"/>
        </a:p>
      </dgm:t>
    </dgm:pt>
    <dgm:pt modelId="{A5ABB498-DFF0-49BF-8AF0-818CF3D7A360}" type="sibTrans" cxnId="{AB57BE62-45A4-4E2D-AE6B-EC3433D4C2B7}">
      <dgm:prSet/>
      <dgm:spPr/>
      <dgm:t>
        <a:bodyPr/>
        <a:lstStyle/>
        <a:p>
          <a:endParaRPr lang="el-GR"/>
        </a:p>
      </dgm:t>
    </dgm:pt>
    <dgm:pt modelId="{855768E7-77CF-48C6-B734-4AF5C4E303D0}">
      <dgm:prSet phldrT="[Κείμενο]"/>
      <dgm:spPr/>
      <dgm:t>
        <a:bodyPr/>
        <a:lstStyle/>
        <a:p>
          <a:r>
            <a:rPr lang="el-GR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10. Έλεγχος και αξιολόγηση</a:t>
          </a:r>
        </a:p>
      </dgm:t>
    </dgm:pt>
    <dgm:pt modelId="{1BAC7C5D-075D-43CB-B4ED-597692C97FA4}" type="parTrans" cxnId="{2E80C062-DEFE-4C12-B96A-E7735530D1E6}">
      <dgm:prSet/>
      <dgm:spPr/>
      <dgm:t>
        <a:bodyPr/>
        <a:lstStyle/>
        <a:p>
          <a:endParaRPr lang="el-GR"/>
        </a:p>
      </dgm:t>
    </dgm:pt>
    <dgm:pt modelId="{AF92E4FC-4900-493D-96BC-19697A3310D7}" type="sibTrans" cxnId="{2E80C062-DEFE-4C12-B96A-E7735530D1E6}">
      <dgm:prSet/>
      <dgm:spPr/>
      <dgm:t>
        <a:bodyPr/>
        <a:lstStyle/>
        <a:p>
          <a:endParaRPr lang="el-GR"/>
        </a:p>
      </dgm:t>
    </dgm:pt>
    <dgm:pt modelId="{3820A78F-1A7E-4352-BBA8-E3EC650CEF0F}">
      <dgm:prSet custT="1"/>
      <dgm:spPr/>
      <dgm:t>
        <a:bodyPr/>
        <a:lstStyle/>
        <a:p>
          <a:r>
            <a:rPr lang="el-GR" sz="14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2. Εξέταση προβλέψεων</a:t>
          </a:r>
        </a:p>
      </dgm:t>
    </dgm:pt>
    <dgm:pt modelId="{22167972-A055-4FED-9B8D-A4F9FDE030FC}" type="parTrans" cxnId="{75AEF79D-FCFE-447F-A7F2-01362D94C11A}">
      <dgm:prSet/>
      <dgm:spPr/>
      <dgm:t>
        <a:bodyPr/>
        <a:lstStyle/>
        <a:p>
          <a:endParaRPr lang="el-GR"/>
        </a:p>
      </dgm:t>
    </dgm:pt>
    <dgm:pt modelId="{519567BC-10DC-4F94-AF24-60E933C6E577}" type="sibTrans" cxnId="{75AEF79D-FCFE-447F-A7F2-01362D94C11A}">
      <dgm:prSet/>
      <dgm:spPr/>
      <dgm:t>
        <a:bodyPr/>
        <a:lstStyle/>
        <a:p>
          <a:endParaRPr lang="el-GR"/>
        </a:p>
      </dgm:t>
    </dgm:pt>
    <dgm:pt modelId="{6A3569A8-74BB-4902-B42B-8DE68D4DEAFF}">
      <dgm:prSet custT="1"/>
      <dgm:spPr/>
      <dgm:t>
        <a:bodyPr/>
        <a:lstStyle/>
        <a:p>
          <a:r>
            <a:rPr lang="el-G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9. Σχέδιο ενεργειών</a:t>
          </a:r>
        </a:p>
      </dgm:t>
    </dgm:pt>
    <dgm:pt modelId="{50E6266F-C650-46AC-8701-F2E56913AEF4}" type="parTrans" cxnId="{DCCD551A-24C4-40E5-A49B-DC292D951F92}">
      <dgm:prSet/>
      <dgm:spPr/>
      <dgm:t>
        <a:bodyPr/>
        <a:lstStyle/>
        <a:p>
          <a:endParaRPr lang="el-GR"/>
        </a:p>
      </dgm:t>
    </dgm:pt>
    <dgm:pt modelId="{19AAC422-FA37-470B-9BC9-2ADA858C5EAE}" type="sibTrans" cxnId="{DCCD551A-24C4-40E5-A49B-DC292D951F92}">
      <dgm:prSet/>
      <dgm:spPr/>
      <dgm:t>
        <a:bodyPr/>
        <a:lstStyle/>
        <a:p>
          <a:endParaRPr lang="el-GR"/>
        </a:p>
      </dgm:t>
    </dgm:pt>
    <dgm:pt modelId="{5FFA37D6-0396-48C2-927C-C08BF6B0B039}">
      <dgm:prSet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6.</a:t>
          </a:r>
          <a:r>
            <a:rPr lang="el-GR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Καθορισμός</a:t>
          </a:r>
        </a:p>
        <a:p>
          <a:r>
            <a:rPr lang="el-GR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Διαθέσιμων πόρων</a:t>
          </a:r>
        </a:p>
      </dgm:t>
    </dgm:pt>
    <dgm:pt modelId="{EDB3A8BD-2947-401B-A8F7-C46072E91387}" type="parTrans" cxnId="{D363E810-CD23-483B-A666-8AFB34D13C23}">
      <dgm:prSet/>
      <dgm:spPr/>
      <dgm:t>
        <a:bodyPr/>
        <a:lstStyle/>
        <a:p>
          <a:endParaRPr lang="el-GR"/>
        </a:p>
      </dgm:t>
    </dgm:pt>
    <dgm:pt modelId="{BA204A71-DE2F-4350-8D4D-FA19B47A9E39}" type="sibTrans" cxnId="{D363E810-CD23-483B-A666-8AFB34D13C23}">
      <dgm:prSet/>
      <dgm:spPr/>
      <dgm:t>
        <a:bodyPr/>
        <a:lstStyle/>
        <a:p>
          <a:endParaRPr lang="el-GR"/>
        </a:p>
      </dgm:t>
    </dgm:pt>
    <dgm:pt modelId="{C4474A68-E02C-4A69-9139-DB77114BB9CA}">
      <dgm:prSet/>
      <dgm:spPr/>
      <dgm:t>
        <a:bodyPr/>
        <a:lstStyle/>
        <a:p>
          <a:r>
            <a:rPr lang="el-GR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8. Παραγωγή σχεδίου στρατηγικής</a:t>
          </a:r>
        </a:p>
      </dgm:t>
    </dgm:pt>
    <dgm:pt modelId="{53BE0DF8-4BD8-4DBD-8ECB-4AE7295C8028}" type="parTrans" cxnId="{B5FA303F-295A-4E2A-B8C6-BE97F9E578DC}">
      <dgm:prSet/>
      <dgm:spPr/>
      <dgm:t>
        <a:bodyPr/>
        <a:lstStyle/>
        <a:p>
          <a:endParaRPr lang="el-GR"/>
        </a:p>
      </dgm:t>
    </dgm:pt>
    <dgm:pt modelId="{BABF1648-A952-4092-9035-B100B9332181}" type="sibTrans" cxnId="{B5FA303F-295A-4E2A-B8C6-BE97F9E578DC}">
      <dgm:prSet/>
      <dgm:spPr/>
      <dgm:t>
        <a:bodyPr/>
        <a:lstStyle/>
        <a:p>
          <a:endParaRPr lang="el-GR"/>
        </a:p>
      </dgm:t>
    </dgm:pt>
    <dgm:pt modelId="{2A321E9A-39F9-4AC6-8D40-52D684572CAD}">
      <dgm:prSet custT="1"/>
      <dgm:spPr/>
      <dgm:t>
        <a:bodyPr/>
        <a:lstStyle/>
        <a:p>
          <a:r>
            <a:rPr lang="el-GR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3. Ευρεία διαβούλευση</a:t>
          </a:r>
          <a:endParaRPr lang="el-GR" sz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F1D99B3-C6BE-491B-B21E-1C92D62E7DCA}" type="parTrans" cxnId="{AD1B79AA-8A72-4775-8C87-FD80CEADE335}">
      <dgm:prSet/>
      <dgm:spPr/>
      <dgm:t>
        <a:bodyPr/>
        <a:lstStyle/>
        <a:p>
          <a:endParaRPr lang="el-GR"/>
        </a:p>
      </dgm:t>
    </dgm:pt>
    <dgm:pt modelId="{B790D7A0-4D9D-4F45-85FE-E20A69DA6240}" type="sibTrans" cxnId="{AD1B79AA-8A72-4775-8C87-FD80CEADE335}">
      <dgm:prSet/>
      <dgm:spPr/>
      <dgm:t>
        <a:bodyPr/>
        <a:lstStyle/>
        <a:p>
          <a:endParaRPr lang="el-GR"/>
        </a:p>
      </dgm:t>
    </dgm:pt>
    <dgm:pt modelId="{A96E9444-59C9-4C98-83E2-88BD0D29BC81}">
      <dgm:prSet custT="1"/>
      <dgm:spPr/>
      <dgm:t>
        <a:bodyPr/>
        <a:lstStyle/>
        <a:p>
          <a:r>
            <a:rPr lang="en-US" sz="12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5. </a:t>
          </a:r>
          <a:r>
            <a:rPr lang="el-GR" sz="12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προσδιορισμός ελλείψεων και πλεονασμάτων </a:t>
          </a:r>
          <a:endParaRPr lang="el-GR" sz="1200" b="1" dirty="0"/>
        </a:p>
      </dgm:t>
    </dgm:pt>
    <dgm:pt modelId="{93F4BFD4-4639-4DB4-9FF4-B0DB19935DCB}" type="parTrans" cxnId="{C0590FF2-1747-40E8-9E67-33CC1C0FAA3A}">
      <dgm:prSet/>
      <dgm:spPr/>
      <dgm:t>
        <a:bodyPr/>
        <a:lstStyle/>
        <a:p>
          <a:endParaRPr lang="el-GR"/>
        </a:p>
      </dgm:t>
    </dgm:pt>
    <dgm:pt modelId="{E549EC61-F5FB-4767-AFAD-548593B14602}" type="sibTrans" cxnId="{C0590FF2-1747-40E8-9E67-33CC1C0FAA3A}">
      <dgm:prSet/>
      <dgm:spPr/>
      <dgm:t>
        <a:bodyPr/>
        <a:lstStyle/>
        <a:p>
          <a:endParaRPr lang="el-GR"/>
        </a:p>
      </dgm:t>
    </dgm:pt>
    <dgm:pt modelId="{663DC83B-D824-4D2A-BF4B-6B9246E08D2B}">
      <dgm:prSet custT="1"/>
      <dgm:spPr/>
      <dgm:t>
        <a:bodyPr/>
        <a:lstStyle/>
        <a:p>
          <a:r>
            <a:rPr lang="el-GR" sz="12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4. Αξιολόγηση ζήτησης</a:t>
          </a:r>
          <a:endParaRPr lang="el-GR" sz="1200" dirty="0"/>
        </a:p>
      </dgm:t>
    </dgm:pt>
    <dgm:pt modelId="{B31EF2FB-74DC-4BCF-AD2F-F686F6313FE0}" type="parTrans" cxnId="{A5E88261-69E9-447F-9B02-AD4E17D88318}">
      <dgm:prSet/>
      <dgm:spPr/>
      <dgm:t>
        <a:bodyPr/>
        <a:lstStyle/>
        <a:p>
          <a:endParaRPr lang="el-GR"/>
        </a:p>
      </dgm:t>
    </dgm:pt>
    <dgm:pt modelId="{6AB9DF85-0B53-456B-BA18-17B87B457096}" type="sibTrans" cxnId="{A5E88261-69E9-447F-9B02-AD4E17D88318}">
      <dgm:prSet/>
      <dgm:spPr/>
      <dgm:t>
        <a:bodyPr/>
        <a:lstStyle/>
        <a:p>
          <a:endParaRPr lang="el-GR"/>
        </a:p>
      </dgm:t>
    </dgm:pt>
    <dgm:pt modelId="{2CFCCF7F-0E69-44D7-9999-0FDD01E4F70D}">
      <dgm:prSet custT="1"/>
      <dgm:spPr/>
      <dgm:t>
        <a:bodyPr/>
        <a:lstStyle/>
        <a:p>
          <a:r>
            <a:rPr lang="el-GR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7. Επιλογή διαχειριστικής προσέγγισης</a:t>
          </a:r>
        </a:p>
      </dgm:t>
    </dgm:pt>
    <dgm:pt modelId="{235A5DA3-E011-49AD-9C9B-9629D86B11A6}" type="parTrans" cxnId="{B0C0E2D6-DFEF-4942-8770-294120E184E6}">
      <dgm:prSet/>
      <dgm:spPr/>
      <dgm:t>
        <a:bodyPr/>
        <a:lstStyle/>
        <a:p>
          <a:endParaRPr lang="el-GR"/>
        </a:p>
      </dgm:t>
    </dgm:pt>
    <dgm:pt modelId="{F43C6A9A-7E93-4F71-8D0B-D24BE2BA7741}" type="sibTrans" cxnId="{B0C0E2D6-DFEF-4942-8770-294120E184E6}">
      <dgm:prSet/>
      <dgm:spPr/>
      <dgm:t>
        <a:bodyPr/>
        <a:lstStyle/>
        <a:p>
          <a:endParaRPr lang="el-GR"/>
        </a:p>
      </dgm:t>
    </dgm:pt>
    <dgm:pt modelId="{550B8F9A-0C71-4ABD-BC91-CC3F5C1054B7}">
      <dgm:prSet/>
      <dgm:spPr/>
    </dgm:pt>
    <dgm:pt modelId="{26C33675-656A-42CE-B88A-0BB06E19B078}" type="parTrans" cxnId="{48F70548-C081-4F10-8A0C-5C45A1168ECE}">
      <dgm:prSet/>
      <dgm:spPr/>
      <dgm:t>
        <a:bodyPr/>
        <a:lstStyle/>
        <a:p>
          <a:endParaRPr lang="el-GR"/>
        </a:p>
      </dgm:t>
    </dgm:pt>
    <dgm:pt modelId="{57295045-4DE3-4780-B6B9-EE1270ED698B}" type="sibTrans" cxnId="{48F70548-C081-4F10-8A0C-5C45A1168ECE}">
      <dgm:prSet/>
      <dgm:spPr/>
      <dgm:t>
        <a:bodyPr/>
        <a:lstStyle/>
        <a:p>
          <a:endParaRPr lang="el-GR"/>
        </a:p>
      </dgm:t>
    </dgm:pt>
    <dgm:pt modelId="{B64E0CBE-B6AC-4E5C-BCE8-B73AAB61843F}" type="pres">
      <dgm:prSet presAssocID="{62C8B36E-7340-4C5D-96A6-4783E2C7C07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F2A2917-AEE5-4A0E-A768-C45A61776A72}" type="pres">
      <dgm:prSet presAssocID="{91A2FB9F-A4C9-48A2-901C-23B693BDC8C8}" presName="centerShape" presStyleLbl="node0" presStyleIdx="0" presStyleCnt="1" custScaleX="161471" custScaleY="144366"/>
      <dgm:spPr/>
    </dgm:pt>
    <dgm:pt modelId="{EDD50D3E-25C9-4D22-B725-32DC4741D1BF}" type="pres">
      <dgm:prSet presAssocID="{67A58354-11FD-4D84-ABB8-3DE4A7C0F30D}" presName="node" presStyleLbl="node1" presStyleIdx="0" presStyleCnt="10" custScaleX="156226">
        <dgm:presLayoutVars>
          <dgm:bulletEnabled val="1"/>
        </dgm:presLayoutVars>
      </dgm:prSet>
      <dgm:spPr/>
    </dgm:pt>
    <dgm:pt modelId="{C7123991-9534-4A43-840D-27C6FB28AF9C}" type="pres">
      <dgm:prSet presAssocID="{67A58354-11FD-4D84-ABB8-3DE4A7C0F30D}" presName="dummy" presStyleCnt="0"/>
      <dgm:spPr/>
    </dgm:pt>
    <dgm:pt modelId="{8C7D6F2F-B619-476E-A54B-EA3E0F85E4BB}" type="pres">
      <dgm:prSet presAssocID="{A5ABB498-DFF0-49BF-8AF0-818CF3D7A360}" presName="sibTrans" presStyleLbl="sibTrans2D1" presStyleIdx="0" presStyleCnt="10"/>
      <dgm:spPr/>
    </dgm:pt>
    <dgm:pt modelId="{881B059B-B4BE-47F1-A69A-44B60089BBB7}" type="pres">
      <dgm:prSet presAssocID="{3820A78F-1A7E-4352-BBA8-E3EC650CEF0F}" presName="node" presStyleLbl="node1" presStyleIdx="1" presStyleCnt="10" custScaleX="170246" custScaleY="115309" custRadScaleRad="99442" custRadScaleInc="26825">
        <dgm:presLayoutVars>
          <dgm:bulletEnabled val="1"/>
        </dgm:presLayoutVars>
      </dgm:prSet>
      <dgm:spPr/>
    </dgm:pt>
    <dgm:pt modelId="{41801F7C-0A2D-411D-99AE-DB036A17DC7E}" type="pres">
      <dgm:prSet presAssocID="{3820A78F-1A7E-4352-BBA8-E3EC650CEF0F}" presName="dummy" presStyleCnt="0"/>
      <dgm:spPr/>
    </dgm:pt>
    <dgm:pt modelId="{417748BD-761A-4F42-A148-A71EDB9C3130}" type="pres">
      <dgm:prSet presAssocID="{519567BC-10DC-4F94-AF24-60E933C6E577}" presName="sibTrans" presStyleLbl="sibTrans2D1" presStyleIdx="1" presStyleCnt="10"/>
      <dgm:spPr/>
    </dgm:pt>
    <dgm:pt modelId="{A1FDD4E5-7872-49CF-8E86-1F5080AF147E}" type="pres">
      <dgm:prSet presAssocID="{2A321E9A-39F9-4AC6-8D40-52D684572CAD}" presName="node" presStyleLbl="node1" presStyleIdx="2" presStyleCnt="10" custScaleX="154627" custScaleY="104565">
        <dgm:presLayoutVars>
          <dgm:bulletEnabled val="1"/>
        </dgm:presLayoutVars>
      </dgm:prSet>
      <dgm:spPr/>
    </dgm:pt>
    <dgm:pt modelId="{1B7AE7E5-F273-4237-9EDB-EDBDBAE1F95C}" type="pres">
      <dgm:prSet presAssocID="{2A321E9A-39F9-4AC6-8D40-52D684572CAD}" presName="dummy" presStyleCnt="0"/>
      <dgm:spPr/>
    </dgm:pt>
    <dgm:pt modelId="{3316FDC4-28C6-4EC6-966C-4ABAC7B7FC51}" type="pres">
      <dgm:prSet presAssocID="{B790D7A0-4D9D-4F45-85FE-E20A69DA6240}" presName="sibTrans" presStyleLbl="sibTrans2D1" presStyleIdx="2" presStyleCnt="10"/>
      <dgm:spPr/>
    </dgm:pt>
    <dgm:pt modelId="{169CC8D2-A5A5-4C41-BDD1-34B4389151D2}" type="pres">
      <dgm:prSet presAssocID="{663DC83B-D824-4D2A-BF4B-6B9246E08D2B}" presName="node" presStyleLbl="node1" presStyleIdx="3" presStyleCnt="10" custScaleX="151807">
        <dgm:presLayoutVars>
          <dgm:bulletEnabled val="1"/>
        </dgm:presLayoutVars>
      </dgm:prSet>
      <dgm:spPr/>
    </dgm:pt>
    <dgm:pt modelId="{21CB89F2-E0DC-48B1-80D7-622F6156E354}" type="pres">
      <dgm:prSet presAssocID="{663DC83B-D824-4D2A-BF4B-6B9246E08D2B}" presName="dummy" presStyleCnt="0"/>
      <dgm:spPr/>
    </dgm:pt>
    <dgm:pt modelId="{9AFF42C0-48FC-455D-8DF3-0ED0037C4128}" type="pres">
      <dgm:prSet presAssocID="{6AB9DF85-0B53-456B-BA18-17B87B457096}" presName="sibTrans" presStyleLbl="sibTrans2D1" presStyleIdx="3" presStyleCnt="10"/>
      <dgm:spPr/>
    </dgm:pt>
    <dgm:pt modelId="{8A62E66A-CCCA-49C0-B670-DCE122FA1D2A}" type="pres">
      <dgm:prSet presAssocID="{A96E9444-59C9-4C98-83E2-88BD0D29BC81}" presName="node" presStyleLbl="node1" presStyleIdx="4" presStyleCnt="10" custScaleX="196781" custRadScaleRad="102177" custRadScaleInc="-35875">
        <dgm:presLayoutVars>
          <dgm:bulletEnabled val="1"/>
        </dgm:presLayoutVars>
      </dgm:prSet>
      <dgm:spPr/>
    </dgm:pt>
    <dgm:pt modelId="{767A9406-5F63-4223-977E-A491B968FFBA}" type="pres">
      <dgm:prSet presAssocID="{A96E9444-59C9-4C98-83E2-88BD0D29BC81}" presName="dummy" presStyleCnt="0"/>
      <dgm:spPr/>
    </dgm:pt>
    <dgm:pt modelId="{E5F4DA55-C869-40AF-81B3-919E6B96EC0D}" type="pres">
      <dgm:prSet presAssocID="{E549EC61-F5FB-4767-AFAD-548593B14602}" presName="sibTrans" presStyleLbl="sibTrans2D1" presStyleIdx="4" presStyleCnt="10"/>
      <dgm:spPr/>
    </dgm:pt>
    <dgm:pt modelId="{D3DD2E33-D065-41A2-A964-603B78A60425}" type="pres">
      <dgm:prSet presAssocID="{5FFA37D6-0396-48C2-927C-C08BF6B0B039}" presName="node" presStyleLbl="node1" presStyleIdx="5" presStyleCnt="10" custScaleX="183377">
        <dgm:presLayoutVars>
          <dgm:bulletEnabled val="1"/>
        </dgm:presLayoutVars>
      </dgm:prSet>
      <dgm:spPr/>
    </dgm:pt>
    <dgm:pt modelId="{51B5BAC3-9256-4ACA-8237-0DCF63C165E3}" type="pres">
      <dgm:prSet presAssocID="{5FFA37D6-0396-48C2-927C-C08BF6B0B039}" presName="dummy" presStyleCnt="0"/>
      <dgm:spPr/>
    </dgm:pt>
    <dgm:pt modelId="{D3497418-65F5-4DC5-AD80-244D6A20850C}" type="pres">
      <dgm:prSet presAssocID="{BA204A71-DE2F-4350-8D4D-FA19B47A9E39}" presName="sibTrans" presStyleLbl="sibTrans2D1" presStyleIdx="5" presStyleCnt="10"/>
      <dgm:spPr/>
    </dgm:pt>
    <dgm:pt modelId="{89F4948A-B228-47B6-9D1D-1C27BA359D9E}" type="pres">
      <dgm:prSet presAssocID="{2CFCCF7F-0E69-44D7-9999-0FDD01E4F70D}" presName="node" presStyleLbl="node1" presStyleIdx="6" presStyleCnt="10" custScaleX="205317" custRadScaleRad="101000" custRadScaleInc="37235">
        <dgm:presLayoutVars>
          <dgm:bulletEnabled val="1"/>
        </dgm:presLayoutVars>
      </dgm:prSet>
      <dgm:spPr/>
    </dgm:pt>
    <dgm:pt modelId="{F112145A-7D42-4E80-B17A-4DB22E8D1143}" type="pres">
      <dgm:prSet presAssocID="{2CFCCF7F-0E69-44D7-9999-0FDD01E4F70D}" presName="dummy" presStyleCnt="0"/>
      <dgm:spPr/>
    </dgm:pt>
    <dgm:pt modelId="{6D23D201-DC79-4279-995E-32FC77965CF5}" type="pres">
      <dgm:prSet presAssocID="{F43C6A9A-7E93-4F71-8D0B-D24BE2BA7741}" presName="sibTrans" presStyleLbl="sibTrans2D1" presStyleIdx="6" presStyleCnt="10"/>
      <dgm:spPr/>
    </dgm:pt>
    <dgm:pt modelId="{22DCDD94-0133-4523-AAE0-38B9DD24AA05}" type="pres">
      <dgm:prSet presAssocID="{C4474A68-E02C-4A69-9139-DB77114BB9CA}" presName="node" presStyleLbl="node1" presStyleIdx="7" presStyleCnt="10" custScaleX="226106">
        <dgm:presLayoutVars>
          <dgm:bulletEnabled val="1"/>
        </dgm:presLayoutVars>
      </dgm:prSet>
      <dgm:spPr/>
    </dgm:pt>
    <dgm:pt modelId="{48D3AB17-0B97-4523-B5EA-40E4F28F1993}" type="pres">
      <dgm:prSet presAssocID="{C4474A68-E02C-4A69-9139-DB77114BB9CA}" presName="dummy" presStyleCnt="0"/>
      <dgm:spPr/>
    </dgm:pt>
    <dgm:pt modelId="{2A8AD44E-F56F-4D60-B35A-B4FFD4EF52CF}" type="pres">
      <dgm:prSet presAssocID="{BABF1648-A952-4092-9035-B100B9332181}" presName="sibTrans" presStyleLbl="sibTrans2D1" presStyleIdx="7" presStyleCnt="10"/>
      <dgm:spPr/>
    </dgm:pt>
    <dgm:pt modelId="{D4EC897E-36FC-48B0-A605-AAE8D93AB756}" type="pres">
      <dgm:prSet presAssocID="{6A3569A8-74BB-4902-B42B-8DE68D4DEAFF}" presName="node" presStyleLbl="node1" presStyleIdx="8" presStyleCnt="10" custScaleX="230632">
        <dgm:presLayoutVars>
          <dgm:bulletEnabled val="1"/>
        </dgm:presLayoutVars>
      </dgm:prSet>
      <dgm:spPr/>
    </dgm:pt>
    <dgm:pt modelId="{6009F566-D1D8-4135-BBA7-76885CC0F3BC}" type="pres">
      <dgm:prSet presAssocID="{6A3569A8-74BB-4902-B42B-8DE68D4DEAFF}" presName="dummy" presStyleCnt="0"/>
      <dgm:spPr/>
    </dgm:pt>
    <dgm:pt modelId="{07BADB22-CBB3-4374-80B5-990F3B69588C}" type="pres">
      <dgm:prSet presAssocID="{19AAC422-FA37-470B-9BC9-2ADA858C5EAE}" presName="sibTrans" presStyleLbl="sibTrans2D1" presStyleIdx="8" presStyleCnt="10"/>
      <dgm:spPr/>
    </dgm:pt>
    <dgm:pt modelId="{43FD3EAE-32F8-4EE5-B43E-77256A50F6A2}" type="pres">
      <dgm:prSet presAssocID="{855768E7-77CF-48C6-B734-4AF5C4E303D0}" presName="node" presStyleLbl="node1" presStyleIdx="9" presStyleCnt="10" custScaleX="187826">
        <dgm:presLayoutVars>
          <dgm:bulletEnabled val="1"/>
        </dgm:presLayoutVars>
      </dgm:prSet>
      <dgm:spPr/>
    </dgm:pt>
    <dgm:pt modelId="{62191CE0-AE70-4561-9433-91655C0E58C1}" type="pres">
      <dgm:prSet presAssocID="{855768E7-77CF-48C6-B734-4AF5C4E303D0}" presName="dummy" presStyleCnt="0"/>
      <dgm:spPr/>
    </dgm:pt>
    <dgm:pt modelId="{3D94F25D-4FD0-4DDA-8F1A-CDBF927B35FD}" type="pres">
      <dgm:prSet presAssocID="{AF92E4FC-4900-493D-96BC-19697A3310D7}" presName="sibTrans" presStyleLbl="sibTrans2D1" presStyleIdx="9" presStyleCnt="10"/>
      <dgm:spPr/>
    </dgm:pt>
  </dgm:ptLst>
  <dgm:cxnLst>
    <dgm:cxn modelId="{0AD5A400-240E-4E17-ADBF-0CE7943EC34A}" type="presOf" srcId="{BA204A71-DE2F-4350-8D4D-FA19B47A9E39}" destId="{D3497418-65F5-4DC5-AD80-244D6A20850C}" srcOrd="0" destOrd="0" presId="urn:microsoft.com/office/officeart/2005/8/layout/radial6"/>
    <dgm:cxn modelId="{31FDF000-5932-4308-A260-4326E814B7AD}" type="presOf" srcId="{A5ABB498-DFF0-49BF-8AF0-818CF3D7A360}" destId="{8C7D6F2F-B619-476E-A54B-EA3E0F85E4BB}" srcOrd="0" destOrd="0" presId="urn:microsoft.com/office/officeart/2005/8/layout/radial6"/>
    <dgm:cxn modelId="{93A5AF07-D936-403B-95D5-6FAD2805E7E8}" type="presOf" srcId="{62C8B36E-7340-4C5D-96A6-4783E2C7C07A}" destId="{B64E0CBE-B6AC-4E5C-BCE8-B73AAB61843F}" srcOrd="0" destOrd="0" presId="urn:microsoft.com/office/officeart/2005/8/layout/radial6"/>
    <dgm:cxn modelId="{E6196109-0BE9-4F17-8383-A933D45057FF}" type="presOf" srcId="{67A58354-11FD-4D84-ABB8-3DE4A7C0F30D}" destId="{EDD50D3E-25C9-4D22-B725-32DC4741D1BF}" srcOrd="0" destOrd="0" presId="urn:microsoft.com/office/officeart/2005/8/layout/radial6"/>
    <dgm:cxn modelId="{532CEC09-7112-41DD-B110-795835A50C9E}" type="presOf" srcId="{A96E9444-59C9-4C98-83E2-88BD0D29BC81}" destId="{8A62E66A-CCCA-49C0-B670-DCE122FA1D2A}" srcOrd="0" destOrd="0" presId="urn:microsoft.com/office/officeart/2005/8/layout/radial6"/>
    <dgm:cxn modelId="{D363E810-CD23-483B-A666-8AFB34D13C23}" srcId="{91A2FB9F-A4C9-48A2-901C-23B693BDC8C8}" destId="{5FFA37D6-0396-48C2-927C-C08BF6B0B039}" srcOrd="5" destOrd="0" parTransId="{EDB3A8BD-2947-401B-A8F7-C46072E91387}" sibTransId="{BA204A71-DE2F-4350-8D4D-FA19B47A9E39}"/>
    <dgm:cxn modelId="{DCCD551A-24C4-40E5-A49B-DC292D951F92}" srcId="{91A2FB9F-A4C9-48A2-901C-23B693BDC8C8}" destId="{6A3569A8-74BB-4902-B42B-8DE68D4DEAFF}" srcOrd="8" destOrd="0" parTransId="{50E6266F-C650-46AC-8701-F2E56913AEF4}" sibTransId="{19AAC422-FA37-470B-9BC9-2ADA858C5EAE}"/>
    <dgm:cxn modelId="{EF1F1A35-EC5B-4436-8DF2-83C8F6EBFCB0}" type="presOf" srcId="{19AAC422-FA37-470B-9BC9-2ADA858C5EAE}" destId="{07BADB22-CBB3-4374-80B5-990F3B69588C}" srcOrd="0" destOrd="0" presId="urn:microsoft.com/office/officeart/2005/8/layout/radial6"/>
    <dgm:cxn modelId="{93A05A3C-5008-4034-9CAC-6EE079F935B8}" type="presOf" srcId="{E549EC61-F5FB-4767-AFAD-548593B14602}" destId="{E5F4DA55-C869-40AF-81B3-919E6B96EC0D}" srcOrd="0" destOrd="0" presId="urn:microsoft.com/office/officeart/2005/8/layout/radial6"/>
    <dgm:cxn modelId="{B5FA303F-295A-4E2A-B8C6-BE97F9E578DC}" srcId="{91A2FB9F-A4C9-48A2-901C-23B693BDC8C8}" destId="{C4474A68-E02C-4A69-9139-DB77114BB9CA}" srcOrd="7" destOrd="0" parTransId="{53BE0DF8-4BD8-4DBD-8ECB-4AE7295C8028}" sibTransId="{BABF1648-A952-4092-9035-B100B9332181}"/>
    <dgm:cxn modelId="{E4FB953F-9A2F-46DB-BE94-6C8FC695C144}" type="presOf" srcId="{5FFA37D6-0396-48C2-927C-C08BF6B0B039}" destId="{D3DD2E33-D065-41A2-A964-603B78A60425}" srcOrd="0" destOrd="0" presId="urn:microsoft.com/office/officeart/2005/8/layout/radial6"/>
    <dgm:cxn modelId="{A5E88261-69E9-447F-9B02-AD4E17D88318}" srcId="{91A2FB9F-A4C9-48A2-901C-23B693BDC8C8}" destId="{663DC83B-D824-4D2A-BF4B-6B9246E08D2B}" srcOrd="3" destOrd="0" parTransId="{B31EF2FB-74DC-4BCF-AD2F-F686F6313FE0}" sibTransId="{6AB9DF85-0B53-456B-BA18-17B87B457096}"/>
    <dgm:cxn modelId="{AB57BE62-45A4-4E2D-AE6B-EC3433D4C2B7}" srcId="{91A2FB9F-A4C9-48A2-901C-23B693BDC8C8}" destId="{67A58354-11FD-4D84-ABB8-3DE4A7C0F30D}" srcOrd="0" destOrd="0" parTransId="{C7E06313-085C-4E9A-B64B-7DB403496B25}" sibTransId="{A5ABB498-DFF0-49BF-8AF0-818CF3D7A360}"/>
    <dgm:cxn modelId="{2E80C062-DEFE-4C12-B96A-E7735530D1E6}" srcId="{91A2FB9F-A4C9-48A2-901C-23B693BDC8C8}" destId="{855768E7-77CF-48C6-B734-4AF5C4E303D0}" srcOrd="9" destOrd="0" parTransId="{1BAC7C5D-075D-43CB-B4ED-597692C97FA4}" sibTransId="{AF92E4FC-4900-493D-96BC-19697A3310D7}"/>
    <dgm:cxn modelId="{EE742664-A584-4FD7-817B-D74497BEDFBF}" type="presOf" srcId="{3820A78F-1A7E-4352-BBA8-E3EC650CEF0F}" destId="{881B059B-B4BE-47F1-A69A-44B60089BBB7}" srcOrd="0" destOrd="0" presId="urn:microsoft.com/office/officeart/2005/8/layout/radial6"/>
    <dgm:cxn modelId="{22FF3645-A1FF-4B32-9395-FF8B403AB727}" type="presOf" srcId="{F43C6A9A-7E93-4F71-8D0B-D24BE2BA7741}" destId="{6D23D201-DC79-4279-995E-32FC77965CF5}" srcOrd="0" destOrd="0" presId="urn:microsoft.com/office/officeart/2005/8/layout/radial6"/>
    <dgm:cxn modelId="{48F70548-C081-4F10-8A0C-5C45A1168ECE}" srcId="{62C8B36E-7340-4C5D-96A6-4783E2C7C07A}" destId="{550B8F9A-0C71-4ABD-BC91-CC3F5C1054B7}" srcOrd="1" destOrd="0" parTransId="{26C33675-656A-42CE-B88A-0BB06E19B078}" sibTransId="{57295045-4DE3-4780-B6B9-EE1270ED698B}"/>
    <dgm:cxn modelId="{E2BE5C68-BBCD-4FC2-A6E4-8D93E9EB2EFE}" type="presOf" srcId="{6A3569A8-74BB-4902-B42B-8DE68D4DEAFF}" destId="{D4EC897E-36FC-48B0-A605-AAE8D93AB756}" srcOrd="0" destOrd="0" presId="urn:microsoft.com/office/officeart/2005/8/layout/radial6"/>
    <dgm:cxn modelId="{B3D8B492-4373-40B1-B0F9-1BFFBA7BD2F3}" type="presOf" srcId="{B790D7A0-4D9D-4F45-85FE-E20A69DA6240}" destId="{3316FDC4-28C6-4EC6-966C-4ABAC7B7FC51}" srcOrd="0" destOrd="0" presId="urn:microsoft.com/office/officeart/2005/8/layout/radial6"/>
    <dgm:cxn modelId="{7542479C-8B7D-4EC1-B76A-605ACFFB0D10}" type="presOf" srcId="{2A321E9A-39F9-4AC6-8D40-52D684572CAD}" destId="{A1FDD4E5-7872-49CF-8E86-1F5080AF147E}" srcOrd="0" destOrd="0" presId="urn:microsoft.com/office/officeart/2005/8/layout/radial6"/>
    <dgm:cxn modelId="{75AEF79D-FCFE-447F-A7F2-01362D94C11A}" srcId="{91A2FB9F-A4C9-48A2-901C-23B693BDC8C8}" destId="{3820A78F-1A7E-4352-BBA8-E3EC650CEF0F}" srcOrd="1" destOrd="0" parTransId="{22167972-A055-4FED-9B8D-A4F9FDE030FC}" sibTransId="{519567BC-10DC-4F94-AF24-60E933C6E577}"/>
    <dgm:cxn modelId="{FE29CFA3-9220-407B-81DE-DB6CA9E221AF}" type="presOf" srcId="{855768E7-77CF-48C6-B734-4AF5C4E303D0}" destId="{43FD3EAE-32F8-4EE5-B43E-77256A50F6A2}" srcOrd="0" destOrd="0" presId="urn:microsoft.com/office/officeart/2005/8/layout/radial6"/>
    <dgm:cxn modelId="{AD1B79AA-8A72-4775-8C87-FD80CEADE335}" srcId="{91A2FB9F-A4C9-48A2-901C-23B693BDC8C8}" destId="{2A321E9A-39F9-4AC6-8D40-52D684572CAD}" srcOrd="2" destOrd="0" parTransId="{1F1D99B3-C6BE-491B-B21E-1C92D62E7DCA}" sibTransId="{B790D7A0-4D9D-4F45-85FE-E20A69DA6240}"/>
    <dgm:cxn modelId="{47AD2BBA-FCC8-4DD8-9EBA-6DF522328623}" type="presOf" srcId="{2CFCCF7F-0E69-44D7-9999-0FDD01E4F70D}" destId="{89F4948A-B228-47B6-9D1D-1C27BA359D9E}" srcOrd="0" destOrd="0" presId="urn:microsoft.com/office/officeart/2005/8/layout/radial6"/>
    <dgm:cxn modelId="{BD34E5C4-67D7-4C82-9719-19A7AD9A0B68}" type="presOf" srcId="{AF92E4FC-4900-493D-96BC-19697A3310D7}" destId="{3D94F25D-4FD0-4DDA-8F1A-CDBF927B35FD}" srcOrd="0" destOrd="0" presId="urn:microsoft.com/office/officeart/2005/8/layout/radial6"/>
    <dgm:cxn modelId="{BAF8AACB-7C9E-416E-84D7-8FAC66B35293}" srcId="{62C8B36E-7340-4C5D-96A6-4783E2C7C07A}" destId="{91A2FB9F-A4C9-48A2-901C-23B693BDC8C8}" srcOrd="0" destOrd="0" parTransId="{90CB3CA0-4ACB-4A2B-92C8-2A14D6CECDD6}" sibTransId="{67BAFA48-DAA2-4467-9529-AFB3B451A5F4}"/>
    <dgm:cxn modelId="{E25CD4D4-024C-495C-A4E5-9684ED9BF5B7}" type="presOf" srcId="{6AB9DF85-0B53-456B-BA18-17B87B457096}" destId="{9AFF42C0-48FC-455D-8DF3-0ED0037C4128}" srcOrd="0" destOrd="0" presId="urn:microsoft.com/office/officeart/2005/8/layout/radial6"/>
    <dgm:cxn modelId="{B0C0E2D6-DFEF-4942-8770-294120E184E6}" srcId="{91A2FB9F-A4C9-48A2-901C-23B693BDC8C8}" destId="{2CFCCF7F-0E69-44D7-9999-0FDD01E4F70D}" srcOrd="6" destOrd="0" parTransId="{235A5DA3-E011-49AD-9C9B-9629D86B11A6}" sibTransId="{F43C6A9A-7E93-4F71-8D0B-D24BE2BA7741}"/>
    <dgm:cxn modelId="{BC3449DC-160A-46C4-8763-AE3F88FA431A}" type="presOf" srcId="{519567BC-10DC-4F94-AF24-60E933C6E577}" destId="{417748BD-761A-4F42-A148-A71EDB9C3130}" srcOrd="0" destOrd="0" presId="urn:microsoft.com/office/officeart/2005/8/layout/radial6"/>
    <dgm:cxn modelId="{8A0E3FDF-6795-4944-A630-D986D82C89A7}" type="presOf" srcId="{C4474A68-E02C-4A69-9139-DB77114BB9CA}" destId="{22DCDD94-0133-4523-AAE0-38B9DD24AA05}" srcOrd="0" destOrd="0" presId="urn:microsoft.com/office/officeart/2005/8/layout/radial6"/>
    <dgm:cxn modelId="{C0590FF2-1747-40E8-9E67-33CC1C0FAA3A}" srcId="{91A2FB9F-A4C9-48A2-901C-23B693BDC8C8}" destId="{A96E9444-59C9-4C98-83E2-88BD0D29BC81}" srcOrd="4" destOrd="0" parTransId="{93F4BFD4-4639-4DB4-9FF4-B0DB19935DCB}" sibTransId="{E549EC61-F5FB-4767-AFAD-548593B14602}"/>
    <dgm:cxn modelId="{413071F2-16BE-4FD6-84BB-377992EAD1CB}" type="presOf" srcId="{BABF1648-A952-4092-9035-B100B9332181}" destId="{2A8AD44E-F56F-4D60-B35A-B4FFD4EF52CF}" srcOrd="0" destOrd="0" presId="urn:microsoft.com/office/officeart/2005/8/layout/radial6"/>
    <dgm:cxn modelId="{9A7F3CFA-C449-4981-B13A-3B6A401265C9}" type="presOf" srcId="{663DC83B-D824-4D2A-BF4B-6B9246E08D2B}" destId="{169CC8D2-A5A5-4C41-BDD1-34B4389151D2}" srcOrd="0" destOrd="0" presId="urn:microsoft.com/office/officeart/2005/8/layout/radial6"/>
    <dgm:cxn modelId="{A96C43FA-EF8F-4435-9A07-5A4A0F48FE85}" type="presOf" srcId="{91A2FB9F-A4C9-48A2-901C-23B693BDC8C8}" destId="{3F2A2917-AEE5-4A0E-A768-C45A61776A72}" srcOrd="0" destOrd="0" presId="urn:microsoft.com/office/officeart/2005/8/layout/radial6"/>
    <dgm:cxn modelId="{681F0AF5-06FD-46C1-A4E9-C315FA35B8A9}" type="presParOf" srcId="{B64E0CBE-B6AC-4E5C-BCE8-B73AAB61843F}" destId="{3F2A2917-AEE5-4A0E-A768-C45A61776A72}" srcOrd="0" destOrd="0" presId="urn:microsoft.com/office/officeart/2005/8/layout/radial6"/>
    <dgm:cxn modelId="{4558F6AC-98C0-48BA-B3B1-ECD7563735E6}" type="presParOf" srcId="{B64E0CBE-B6AC-4E5C-BCE8-B73AAB61843F}" destId="{EDD50D3E-25C9-4D22-B725-32DC4741D1BF}" srcOrd="1" destOrd="0" presId="urn:microsoft.com/office/officeart/2005/8/layout/radial6"/>
    <dgm:cxn modelId="{C5CE3F67-BB58-479C-8B8D-7E03A9B57AE4}" type="presParOf" srcId="{B64E0CBE-B6AC-4E5C-BCE8-B73AAB61843F}" destId="{C7123991-9534-4A43-840D-27C6FB28AF9C}" srcOrd="2" destOrd="0" presId="urn:microsoft.com/office/officeart/2005/8/layout/radial6"/>
    <dgm:cxn modelId="{859565A1-6EF7-438E-BF0E-B40F35B1634F}" type="presParOf" srcId="{B64E0CBE-B6AC-4E5C-BCE8-B73AAB61843F}" destId="{8C7D6F2F-B619-476E-A54B-EA3E0F85E4BB}" srcOrd="3" destOrd="0" presId="urn:microsoft.com/office/officeart/2005/8/layout/radial6"/>
    <dgm:cxn modelId="{C40A4F78-6EA9-4923-8A82-D4FFCBD1F1D4}" type="presParOf" srcId="{B64E0CBE-B6AC-4E5C-BCE8-B73AAB61843F}" destId="{881B059B-B4BE-47F1-A69A-44B60089BBB7}" srcOrd="4" destOrd="0" presId="urn:microsoft.com/office/officeart/2005/8/layout/radial6"/>
    <dgm:cxn modelId="{2ED45B99-55FB-4690-8D82-C700EDF0A96F}" type="presParOf" srcId="{B64E0CBE-B6AC-4E5C-BCE8-B73AAB61843F}" destId="{41801F7C-0A2D-411D-99AE-DB036A17DC7E}" srcOrd="5" destOrd="0" presId="urn:microsoft.com/office/officeart/2005/8/layout/radial6"/>
    <dgm:cxn modelId="{430E3388-E5B0-4476-8502-C4A35E5D3159}" type="presParOf" srcId="{B64E0CBE-B6AC-4E5C-BCE8-B73AAB61843F}" destId="{417748BD-761A-4F42-A148-A71EDB9C3130}" srcOrd="6" destOrd="0" presId="urn:microsoft.com/office/officeart/2005/8/layout/radial6"/>
    <dgm:cxn modelId="{2ED5537D-6808-4EE8-85E1-7B4AAFB88B09}" type="presParOf" srcId="{B64E0CBE-B6AC-4E5C-BCE8-B73AAB61843F}" destId="{A1FDD4E5-7872-49CF-8E86-1F5080AF147E}" srcOrd="7" destOrd="0" presId="urn:microsoft.com/office/officeart/2005/8/layout/radial6"/>
    <dgm:cxn modelId="{E3F4FB5A-FF30-4452-8E7C-38156A78A6BB}" type="presParOf" srcId="{B64E0CBE-B6AC-4E5C-BCE8-B73AAB61843F}" destId="{1B7AE7E5-F273-4237-9EDB-EDBDBAE1F95C}" srcOrd="8" destOrd="0" presId="urn:microsoft.com/office/officeart/2005/8/layout/radial6"/>
    <dgm:cxn modelId="{14EBD258-9E4D-44C5-A2B7-652F2124D830}" type="presParOf" srcId="{B64E0CBE-B6AC-4E5C-BCE8-B73AAB61843F}" destId="{3316FDC4-28C6-4EC6-966C-4ABAC7B7FC51}" srcOrd="9" destOrd="0" presId="urn:microsoft.com/office/officeart/2005/8/layout/radial6"/>
    <dgm:cxn modelId="{A44D617E-3090-4FB4-BF50-61557AA40ECE}" type="presParOf" srcId="{B64E0CBE-B6AC-4E5C-BCE8-B73AAB61843F}" destId="{169CC8D2-A5A5-4C41-BDD1-34B4389151D2}" srcOrd="10" destOrd="0" presId="urn:microsoft.com/office/officeart/2005/8/layout/radial6"/>
    <dgm:cxn modelId="{A9267FCC-7D19-469A-A7FE-3DF03B615CC7}" type="presParOf" srcId="{B64E0CBE-B6AC-4E5C-BCE8-B73AAB61843F}" destId="{21CB89F2-E0DC-48B1-80D7-622F6156E354}" srcOrd="11" destOrd="0" presId="urn:microsoft.com/office/officeart/2005/8/layout/radial6"/>
    <dgm:cxn modelId="{8401E63C-FA77-497B-930F-ED030636604E}" type="presParOf" srcId="{B64E0CBE-B6AC-4E5C-BCE8-B73AAB61843F}" destId="{9AFF42C0-48FC-455D-8DF3-0ED0037C4128}" srcOrd="12" destOrd="0" presId="urn:microsoft.com/office/officeart/2005/8/layout/radial6"/>
    <dgm:cxn modelId="{07C7A805-6B42-4A20-BEC6-D853B6590ECE}" type="presParOf" srcId="{B64E0CBE-B6AC-4E5C-BCE8-B73AAB61843F}" destId="{8A62E66A-CCCA-49C0-B670-DCE122FA1D2A}" srcOrd="13" destOrd="0" presId="urn:microsoft.com/office/officeart/2005/8/layout/radial6"/>
    <dgm:cxn modelId="{98912A20-60F9-4726-A5F5-4BF33B7DEECE}" type="presParOf" srcId="{B64E0CBE-B6AC-4E5C-BCE8-B73AAB61843F}" destId="{767A9406-5F63-4223-977E-A491B968FFBA}" srcOrd="14" destOrd="0" presId="urn:microsoft.com/office/officeart/2005/8/layout/radial6"/>
    <dgm:cxn modelId="{31B017AD-FD8F-4CB2-89CA-59127F27B8EC}" type="presParOf" srcId="{B64E0CBE-B6AC-4E5C-BCE8-B73AAB61843F}" destId="{E5F4DA55-C869-40AF-81B3-919E6B96EC0D}" srcOrd="15" destOrd="0" presId="urn:microsoft.com/office/officeart/2005/8/layout/radial6"/>
    <dgm:cxn modelId="{EDAA8D59-F053-492C-84CE-A993CBA9EB14}" type="presParOf" srcId="{B64E0CBE-B6AC-4E5C-BCE8-B73AAB61843F}" destId="{D3DD2E33-D065-41A2-A964-603B78A60425}" srcOrd="16" destOrd="0" presId="urn:microsoft.com/office/officeart/2005/8/layout/radial6"/>
    <dgm:cxn modelId="{E34279F2-CAB7-47BA-951E-5890C37A6A3D}" type="presParOf" srcId="{B64E0CBE-B6AC-4E5C-BCE8-B73AAB61843F}" destId="{51B5BAC3-9256-4ACA-8237-0DCF63C165E3}" srcOrd="17" destOrd="0" presId="urn:microsoft.com/office/officeart/2005/8/layout/radial6"/>
    <dgm:cxn modelId="{0A19AF25-AB0A-4F2A-8259-E1673729E550}" type="presParOf" srcId="{B64E0CBE-B6AC-4E5C-BCE8-B73AAB61843F}" destId="{D3497418-65F5-4DC5-AD80-244D6A20850C}" srcOrd="18" destOrd="0" presId="urn:microsoft.com/office/officeart/2005/8/layout/radial6"/>
    <dgm:cxn modelId="{C0360D9C-B712-4A7B-A1E1-61D1CF482760}" type="presParOf" srcId="{B64E0CBE-B6AC-4E5C-BCE8-B73AAB61843F}" destId="{89F4948A-B228-47B6-9D1D-1C27BA359D9E}" srcOrd="19" destOrd="0" presId="urn:microsoft.com/office/officeart/2005/8/layout/radial6"/>
    <dgm:cxn modelId="{366E89A2-82B3-4774-B341-F2161902FB48}" type="presParOf" srcId="{B64E0CBE-B6AC-4E5C-BCE8-B73AAB61843F}" destId="{F112145A-7D42-4E80-B17A-4DB22E8D1143}" srcOrd="20" destOrd="0" presId="urn:microsoft.com/office/officeart/2005/8/layout/radial6"/>
    <dgm:cxn modelId="{1190FDA0-4CC5-41F4-92F1-F6C451EB9445}" type="presParOf" srcId="{B64E0CBE-B6AC-4E5C-BCE8-B73AAB61843F}" destId="{6D23D201-DC79-4279-995E-32FC77965CF5}" srcOrd="21" destOrd="0" presId="urn:microsoft.com/office/officeart/2005/8/layout/radial6"/>
    <dgm:cxn modelId="{49756C8E-F01A-4CD4-88E8-33549E10604A}" type="presParOf" srcId="{B64E0CBE-B6AC-4E5C-BCE8-B73AAB61843F}" destId="{22DCDD94-0133-4523-AAE0-38B9DD24AA05}" srcOrd="22" destOrd="0" presId="urn:microsoft.com/office/officeart/2005/8/layout/radial6"/>
    <dgm:cxn modelId="{53237CD4-E421-4C06-8DEA-489EB3FD0F98}" type="presParOf" srcId="{B64E0CBE-B6AC-4E5C-BCE8-B73AAB61843F}" destId="{48D3AB17-0B97-4523-B5EA-40E4F28F1993}" srcOrd="23" destOrd="0" presId="urn:microsoft.com/office/officeart/2005/8/layout/radial6"/>
    <dgm:cxn modelId="{F020A4B4-AE04-4A1B-9199-3FE2D8CEBD6D}" type="presParOf" srcId="{B64E0CBE-B6AC-4E5C-BCE8-B73AAB61843F}" destId="{2A8AD44E-F56F-4D60-B35A-B4FFD4EF52CF}" srcOrd="24" destOrd="0" presId="urn:microsoft.com/office/officeart/2005/8/layout/radial6"/>
    <dgm:cxn modelId="{06DDEC7A-E979-444E-ADD5-2C0BC0B8674B}" type="presParOf" srcId="{B64E0CBE-B6AC-4E5C-BCE8-B73AAB61843F}" destId="{D4EC897E-36FC-48B0-A605-AAE8D93AB756}" srcOrd="25" destOrd="0" presId="urn:microsoft.com/office/officeart/2005/8/layout/radial6"/>
    <dgm:cxn modelId="{F7362769-47DD-443B-863C-FEE1E60C288C}" type="presParOf" srcId="{B64E0CBE-B6AC-4E5C-BCE8-B73AAB61843F}" destId="{6009F566-D1D8-4135-BBA7-76885CC0F3BC}" srcOrd="26" destOrd="0" presId="urn:microsoft.com/office/officeart/2005/8/layout/radial6"/>
    <dgm:cxn modelId="{C3AF2BF5-31C1-4B4F-9E8C-94B339878451}" type="presParOf" srcId="{B64E0CBE-B6AC-4E5C-BCE8-B73AAB61843F}" destId="{07BADB22-CBB3-4374-80B5-990F3B69588C}" srcOrd="27" destOrd="0" presId="urn:microsoft.com/office/officeart/2005/8/layout/radial6"/>
    <dgm:cxn modelId="{5AE00D05-E975-4A7B-BC81-D741A9035ED8}" type="presParOf" srcId="{B64E0CBE-B6AC-4E5C-BCE8-B73AAB61843F}" destId="{43FD3EAE-32F8-4EE5-B43E-77256A50F6A2}" srcOrd="28" destOrd="0" presId="urn:microsoft.com/office/officeart/2005/8/layout/radial6"/>
    <dgm:cxn modelId="{B246637E-5C2A-43F9-94A3-1ED9957F4365}" type="presParOf" srcId="{B64E0CBE-B6AC-4E5C-BCE8-B73AAB61843F}" destId="{62191CE0-AE70-4561-9433-91655C0E58C1}" srcOrd="29" destOrd="0" presId="urn:microsoft.com/office/officeart/2005/8/layout/radial6"/>
    <dgm:cxn modelId="{A9B23560-583D-473F-96CE-C1F17AC567A7}" type="presParOf" srcId="{B64E0CBE-B6AC-4E5C-BCE8-B73AAB61843F}" destId="{3D94F25D-4FD0-4DDA-8F1A-CDBF927B35FD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3CA20-6F27-40AE-9C04-8A10BAFD8A92}">
      <dsp:nvSpPr>
        <dsp:cNvPr id="0" name=""/>
        <dsp:cNvSpPr/>
      </dsp:nvSpPr>
      <dsp:spPr>
        <a:xfrm>
          <a:off x="0" y="0"/>
          <a:ext cx="6417642" cy="1096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1o </a:t>
          </a:r>
          <a:r>
            <a:rPr lang="el-GR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Στάδιο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Εφαρμογή φιλοσοφίας και στόχων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100" kern="1200" dirty="0"/>
        </a:p>
      </dsp:txBody>
      <dsp:txXfrm>
        <a:off x="1393147" y="0"/>
        <a:ext cx="5024494" cy="1096189"/>
      </dsp:txXfrm>
    </dsp:sp>
    <dsp:sp modelId="{AF9437DF-8DCB-43CD-A735-E19951D0BF5D}">
      <dsp:nvSpPr>
        <dsp:cNvPr id="0" name=""/>
        <dsp:cNvSpPr/>
      </dsp:nvSpPr>
      <dsp:spPr>
        <a:xfrm>
          <a:off x="174924" y="109618"/>
          <a:ext cx="1152916" cy="876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3BF51-9E75-4FEA-B872-789BF2A802E5}">
      <dsp:nvSpPr>
        <dsp:cNvPr id="0" name=""/>
        <dsp:cNvSpPr/>
      </dsp:nvSpPr>
      <dsp:spPr>
        <a:xfrm>
          <a:off x="0" y="1205808"/>
          <a:ext cx="6417642" cy="1096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r>
            <a:rPr lang="el-GR" sz="1800" b="1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ο</a:t>
          </a:r>
          <a:r>
            <a:rPr lang="el-GR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Στάδιο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Προσδιορισμός Χαρακτήρα του Προγράμματος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100" kern="1200" dirty="0"/>
        </a:p>
      </dsp:txBody>
      <dsp:txXfrm>
        <a:off x="1393147" y="1205808"/>
        <a:ext cx="5024494" cy="1096189"/>
      </dsp:txXfrm>
    </dsp:sp>
    <dsp:sp modelId="{EE896F00-5A55-416F-9473-41FD6270627D}">
      <dsp:nvSpPr>
        <dsp:cNvPr id="0" name=""/>
        <dsp:cNvSpPr/>
      </dsp:nvSpPr>
      <dsp:spPr>
        <a:xfrm>
          <a:off x="109618" y="1315427"/>
          <a:ext cx="1283528" cy="876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4F8DD-8FBF-4E53-8DC9-23DF40176EDD}">
      <dsp:nvSpPr>
        <dsp:cNvPr id="0" name=""/>
        <dsp:cNvSpPr/>
      </dsp:nvSpPr>
      <dsp:spPr>
        <a:xfrm>
          <a:off x="0" y="2411617"/>
          <a:ext cx="6417642" cy="1096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3</a:t>
          </a:r>
          <a:r>
            <a:rPr lang="el-GR" sz="1800" b="1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ο</a:t>
          </a:r>
          <a:r>
            <a:rPr lang="el-GR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Στάδιο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Συγκέντρωση στοιχείων για τους συμμετέχοντες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100" kern="1200"/>
        </a:p>
      </dsp:txBody>
      <dsp:txXfrm>
        <a:off x="1393147" y="2411617"/>
        <a:ext cx="5024494" cy="1096189"/>
      </dsp:txXfrm>
    </dsp:sp>
    <dsp:sp modelId="{35A3E1A8-F683-47EA-B51E-51ABF8FD3B4E}">
      <dsp:nvSpPr>
        <dsp:cNvPr id="0" name=""/>
        <dsp:cNvSpPr/>
      </dsp:nvSpPr>
      <dsp:spPr>
        <a:xfrm>
          <a:off x="109618" y="2521236"/>
          <a:ext cx="1283528" cy="876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892FC-DBF1-4A5B-969D-C2B62ACB239A}">
      <dsp:nvSpPr>
        <dsp:cNvPr id="0" name=""/>
        <dsp:cNvSpPr/>
      </dsp:nvSpPr>
      <dsp:spPr>
        <a:xfrm>
          <a:off x="0" y="3617425"/>
          <a:ext cx="6417642" cy="1096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4</a:t>
          </a:r>
          <a:r>
            <a:rPr lang="el-GR" sz="2500" b="1" kern="12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ο</a:t>
          </a:r>
          <a:r>
            <a:rPr lang="el-G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 Στάδιο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Κατασκευή προσχεδίου δράσης</a:t>
          </a:r>
        </a:p>
      </dsp:txBody>
      <dsp:txXfrm>
        <a:off x="1393147" y="3617425"/>
        <a:ext cx="5024494" cy="1096189"/>
      </dsp:txXfrm>
    </dsp:sp>
    <dsp:sp modelId="{A5EB06EC-2748-4264-948A-0B9FBF2F4D70}">
      <dsp:nvSpPr>
        <dsp:cNvPr id="0" name=""/>
        <dsp:cNvSpPr/>
      </dsp:nvSpPr>
      <dsp:spPr>
        <a:xfrm>
          <a:off x="109618" y="3727044"/>
          <a:ext cx="1283528" cy="876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03E8E-D204-4FE7-8662-DE32F1F6B063}">
      <dsp:nvSpPr>
        <dsp:cNvPr id="0" name=""/>
        <dsp:cNvSpPr/>
      </dsp:nvSpPr>
      <dsp:spPr>
        <a:xfrm>
          <a:off x="0" y="0"/>
          <a:ext cx="3036723" cy="6853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1</a:t>
          </a:r>
          <a:r>
            <a:rPr lang="el-GR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1.</a:t>
          </a:r>
          <a:r>
            <a:rPr lang="el-GR" sz="2800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Προετοιμασία</a:t>
          </a:r>
        </a:p>
      </dsp:txBody>
      <dsp:txXfrm>
        <a:off x="20073" y="20073"/>
        <a:ext cx="2633477" cy="645199"/>
      </dsp:txXfrm>
    </dsp:sp>
    <dsp:sp modelId="{1E7B6632-65C3-40D9-9E76-8D3F92BC2700}">
      <dsp:nvSpPr>
        <dsp:cNvPr id="0" name=""/>
        <dsp:cNvSpPr/>
      </dsp:nvSpPr>
      <dsp:spPr>
        <a:xfrm rot="10800000" flipV="1">
          <a:off x="247977" y="661699"/>
          <a:ext cx="3011926" cy="736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2. Διαβούλευση Α</a:t>
          </a:r>
        </a:p>
      </dsp:txBody>
      <dsp:txXfrm rot="-10800000">
        <a:off x="700243" y="683257"/>
        <a:ext cx="2538102" cy="692922"/>
      </dsp:txXfrm>
    </dsp:sp>
    <dsp:sp modelId="{8B4D660C-B3C1-4C5E-AE3B-86B8988EF0C3}">
      <dsp:nvSpPr>
        <dsp:cNvPr id="0" name=""/>
        <dsp:cNvSpPr/>
      </dsp:nvSpPr>
      <dsp:spPr>
        <a:xfrm rot="10800000" flipV="1">
          <a:off x="253486" y="1514752"/>
          <a:ext cx="3159198" cy="704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3. Ανάλυση</a:t>
          </a:r>
        </a:p>
      </dsp:txBody>
      <dsp:txXfrm rot="-10800000">
        <a:off x="725880" y="1535378"/>
        <a:ext cx="2666178" cy="662976"/>
      </dsp:txXfrm>
    </dsp:sp>
    <dsp:sp modelId="{6A81DF37-0DBA-476D-ACA9-19988DCF14C9}">
      <dsp:nvSpPr>
        <dsp:cNvPr id="0" name=""/>
        <dsp:cNvSpPr/>
      </dsp:nvSpPr>
      <dsp:spPr>
        <a:xfrm>
          <a:off x="579386" y="2257146"/>
          <a:ext cx="3218628" cy="722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>
              <a:latin typeface="Cambria" panose="02040503050406030204" pitchFamily="18" charset="0"/>
              <a:ea typeface="Cambria" panose="02040503050406030204" pitchFamily="18" charset="0"/>
            </a:rPr>
            <a:t>4.Δημιουργία</a:t>
          </a:r>
        </a:p>
      </dsp:txBody>
      <dsp:txXfrm>
        <a:off x="600541" y="2278301"/>
        <a:ext cx="2716051" cy="679988"/>
      </dsp:txXfrm>
    </dsp:sp>
    <dsp:sp modelId="{57A97A4C-3B83-49B5-A2B2-18288073CED1}">
      <dsp:nvSpPr>
        <dsp:cNvPr id="0" name=""/>
        <dsp:cNvSpPr/>
      </dsp:nvSpPr>
      <dsp:spPr>
        <a:xfrm>
          <a:off x="725021" y="3071744"/>
          <a:ext cx="3518551" cy="644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>
              <a:latin typeface="Cambria" panose="02040503050406030204" pitchFamily="18" charset="0"/>
              <a:ea typeface="Cambria" panose="02040503050406030204" pitchFamily="18" charset="0"/>
            </a:rPr>
            <a:t>5</a:t>
          </a:r>
          <a:r>
            <a:rPr lang="el-GR" sz="2800" kern="1200" dirty="0"/>
            <a:t> </a:t>
          </a:r>
          <a:r>
            <a:rPr lang="el-GR" sz="2800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Διαβούλευση Β</a:t>
          </a:r>
        </a:p>
      </dsp:txBody>
      <dsp:txXfrm>
        <a:off x="743894" y="3090617"/>
        <a:ext cx="2977649" cy="606618"/>
      </dsp:txXfrm>
    </dsp:sp>
    <dsp:sp modelId="{9AF05BD0-8188-479F-8054-D8209D64C683}">
      <dsp:nvSpPr>
        <dsp:cNvPr id="0" name=""/>
        <dsp:cNvSpPr/>
      </dsp:nvSpPr>
      <dsp:spPr>
        <a:xfrm rot="10800000" flipH="1" flipV="1">
          <a:off x="3086837" y="18707"/>
          <a:ext cx="1194597" cy="514906"/>
        </a:xfrm>
        <a:prstGeom prst="rightArrow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500" kern="1200" dirty="0"/>
        </a:p>
      </dsp:txBody>
      <dsp:txXfrm rot="-10800000">
        <a:off x="3086837" y="147434"/>
        <a:ext cx="1065871" cy="257453"/>
      </dsp:txXfrm>
    </dsp:sp>
    <dsp:sp modelId="{D9A8281F-95B1-4420-8259-92FA43167C92}">
      <dsp:nvSpPr>
        <dsp:cNvPr id="0" name=""/>
        <dsp:cNvSpPr/>
      </dsp:nvSpPr>
      <dsp:spPr>
        <a:xfrm rot="16200000">
          <a:off x="4062323" y="364291"/>
          <a:ext cx="481468" cy="147678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3500" kern="1200"/>
        </a:p>
      </dsp:txBody>
      <dsp:txXfrm>
        <a:off x="4111072" y="423873"/>
        <a:ext cx="264808" cy="1357624"/>
      </dsp:txXfrm>
    </dsp:sp>
    <dsp:sp modelId="{9A62C2E4-18B0-45AC-9803-F337460A6B06}">
      <dsp:nvSpPr>
        <dsp:cNvPr id="0" name=""/>
        <dsp:cNvSpPr/>
      </dsp:nvSpPr>
      <dsp:spPr>
        <a:xfrm rot="16200000">
          <a:off x="4263843" y="1096915"/>
          <a:ext cx="476598" cy="17783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3500" kern="1200"/>
        </a:p>
      </dsp:txBody>
      <dsp:txXfrm>
        <a:off x="4312099" y="1155894"/>
        <a:ext cx="262128" cy="1660357"/>
      </dsp:txXfrm>
    </dsp:sp>
    <dsp:sp modelId="{A812CB08-791B-4359-BF09-F5082C52DFEC}">
      <dsp:nvSpPr>
        <dsp:cNvPr id="0" name=""/>
        <dsp:cNvSpPr/>
      </dsp:nvSpPr>
      <dsp:spPr>
        <a:xfrm rot="16200000">
          <a:off x="4723915" y="1797452"/>
          <a:ext cx="474369" cy="19037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3500" kern="1200"/>
        </a:p>
      </dsp:txBody>
      <dsp:txXfrm>
        <a:off x="4771945" y="1856155"/>
        <a:ext cx="260903" cy="1786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4F25D-4FD0-4DDA-8F1A-CDBF927B35FD}">
      <dsp:nvSpPr>
        <dsp:cNvPr id="0" name=""/>
        <dsp:cNvSpPr/>
      </dsp:nvSpPr>
      <dsp:spPr>
        <a:xfrm>
          <a:off x="2727258" y="486181"/>
          <a:ext cx="5429866" cy="5429866"/>
        </a:xfrm>
        <a:prstGeom prst="blockArc">
          <a:avLst>
            <a:gd name="adj1" fmla="val 14040000"/>
            <a:gd name="adj2" fmla="val 16200000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ADB22-CBB3-4374-80B5-990F3B69588C}">
      <dsp:nvSpPr>
        <dsp:cNvPr id="0" name=""/>
        <dsp:cNvSpPr/>
      </dsp:nvSpPr>
      <dsp:spPr>
        <a:xfrm>
          <a:off x="2727258" y="486181"/>
          <a:ext cx="5429866" cy="5429866"/>
        </a:xfrm>
        <a:prstGeom prst="blockArc">
          <a:avLst>
            <a:gd name="adj1" fmla="val 11880000"/>
            <a:gd name="adj2" fmla="val 14040000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D44E-F56F-4D60-B35A-B4FFD4EF52CF}">
      <dsp:nvSpPr>
        <dsp:cNvPr id="0" name=""/>
        <dsp:cNvSpPr/>
      </dsp:nvSpPr>
      <dsp:spPr>
        <a:xfrm>
          <a:off x="2727258" y="486181"/>
          <a:ext cx="5429866" cy="5429866"/>
        </a:xfrm>
        <a:prstGeom prst="blockArc">
          <a:avLst>
            <a:gd name="adj1" fmla="val 9720000"/>
            <a:gd name="adj2" fmla="val 11880000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3D201-DC79-4279-995E-32FC77965CF5}">
      <dsp:nvSpPr>
        <dsp:cNvPr id="0" name=""/>
        <dsp:cNvSpPr/>
      </dsp:nvSpPr>
      <dsp:spPr>
        <a:xfrm>
          <a:off x="2742577" y="534903"/>
          <a:ext cx="5429866" cy="5429866"/>
        </a:xfrm>
        <a:prstGeom prst="blockArc">
          <a:avLst>
            <a:gd name="adj1" fmla="val 7883659"/>
            <a:gd name="adj2" fmla="val 9785578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97418-65F5-4DC5-AD80-244D6A20850C}">
      <dsp:nvSpPr>
        <dsp:cNvPr id="0" name=""/>
        <dsp:cNvSpPr/>
      </dsp:nvSpPr>
      <dsp:spPr>
        <a:xfrm>
          <a:off x="2686097" y="486497"/>
          <a:ext cx="5429866" cy="5429866"/>
        </a:xfrm>
        <a:prstGeom prst="blockArc">
          <a:avLst>
            <a:gd name="adj1" fmla="val 5347149"/>
            <a:gd name="adj2" fmla="val 7788149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4DA55-C869-40AF-81B3-919E6B96EC0D}">
      <dsp:nvSpPr>
        <dsp:cNvPr id="0" name=""/>
        <dsp:cNvSpPr/>
      </dsp:nvSpPr>
      <dsp:spPr>
        <a:xfrm>
          <a:off x="2816909" y="487682"/>
          <a:ext cx="5429866" cy="5429866"/>
        </a:xfrm>
        <a:prstGeom prst="blockArc">
          <a:avLst>
            <a:gd name="adj1" fmla="val 3068246"/>
            <a:gd name="adj2" fmla="val 5515131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F42C0-48FC-455D-8DF3-0ED0037C4128}">
      <dsp:nvSpPr>
        <dsp:cNvPr id="0" name=""/>
        <dsp:cNvSpPr/>
      </dsp:nvSpPr>
      <dsp:spPr>
        <a:xfrm>
          <a:off x="2695332" y="591796"/>
          <a:ext cx="5429866" cy="5429866"/>
        </a:xfrm>
        <a:prstGeom prst="blockArc">
          <a:avLst>
            <a:gd name="adj1" fmla="val 938323"/>
            <a:gd name="adj2" fmla="val 2862697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6FDC4-28C6-4EC6-966C-4ABAC7B7FC51}">
      <dsp:nvSpPr>
        <dsp:cNvPr id="0" name=""/>
        <dsp:cNvSpPr/>
      </dsp:nvSpPr>
      <dsp:spPr>
        <a:xfrm>
          <a:off x="2727258" y="486181"/>
          <a:ext cx="5429866" cy="5429866"/>
        </a:xfrm>
        <a:prstGeom prst="blockArc">
          <a:avLst>
            <a:gd name="adj1" fmla="val 20520000"/>
            <a:gd name="adj2" fmla="val 1080000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748BD-761A-4F42-A148-A71EDB9C3130}">
      <dsp:nvSpPr>
        <dsp:cNvPr id="0" name=""/>
        <dsp:cNvSpPr/>
      </dsp:nvSpPr>
      <dsp:spPr>
        <a:xfrm>
          <a:off x="2735931" y="512413"/>
          <a:ext cx="5429866" cy="5429866"/>
        </a:xfrm>
        <a:prstGeom prst="blockArc">
          <a:avLst>
            <a:gd name="adj1" fmla="val 18523217"/>
            <a:gd name="adj2" fmla="val 20484526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D6F2F-B619-476E-A54B-EA3E0F85E4BB}">
      <dsp:nvSpPr>
        <dsp:cNvPr id="0" name=""/>
        <dsp:cNvSpPr/>
      </dsp:nvSpPr>
      <dsp:spPr>
        <a:xfrm>
          <a:off x="2703601" y="486076"/>
          <a:ext cx="5429866" cy="5429866"/>
        </a:xfrm>
        <a:prstGeom prst="blockArc">
          <a:avLst>
            <a:gd name="adj1" fmla="val 16230375"/>
            <a:gd name="adj2" fmla="val 18576757"/>
            <a:gd name="adj3" fmla="val 27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A2917-AEE5-4A0E-A768-C45A61776A72}">
      <dsp:nvSpPr>
        <dsp:cNvPr id="0" name=""/>
        <dsp:cNvSpPr/>
      </dsp:nvSpPr>
      <dsp:spPr>
        <a:xfrm>
          <a:off x="4241037" y="2127201"/>
          <a:ext cx="2402308" cy="2147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highlight>
                <a:srgbClr val="0000FF"/>
              </a:highlight>
            </a:rPr>
            <a:t>Διαδικασία σχεδιασμού 10 σταδίων</a:t>
          </a:r>
        </a:p>
      </dsp:txBody>
      <dsp:txXfrm>
        <a:off x="4592847" y="2441743"/>
        <a:ext cx="1698688" cy="1518742"/>
      </dsp:txXfrm>
    </dsp:sp>
    <dsp:sp modelId="{EDD50D3E-25C9-4D22-B725-32DC4741D1BF}">
      <dsp:nvSpPr>
        <dsp:cNvPr id="0" name=""/>
        <dsp:cNvSpPr/>
      </dsp:nvSpPr>
      <dsp:spPr>
        <a:xfrm>
          <a:off x="4628695" y="2955"/>
          <a:ext cx="1626992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1.Εξέταση πολιτικών, σκοπού &amp; στόχων</a:t>
          </a:r>
        </a:p>
      </dsp:txBody>
      <dsp:txXfrm>
        <a:off x="4866962" y="155470"/>
        <a:ext cx="1150458" cy="736405"/>
      </dsp:txXfrm>
    </dsp:sp>
    <dsp:sp modelId="{881B059B-B4BE-47F1-A69A-44B60089BBB7}">
      <dsp:nvSpPr>
        <dsp:cNvPr id="0" name=""/>
        <dsp:cNvSpPr/>
      </dsp:nvSpPr>
      <dsp:spPr>
        <a:xfrm>
          <a:off x="6239153" y="537947"/>
          <a:ext cx="1773001" cy="12008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2. Εξέταση προβλέψεων</a:t>
          </a:r>
        </a:p>
      </dsp:txBody>
      <dsp:txXfrm>
        <a:off x="6498803" y="713810"/>
        <a:ext cx="1253701" cy="849142"/>
      </dsp:txXfrm>
    </dsp:sp>
    <dsp:sp modelId="{A1FDD4E5-7872-49CF-8E86-1F5080AF147E}">
      <dsp:nvSpPr>
        <dsp:cNvPr id="0" name=""/>
        <dsp:cNvSpPr/>
      </dsp:nvSpPr>
      <dsp:spPr>
        <a:xfrm>
          <a:off x="7183419" y="1829251"/>
          <a:ext cx="1610339" cy="10889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3. Ευρεία διαβούλευση</a:t>
          </a:r>
          <a:endParaRPr lang="el-GR" sz="1200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419248" y="1988728"/>
        <a:ext cx="1138681" cy="770022"/>
      </dsp:txXfrm>
    </dsp:sp>
    <dsp:sp modelId="{169CC8D2-A5A5-4C41-BDD1-34B4389151D2}">
      <dsp:nvSpPr>
        <dsp:cNvPr id="0" name=""/>
        <dsp:cNvSpPr/>
      </dsp:nvSpPr>
      <dsp:spPr>
        <a:xfrm>
          <a:off x="7198103" y="3507771"/>
          <a:ext cx="1580971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4. Αξιολόγηση ζήτησης</a:t>
          </a:r>
          <a:endParaRPr lang="el-GR" sz="1200" kern="1200" dirty="0"/>
        </a:p>
      </dsp:txBody>
      <dsp:txXfrm>
        <a:off x="7429631" y="3660286"/>
        <a:ext cx="1117915" cy="736405"/>
      </dsp:txXfrm>
    </dsp:sp>
    <dsp:sp modelId="{8A62E66A-CCCA-49C0-B670-DCE122FA1D2A}">
      <dsp:nvSpPr>
        <dsp:cNvPr id="0" name=""/>
        <dsp:cNvSpPr/>
      </dsp:nvSpPr>
      <dsp:spPr>
        <a:xfrm>
          <a:off x="6187142" y="4766696"/>
          <a:ext cx="2049346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5. </a:t>
          </a:r>
          <a:r>
            <a:rPr lang="el-GR" sz="1200" b="1" kern="12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προσδιορισμός ελλείψεων και πλεονασμάτων </a:t>
          </a:r>
          <a:endParaRPr lang="el-GR" sz="1200" b="1" kern="1200" dirty="0"/>
        </a:p>
      </dsp:txBody>
      <dsp:txXfrm>
        <a:off x="6487262" y="4919211"/>
        <a:ext cx="1449106" cy="736405"/>
      </dsp:txXfrm>
    </dsp:sp>
    <dsp:sp modelId="{D3DD2E33-D065-41A2-A964-603B78A60425}">
      <dsp:nvSpPr>
        <dsp:cNvPr id="0" name=""/>
        <dsp:cNvSpPr/>
      </dsp:nvSpPr>
      <dsp:spPr>
        <a:xfrm>
          <a:off x="4487315" y="5357838"/>
          <a:ext cx="1909752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6.</a:t>
          </a:r>
          <a:r>
            <a:rPr lang="el-GR" sz="14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Καθορισμός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Διαθέσιμων πόρων</a:t>
          </a:r>
        </a:p>
      </dsp:txBody>
      <dsp:txXfrm>
        <a:off x="4766992" y="5510353"/>
        <a:ext cx="1350398" cy="736405"/>
      </dsp:txXfrm>
    </dsp:sp>
    <dsp:sp modelId="{89F4948A-B228-47B6-9D1D-1C27BA359D9E}">
      <dsp:nvSpPr>
        <dsp:cNvPr id="0" name=""/>
        <dsp:cNvSpPr/>
      </dsp:nvSpPr>
      <dsp:spPr>
        <a:xfrm>
          <a:off x="2617963" y="4737673"/>
          <a:ext cx="2138243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7. Επιλογή διαχειριστικής προσέγγισης</a:t>
          </a:r>
        </a:p>
      </dsp:txBody>
      <dsp:txXfrm>
        <a:off x="2931101" y="4890188"/>
        <a:ext cx="1511967" cy="736405"/>
      </dsp:txXfrm>
    </dsp:sp>
    <dsp:sp modelId="{22DCDD94-0133-4523-AAE0-38B9DD24AA05}">
      <dsp:nvSpPr>
        <dsp:cNvPr id="0" name=""/>
        <dsp:cNvSpPr/>
      </dsp:nvSpPr>
      <dsp:spPr>
        <a:xfrm>
          <a:off x="1718419" y="3507771"/>
          <a:ext cx="2354747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8. Παραγωγή σχεδίου στρατηγικής</a:t>
          </a:r>
        </a:p>
      </dsp:txBody>
      <dsp:txXfrm>
        <a:off x="2063264" y="3660286"/>
        <a:ext cx="1665057" cy="736405"/>
      </dsp:txXfrm>
    </dsp:sp>
    <dsp:sp modelId="{D4EC897E-36FC-48B0-A605-AAE8D93AB756}">
      <dsp:nvSpPr>
        <dsp:cNvPr id="0" name=""/>
        <dsp:cNvSpPr/>
      </dsp:nvSpPr>
      <dsp:spPr>
        <a:xfrm>
          <a:off x="1694852" y="1853022"/>
          <a:ext cx="2401882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9. Σχέδιο ενεργειών</a:t>
          </a:r>
        </a:p>
      </dsp:txBody>
      <dsp:txXfrm>
        <a:off x="2046599" y="2005537"/>
        <a:ext cx="1698388" cy="736405"/>
      </dsp:txXfrm>
    </dsp:sp>
    <dsp:sp modelId="{43FD3EAE-32F8-4EE5-B43E-77256A50F6A2}">
      <dsp:nvSpPr>
        <dsp:cNvPr id="0" name=""/>
        <dsp:cNvSpPr/>
      </dsp:nvSpPr>
      <dsp:spPr>
        <a:xfrm>
          <a:off x="2890388" y="514301"/>
          <a:ext cx="1956086" cy="1041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10. Έλεγχος και αξιολόγηση</a:t>
          </a:r>
        </a:p>
      </dsp:txBody>
      <dsp:txXfrm>
        <a:off x="3176850" y="666816"/>
        <a:ext cx="1383162" cy="736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475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425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7706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9239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3213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4038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7996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4967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65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359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402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144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828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895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65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690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176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8A9281E-3552-4623-AA43-879347169CCF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7D1D09E-44B5-4C36-942F-7923A6EC8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1283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E8768033-8C11-4FE1-ADEE-61D576CEF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18E367-594B-95F4-FBC9-42B1FE36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4400">
                <a:latin typeface="Cambria" panose="02040503050406030204" pitchFamily="18" charset="0"/>
                <a:ea typeface="Cambria" panose="02040503050406030204" pitchFamily="18" charset="0"/>
              </a:rPr>
              <a:t>ΣΧΕΔΙΑΣΜΟΣ ΠΡΟΓΡΑΜΜΑΤΩΝ</a:t>
            </a:r>
            <a:br>
              <a:rPr lang="el-GR" sz="44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l-GR" sz="4400">
                <a:latin typeface="Cambria" panose="02040503050406030204" pitchFamily="18" charset="0"/>
                <a:ea typeface="Cambria" panose="02040503050406030204" pitchFamily="18" charset="0"/>
              </a:rPr>
              <a:t>ΚΙΝΗΤΙΚΗΣ ΑΝΑΨΥΧΗΣ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737F5E4-0BBA-0AC5-E9ED-42C7CBE2B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5097" y="5266394"/>
            <a:ext cx="5110851" cy="892182"/>
          </a:xfrm>
        </p:spPr>
        <p:txBody>
          <a:bodyPr>
            <a:normAutofit fontScale="85000" lnSpcReduction="10000"/>
          </a:bodyPr>
          <a:lstStyle/>
          <a:p>
            <a:r>
              <a:rPr lang="en-US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ΥΠΕ</a:t>
            </a:r>
            <a:r>
              <a:rPr lang="el-GR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Υ</a:t>
            </a:r>
            <a:r>
              <a:rPr lang="en-US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ΘΥΝΟΣ ΜΑΘ</a:t>
            </a:r>
            <a:r>
              <a:rPr lang="el-GR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Η</a:t>
            </a:r>
            <a:r>
              <a:rPr lang="en-US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ΜΑΤΟΣ:</a:t>
            </a:r>
            <a:r>
              <a:rPr lang="el-GR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l-G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Ι. ΑΥΘ</a:t>
            </a:r>
            <a:r>
              <a:rPr lang="el-GR" altLang="el-G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Ι</a:t>
            </a:r>
            <a:r>
              <a:rPr lang="en-US" altLang="el-G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ΝΟΣ</a:t>
            </a:r>
            <a:r>
              <a:rPr lang="el-GR" altLang="el-G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ΚΑΘΗΓΗΤΗΣ </a:t>
            </a:r>
          </a:p>
          <a:p>
            <a:r>
              <a:rPr lang="en-US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ΔΙΔ</a:t>
            </a:r>
            <a:r>
              <a:rPr lang="el-GR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ΣΚΩΝ:</a:t>
            </a:r>
            <a:r>
              <a:rPr lang="el-GR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altLang="el-G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ΘΑΜΝΟΠΟΥΛΟΣ ΙΩΑΝΝΗΣ</a:t>
            </a:r>
            <a:r>
              <a:rPr lang="en-US" altLang="el-G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PHD</a:t>
            </a:r>
            <a:r>
              <a:rPr lang="el-GR" altLang="el-G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l-G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l-GR" dirty="0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F018DD30-4459-4EF1-A5AB-32FAAEBDF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550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1">
            <a:extLst>
              <a:ext uri="{FF2B5EF4-FFF2-40B4-BE49-F238E27FC236}">
                <a16:creationId xmlns:a16="http://schemas.microsoft.com/office/drawing/2014/main" id="{3D799F10-53D7-4009-F20A-CAB82ACCE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6" r="-2" b="20363"/>
          <a:stretch/>
        </p:blipFill>
        <p:spPr bwMode="auto">
          <a:xfrm>
            <a:off x="482957" y="906890"/>
            <a:ext cx="2642815" cy="20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06CB2FFA-4041-D6B1-4B4F-864AD701D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r="1" b="14354"/>
          <a:stretch/>
        </p:blipFill>
        <p:spPr bwMode="auto">
          <a:xfrm>
            <a:off x="3286644" y="906899"/>
            <a:ext cx="2642816" cy="20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Εκπαιδευτικό σεμινάριο: &quot;Άτομα με κινητική αναπηρία: Σχεδιασμός και  εφαρμογή προγραμμάτων ενσωμάτωσης&quot; - Animus">
            <a:extLst>
              <a:ext uri="{FF2B5EF4-FFF2-40B4-BE49-F238E27FC236}">
                <a16:creationId xmlns:a16="http://schemas.microsoft.com/office/drawing/2014/main" id="{E7D53F9F-D1F4-9656-A070-11EA05A25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1" b="4780"/>
          <a:stretch/>
        </p:blipFill>
        <p:spPr bwMode="auto">
          <a:xfrm>
            <a:off x="798648" y="3509434"/>
            <a:ext cx="4815124" cy="27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8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23956A-27EA-233B-15E9-E5C52877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Ο </a:t>
            </a: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σχεδιασμΟς</a:t>
            </a: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 για </a:t>
            </a: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νεες</a:t>
            </a: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εγκαταστασεις</a:t>
            </a: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αναψυχΗς</a:t>
            </a: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ανοιχτοΥ</a:t>
            </a: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τΥπου</a:t>
            </a:r>
            <a:b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πρεπει</a:t>
            </a: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 να </a:t>
            </a:r>
            <a:r>
              <a:rPr lang="el-GR" sz="3000" err="1">
                <a:latin typeface="Cambria" panose="02040503050406030204" pitchFamily="18" charset="0"/>
                <a:ea typeface="Cambria" panose="02040503050406030204" pitchFamily="18" charset="0"/>
              </a:rPr>
              <a:t>περΙλαμβανει</a:t>
            </a:r>
            <a:r>
              <a:rPr lang="el-GR" sz="300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AF353B-EFDB-6268-A31A-ED1AC37A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182" y="2695352"/>
            <a:ext cx="5122606" cy="404568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ΤΗΝ ΠΡΟΣΒΑΣΗ ΜΕ ΠΕΡΠΑΤΗΜΑ, ΠΟΔΗΛΑΤΟ, ΜΜΜ ΚΑΙ ΑΜΕΑ</a:t>
            </a:r>
          </a:p>
          <a:p>
            <a:pPr>
              <a:lnSpc>
                <a:spcPct val="90000"/>
              </a:lnSpc>
            </a:pP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ΤΗΝ ΑΠΟΤΡΟΠΗ ΑΠΩΛΕΙΑΣ «ΑΝΕΣΕΩΝ» ΤΩΝ ΚΑΤΟΙΚΩΝ ΤΗΣ ΠΕΡΙΟΧΗΣ</a:t>
            </a:r>
          </a:p>
          <a:p>
            <a:pPr>
              <a:lnSpc>
                <a:spcPct val="90000"/>
              </a:lnSpc>
            </a:pP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ΤΗΝ ΑΠΟΤΡΟΠΗ ΔΙΑΤΑΡΑΞΗΣ ΤΟΥ ΟΙΚΟΣΥΣΤΗΜΑΤΟΣ ΤΗΣ ΠΕΡΙΟΧΗΣ</a:t>
            </a:r>
          </a:p>
          <a:p>
            <a:pPr>
              <a:lnSpc>
                <a:spcPct val="90000"/>
              </a:lnSpc>
            </a:pP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ΒΕΛΤΙΩΣΗ ΤΟΥ ΔΗΜΟΣΙΟΥ ΧΩΡΟΥ</a:t>
            </a:r>
            <a:r>
              <a:rPr lang="en-US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</a:t>
            </a: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ΚΑΛΑΙΣΘΗΤΟ ΑΡΧΙΤΕΚΤΟΝΙΚΟ ΣΧΕΔΙΑΣΜΟ ΠΟΥ ΠΡΑΡΜΟΖΕΤΑΙ ΣΤΟ ΦΥΣΙΚΟ ΤΟΠΙΟ</a:t>
            </a:r>
          </a:p>
          <a:p>
            <a:pPr>
              <a:lnSpc>
                <a:spcPct val="90000"/>
              </a:lnSpc>
            </a:pP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ΤΗΝ ΕΞΕΤΑΣΗ ΘΕΜΑΤΩΝ ΑΣΦΑΛΕΙΑΣ ΚΑΙ ΠΡΟΣΤΑΣΙΑΣ, ΕΙΔΙΚΑ ΓΙΑ ΠΑΙΔΙΑ</a:t>
            </a:r>
          </a:p>
          <a:p>
            <a:pPr>
              <a:lnSpc>
                <a:spcPct val="90000"/>
              </a:lnSpc>
            </a:pP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ΤΗΝ ΑΞΙΟΛΟΓΗΣΗ ΤΗΣ ΕΠΙΔΡΑΣΗΣ ΤΩΝ ΕΓΚΑΤΑΣΤΑΣΕΩΝ ΣΤΗΝ ΚΟΙΝΩΝΙΚΗ ΕΝΣΩΜΑΤΩΣΗ</a:t>
            </a:r>
          </a:p>
          <a:p>
            <a:pPr>
              <a:lnSpc>
                <a:spcPct val="90000"/>
              </a:lnSpc>
            </a:pPr>
            <a:r>
              <a:rPr lang="el-GR" sz="1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ΤΗΝ ΕΞΕΤΑΣΗ ΤΩΝ ΑΝΑΓΚΩΝ ΑΝΑΨΥΧΗΣ ΤΩΝ ΚΑΤΟΙΚΩΝ ΚΑΙ ΕΠΙΣΚΕΠΤΩΝ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(TORKILDSEN, 2011)</a:t>
            </a:r>
            <a:endParaRPr lang="el-GR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Σεμινάριο κινητικής αναπηρίας σε περιβάλλον κατασκήνωσης | xronos.gr">
            <a:extLst>
              <a:ext uri="{FF2B5EF4-FFF2-40B4-BE49-F238E27FC236}">
                <a16:creationId xmlns:a16="http://schemas.microsoft.com/office/drawing/2014/main" id="{B6BB7167-065C-6AB2-1293-24BDEB929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909" y="1477853"/>
            <a:ext cx="5451627" cy="4577376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26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048684-DF1C-24F5-DDFE-35BE45A9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159" y="114300"/>
            <a:ext cx="9905998" cy="1905000"/>
          </a:xfrm>
        </p:spPr>
        <p:txBody>
          <a:bodyPr/>
          <a:lstStyle/>
          <a:p>
            <a:pPr algn="ctr"/>
            <a:r>
              <a:rPr lang="el-GR" dirty="0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ένα ΤΟΠΙΚΟ ΠΛΑΣΙΟ ΑΝΑΠΤΥΞΗΣ ΑΠΟΤΕΛΕΙΤΑΙ ΑΠΟ ΈΝΑ ΣΥΝΟΛΟ ΓΡΑΠΤΩΝ ΚΕΙΜΕΝΩΝ ΠΟΥ ΠΕΡΛΑΜΒΑΝΟΥΝ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3415CE6-60AB-2BC2-0058-88A3D3B5B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18" y="2515745"/>
            <a:ext cx="6572548" cy="3124201"/>
          </a:xfrm>
        </p:spPr>
        <p:txBody>
          <a:bodyPr>
            <a:normAutofit fontScale="92500" lnSpcReduction="20000"/>
          </a:bodyPr>
          <a:lstStyle/>
          <a:p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ΤΙΣ ΣΤΡΑΤΗΓΙΚΕΣ</a:t>
            </a:r>
          </a:p>
          <a:p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ΤΟΥΣ ΣΤΟΧΟΥΣ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ΕΝΑΝ ΧΑΡΤΗ ΠΟΥ ΠΡΟΣΔΙΟΡΙΖΕΙ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ΟΛΕΣ ΤΙΣ ΕΙΔΙΚΕΣ ΠΟΛΙΤΙΚΕΣ ΤΟΥ ΧΩΡΟΥ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ΜΙΑ ΔΗΛΩΣΗ ΓΙΑ ΤΟ ΠΩΣ Η ΤΟΠΙΚΗ ΚΟΙΝΩΝΙΑ ΕΜΠΛΕΚΕΤΑΙ ΣΕ ΚΑΘΕ ΕΝΑ ΑΠΟ ΑΥΤΑ</a:t>
            </a:r>
          </a:p>
          <a:p>
            <a:r>
              <a:rPr lang="el-GR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ΜΙΑ ΕΤΗΣΙΑ ΑΝΑΦΟΡΑ ΑΞΙΟΛΟΓΗΣΗΣ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(TORKILDSEN, 2011)</a:t>
            </a:r>
            <a:endParaRPr lang="el-GR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l-GR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4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7F9AAC-A615-F183-AD7B-D8865AB3E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2370137"/>
            <a:ext cx="3643674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400" b="1" cap="none" dirty="0">
                <a:latin typeface="Cambria" panose="02040503050406030204" pitchFamily="18" charset="0"/>
                <a:ea typeface="Cambria" panose="02040503050406030204" pitchFamily="18" charset="0"/>
              </a:rPr>
              <a:t>Η ΑΝΑΠΤΥΞΗ ΤΟΠΙΚΗΣ ΣΤΡΑΤΗΓΙΚΗΣ ΕΙΝΑΙ ΕΝΑ ΣΥΝΘΕΤΟ ΚΑΘΗΚΟΝ ΚΑΙ ΧΡΕΙΑΖΕΤΑΙ ΧΡΟΝΟ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D90E2121-7E8D-8906-D98A-C7A3AD7E2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3074" name="Picture 2" descr="Στρατηγική Συμβουλευτική - Resolute Group">
            <a:extLst>
              <a:ext uri="{FF2B5EF4-FFF2-40B4-BE49-F238E27FC236}">
                <a16:creationId xmlns:a16="http://schemas.microsoft.com/office/drawing/2014/main" id="{32FE4048-A9B0-4765-FA6B-E8DADFD16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92" b="1"/>
          <a:stretch/>
        </p:blipFill>
        <p:spPr bwMode="auto"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5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B375CB-29D4-2E0A-D97A-3C3CF78D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9" y="1"/>
            <a:ext cx="2914650" cy="985586"/>
          </a:xfrm>
        </p:spPr>
        <p:txBody>
          <a:bodyPr>
            <a:normAutofit/>
          </a:bodyPr>
          <a:lstStyle/>
          <a:p>
            <a:r>
              <a:rPr lang="el-GR" sz="1800" dirty="0" err="1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Διαδικασια</a:t>
            </a:r>
            <a:r>
              <a:rPr lang="el-GR" sz="1800" dirty="0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800" dirty="0" err="1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αναπτυξησ</a:t>
            </a:r>
            <a:r>
              <a:rPr lang="el-GR" sz="1800" dirty="0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800" dirty="0" err="1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στρατηγικησ</a:t>
            </a:r>
            <a:r>
              <a:rPr lang="el-GR" sz="1800" dirty="0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l-GR" sz="1800" dirty="0" err="1">
                <a:highlight>
                  <a:srgbClr val="0000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σταδιων</a:t>
            </a:r>
            <a:endParaRPr lang="el-GR" sz="1800" dirty="0">
              <a:highlight>
                <a:srgbClr val="0000FF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Θέση περιεχομένου 5">
            <a:extLst>
              <a:ext uri="{FF2B5EF4-FFF2-40B4-BE49-F238E27FC236}">
                <a16:creationId xmlns:a16="http://schemas.microsoft.com/office/drawing/2014/main" id="{5ED851B4-A3CE-00E2-C161-91C3F63A7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814206"/>
              </p:ext>
            </p:extLst>
          </p:nvPr>
        </p:nvGraphicFramePr>
        <p:xfrm>
          <a:off x="130627" y="1059719"/>
          <a:ext cx="10916784" cy="490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5DA456B-766C-D00C-9414-E7AFC869E6C6}"/>
              </a:ext>
            </a:extLst>
          </p:cNvPr>
          <p:cNvSpPr/>
          <p:nvPr/>
        </p:nvSpPr>
        <p:spPr>
          <a:xfrm>
            <a:off x="1138834" y="4833625"/>
            <a:ext cx="3509168" cy="7072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Ολοκλήρωση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93536EF-BA4B-CD85-93DA-B0D419C8C4B2}"/>
              </a:ext>
            </a:extLst>
          </p:cNvPr>
          <p:cNvSpPr/>
          <p:nvPr/>
        </p:nvSpPr>
        <p:spPr>
          <a:xfrm>
            <a:off x="1350169" y="5614988"/>
            <a:ext cx="3586162" cy="8018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Λανσάρισμα</a:t>
            </a:r>
          </a:p>
          <a:p>
            <a:pPr algn="ctr"/>
            <a:r>
              <a:rPr lang="el-GR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Έναρξη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1D682E0B-4FBE-8BC7-FDA5-886033F920DA}"/>
              </a:ext>
            </a:extLst>
          </p:cNvPr>
          <p:cNvSpPr/>
          <p:nvPr/>
        </p:nvSpPr>
        <p:spPr>
          <a:xfrm>
            <a:off x="4507706" y="241382"/>
            <a:ext cx="6246811" cy="15972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Δημιουργία ομάδας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Συμφωνία πεδίου εφαρμογής στρατηγικής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Κατανομή πόρων</a:t>
            </a:r>
            <a:endParaRPr lang="en-US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Αξιολόγηση της σύντομης έκθεσης από τα μέλη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Καθορισμός πλαισίου</a:t>
            </a:r>
            <a:r>
              <a:rPr lang="en-US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που περιλαμβάνει ανασκόπηση άλλων στρατηγικών και σχεδίων</a:t>
            </a:r>
            <a:endParaRPr lang="en-US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Πρόβλεψη</a:t>
            </a:r>
            <a:r>
              <a:rPr lang="en-US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βασικών ζητημάτων</a:t>
            </a:r>
          </a:p>
          <a:p>
            <a:pPr algn="ctr"/>
            <a:endParaRPr lang="el-GR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BB26E5BD-CBF9-AAAA-88E5-29F9937AF5CC}"/>
              </a:ext>
            </a:extLst>
          </p:cNvPr>
          <p:cNvSpPr/>
          <p:nvPr/>
        </p:nvSpPr>
        <p:spPr>
          <a:xfrm>
            <a:off x="5278833" y="1689282"/>
            <a:ext cx="5915025" cy="9021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Συμφωνία της φύσης και της έκτασης των διαβουλεύσεων και της έρευνας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Διεξαγωγή διαβουλεύσεων, έρευνας και ελέγχου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Έλεγχος βασικών ζητημάτων</a:t>
            </a:r>
            <a:endParaRPr lang="en-US" sz="12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l-GR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BC6E1D19-3839-45D3-80F4-F0F41CCC091F}"/>
              </a:ext>
            </a:extLst>
          </p:cNvPr>
          <p:cNvSpPr/>
          <p:nvPr/>
        </p:nvSpPr>
        <p:spPr>
          <a:xfrm>
            <a:off x="5639367" y="2528528"/>
            <a:ext cx="5915025" cy="9021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Ανάλυση των διαβουλεύσεων και της έρευνας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Ανάλυση των αναγκών της κοινότητας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Ταυτοποίηση των βασικών ζητημάτων καθορισμός προτεραιοτήτων και ανασκόπηση μηχανισμών</a:t>
            </a:r>
            <a:endParaRPr lang="en-US" sz="1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l-GR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FDBE8596-3FA8-6BB3-005A-F9AA09EEA371}"/>
              </a:ext>
            </a:extLst>
          </p:cNvPr>
          <p:cNvSpPr/>
          <p:nvPr/>
        </p:nvSpPr>
        <p:spPr>
          <a:xfrm>
            <a:off x="6094412" y="3429000"/>
            <a:ext cx="5832023" cy="6915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Συγγραφή προσχεδίου  στρατηγικής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υιοθέτηση από την πολιτική διαχείριση</a:t>
            </a: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του προσχεδίου διαβουλεύσεων</a:t>
            </a:r>
          </a:p>
          <a:p>
            <a:pPr algn="ctr"/>
            <a:endParaRPr lang="el-GR" dirty="0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F12FF503-F303-E62D-1C4E-46CCAFCC6E2B}"/>
              </a:ext>
            </a:extLst>
          </p:cNvPr>
          <p:cNvSpPr/>
          <p:nvPr/>
        </p:nvSpPr>
        <p:spPr>
          <a:xfrm>
            <a:off x="4593574" y="4214812"/>
            <a:ext cx="1821371" cy="5786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2F4AFF4E-220C-6F9A-B028-E9F6D0B0A930}"/>
              </a:ext>
            </a:extLst>
          </p:cNvPr>
          <p:cNvSpPr/>
          <p:nvPr/>
        </p:nvSpPr>
        <p:spPr>
          <a:xfrm>
            <a:off x="6414945" y="4120567"/>
            <a:ext cx="5691188" cy="6915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Διανομή προσχεδίου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Διαβουλεύσεις με την κοινότητα, ιδιωτικό τομέα και άλλους φορείς</a:t>
            </a:r>
          </a:p>
          <a:p>
            <a:pPr algn="ctr"/>
            <a:endParaRPr lang="el-GR" dirty="0"/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1E44F3AF-4835-BE7F-1080-7BEB2E94C4EC}"/>
              </a:ext>
            </a:extLst>
          </p:cNvPr>
          <p:cNvSpPr/>
          <p:nvPr/>
        </p:nvSpPr>
        <p:spPr>
          <a:xfrm>
            <a:off x="4745523" y="4915308"/>
            <a:ext cx="1821371" cy="5786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90754E47-39CA-2029-F1DA-58604FD7D154}"/>
              </a:ext>
            </a:extLst>
          </p:cNvPr>
          <p:cNvSpPr/>
          <p:nvPr/>
        </p:nvSpPr>
        <p:spPr>
          <a:xfrm>
            <a:off x="6566894" y="4833625"/>
            <a:ext cx="5539239" cy="7908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Εξέταση</a:t>
            </a:r>
            <a:r>
              <a:rPr lang="en-US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της ανταπόκρισης του προσχεδίου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Επανεξέταση στρατηγικής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Επίσημη υιοθέτηση στρατηγικής από το </a:t>
            </a:r>
            <a:r>
              <a:rPr lang="el-GR" sz="1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Δημ</a:t>
            </a:r>
            <a:r>
              <a:rPr lang="el-GR" sz="1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Συμβούλιο</a:t>
            </a:r>
          </a:p>
          <a:p>
            <a:pPr algn="ctr"/>
            <a:endParaRPr lang="el-GR" dirty="0"/>
          </a:p>
        </p:txBody>
      </p:sp>
      <p:sp>
        <p:nvSpPr>
          <p:cNvPr id="17" name="Βέλος: Δεξιό 16">
            <a:extLst>
              <a:ext uri="{FF2B5EF4-FFF2-40B4-BE49-F238E27FC236}">
                <a16:creationId xmlns:a16="http://schemas.microsoft.com/office/drawing/2014/main" id="{70752AC8-75A5-8D08-E05A-4618465B274D}"/>
              </a:ext>
            </a:extLst>
          </p:cNvPr>
          <p:cNvSpPr/>
          <p:nvPr/>
        </p:nvSpPr>
        <p:spPr>
          <a:xfrm>
            <a:off x="5062229" y="5726404"/>
            <a:ext cx="1821371" cy="5786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D3250DC4-9E83-6C32-989B-72923AC7D9C5}"/>
              </a:ext>
            </a:extLst>
          </p:cNvPr>
          <p:cNvSpPr/>
          <p:nvPr/>
        </p:nvSpPr>
        <p:spPr>
          <a:xfrm>
            <a:off x="6995099" y="5641462"/>
            <a:ext cx="5066274" cy="5786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Ενημέρωση ενδιαφερομένων μερών και ΜΜΕ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Δημόσιο λανσάρισμα</a:t>
            </a:r>
          </a:p>
          <a:p>
            <a:pPr algn="ctr"/>
            <a:endParaRPr lang="el-GR" dirty="0"/>
          </a:p>
        </p:txBody>
      </p:sp>
      <p:cxnSp>
        <p:nvCxnSpPr>
          <p:cNvPr id="21" name="Γραμμή σύνδεσης: Γωνιώδης 20">
            <a:extLst>
              <a:ext uri="{FF2B5EF4-FFF2-40B4-BE49-F238E27FC236}">
                <a16:creationId xmlns:a16="http://schemas.microsoft.com/office/drawing/2014/main" id="{A852FEF7-2759-8795-6910-974AAA63012C}"/>
              </a:ext>
            </a:extLst>
          </p:cNvPr>
          <p:cNvCxnSpPr>
            <a:cxnSpLocks/>
          </p:cNvCxnSpPr>
          <p:nvPr/>
        </p:nvCxnSpPr>
        <p:spPr>
          <a:xfrm>
            <a:off x="4745523" y="6220107"/>
            <a:ext cx="1026627" cy="463743"/>
          </a:xfrm>
          <a:prstGeom prst="bentConnector3">
            <a:avLst>
              <a:gd name="adj1" fmla="val 451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E4A7940B-1DC0-6135-ABD0-96B3F5A8B5E2}"/>
              </a:ext>
            </a:extLst>
          </p:cNvPr>
          <p:cNvSpPr/>
          <p:nvPr/>
        </p:nvSpPr>
        <p:spPr>
          <a:xfrm>
            <a:off x="5972915" y="6278447"/>
            <a:ext cx="2507456" cy="466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highlight>
                  <a:srgbClr val="FF00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Εφαρμογή</a:t>
            </a:r>
          </a:p>
          <a:p>
            <a:pPr algn="ctr"/>
            <a:r>
              <a:rPr lang="el-GR" sz="1600" dirty="0">
                <a:highlight>
                  <a:srgbClr val="FF00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Έλεγχος-αξιολόγηση</a:t>
            </a:r>
          </a:p>
        </p:txBody>
      </p:sp>
      <p:sp>
        <p:nvSpPr>
          <p:cNvPr id="25" name="Οβάλ 24">
            <a:extLst>
              <a:ext uri="{FF2B5EF4-FFF2-40B4-BE49-F238E27FC236}">
                <a16:creationId xmlns:a16="http://schemas.microsoft.com/office/drawing/2014/main" id="{53941ED6-F4ED-0E98-4028-0C143CE2F6C3}"/>
              </a:ext>
            </a:extLst>
          </p:cNvPr>
          <p:cNvSpPr/>
          <p:nvPr/>
        </p:nvSpPr>
        <p:spPr>
          <a:xfrm>
            <a:off x="8936831" y="6305048"/>
            <a:ext cx="3124542" cy="5529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Πηγή: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DCMS 2000</a:t>
            </a:r>
            <a:endParaRPr lang="el-G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6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7C7F4C-6110-4D54-E319-A1F70F1D9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l-GR" sz="2800" b="1">
                <a:latin typeface="Cambria" panose="02040503050406030204" pitchFamily="18" charset="0"/>
                <a:ea typeface="Cambria" panose="02040503050406030204" pitchFamily="18" charset="0"/>
              </a:rPr>
              <a:t>Τεχνικεσ σχεδιασμου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4AB6C0-5069-05B2-B77E-BA8877A70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ΠΡΟΤΥΠΟ ΠΑΡΟΧΗΣ ΥΠΗΡΕΣΙΩΝ</a:t>
            </a:r>
            <a:endParaRPr lang="en-US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ΙΕΡΑΡΧΗΣΗ ΠΑΡΟΧΗΣ ΥΠΗΡΕΣΙΩΝ</a:t>
            </a:r>
          </a:p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ΧΩΡΟΤΑΞΙΚΗ ΑΝΑΛΥΣΗ</a:t>
            </a:r>
          </a:p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ΖΗΤΗΣΗ ΚΑΙ ΠΡΟΒΛΕΨΗ ΖΗΤΗΣΗΣ</a:t>
            </a:r>
          </a:p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ΔΗΜΟΣΙΕΣ ΔΙΑΒΟΥΛΕΥΣΕΙΣ</a:t>
            </a:r>
          </a:p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ΑΝΑΛΥΣΗ ΠΛΕΓΜΑΤΟΣ</a:t>
            </a:r>
            <a:endParaRPr lang="en-US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ΔΕΙΚΤΗΣ ΚΟΙΝΩΝΙΚΩΝ ΑΝΑΓΚΩΝ</a:t>
            </a:r>
          </a:p>
          <a:p>
            <a:pPr>
              <a:lnSpc>
                <a:spcPct val="90000"/>
              </a:lnSpc>
            </a:pPr>
            <a:r>
              <a:rPr lang="el-GR" sz="1500" b="1" dirty="0">
                <a:latin typeface="Cambria" panose="02040503050406030204" pitchFamily="18" charset="0"/>
                <a:ea typeface="Cambria" panose="02040503050406030204" pitchFamily="18" charset="0"/>
              </a:rPr>
              <a:t>ΜΟΝΤΕΛΟ ΣΧΕΔΙΑΣΜΟΥ ΕΓΚΑΤΑΣΤΑΣΕΩΝ</a:t>
            </a:r>
            <a:endParaRPr lang="en-US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n-US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(TORKILDSEN, 2011)</a:t>
            </a:r>
            <a:endParaRPr lang="el-GR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l-GR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Νέος Αναπτυξιακός νόμος: Διαβούλευση για το σχέδιο νόμου: «Αναπτυξιακός  Νόμος – Ελλάδα Ισχυρή Ανάπτυξη» - Παρατηρητήριο Καινοτόμου  Επιχειρηματικότητας Περιφέρειας Κρήτης">
            <a:extLst>
              <a:ext uri="{FF2B5EF4-FFF2-40B4-BE49-F238E27FC236}">
                <a16:creationId xmlns:a16="http://schemas.microsoft.com/office/drawing/2014/main" id="{D4B2E273-9293-1237-7241-00066AC27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994" y="1193989"/>
            <a:ext cx="6916633" cy="4149980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5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4D71BD-8D8E-DE85-9DD5-7EEBFD2D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Οι </a:t>
            </a:r>
            <a:r>
              <a:rPr lang="el-GR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κυριοτερεσ</a:t>
            </a:r>
            <a:r>
              <a:rPr lang="el-G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μεθοδοι</a:t>
            </a:r>
            <a:r>
              <a:rPr lang="el-G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διαβουλευσεων</a:t>
            </a:r>
            <a:r>
              <a:rPr lang="el-G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με την </a:t>
            </a:r>
            <a:r>
              <a:rPr lang="el-GR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κοινοτητα</a:t>
            </a:r>
            <a:r>
              <a:rPr lang="el-G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περιλαμβανουν</a:t>
            </a:r>
            <a:endParaRPr lang="el-GR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8FE2CB-1B67-D655-AFF9-1EF4496E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ΔΗΜΟΣΚΟΠΗΣΕΙΣ </a:t>
            </a: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ΕΡΕΥΝΑ ΧΡΗΣΤΩΝ ΕΓΚΑΤΑΣΤΑΣΗΣ</a:t>
            </a: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ΕΡΕΥΝΑ ΣΕ ΜΕΛΗ ΣΩΜΑΤΕΙΩΝ ΚΑΙ ΟΡΓΑΝΩΣΕΩΝ</a:t>
            </a: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ΔΗΜΟΣΙΕΣ ΣΥΝΑΝΤΗΣΕΙΣ</a:t>
            </a: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ΟΜΑΔΕΣ ΕΡΓΑΖΟΜΕΝΩΝ</a:t>
            </a: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ΣΥΝΕΝΤΕΥΞΕΙΣ ΜΕ ΕΝΔΙΑΦΕΡΟΜΕΝΑ ΜΕΡΗ</a:t>
            </a: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ΟΜΑΔΑΣ ΕΣΤΙΑΣΜΕΝΟΥ ΕΝΔΙΑΦΕΡΟΝΤΟΣ</a:t>
            </a:r>
          </a:p>
        </p:txBody>
      </p:sp>
      <p:pic>
        <p:nvPicPr>
          <p:cNvPr id="5122" name="Picture 2" descr="Έρευνα Αγοράς: Τί είναι και ποια τα Χρήσιμα Εργαλεία; - Business Review">
            <a:extLst>
              <a:ext uri="{FF2B5EF4-FFF2-40B4-BE49-F238E27FC236}">
                <a16:creationId xmlns:a16="http://schemas.microsoft.com/office/drawing/2014/main" id="{4790B030-4D98-EA96-7D49-ABED65B0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1701637"/>
            <a:ext cx="5451627" cy="3134685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917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C6CD378F-720A-4731-8D7C-7F5DEF4B50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3650121"/>
              </p:ext>
            </p:extLst>
          </p:nvPr>
        </p:nvGraphicFramePr>
        <p:xfrm>
          <a:off x="1141413" y="364330"/>
          <a:ext cx="10488612" cy="6402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02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EE2A17-C9A1-5F7B-B361-E968D548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l-GR" sz="2800" b="1">
                <a:latin typeface="Cambria" panose="02040503050406030204" pitchFamily="18" charset="0"/>
                <a:ea typeface="Cambria" panose="02040503050406030204" pitchFamily="18" charset="0"/>
              </a:rPr>
              <a:t>ΕΠΙΔΙΩΞΕΙΣ ΣΧΕΔΙΑΣΜΟΥ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0C1244-6778-4D44-8810-6A86FA0EB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ΣΤΟΧΟΣ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…Η ΚΑΤΑΣΚΕΥΗ ΤΟΥ ΠΡΟΓΡΑΜΜΑΤΟΣ</a:t>
            </a:r>
          </a:p>
          <a:p>
            <a:pPr>
              <a:lnSpc>
                <a:spcPct val="90000"/>
              </a:lnSpc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…ΑΠΟΤΕΛΕΣΜΑ</a:t>
            </a:r>
          </a:p>
          <a:p>
            <a:pPr marL="893763" indent="-357188">
              <a:lnSpc>
                <a:spcPct val="90000"/>
              </a:lnSpc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ΕΡΕΥΝΑΣ </a:t>
            </a:r>
          </a:p>
          <a:p>
            <a:pPr marL="893763" indent="-357188">
              <a:lnSpc>
                <a:spcPct val="90000"/>
              </a:lnSpc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ΕΥΡΕΣΗΣ ΠΛΗΡΟΦΟΡΙΑΣ</a:t>
            </a:r>
          </a:p>
          <a:p>
            <a:pPr marL="893763" indent="-357188">
              <a:lnSpc>
                <a:spcPct val="90000"/>
              </a:lnSpc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ΕΠΕΞΕΡΓΑΣΙΑΣ ΤΗΣ ΠΛΗΡΟΦΟΡΙΑΣ</a:t>
            </a:r>
          </a:p>
          <a:p>
            <a:pPr marL="893763" indent="-357188">
              <a:lnSpc>
                <a:spcPct val="90000"/>
              </a:lnSpc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ΜΕΤΡΟΠΗΣ</a:t>
            </a:r>
          </a:p>
          <a:p>
            <a:pPr>
              <a:lnSpc>
                <a:spcPct val="90000"/>
              </a:lnSpc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…ΣΕ ΣΤΟΙΧΕΙΑ ΠΟΥ ΝΑ ΚΑΛΥΠΤΟΥΝ </a:t>
            </a:r>
          </a:p>
          <a:p>
            <a:pPr>
              <a:lnSpc>
                <a:spcPct val="90000"/>
              </a:lnSpc>
            </a:pPr>
            <a:r>
              <a:rPr lang="el-GR" sz="1400" b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ighlight>
                  <a:srgbClr val="C0C0C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ΤΙΣ ΑΝΑΓΚΕΣ ΚΑΙ ΕΠΙΘΥΜΙΕΣ ΤΩΝ ΣΥΜΜΕΤΕΧΟΝΤΩΝ</a:t>
            </a:r>
          </a:p>
        </p:txBody>
      </p:sp>
      <p:pic>
        <p:nvPicPr>
          <p:cNvPr id="1026" name="Picture 2" descr="Διαφορές αναγκώνκαι επιθυμιών - Ινστιτούτο Χρηματοοικονομικού Αλφαβητισμού">
            <a:extLst>
              <a:ext uri="{FF2B5EF4-FFF2-40B4-BE49-F238E27FC236}">
                <a16:creationId xmlns:a16="http://schemas.microsoft.com/office/drawing/2014/main" id="{C5D5914F-F66D-0F2B-D6ED-2C8111946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"/>
          <a:stretch/>
        </p:blipFill>
        <p:spPr bwMode="auto"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77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BB5C0A-F3A7-D920-86DA-CBE3F764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endParaRPr lang="el-GR" sz="28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EF4966-BD86-4645-5363-F2CD3C9C3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1388788"/>
            <a:ext cx="3643674" cy="44944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ΤΟ ΠΡΟΓΡΑΜΜΑ ΠΡΕΠΕΙ ΝΑ ΑΝΤΑΝΑΚΛΑ ΤΗ</a:t>
            </a:r>
          </a:p>
          <a:p>
            <a:pPr algn="ctr">
              <a:lnSpc>
                <a:spcPct val="90000"/>
              </a:lnSpc>
            </a:pPr>
            <a:r>
              <a:rPr lang="el-GR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ΦΙΛΟΣΟΦΙΑ ΚΑΙ ΤΟΥΣ ΣΤΟΧΟΥΣ ΤΟΥ ΟΡΓΑΝΙΣΜΟΥ</a:t>
            </a:r>
          </a:p>
          <a:p>
            <a:pPr>
              <a:lnSpc>
                <a:spcPct val="90000"/>
              </a:lnSpc>
            </a:pPr>
            <a:endParaRPr lang="el-GR" sz="1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ΑΠΑΙΤΕΙΤΑΙ ΑΥΣΤΗΡΗ ΕΦΑΡΜΟΓΗ ΤΟΥ ΠΡΟΓΡΑΜΜΑΤΟΣ,</a:t>
            </a:r>
          </a:p>
          <a:p>
            <a:pPr>
              <a:lnSpc>
                <a:spcPct val="90000"/>
              </a:lnSpc>
            </a:pPr>
            <a:r>
              <a:rPr lang="el-GR" sz="1700" b="1" dirty="0">
                <a:latin typeface="Cambria" panose="02040503050406030204" pitchFamily="18" charset="0"/>
                <a:ea typeface="Cambria" panose="02040503050406030204" pitchFamily="18" charset="0"/>
              </a:rPr>
              <a:t>ΤΟΣΟ ΑΠΟ ΤΟΥΣ ΔΙΟΡΓΑΝΩΤΕΣ, ΟΣΟ ΚΑΙ ΑΠΟ ΤΟΥΣ ΣΥΜΜΕΤΕΧΟΝΤΕΣ</a:t>
            </a:r>
          </a:p>
        </p:txBody>
      </p:sp>
      <p:pic>
        <p:nvPicPr>
          <p:cNvPr id="2050" name="Picture 2" descr="Πώς να Θέτετε Σωστούς Στόχους με τη Βοήθεια του NLP">
            <a:extLst>
              <a:ext uri="{FF2B5EF4-FFF2-40B4-BE49-F238E27FC236}">
                <a16:creationId xmlns:a16="http://schemas.microsoft.com/office/drawing/2014/main" id="{C8DC096D-F1D9-227A-A5D5-668689672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r="2" b="2"/>
          <a:stretch/>
        </p:blipFill>
        <p:spPr bwMode="auto"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498AE2-9893-5960-4BA4-2A6225B1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482" y="-38100"/>
            <a:ext cx="9905998" cy="987942"/>
          </a:xfrm>
        </p:spPr>
        <p:txBody>
          <a:bodyPr>
            <a:normAutofit/>
          </a:bodyPr>
          <a:lstStyle/>
          <a:p>
            <a:r>
              <a:rPr lang="el-GR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Σταδια</a:t>
            </a:r>
            <a:r>
              <a:rPr lang="el-GR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σχεδιασμου</a:t>
            </a:r>
            <a:endParaRPr lang="el-GR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45CD861E-F649-B12B-6A11-E9452A65CA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496469"/>
              </p:ext>
            </p:extLst>
          </p:nvPr>
        </p:nvGraphicFramePr>
        <p:xfrm>
          <a:off x="60945" y="1388788"/>
          <a:ext cx="6417642" cy="4716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VV 21 - English Vocabulary: The Planning Process 2 | Business English Pod">
            <a:extLst>
              <a:ext uri="{FF2B5EF4-FFF2-40B4-BE49-F238E27FC236}">
                <a16:creationId xmlns:a16="http://schemas.microsoft.com/office/drawing/2014/main" id="{3AF5D2A9-E7F6-7315-80F6-29341384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549" y="182307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8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8EC9EAF-631B-20B4-4768-8E4AFEB56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" b="24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BCF01A-8740-307C-2F26-AE6EC3A1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Κατηγοριεσ</a:t>
            </a:r>
            <a:r>
              <a:rPr lang="el-G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προγραμματων</a:t>
            </a:r>
            <a:r>
              <a:rPr lang="el-G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αναψυχησ</a:t>
            </a:r>
            <a:r>
              <a:rPr lang="el-G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l-G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l-G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 </a:t>
            </a:r>
            <a:r>
              <a:rPr lang="el-G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βαση</a:t>
            </a:r>
            <a:r>
              <a:rPr lang="el-G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τη </a:t>
            </a:r>
            <a:r>
              <a:rPr lang="el-G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διαρκεια</a:t>
            </a:r>
            <a:r>
              <a:rPr lang="el-GR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τουσ</a:t>
            </a:r>
            <a:endParaRPr lang="el-GR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194395-EE0F-0AE6-7B20-2681B268F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7" y="2666999"/>
            <a:ext cx="4224989" cy="3355666"/>
          </a:xfrm>
        </p:spPr>
        <p:txBody>
          <a:bodyPr anchor="t">
            <a:noAutofit/>
          </a:bodyPr>
          <a:lstStyle/>
          <a:p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Α)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μερικεσ</a:t>
            </a:r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ωρεσ</a:t>
            </a:r>
            <a:endParaRPr lang="el-G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Β)μια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ημερα</a:t>
            </a:r>
            <a:endParaRPr lang="el-G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Γ)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μερικεσ</a:t>
            </a:r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ημερεσ</a:t>
            </a:r>
            <a:endParaRPr lang="el-G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Δ)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μερικεσ</a:t>
            </a:r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εβδομαδεσ</a:t>
            </a:r>
            <a:endParaRPr lang="el-GR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Ε)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μερικουσ</a:t>
            </a:r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μηνες</a:t>
            </a:r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							(</a:t>
            </a:r>
            <a:r>
              <a:rPr lang="el-G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κουθουρησ</a:t>
            </a:r>
            <a:r>
              <a:rPr lang="el-GR" sz="3200" dirty="0">
                <a:latin typeface="Cambria" panose="02040503050406030204" pitchFamily="18" charset="0"/>
                <a:ea typeface="Cambria" panose="02040503050406030204" pitchFamily="18" charset="0"/>
              </a:rPr>
              <a:t>, 2018)</a:t>
            </a:r>
          </a:p>
        </p:txBody>
      </p:sp>
      <p:pic>
        <p:nvPicPr>
          <p:cNvPr id="3074" name="Picture 2" descr="Γενικά">
            <a:extLst>
              <a:ext uri="{FF2B5EF4-FFF2-40B4-BE49-F238E27FC236}">
                <a16:creationId xmlns:a16="http://schemas.microsoft.com/office/drawing/2014/main" id="{F655974E-544D-F930-28E2-B81C15EE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994" y="1695445"/>
            <a:ext cx="6916633" cy="314706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0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B83981-93F9-8045-FB98-720DA3DF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55" y="212651"/>
            <a:ext cx="3643674" cy="1905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2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Μονιμα</a:t>
            </a:r>
            <a: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οργανωμενοσ</a:t>
            </a:r>
            <a: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χωροσ</a:t>
            </a:r>
            <a: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υλοποιησησ</a:t>
            </a:r>
            <a: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υπαιθριων</a:t>
            </a:r>
            <a: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δραστηριοτητων</a:t>
            </a:r>
            <a:b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l-GR" sz="2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βασεισ</a:t>
            </a:r>
            <a:r>
              <a:rPr lang="el-GR" sz="2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27DFDE-E234-3172-94C8-0ED22761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83" y="2357615"/>
            <a:ext cx="4771380" cy="387818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Μονιμοσ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χαρακτηρασ</a:t>
            </a:r>
            <a:endParaRPr lang="el-G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Ελαφριεσ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εγκαταστασεισ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εναρμονισμενεσ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με το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περιβαλλον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Εξοπλισμοσ</a:t>
            </a:r>
            <a:endParaRPr lang="el-G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Ασφαλεια</a:t>
            </a:r>
            <a:endParaRPr lang="el-G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Συγκεκριμενη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δομη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χωροι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υποδοχησ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για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καφε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και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φαγητο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αναμονησ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αποθηκευσησ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σταθμευσησ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αποδυτηρια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τουαλετεσ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ντουσ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κουθουρησ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, 2018)</a:t>
            </a:r>
            <a:endParaRPr lang="el-G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reparing for the Next HIIT: Future-Proofing Facilities for the Next Trend  - LPA">
            <a:extLst>
              <a:ext uri="{FF2B5EF4-FFF2-40B4-BE49-F238E27FC236}">
                <a16:creationId xmlns:a16="http://schemas.microsoft.com/office/drawing/2014/main" id="{69B537C5-7935-5100-E15C-EBA358EA5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7866"/>
          <a:stretch/>
        </p:blipFill>
        <p:spPr bwMode="auto">
          <a:xfrm>
            <a:off x="5862084" y="645106"/>
            <a:ext cx="5685543" cy="500432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3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D4FC8D-21EC-F4CA-8E27-910B0C32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l-GR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Αρχειο</a:t>
            </a:r>
            <a:r>
              <a:rPr lang="el-GR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πληροφοριων</a:t>
            </a:r>
            <a:endParaRPr lang="el-GR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B31A7B-1136-9CDA-0562-90033A054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66999"/>
            <a:ext cx="4954772" cy="3216276"/>
          </a:xfrm>
        </p:spPr>
        <p:txBody>
          <a:bodyPr>
            <a:normAutofit/>
          </a:bodyPr>
          <a:lstStyle/>
          <a:p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Α) </a:t>
            </a:r>
            <a:r>
              <a:rPr lang="el-GR" sz="23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βιβλιο</a:t>
            </a:r>
            <a:r>
              <a:rPr lang="el-GR" sz="23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3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περιγραφησ</a:t>
            </a:r>
            <a:r>
              <a:rPr lang="el-GR" sz="23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3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πεδιου</a:t>
            </a:r>
            <a:r>
              <a:rPr lang="el-GR" sz="23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3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βασησ</a:t>
            </a:r>
            <a:endParaRPr lang="el-GR" sz="23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Β) </a:t>
            </a:r>
            <a:r>
              <a:rPr lang="el-GR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βιβλιο</a:t>
            </a:r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εγκαταστασεων</a:t>
            </a:r>
            <a:endParaRPr lang="el-GR" sz="2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Γ) </a:t>
            </a:r>
            <a:r>
              <a:rPr lang="el-GR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βιβλιο</a:t>
            </a:r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περιγραφησ</a:t>
            </a:r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εξοπλισμου</a:t>
            </a:r>
            <a:endParaRPr lang="el-GR" sz="2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Δ) </a:t>
            </a:r>
            <a:r>
              <a:rPr lang="el-GR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αρχειο</a:t>
            </a:r>
            <a:r>
              <a:rPr lang="el-GR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δραστηριοτητων</a:t>
            </a:r>
            <a:endParaRPr lang="el-GR" sz="2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Archive digitization - Αρχειοθήκη ΑΕ">
            <a:extLst>
              <a:ext uri="{FF2B5EF4-FFF2-40B4-BE49-F238E27FC236}">
                <a16:creationId xmlns:a16="http://schemas.microsoft.com/office/drawing/2014/main" id="{A4BF1353-150B-9204-4670-244723789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-2" b="-2"/>
          <a:stretch/>
        </p:blipFill>
        <p:spPr bwMode="auto">
          <a:xfrm>
            <a:off x="4954772" y="645106"/>
            <a:ext cx="6592855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A63EE-6D3F-03B7-A087-F203C6654934}"/>
              </a:ext>
            </a:extLst>
          </p:cNvPr>
          <p:cNvSpPr txBox="1"/>
          <p:nvPr/>
        </p:nvSpPr>
        <p:spPr>
          <a:xfrm>
            <a:off x="996902" y="5675920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(ΚΟΥΘΟΥΡΗΣ, 2018)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516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A034FD-95E1-9F30-44BE-08600144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Αρχειο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δραστηριοτητων</a:t>
            </a:r>
            <a:b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l-GR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παραδειγμα</a:t>
            </a:r>
            <a:r>
              <a:rPr lang="el-GR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B5AC5A-02BB-9268-F198-0CB936EF3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62" y="3189239"/>
            <a:ext cx="5589528" cy="3124201"/>
          </a:xfrm>
        </p:spPr>
        <p:txBody>
          <a:bodyPr>
            <a:noAutofit/>
          </a:bodyPr>
          <a:lstStyle/>
          <a:p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ΔΙΑΔΡΟΜΗ ΝΟ1 </a:t>
            </a:r>
          </a:p>
          <a:p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ΟΝΟΜΑ ΔΙΑΔΡΟΜΗΣ</a:t>
            </a:r>
          </a:p>
          <a:p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ΑΠΟΣΤΑΣΗ ΔΙΑΔΡΟΜΗΣ</a:t>
            </a:r>
          </a:p>
          <a:p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ΤΑΧΥΤΗΤΑ ΠΛΕΥΣΗΣ</a:t>
            </a:r>
          </a:p>
          <a:p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ΕΠΙΠΕΔΟ  ΚΑΙ ΑΡΙΘΜΟΣ ΣΥΜΜΕΤΕΧΟΝΤΩΝ</a:t>
            </a:r>
          </a:p>
          <a:p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ΕΚΑΙΔΕΥΤΕΣ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1F1AB-BD5B-1716-CD95-C86885357B67}"/>
              </a:ext>
            </a:extLst>
          </p:cNvPr>
          <p:cNvSpPr txBox="1"/>
          <p:nvPr/>
        </p:nvSpPr>
        <p:spPr>
          <a:xfrm>
            <a:off x="6094412" y="3189239"/>
            <a:ext cx="60948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ΕΞΟΠΛΙΣΜΟΣ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ΠΡΟΣΒΑΣΗ ΓΙΑ ΟΧΗΜΑΤΑ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ΠΡΟΤΙΜΟΤΕΡΗ ΩΡΑ ΠΛΕΥΣΗΣ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ΗΛΙΚΙΕΣ ΠΟΥ ΕΠΙΤΡΕΠΟΝΤΑΙ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ΧΡΟΝΙΚΗ ΠΕΡΙΟΔΟΣ ΤΟΥ ΕΤΟΥΣ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ΑΝΑΛΟΓΙΑ ΣΥΝΟΔΩΝ/ΣΥΜΜΕΤΕΧΟΝΤΩΝ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ΕΞΟΠΛΙΣΜΟΣ ΣΥΜΜΕΤΕΧΟΝΤΩΝ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ΠΕΡΙΟΡΙΣΜΟΙ ΣΥΜΜΕΤΟΧΗΣ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54EAC-5A6C-DE74-419F-231E764B0CD4}"/>
              </a:ext>
            </a:extLst>
          </p:cNvPr>
          <p:cNvSpPr txBox="1"/>
          <p:nvPr/>
        </p:nvSpPr>
        <p:spPr>
          <a:xfrm>
            <a:off x="2674448" y="2414155"/>
            <a:ext cx="74647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ΑΡΧΕΙΟ ΔΡΑΣΤΗΡΙΟΤΗΤΑΣ ΚΑΝΟΕ/ΚΑΓΙΑΚ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38771-B542-CB81-07F7-9A939B2F87BA}"/>
              </a:ext>
            </a:extLst>
          </p:cNvPr>
          <p:cNvSpPr txBox="1"/>
          <p:nvPr/>
        </p:nvSpPr>
        <p:spPr>
          <a:xfrm>
            <a:off x="3934327" y="6313440"/>
            <a:ext cx="612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(ΚΟΥΘΟΥΡΗΣ, 2018)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15599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λέγμα">
  <a:themeElements>
    <a:clrScheme name="Πλέγμα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Πλέγμα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Πλέγμα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TM03457485[[fn=Πλέγμα]]</Template>
  <TotalTime>342</TotalTime>
  <Words>684</Words>
  <Application>Microsoft Office PowerPoint</Application>
  <PresentationFormat>Ευρεία οθόνη</PresentationFormat>
  <Paragraphs>145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Arial</vt:lpstr>
      <vt:lpstr>Cambria</vt:lpstr>
      <vt:lpstr>Century Gothic</vt:lpstr>
      <vt:lpstr>Wingdings</vt:lpstr>
      <vt:lpstr>Πλέγμα</vt:lpstr>
      <vt:lpstr>ΣΧΕΔΙΑΣΜΟΣ ΠΡΟΓΡΑΜΜΑΤΩΝ ΚΙΝΗΤΙΚΗΣ ΑΝΑΨΥΧΗΣ</vt:lpstr>
      <vt:lpstr>ΕΠΙΔΙΩΞΕΙΣ ΣΧΕΔΙΑΣΜΟΥ</vt:lpstr>
      <vt:lpstr>Παρουσίαση του PowerPoint</vt:lpstr>
      <vt:lpstr>Σταδια σχεδιασμου</vt:lpstr>
      <vt:lpstr>Παρουσίαση του PowerPoint</vt:lpstr>
      <vt:lpstr>Κατηγοριεσ προγραμματων αναψυχησ  με βαση τη διαρκεια τουσ</vt:lpstr>
      <vt:lpstr>Μονιμα οργανωμενοσ χωροσ υλοποιησησ υπαιθριων δραστηριοτητων (βασεισ)</vt:lpstr>
      <vt:lpstr>Αρχειο πληροφοριων</vt:lpstr>
      <vt:lpstr>Αρχειο δραστηριοτητων (παραδειγμα)</vt:lpstr>
      <vt:lpstr>Ο σχεδιασμΟς για νεες εγκαταστασεις αναψυχΗς ανοιχτοΥ τΥπου πρεπει να περΙλαμβανει:</vt:lpstr>
      <vt:lpstr>ένα ΤΟΠΙΚΟ ΠΛΑΣΙΟ ΑΝΑΠΤΥΞΗΣ ΑΠΟΤΕΛΕΙΤΑΙ ΑΠΟ ΈΝΑ ΣΥΝΟΛΟ ΓΡΑΠΤΩΝ ΚΕΙΜΕΝΩΝ ΠΟΥ ΠΕΡΛΑΜΒΑΝΟΥΝ</vt:lpstr>
      <vt:lpstr>Η ΑΝΑΠΤΥΞΗ ΤΟΠΙΚΗΣ ΣΤΡΑΤΗΓΙΚΗΣ ΕΙΝΑΙ ΕΝΑ ΣΥΝΘΕΤΟ ΚΑΘΗΚΟΝ ΚΑΙ ΧΡΕΙΑΖΕΤΑΙ ΧΡΟΝΟ</vt:lpstr>
      <vt:lpstr>Διαδικασια αναπτυξησ στρατηγικησ 7 σταδιων</vt:lpstr>
      <vt:lpstr>Τεχνικεσ σχεδιασμου</vt:lpstr>
      <vt:lpstr>Οι κυριοτερεσ μεθοδοι διαβουλευσεων με την κοινοτητα περιλαμβανουν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ΣΧΕΔΙΑΣΜΟΣ ΠΡΟΓΡΑΜΜΑΤΩΝ ΚΙΝΗΤΙΚΗΣ ΑΝΑΨΥΧΗΣ</dc:title>
  <dc:creator>yannis thamno</dc:creator>
  <cp:lastModifiedBy>yannis thamno</cp:lastModifiedBy>
  <cp:revision>12</cp:revision>
  <dcterms:created xsi:type="dcterms:W3CDTF">2023-11-19T10:35:43Z</dcterms:created>
  <dcterms:modified xsi:type="dcterms:W3CDTF">2023-11-20T09:18:50Z</dcterms:modified>
</cp:coreProperties>
</file>