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diagrams/colors1.xml" ContentType="application/vnd.openxmlformats-officedocument.drawingml.diagramColors+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diagrams/layout4.xml" ContentType="application/vnd.openxmlformats-officedocument.drawingml.diagramLayout+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diagrams/drawing2.xml" ContentType="application/vnd.ms-office.drawingml.diagramDrawing+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layout5.xml" ContentType="application/vnd.openxmlformats-officedocument.drawingml.diagramLayout+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diagrams/colors2.xml" ContentType="application/vnd.openxmlformats-officedocument.drawingml.diagramColors+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0"/>
  </p:notesMasterIdLst>
  <p:sldIdLst>
    <p:sldId id="256" r:id="rId2"/>
    <p:sldId id="260" r:id="rId3"/>
    <p:sldId id="322" r:id="rId4"/>
    <p:sldId id="327" r:id="rId5"/>
    <p:sldId id="323" r:id="rId6"/>
    <p:sldId id="388" r:id="rId7"/>
    <p:sldId id="263" r:id="rId8"/>
    <p:sldId id="328" r:id="rId9"/>
    <p:sldId id="264" r:id="rId10"/>
    <p:sldId id="265" r:id="rId11"/>
    <p:sldId id="266" r:id="rId12"/>
    <p:sldId id="267" r:id="rId13"/>
    <p:sldId id="268" r:id="rId14"/>
    <p:sldId id="269" r:id="rId15"/>
    <p:sldId id="324" r:id="rId16"/>
    <p:sldId id="389" r:id="rId17"/>
    <p:sldId id="271" r:id="rId18"/>
    <p:sldId id="272" r:id="rId19"/>
    <p:sldId id="412" r:id="rId20"/>
    <p:sldId id="390" r:id="rId21"/>
    <p:sldId id="273" r:id="rId22"/>
    <p:sldId id="331" r:id="rId23"/>
    <p:sldId id="391" r:id="rId24"/>
    <p:sldId id="332" r:id="rId25"/>
    <p:sldId id="392" r:id="rId26"/>
    <p:sldId id="333" r:id="rId27"/>
    <p:sldId id="334" r:id="rId28"/>
    <p:sldId id="274" r:id="rId29"/>
    <p:sldId id="275" r:id="rId30"/>
    <p:sldId id="336" r:id="rId31"/>
    <p:sldId id="337" r:id="rId32"/>
    <p:sldId id="338" r:id="rId33"/>
    <p:sldId id="335" r:id="rId34"/>
    <p:sldId id="339" r:id="rId35"/>
    <p:sldId id="340" r:id="rId36"/>
    <p:sldId id="341" r:id="rId37"/>
    <p:sldId id="342" r:id="rId38"/>
    <p:sldId id="343" r:id="rId39"/>
    <p:sldId id="344" r:id="rId40"/>
    <p:sldId id="345" r:id="rId41"/>
    <p:sldId id="346" r:id="rId42"/>
    <p:sldId id="394" r:id="rId43"/>
    <p:sldId id="393" r:id="rId44"/>
    <p:sldId id="395" r:id="rId45"/>
    <p:sldId id="413" r:id="rId46"/>
    <p:sldId id="347" r:id="rId47"/>
    <p:sldId id="349" r:id="rId48"/>
    <p:sldId id="350" r:id="rId49"/>
    <p:sldId id="351" r:id="rId50"/>
    <p:sldId id="352" r:id="rId51"/>
    <p:sldId id="276" r:id="rId52"/>
    <p:sldId id="411" r:id="rId53"/>
    <p:sldId id="277" r:id="rId54"/>
    <p:sldId id="278" r:id="rId55"/>
    <p:sldId id="396" r:id="rId56"/>
    <p:sldId id="279" r:id="rId57"/>
    <p:sldId id="280" r:id="rId58"/>
    <p:sldId id="281" r:id="rId59"/>
    <p:sldId id="282" r:id="rId60"/>
    <p:sldId id="283" r:id="rId61"/>
    <p:sldId id="284" r:id="rId62"/>
    <p:sldId id="285" r:id="rId63"/>
    <p:sldId id="286" r:id="rId64"/>
    <p:sldId id="287" r:id="rId65"/>
    <p:sldId id="288" r:id="rId66"/>
    <p:sldId id="289" r:id="rId67"/>
    <p:sldId id="290" r:id="rId68"/>
    <p:sldId id="291" r:id="rId69"/>
    <p:sldId id="292" r:id="rId70"/>
    <p:sldId id="293" r:id="rId71"/>
    <p:sldId id="294" r:id="rId72"/>
    <p:sldId id="397" r:id="rId73"/>
    <p:sldId id="295" r:id="rId74"/>
    <p:sldId id="414" r:id="rId75"/>
    <p:sldId id="330" r:id="rId76"/>
    <p:sldId id="354" r:id="rId77"/>
    <p:sldId id="399" r:id="rId78"/>
    <p:sldId id="415" r:id="rId79"/>
    <p:sldId id="356" r:id="rId80"/>
    <p:sldId id="357" r:id="rId81"/>
    <p:sldId id="358" r:id="rId82"/>
    <p:sldId id="359" r:id="rId83"/>
    <p:sldId id="360" r:id="rId84"/>
    <p:sldId id="416" r:id="rId85"/>
    <p:sldId id="361" r:id="rId86"/>
    <p:sldId id="362" r:id="rId87"/>
    <p:sldId id="417" r:id="rId88"/>
    <p:sldId id="363" r:id="rId89"/>
    <p:sldId id="364" r:id="rId90"/>
    <p:sldId id="365" r:id="rId91"/>
    <p:sldId id="366" r:id="rId92"/>
    <p:sldId id="325" r:id="rId93"/>
    <p:sldId id="329" r:id="rId94"/>
    <p:sldId id="297" r:id="rId95"/>
    <p:sldId id="298" r:id="rId96"/>
    <p:sldId id="299" r:id="rId97"/>
    <p:sldId id="300" r:id="rId98"/>
    <p:sldId id="301" r:id="rId99"/>
    <p:sldId id="418" r:id="rId100"/>
    <p:sldId id="419" r:id="rId101"/>
    <p:sldId id="420" r:id="rId102"/>
    <p:sldId id="421" r:id="rId103"/>
    <p:sldId id="422" r:id="rId104"/>
    <p:sldId id="408" r:id="rId105"/>
    <p:sldId id="401" r:id="rId106"/>
    <p:sldId id="402" r:id="rId107"/>
    <p:sldId id="423" r:id="rId108"/>
    <p:sldId id="424" r:id="rId109"/>
    <p:sldId id="425" r:id="rId110"/>
    <p:sldId id="426" r:id="rId111"/>
    <p:sldId id="400" r:id="rId112"/>
    <p:sldId id="403" r:id="rId113"/>
    <p:sldId id="404" r:id="rId114"/>
    <p:sldId id="405" r:id="rId115"/>
    <p:sldId id="406" r:id="rId116"/>
    <p:sldId id="407" r:id="rId117"/>
    <p:sldId id="312" r:id="rId118"/>
    <p:sldId id="313" r:id="rId119"/>
    <p:sldId id="314" r:id="rId120"/>
    <p:sldId id="315" r:id="rId121"/>
    <p:sldId id="316" r:id="rId122"/>
    <p:sldId id="427" r:id="rId123"/>
    <p:sldId id="428" r:id="rId124"/>
    <p:sldId id="319" r:id="rId125"/>
    <p:sldId id="320" r:id="rId126"/>
    <p:sldId id="326" r:id="rId127"/>
    <p:sldId id="321" r:id="rId128"/>
    <p:sldId id="367" r:id="rId129"/>
    <p:sldId id="368" r:id="rId130"/>
    <p:sldId id="369" r:id="rId131"/>
    <p:sldId id="370" r:id="rId132"/>
    <p:sldId id="371" r:id="rId133"/>
    <p:sldId id="372" r:id="rId134"/>
    <p:sldId id="373" r:id="rId135"/>
    <p:sldId id="374" r:id="rId136"/>
    <p:sldId id="375" r:id="rId137"/>
    <p:sldId id="376" r:id="rId138"/>
    <p:sldId id="377" r:id="rId139"/>
    <p:sldId id="378" r:id="rId140"/>
    <p:sldId id="379" r:id="rId141"/>
    <p:sldId id="380" r:id="rId142"/>
    <p:sldId id="381" r:id="rId143"/>
    <p:sldId id="382" r:id="rId144"/>
    <p:sldId id="383" r:id="rId145"/>
    <p:sldId id="409" r:id="rId146"/>
    <p:sldId id="410" r:id="rId147"/>
    <p:sldId id="429" r:id="rId148"/>
    <p:sldId id="259" r:id="rId1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719" autoAdjust="0"/>
  </p:normalViewPr>
  <p:slideViewPr>
    <p:cSldViewPr>
      <p:cViewPr varScale="1">
        <p:scale>
          <a:sx n="120" d="100"/>
          <a:sy n="120" d="100"/>
        </p:scale>
        <p:origin x="-1350" y="-108"/>
      </p:cViewPr>
      <p:guideLst>
        <p:guide orient="horz" pos="2160"/>
        <p:guide pos="2880"/>
      </p:guideLst>
    </p:cSldViewPr>
  </p:slideViewPr>
  <p:outlineViewPr>
    <p:cViewPr>
      <p:scale>
        <a:sx n="33" d="100"/>
        <a:sy n="33" d="100"/>
      </p:scale>
      <p:origin x="0" y="12258"/>
    </p:cViewPr>
  </p:outlineViewPr>
  <p:notesTextViewPr>
    <p:cViewPr>
      <p:scale>
        <a:sx n="100" d="100"/>
        <a:sy n="100" d="100"/>
      </p:scale>
      <p:origin x="0" y="0"/>
    </p:cViewPr>
  </p:notesTextViewPr>
  <p:sorterViewPr>
    <p:cViewPr>
      <p:scale>
        <a:sx n="20" d="100"/>
        <a:sy n="2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75C01-AF58-413B-AAB4-DD359390B645}" type="doc">
      <dgm:prSet loTypeId="urn:microsoft.com/office/officeart/2005/8/layout/orgChart1" loCatId="hierarchy" qsTypeId="urn:microsoft.com/office/officeart/2005/8/quickstyle/simple1" qsCatId="simple" csTypeId="urn:microsoft.com/office/officeart/2005/8/colors/accent1_2" csCatId="accent1"/>
      <dgm:spPr/>
    </dgm:pt>
    <dgm:pt modelId="{A11AE0B5-32A4-4D85-89C2-5B74F4E54EF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ΟΞΕΙΑ ΚΟΙΛΙΑ</a:t>
          </a:r>
        </a:p>
      </dgm:t>
    </dgm:pt>
    <dgm:pt modelId="{BDDF8ED8-1A2F-4137-B77D-E7436AA2856C}" type="parTrans" cxnId="{4FC93571-0A34-4C4A-9067-42CC2A36CEFD}">
      <dgm:prSet/>
      <dgm:spPr/>
    </dgm:pt>
    <dgm:pt modelId="{3850358D-3EC9-40FA-823C-365B71B96D1F}" type="sibTrans" cxnId="{4FC93571-0A34-4C4A-9067-42CC2A36CEFD}">
      <dgm:prSet/>
      <dgm:spPr/>
    </dgm:pt>
    <dgm:pt modelId="{F7B66100-9D82-4DE9-82B9-4F85DF71F5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ΙΣΤΟΡΙΚΟ</a:t>
          </a:r>
        </a:p>
      </dgm:t>
    </dgm:pt>
    <dgm:pt modelId="{2DC573A8-6A22-4979-A5DB-E62806ED37C4}" type="parTrans" cxnId="{9F4953CD-F373-449C-AB55-481F3CBD096B}">
      <dgm:prSet/>
      <dgm:spPr/>
    </dgm:pt>
    <dgm:pt modelId="{D1F19AEC-3491-49D8-AFA2-BACEFAC16620}" type="sibTrans" cxnId="{9F4953CD-F373-449C-AB55-481F3CBD096B}">
      <dgm:prSet/>
      <dgm:spPr/>
    </dgm:pt>
    <dgm:pt modelId="{2EC68522-3968-4399-B805-051722A956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ΑΡΧΙΚΗ ΔΙΑΓΝΩΣΗ</a:t>
          </a:r>
        </a:p>
      </dgm:t>
    </dgm:pt>
    <dgm:pt modelId="{EF96FDB1-E08D-4ADE-8AC1-E377555A9B0C}" type="parTrans" cxnId="{92607989-87B6-41A7-A830-403BFB57BD64}">
      <dgm:prSet/>
      <dgm:spPr/>
    </dgm:pt>
    <dgm:pt modelId="{2299C456-1DC9-4DB3-82FE-3299702B4DE4}" type="sibTrans" cxnId="{92607989-87B6-41A7-A830-403BFB57BD64}">
      <dgm:prSet/>
      <dgm:spPr/>
    </dgm:pt>
    <dgm:pt modelId="{F04DC690-62F6-4D6D-B59A-A08677277B2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ΦΥΣΙΚΗ ΕΞΕΤΑΣΗ</a:t>
          </a:r>
        </a:p>
      </dgm:t>
    </dgm:pt>
    <dgm:pt modelId="{AE50F0EB-48CA-4669-B2BD-CB1BDECC6A0D}" type="parTrans" cxnId="{91239E94-87B0-4019-A86F-A7A8D62BCBE7}">
      <dgm:prSet/>
      <dgm:spPr/>
    </dgm:pt>
    <dgm:pt modelId="{7803CDFD-5275-4FF3-8455-BDD1F60AE37E}" type="sibTrans" cxnId="{91239E94-87B0-4019-A86F-A7A8D62BCBE7}">
      <dgm:prSet/>
      <dgm:spPr/>
    </dgm:pt>
    <dgm:pt modelId="{928998EB-C577-4FE5-AE52-2648D0F66C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ΠΑΡΑΚΛΙΝΙΚΕΣ</a:t>
          </a:r>
        </a:p>
      </dgm:t>
    </dgm:pt>
    <dgm:pt modelId="{9CB54BE7-156D-40D1-AFF9-F1E6BBE74110}" type="parTrans" cxnId="{C48DF80C-EC5D-413C-B32E-2D7F220B6379}">
      <dgm:prSet/>
      <dgm:spPr/>
    </dgm:pt>
    <dgm:pt modelId="{D7F6ECAC-B9C2-4CA2-8451-320E5C98D445}" type="sibTrans" cxnId="{C48DF80C-EC5D-413C-B32E-2D7F220B6379}">
      <dgm:prSet/>
      <dgm:spPr/>
    </dgm:pt>
    <dgm:pt modelId="{016A2CA0-40B4-4976-A7B0-5E2D974119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ΔΙΑΓΝΩΣΗ</a:t>
          </a:r>
        </a:p>
      </dgm:t>
    </dgm:pt>
    <dgm:pt modelId="{9F1278E2-A340-428E-B1FE-D7D43BA34D8A}" type="parTrans" cxnId="{40B53FE4-807F-420D-B654-0DC52A2E1356}">
      <dgm:prSet/>
      <dgm:spPr/>
    </dgm:pt>
    <dgm:pt modelId="{386EC664-A062-414A-A440-51E47A3BAD84}" type="sibTrans" cxnId="{40B53FE4-807F-420D-B654-0DC52A2E1356}">
      <dgm:prSet/>
      <dgm:spPr/>
    </dgm:pt>
    <dgm:pt modelId="{44E49553-C875-4553-9D28-F1D9A24475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ΛΑΠΑΡΟΤΟΜΗ</a:t>
          </a:r>
        </a:p>
      </dgm:t>
    </dgm:pt>
    <dgm:pt modelId="{711F2128-46A4-4E24-91E8-E7B039EB00CD}" type="parTrans" cxnId="{3B043FEB-6E1D-424C-853E-321CD12707B6}">
      <dgm:prSet/>
      <dgm:spPr/>
    </dgm:pt>
    <dgm:pt modelId="{23003F3F-C360-4631-9530-2EF20EE9523D}" type="sibTrans" cxnId="{3B043FEB-6E1D-424C-853E-321CD12707B6}">
      <dgm:prSet/>
      <dgm:spPr/>
    </dgm:pt>
    <dgm:pt modelId="{E9029BB8-046A-43E0-92F2-959C0B10F4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ΧΕΙΡΟΥΡΓΙΚΗ</a:t>
          </a:r>
          <a:br>
            <a:rPr kumimoji="0" lang="el-GR" altLang="el-GR" b="0" i="0" u="none" strike="noStrike" cap="none" normalizeH="0" baseline="0">
              <a:ln>
                <a:noFill/>
              </a:ln>
              <a:solidFill>
                <a:schemeClr val="bg1"/>
              </a:solidFill>
              <a:effectLst/>
              <a:latin typeface="Arial" panose="020B0604020202020204" pitchFamily="34" charset="0"/>
            </a:rPr>
          </a:br>
          <a:r>
            <a:rPr kumimoji="0" lang="el-GR" altLang="el-GR" b="0" i="0" u="none" strike="noStrike" cap="none" normalizeH="0" baseline="0">
              <a:ln>
                <a:noFill/>
              </a:ln>
              <a:solidFill>
                <a:schemeClr val="bg1"/>
              </a:solidFill>
              <a:effectLst/>
              <a:latin typeface="Arial" panose="020B0604020202020204" pitchFamily="34" charset="0"/>
            </a:rPr>
            <a:t>ΚΟΙΛΙΑ</a:t>
          </a:r>
        </a:p>
      </dgm:t>
    </dgm:pt>
    <dgm:pt modelId="{EA69DE00-3589-4371-8E52-1072B47C2C44}" type="parTrans" cxnId="{B5FD4F7A-02C4-4484-999B-6D2BF2B0D4FE}">
      <dgm:prSet/>
      <dgm:spPr/>
    </dgm:pt>
    <dgm:pt modelId="{20E6DACE-85FB-4FAA-9E97-49C2799E0880}" type="sibTrans" cxnId="{B5FD4F7A-02C4-4484-999B-6D2BF2B0D4FE}">
      <dgm:prSet/>
      <dgm:spPr/>
    </dgm:pt>
    <dgm:pt modelId="{6767B91D-D415-4F7A-951C-1AB1D4BAAA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ΠΑΡΑΚΟΛΟΥΘΗΣΗ</a:t>
          </a:r>
          <a:br>
            <a:rPr kumimoji="0" lang="el-GR" altLang="el-GR" b="0" i="0" u="none" strike="noStrike" cap="none" normalizeH="0" baseline="0">
              <a:ln>
                <a:noFill/>
              </a:ln>
              <a:solidFill>
                <a:schemeClr val="bg1"/>
              </a:solidFill>
              <a:effectLst/>
              <a:latin typeface="Arial" panose="020B0604020202020204" pitchFamily="34" charset="0"/>
            </a:rPr>
          </a:br>
          <a:r>
            <a:rPr kumimoji="0" lang="el-GR" altLang="el-GR" b="0" i="0" u="none" strike="noStrike" cap="none" normalizeH="0" baseline="0">
              <a:ln>
                <a:noFill/>
              </a:ln>
              <a:solidFill>
                <a:schemeClr val="bg1"/>
              </a:solidFill>
              <a:effectLst/>
              <a:latin typeface="Arial" panose="020B0604020202020204" pitchFamily="34" charset="0"/>
            </a:rPr>
            <a:t>ΣΥΝΤΗΡΗΤΙΚΑ</a:t>
          </a:r>
        </a:p>
      </dgm:t>
    </dgm:pt>
    <dgm:pt modelId="{593CD60A-201E-49F4-8237-E39BA763DCE7}" type="parTrans" cxnId="{06E699F6-6272-4D5E-B023-C559720AA25C}">
      <dgm:prSet/>
      <dgm:spPr/>
    </dgm:pt>
    <dgm:pt modelId="{CFDBD765-599A-4EA2-A3D3-5DC9CA4D94C6}" type="sibTrans" cxnId="{06E699F6-6272-4D5E-B023-C559720AA25C}">
      <dgm:prSet/>
      <dgm:spPr/>
    </dgm:pt>
    <dgm:pt modelId="{BEB89751-86C3-4C6C-9A3B-F39BC28251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ΧΕΙΡΟΥΡΓΕΙΟ</a:t>
          </a:r>
        </a:p>
      </dgm:t>
    </dgm:pt>
    <dgm:pt modelId="{06A830EF-8042-4BA6-AD2E-9B7895BD3DC5}" type="parTrans" cxnId="{09E75088-74B7-495B-97D3-276DB87EBEC3}">
      <dgm:prSet/>
      <dgm:spPr/>
    </dgm:pt>
    <dgm:pt modelId="{DCD031D4-C445-4B51-A852-40CD086BCD27}" type="sibTrans" cxnId="{09E75088-74B7-495B-97D3-276DB87EBEC3}">
      <dgm:prSet/>
      <dgm:spPr/>
    </dgm:pt>
    <dgm:pt modelId="{7FF51340-4053-4432-A823-C90A3F0541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ΧΕΙΡΟΥΡΓΕΙΟ</a:t>
          </a:r>
        </a:p>
      </dgm:t>
    </dgm:pt>
    <dgm:pt modelId="{C5C06C57-6C20-414E-BE24-6C40D9910786}" type="parTrans" cxnId="{F08CC30E-9170-4D55-90C0-198ED9C94B43}">
      <dgm:prSet/>
      <dgm:spPr/>
    </dgm:pt>
    <dgm:pt modelId="{8BC48C9D-0EE8-4F3D-81C4-86F5288E2C2D}" type="sibTrans" cxnId="{F08CC30E-9170-4D55-90C0-198ED9C94B43}">
      <dgm:prSet/>
      <dgm:spPr/>
    </dgm:pt>
    <dgm:pt modelId="{B42E4160-4728-44B9-BA09-6D02EA2934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ΑΒΕΒΑΙΗ</a:t>
          </a:r>
        </a:p>
      </dgm:t>
    </dgm:pt>
    <dgm:pt modelId="{FB551033-1F20-4A10-890B-492401C29376}" type="parTrans" cxnId="{6AB77F02-3AED-4BEF-A300-134B0FDA59AA}">
      <dgm:prSet/>
      <dgm:spPr/>
    </dgm:pt>
    <dgm:pt modelId="{87CFAE79-DE0B-4104-A881-F9C0E428D344}" type="sibTrans" cxnId="{6AB77F02-3AED-4BEF-A300-134B0FDA59AA}">
      <dgm:prSet/>
      <dgm:spPr/>
    </dgm:pt>
    <dgm:pt modelId="{1C1A9EAB-A2F7-49DD-8278-0F03DB7C95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EFFCC26E-8E29-4893-9087-2E0AA9AC0DA2}" type="parTrans" cxnId="{0161595D-C117-4706-BF08-67A3F8E1CDB8}">
      <dgm:prSet/>
      <dgm:spPr/>
    </dgm:pt>
    <dgm:pt modelId="{4EC09919-6EBE-40AC-9F60-8C7133B778E8}" type="sibTrans" cxnId="{0161595D-C117-4706-BF08-67A3F8E1CDB8}">
      <dgm:prSet/>
      <dgm:spPr/>
    </dgm:pt>
    <dgm:pt modelId="{263DEEF1-9FB1-4F8A-966B-F9B8C3C91A1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ΜΗ ΧΕΙΡΟΥΡΓΙΚΗ</a:t>
          </a:r>
        </a:p>
      </dgm:t>
    </dgm:pt>
    <dgm:pt modelId="{1B7031D6-9CE3-40C3-9F2B-3695F7F94E65}" type="parTrans" cxnId="{D435675A-8BC4-492E-B570-E3FE3E5BC549}">
      <dgm:prSet/>
      <dgm:spPr/>
    </dgm:pt>
    <dgm:pt modelId="{45892B12-E57E-49F9-871B-1CB323C5328C}" type="sibTrans" cxnId="{D435675A-8BC4-492E-B570-E3FE3E5BC549}">
      <dgm:prSet/>
      <dgm:spPr/>
    </dgm:pt>
    <dgm:pt modelId="{3243AB2F-6B81-4AF2-B1E2-6C077E29B4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22F4A054-09C6-4E56-A793-D9248EF5B37B}" type="parTrans" cxnId="{0D8BCF90-C7BB-4FCB-8B90-641C7F2F479F}">
      <dgm:prSet/>
      <dgm:spPr/>
    </dgm:pt>
    <dgm:pt modelId="{42FE829F-B0DC-4B15-AC8B-2CF859CC8F58}" type="sibTrans" cxnId="{0D8BCF90-C7BB-4FCB-8B90-641C7F2F479F}">
      <dgm:prSet/>
      <dgm:spPr/>
    </dgm:pt>
    <dgm:pt modelId="{AC7BE515-D080-4049-A583-FD83275D04E4}" type="pres">
      <dgm:prSet presAssocID="{D3275C01-AF58-413B-AAB4-DD359390B645}" presName="hierChild1" presStyleCnt="0">
        <dgm:presLayoutVars>
          <dgm:orgChart val="1"/>
          <dgm:chPref val="1"/>
          <dgm:dir/>
          <dgm:animOne val="branch"/>
          <dgm:animLvl val="lvl"/>
          <dgm:resizeHandles/>
        </dgm:presLayoutVars>
      </dgm:prSet>
      <dgm:spPr/>
    </dgm:pt>
    <dgm:pt modelId="{61A47EB5-28C7-4151-9635-01B61490D526}" type="pres">
      <dgm:prSet presAssocID="{A11AE0B5-32A4-4D85-89C2-5B74F4E54EF2}" presName="hierRoot1" presStyleCnt="0">
        <dgm:presLayoutVars>
          <dgm:hierBranch/>
        </dgm:presLayoutVars>
      </dgm:prSet>
      <dgm:spPr/>
    </dgm:pt>
    <dgm:pt modelId="{FBFA32C1-552E-423F-A817-0060C80D351A}" type="pres">
      <dgm:prSet presAssocID="{A11AE0B5-32A4-4D85-89C2-5B74F4E54EF2}" presName="rootComposite1" presStyleCnt="0"/>
      <dgm:spPr/>
    </dgm:pt>
    <dgm:pt modelId="{8C643E71-09EF-4016-AFC3-DF4E6BA3FE2D}" type="pres">
      <dgm:prSet presAssocID="{A11AE0B5-32A4-4D85-89C2-5B74F4E54EF2}" presName="rootText1" presStyleLbl="node0" presStyleIdx="0" presStyleCnt="1">
        <dgm:presLayoutVars>
          <dgm:chPref val="3"/>
        </dgm:presLayoutVars>
      </dgm:prSet>
      <dgm:spPr/>
      <dgm:t>
        <a:bodyPr/>
        <a:lstStyle/>
        <a:p>
          <a:endParaRPr lang="el-GR"/>
        </a:p>
      </dgm:t>
    </dgm:pt>
    <dgm:pt modelId="{FBBD9E06-53FC-4A28-B021-CA0B17224886}" type="pres">
      <dgm:prSet presAssocID="{A11AE0B5-32A4-4D85-89C2-5B74F4E54EF2}" presName="rootConnector1" presStyleLbl="node1" presStyleIdx="0" presStyleCnt="0"/>
      <dgm:spPr/>
      <dgm:t>
        <a:bodyPr/>
        <a:lstStyle/>
        <a:p>
          <a:endParaRPr lang="el-GR"/>
        </a:p>
      </dgm:t>
    </dgm:pt>
    <dgm:pt modelId="{21E1452E-40E2-4BB2-9D8A-B4E5D7E369EB}" type="pres">
      <dgm:prSet presAssocID="{A11AE0B5-32A4-4D85-89C2-5B74F4E54EF2}" presName="hierChild2" presStyleCnt="0"/>
      <dgm:spPr/>
    </dgm:pt>
    <dgm:pt modelId="{B3DE8678-E7A2-4191-8E0F-434C091D3F89}" type="pres">
      <dgm:prSet presAssocID="{2DC573A8-6A22-4979-A5DB-E62806ED37C4}" presName="Name35" presStyleLbl="parChTrans1D2" presStyleIdx="0" presStyleCnt="1"/>
      <dgm:spPr/>
    </dgm:pt>
    <dgm:pt modelId="{EDEF593A-0CA8-4CB4-99FF-B333E5E4F877}" type="pres">
      <dgm:prSet presAssocID="{F7B66100-9D82-4DE9-82B9-4F85DF71F52C}" presName="hierRoot2" presStyleCnt="0">
        <dgm:presLayoutVars>
          <dgm:hierBranch/>
        </dgm:presLayoutVars>
      </dgm:prSet>
      <dgm:spPr/>
    </dgm:pt>
    <dgm:pt modelId="{458FFB91-F186-46D0-A6C7-B57D2A242FEE}" type="pres">
      <dgm:prSet presAssocID="{F7B66100-9D82-4DE9-82B9-4F85DF71F52C}" presName="rootComposite" presStyleCnt="0"/>
      <dgm:spPr/>
    </dgm:pt>
    <dgm:pt modelId="{A56F9208-853B-46B1-9D2C-5813F3CCFA63}" type="pres">
      <dgm:prSet presAssocID="{F7B66100-9D82-4DE9-82B9-4F85DF71F52C}" presName="rootText" presStyleLbl="node2" presStyleIdx="0" presStyleCnt="1">
        <dgm:presLayoutVars>
          <dgm:chPref val="3"/>
        </dgm:presLayoutVars>
      </dgm:prSet>
      <dgm:spPr/>
      <dgm:t>
        <a:bodyPr/>
        <a:lstStyle/>
        <a:p>
          <a:endParaRPr lang="el-GR"/>
        </a:p>
      </dgm:t>
    </dgm:pt>
    <dgm:pt modelId="{78A31C71-7370-4A2E-8EE5-AD9B0768FDBE}" type="pres">
      <dgm:prSet presAssocID="{F7B66100-9D82-4DE9-82B9-4F85DF71F52C}" presName="rootConnector" presStyleLbl="node2" presStyleIdx="0" presStyleCnt="1"/>
      <dgm:spPr/>
      <dgm:t>
        <a:bodyPr/>
        <a:lstStyle/>
        <a:p>
          <a:endParaRPr lang="el-GR"/>
        </a:p>
      </dgm:t>
    </dgm:pt>
    <dgm:pt modelId="{7D9F1D98-C1C7-493F-AFEA-0B8C96C898AB}" type="pres">
      <dgm:prSet presAssocID="{F7B66100-9D82-4DE9-82B9-4F85DF71F52C}" presName="hierChild4" presStyleCnt="0"/>
      <dgm:spPr/>
    </dgm:pt>
    <dgm:pt modelId="{0BF03F42-942A-4D90-88B7-54BBDC4538AF}" type="pres">
      <dgm:prSet presAssocID="{EF96FDB1-E08D-4ADE-8AC1-E377555A9B0C}" presName="Name35" presStyleLbl="parChTrans1D3" presStyleIdx="0" presStyleCnt="1"/>
      <dgm:spPr/>
    </dgm:pt>
    <dgm:pt modelId="{F7208A6D-0A4F-4C8E-BF4D-DDDF03CE4D60}" type="pres">
      <dgm:prSet presAssocID="{2EC68522-3968-4399-B805-051722A95695}" presName="hierRoot2" presStyleCnt="0">
        <dgm:presLayoutVars>
          <dgm:hierBranch/>
        </dgm:presLayoutVars>
      </dgm:prSet>
      <dgm:spPr/>
    </dgm:pt>
    <dgm:pt modelId="{8B6B3806-59B0-4991-9416-ECDD74C605BE}" type="pres">
      <dgm:prSet presAssocID="{2EC68522-3968-4399-B805-051722A95695}" presName="rootComposite" presStyleCnt="0"/>
      <dgm:spPr/>
    </dgm:pt>
    <dgm:pt modelId="{06386A00-3A25-4E54-902D-4E59AF954F3A}" type="pres">
      <dgm:prSet presAssocID="{2EC68522-3968-4399-B805-051722A95695}" presName="rootText" presStyleLbl="node3" presStyleIdx="0" presStyleCnt="1">
        <dgm:presLayoutVars>
          <dgm:chPref val="3"/>
        </dgm:presLayoutVars>
      </dgm:prSet>
      <dgm:spPr/>
      <dgm:t>
        <a:bodyPr/>
        <a:lstStyle/>
        <a:p>
          <a:endParaRPr lang="el-GR"/>
        </a:p>
      </dgm:t>
    </dgm:pt>
    <dgm:pt modelId="{2CB601D3-2580-4199-8FA0-B25C611963A4}" type="pres">
      <dgm:prSet presAssocID="{2EC68522-3968-4399-B805-051722A95695}" presName="rootConnector" presStyleLbl="node3" presStyleIdx="0" presStyleCnt="1"/>
      <dgm:spPr/>
      <dgm:t>
        <a:bodyPr/>
        <a:lstStyle/>
        <a:p>
          <a:endParaRPr lang="el-GR"/>
        </a:p>
      </dgm:t>
    </dgm:pt>
    <dgm:pt modelId="{7C3D4C6E-533C-4E46-B264-A99F605BD656}" type="pres">
      <dgm:prSet presAssocID="{2EC68522-3968-4399-B805-051722A95695}" presName="hierChild4" presStyleCnt="0"/>
      <dgm:spPr/>
    </dgm:pt>
    <dgm:pt modelId="{FA4B82DF-06DD-4E5B-B5FD-A605C4D7877C}" type="pres">
      <dgm:prSet presAssocID="{AE50F0EB-48CA-4669-B2BD-CB1BDECC6A0D}" presName="Name35" presStyleLbl="parChTrans1D4" presStyleIdx="0" presStyleCnt="12"/>
      <dgm:spPr/>
    </dgm:pt>
    <dgm:pt modelId="{63CF3EF6-A1B7-4A36-8E99-B765F88929BF}" type="pres">
      <dgm:prSet presAssocID="{F04DC690-62F6-4D6D-B59A-A08677277B24}" presName="hierRoot2" presStyleCnt="0">
        <dgm:presLayoutVars>
          <dgm:hierBranch/>
        </dgm:presLayoutVars>
      </dgm:prSet>
      <dgm:spPr/>
    </dgm:pt>
    <dgm:pt modelId="{273CC7B6-40CD-4F3E-AC37-4978C62226A9}" type="pres">
      <dgm:prSet presAssocID="{F04DC690-62F6-4D6D-B59A-A08677277B24}" presName="rootComposite" presStyleCnt="0"/>
      <dgm:spPr/>
    </dgm:pt>
    <dgm:pt modelId="{AECC6140-81A0-4885-AA8B-9B0AC3B6E371}" type="pres">
      <dgm:prSet presAssocID="{F04DC690-62F6-4D6D-B59A-A08677277B24}" presName="rootText" presStyleLbl="node4" presStyleIdx="0" presStyleCnt="12">
        <dgm:presLayoutVars>
          <dgm:chPref val="3"/>
        </dgm:presLayoutVars>
      </dgm:prSet>
      <dgm:spPr/>
      <dgm:t>
        <a:bodyPr/>
        <a:lstStyle/>
        <a:p>
          <a:endParaRPr lang="el-GR"/>
        </a:p>
      </dgm:t>
    </dgm:pt>
    <dgm:pt modelId="{D18AEF75-5F52-4DEA-9159-F33C16494C1E}" type="pres">
      <dgm:prSet presAssocID="{F04DC690-62F6-4D6D-B59A-A08677277B24}" presName="rootConnector" presStyleLbl="node4" presStyleIdx="0" presStyleCnt="12"/>
      <dgm:spPr/>
      <dgm:t>
        <a:bodyPr/>
        <a:lstStyle/>
        <a:p>
          <a:endParaRPr lang="el-GR"/>
        </a:p>
      </dgm:t>
    </dgm:pt>
    <dgm:pt modelId="{23CCBEAF-F48E-4E12-A718-1310E5D7A528}" type="pres">
      <dgm:prSet presAssocID="{F04DC690-62F6-4D6D-B59A-A08677277B24}" presName="hierChild4" presStyleCnt="0"/>
      <dgm:spPr/>
    </dgm:pt>
    <dgm:pt modelId="{FA010F60-BEA6-4C54-9931-384069DF0FAA}" type="pres">
      <dgm:prSet presAssocID="{9CB54BE7-156D-40D1-AFF9-F1E6BBE74110}" presName="Name35" presStyleLbl="parChTrans1D4" presStyleIdx="1" presStyleCnt="12"/>
      <dgm:spPr/>
    </dgm:pt>
    <dgm:pt modelId="{7B22A70A-65A7-4219-9734-CFFFA346E4D3}" type="pres">
      <dgm:prSet presAssocID="{928998EB-C577-4FE5-AE52-2648D0F66C75}" presName="hierRoot2" presStyleCnt="0">
        <dgm:presLayoutVars>
          <dgm:hierBranch/>
        </dgm:presLayoutVars>
      </dgm:prSet>
      <dgm:spPr/>
    </dgm:pt>
    <dgm:pt modelId="{C6E4A46F-1E52-4572-9FBB-821E39B7A6A1}" type="pres">
      <dgm:prSet presAssocID="{928998EB-C577-4FE5-AE52-2648D0F66C75}" presName="rootComposite" presStyleCnt="0"/>
      <dgm:spPr/>
    </dgm:pt>
    <dgm:pt modelId="{9D539A95-906D-485B-8E30-5CC833B63D48}" type="pres">
      <dgm:prSet presAssocID="{928998EB-C577-4FE5-AE52-2648D0F66C75}" presName="rootText" presStyleLbl="node4" presStyleIdx="1" presStyleCnt="12">
        <dgm:presLayoutVars>
          <dgm:chPref val="3"/>
        </dgm:presLayoutVars>
      </dgm:prSet>
      <dgm:spPr/>
      <dgm:t>
        <a:bodyPr/>
        <a:lstStyle/>
        <a:p>
          <a:endParaRPr lang="el-GR"/>
        </a:p>
      </dgm:t>
    </dgm:pt>
    <dgm:pt modelId="{29C50D60-16A0-413F-9238-330319C69CAD}" type="pres">
      <dgm:prSet presAssocID="{928998EB-C577-4FE5-AE52-2648D0F66C75}" presName="rootConnector" presStyleLbl="node4" presStyleIdx="1" presStyleCnt="12"/>
      <dgm:spPr/>
      <dgm:t>
        <a:bodyPr/>
        <a:lstStyle/>
        <a:p>
          <a:endParaRPr lang="el-GR"/>
        </a:p>
      </dgm:t>
    </dgm:pt>
    <dgm:pt modelId="{E8701B86-9890-410D-ACFE-70672EBE6D86}" type="pres">
      <dgm:prSet presAssocID="{928998EB-C577-4FE5-AE52-2648D0F66C75}" presName="hierChild4" presStyleCnt="0"/>
      <dgm:spPr/>
    </dgm:pt>
    <dgm:pt modelId="{D6F83815-4F0A-492D-9DB6-5B584E2C93DD}" type="pres">
      <dgm:prSet presAssocID="{9F1278E2-A340-428E-B1FE-D7D43BA34D8A}" presName="Name35" presStyleLbl="parChTrans1D4" presStyleIdx="2" presStyleCnt="12"/>
      <dgm:spPr/>
    </dgm:pt>
    <dgm:pt modelId="{20189BC2-2F90-4F3B-AF8A-79888AE09684}" type="pres">
      <dgm:prSet presAssocID="{016A2CA0-40B4-4976-A7B0-5E2D97411930}" presName="hierRoot2" presStyleCnt="0">
        <dgm:presLayoutVars>
          <dgm:hierBranch/>
        </dgm:presLayoutVars>
      </dgm:prSet>
      <dgm:spPr/>
    </dgm:pt>
    <dgm:pt modelId="{37F2589A-CC98-4447-A4F1-76DAF09D1A4B}" type="pres">
      <dgm:prSet presAssocID="{016A2CA0-40B4-4976-A7B0-5E2D97411930}" presName="rootComposite" presStyleCnt="0"/>
      <dgm:spPr/>
    </dgm:pt>
    <dgm:pt modelId="{314542F5-6002-41B6-A509-26D54FCB8FF3}" type="pres">
      <dgm:prSet presAssocID="{016A2CA0-40B4-4976-A7B0-5E2D97411930}" presName="rootText" presStyleLbl="node4" presStyleIdx="2" presStyleCnt="12">
        <dgm:presLayoutVars>
          <dgm:chPref val="3"/>
        </dgm:presLayoutVars>
      </dgm:prSet>
      <dgm:spPr/>
      <dgm:t>
        <a:bodyPr/>
        <a:lstStyle/>
        <a:p>
          <a:endParaRPr lang="el-GR"/>
        </a:p>
      </dgm:t>
    </dgm:pt>
    <dgm:pt modelId="{DF880327-546B-4700-BA02-9B70173CB703}" type="pres">
      <dgm:prSet presAssocID="{016A2CA0-40B4-4976-A7B0-5E2D97411930}" presName="rootConnector" presStyleLbl="node4" presStyleIdx="2" presStyleCnt="12"/>
      <dgm:spPr/>
      <dgm:t>
        <a:bodyPr/>
        <a:lstStyle/>
        <a:p>
          <a:endParaRPr lang="el-GR"/>
        </a:p>
      </dgm:t>
    </dgm:pt>
    <dgm:pt modelId="{A13C3AFB-12F0-4D7E-90A3-6BAB3B04A7CE}" type="pres">
      <dgm:prSet presAssocID="{016A2CA0-40B4-4976-A7B0-5E2D97411930}" presName="hierChild4" presStyleCnt="0"/>
      <dgm:spPr/>
    </dgm:pt>
    <dgm:pt modelId="{E45E3222-FE1B-4875-91E7-F818059FBF37}" type="pres">
      <dgm:prSet presAssocID="{711F2128-46A4-4E24-91E8-E7B039EB00CD}" presName="Name35" presStyleLbl="parChTrans1D4" presStyleIdx="3" presStyleCnt="12"/>
      <dgm:spPr/>
    </dgm:pt>
    <dgm:pt modelId="{EE1E141F-6871-4530-9B71-A5B92CCBEBD4}" type="pres">
      <dgm:prSet presAssocID="{44E49553-C875-4553-9D28-F1D9A24475E9}" presName="hierRoot2" presStyleCnt="0">
        <dgm:presLayoutVars>
          <dgm:hierBranch/>
        </dgm:presLayoutVars>
      </dgm:prSet>
      <dgm:spPr/>
    </dgm:pt>
    <dgm:pt modelId="{8D5216A5-8DF1-4AB4-8B5C-6FB1DE770C27}" type="pres">
      <dgm:prSet presAssocID="{44E49553-C875-4553-9D28-F1D9A24475E9}" presName="rootComposite" presStyleCnt="0"/>
      <dgm:spPr/>
    </dgm:pt>
    <dgm:pt modelId="{703DF1A9-C12B-40D2-9515-0540B611A9D2}" type="pres">
      <dgm:prSet presAssocID="{44E49553-C875-4553-9D28-F1D9A24475E9}" presName="rootText" presStyleLbl="node4" presStyleIdx="3" presStyleCnt="12">
        <dgm:presLayoutVars>
          <dgm:chPref val="3"/>
        </dgm:presLayoutVars>
      </dgm:prSet>
      <dgm:spPr/>
      <dgm:t>
        <a:bodyPr/>
        <a:lstStyle/>
        <a:p>
          <a:endParaRPr lang="el-GR"/>
        </a:p>
      </dgm:t>
    </dgm:pt>
    <dgm:pt modelId="{FD595B7F-5E88-41AC-8F0A-57B4429EDA8D}" type="pres">
      <dgm:prSet presAssocID="{44E49553-C875-4553-9D28-F1D9A24475E9}" presName="rootConnector" presStyleLbl="node4" presStyleIdx="3" presStyleCnt="12"/>
      <dgm:spPr/>
      <dgm:t>
        <a:bodyPr/>
        <a:lstStyle/>
        <a:p>
          <a:endParaRPr lang="el-GR"/>
        </a:p>
      </dgm:t>
    </dgm:pt>
    <dgm:pt modelId="{1DF48228-4E93-4417-AB77-30F5B1CFE076}" type="pres">
      <dgm:prSet presAssocID="{44E49553-C875-4553-9D28-F1D9A24475E9}" presName="hierChild4" presStyleCnt="0"/>
      <dgm:spPr/>
    </dgm:pt>
    <dgm:pt modelId="{60280814-AB5A-4948-8F06-6865D89BF25A}" type="pres">
      <dgm:prSet presAssocID="{44E49553-C875-4553-9D28-F1D9A24475E9}" presName="hierChild5" presStyleCnt="0"/>
      <dgm:spPr/>
    </dgm:pt>
    <dgm:pt modelId="{C71DA1BD-F40C-4BBE-9E81-682D33FB9666}" type="pres">
      <dgm:prSet presAssocID="{EA69DE00-3589-4371-8E52-1072B47C2C44}" presName="Name35" presStyleLbl="parChTrans1D4" presStyleIdx="4" presStyleCnt="12"/>
      <dgm:spPr/>
    </dgm:pt>
    <dgm:pt modelId="{DB60A94B-4579-4EF4-8002-EC9CC650C103}" type="pres">
      <dgm:prSet presAssocID="{E9029BB8-046A-43E0-92F2-959C0B10F4EE}" presName="hierRoot2" presStyleCnt="0">
        <dgm:presLayoutVars>
          <dgm:hierBranch/>
        </dgm:presLayoutVars>
      </dgm:prSet>
      <dgm:spPr/>
    </dgm:pt>
    <dgm:pt modelId="{12F51235-0039-4B23-A29B-A5B9605FC492}" type="pres">
      <dgm:prSet presAssocID="{E9029BB8-046A-43E0-92F2-959C0B10F4EE}" presName="rootComposite" presStyleCnt="0"/>
      <dgm:spPr/>
    </dgm:pt>
    <dgm:pt modelId="{92E632A0-88A0-43E7-ADFC-4481B8DC0E4E}" type="pres">
      <dgm:prSet presAssocID="{E9029BB8-046A-43E0-92F2-959C0B10F4EE}" presName="rootText" presStyleLbl="node4" presStyleIdx="4" presStyleCnt="12">
        <dgm:presLayoutVars>
          <dgm:chPref val="3"/>
        </dgm:presLayoutVars>
      </dgm:prSet>
      <dgm:spPr/>
      <dgm:t>
        <a:bodyPr/>
        <a:lstStyle/>
        <a:p>
          <a:endParaRPr lang="el-GR"/>
        </a:p>
      </dgm:t>
    </dgm:pt>
    <dgm:pt modelId="{8B582AB7-3505-4686-A9C7-06116C15CD05}" type="pres">
      <dgm:prSet presAssocID="{E9029BB8-046A-43E0-92F2-959C0B10F4EE}" presName="rootConnector" presStyleLbl="node4" presStyleIdx="4" presStyleCnt="12"/>
      <dgm:spPr/>
      <dgm:t>
        <a:bodyPr/>
        <a:lstStyle/>
        <a:p>
          <a:endParaRPr lang="el-GR"/>
        </a:p>
      </dgm:t>
    </dgm:pt>
    <dgm:pt modelId="{83E2AD99-50FD-4D8A-9CC5-9C1F8D6F890E}" type="pres">
      <dgm:prSet presAssocID="{E9029BB8-046A-43E0-92F2-959C0B10F4EE}" presName="hierChild4" presStyleCnt="0"/>
      <dgm:spPr/>
    </dgm:pt>
    <dgm:pt modelId="{99AC0826-7533-4AD9-82BB-FD0E4CD32E49}" type="pres">
      <dgm:prSet presAssocID="{593CD60A-201E-49F4-8237-E39BA763DCE7}" presName="Name35" presStyleLbl="parChTrans1D4" presStyleIdx="5" presStyleCnt="12"/>
      <dgm:spPr/>
    </dgm:pt>
    <dgm:pt modelId="{2C816909-8E1E-48E8-95DC-8EF0C4A1B62E}" type="pres">
      <dgm:prSet presAssocID="{6767B91D-D415-4F7A-951C-1AB1D4BAAAF3}" presName="hierRoot2" presStyleCnt="0">
        <dgm:presLayoutVars>
          <dgm:hierBranch val="r"/>
        </dgm:presLayoutVars>
      </dgm:prSet>
      <dgm:spPr/>
    </dgm:pt>
    <dgm:pt modelId="{0D3A6654-435D-4A9B-928E-368E8328F27C}" type="pres">
      <dgm:prSet presAssocID="{6767B91D-D415-4F7A-951C-1AB1D4BAAAF3}" presName="rootComposite" presStyleCnt="0"/>
      <dgm:spPr/>
    </dgm:pt>
    <dgm:pt modelId="{2E19E438-AE83-4CCA-A785-1F198A62E840}" type="pres">
      <dgm:prSet presAssocID="{6767B91D-D415-4F7A-951C-1AB1D4BAAAF3}" presName="rootText" presStyleLbl="node4" presStyleIdx="5" presStyleCnt="12">
        <dgm:presLayoutVars>
          <dgm:chPref val="3"/>
        </dgm:presLayoutVars>
      </dgm:prSet>
      <dgm:spPr/>
      <dgm:t>
        <a:bodyPr/>
        <a:lstStyle/>
        <a:p>
          <a:endParaRPr lang="el-GR"/>
        </a:p>
      </dgm:t>
    </dgm:pt>
    <dgm:pt modelId="{07F508A8-A0AB-4EF2-B215-6D148FF6CB26}" type="pres">
      <dgm:prSet presAssocID="{6767B91D-D415-4F7A-951C-1AB1D4BAAAF3}" presName="rootConnector" presStyleLbl="node4" presStyleIdx="5" presStyleCnt="12"/>
      <dgm:spPr/>
      <dgm:t>
        <a:bodyPr/>
        <a:lstStyle/>
        <a:p>
          <a:endParaRPr lang="el-GR"/>
        </a:p>
      </dgm:t>
    </dgm:pt>
    <dgm:pt modelId="{9749903A-F363-425C-BEBB-6720CD60E3F2}" type="pres">
      <dgm:prSet presAssocID="{6767B91D-D415-4F7A-951C-1AB1D4BAAAF3}" presName="hierChild4" presStyleCnt="0"/>
      <dgm:spPr/>
    </dgm:pt>
    <dgm:pt modelId="{39DD92B9-85A1-4A87-A8EB-2A75643DD914}" type="pres">
      <dgm:prSet presAssocID="{6767B91D-D415-4F7A-951C-1AB1D4BAAAF3}" presName="hierChild5" presStyleCnt="0"/>
      <dgm:spPr/>
    </dgm:pt>
    <dgm:pt modelId="{49B2B951-5FEC-4B5B-949C-9F1B266B557A}" type="pres">
      <dgm:prSet presAssocID="{06A830EF-8042-4BA6-AD2E-9B7895BD3DC5}" presName="Name35" presStyleLbl="parChTrans1D4" presStyleIdx="6" presStyleCnt="12"/>
      <dgm:spPr/>
    </dgm:pt>
    <dgm:pt modelId="{7737FC54-A9C4-4FE8-9DB5-9A47E5C1BED0}" type="pres">
      <dgm:prSet presAssocID="{BEB89751-86C3-4C6C-9A3B-F39BC28251DD}" presName="hierRoot2" presStyleCnt="0">
        <dgm:presLayoutVars>
          <dgm:hierBranch val="r"/>
        </dgm:presLayoutVars>
      </dgm:prSet>
      <dgm:spPr/>
    </dgm:pt>
    <dgm:pt modelId="{86459538-CE38-4DFB-948F-FCF9FBB40186}" type="pres">
      <dgm:prSet presAssocID="{BEB89751-86C3-4C6C-9A3B-F39BC28251DD}" presName="rootComposite" presStyleCnt="0"/>
      <dgm:spPr/>
    </dgm:pt>
    <dgm:pt modelId="{F2B2479A-CC3B-4A3C-8833-34B4E6A9EA06}" type="pres">
      <dgm:prSet presAssocID="{BEB89751-86C3-4C6C-9A3B-F39BC28251DD}" presName="rootText" presStyleLbl="node4" presStyleIdx="6" presStyleCnt="12">
        <dgm:presLayoutVars>
          <dgm:chPref val="3"/>
        </dgm:presLayoutVars>
      </dgm:prSet>
      <dgm:spPr/>
      <dgm:t>
        <a:bodyPr/>
        <a:lstStyle/>
        <a:p>
          <a:endParaRPr lang="el-GR"/>
        </a:p>
      </dgm:t>
    </dgm:pt>
    <dgm:pt modelId="{D7A4412C-570B-48B1-9B9B-D5F6DD4F9BBA}" type="pres">
      <dgm:prSet presAssocID="{BEB89751-86C3-4C6C-9A3B-F39BC28251DD}" presName="rootConnector" presStyleLbl="node4" presStyleIdx="6" presStyleCnt="12"/>
      <dgm:spPr/>
      <dgm:t>
        <a:bodyPr/>
        <a:lstStyle/>
        <a:p>
          <a:endParaRPr lang="el-GR"/>
        </a:p>
      </dgm:t>
    </dgm:pt>
    <dgm:pt modelId="{92DFD28A-0C6D-419B-BF91-51D1DC47B23E}" type="pres">
      <dgm:prSet presAssocID="{BEB89751-86C3-4C6C-9A3B-F39BC28251DD}" presName="hierChild4" presStyleCnt="0"/>
      <dgm:spPr/>
    </dgm:pt>
    <dgm:pt modelId="{28BD9991-8ADC-4AA5-B0A3-1C782484092E}" type="pres">
      <dgm:prSet presAssocID="{BEB89751-86C3-4C6C-9A3B-F39BC28251DD}" presName="hierChild5" presStyleCnt="0"/>
      <dgm:spPr/>
    </dgm:pt>
    <dgm:pt modelId="{FE18AD88-C167-40FB-A495-CE4208E4A244}" type="pres">
      <dgm:prSet presAssocID="{C5C06C57-6C20-414E-BE24-6C40D9910786}" presName="Name35" presStyleLbl="parChTrans1D4" presStyleIdx="7" presStyleCnt="12"/>
      <dgm:spPr/>
    </dgm:pt>
    <dgm:pt modelId="{803F93F5-74CC-4918-AE53-9B7B5E8B6115}" type="pres">
      <dgm:prSet presAssocID="{7FF51340-4053-4432-A823-C90A3F0541CB}" presName="hierRoot2" presStyleCnt="0">
        <dgm:presLayoutVars>
          <dgm:hierBranch/>
        </dgm:presLayoutVars>
      </dgm:prSet>
      <dgm:spPr/>
    </dgm:pt>
    <dgm:pt modelId="{96D56BF5-B5B9-4E60-B973-6575767780BB}" type="pres">
      <dgm:prSet presAssocID="{7FF51340-4053-4432-A823-C90A3F0541CB}" presName="rootComposite" presStyleCnt="0"/>
      <dgm:spPr/>
    </dgm:pt>
    <dgm:pt modelId="{6F739EC7-EF7A-4D07-9F9C-EFC3A07EF163}" type="pres">
      <dgm:prSet presAssocID="{7FF51340-4053-4432-A823-C90A3F0541CB}" presName="rootText" presStyleLbl="node4" presStyleIdx="7" presStyleCnt="12">
        <dgm:presLayoutVars>
          <dgm:chPref val="3"/>
        </dgm:presLayoutVars>
      </dgm:prSet>
      <dgm:spPr/>
      <dgm:t>
        <a:bodyPr/>
        <a:lstStyle/>
        <a:p>
          <a:endParaRPr lang="el-GR"/>
        </a:p>
      </dgm:t>
    </dgm:pt>
    <dgm:pt modelId="{D12DF893-7B9B-4259-8E99-68FD55E1F166}" type="pres">
      <dgm:prSet presAssocID="{7FF51340-4053-4432-A823-C90A3F0541CB}" presName="rootConnector" presStyleLbl="node4" presStyleIdx="7" presStyleCnt="12"/>
      <dgm:spPr/>
      <dgm:t>
        <a:bodyPr/>
        <a:lstStyle/>
        <a:p>
          <a:endParaRPr lang="el-GR"/>
        </a:p>
      </dgm:t>
    </dgm:pt>
    <dgm:pt modelId="{7F0CCCC1-F451-40CA-A9E7-DDC59621AB72}" type="pres">
      <dgm:prSet presAssocID="{7FF51340-4053-4432-A823-C90A3F0541CB}" presName="hierChild4" presStyleCnt="0"/>
      <dgm:spPr/>
    </dgm:pt>
    <dgm:pt modelId="{0F123D41-B528-44EC-802A-827D907A667B}" type="pres">
      <dgm:prSet presAssocID="{7FF51340-4053-4432-A823-C90A3F0541CB}" presName="hierChild5" presStyleCnt="0"/>
      <dgm:spPr/>
    </dgm:pt>
    <dgm:pt modelId="{35E21A66-00AE-4706-BD6F-7FE86E50E503}" type="pres">
      <dgm:prSet presAssocID="{E9029BB8-046A-43E0-92F2-959C0B10F4EE}" presName="hierChild5" presStyleCnt="0"/>
      <dgm:spPr/>
    </dgm:pt>
    <dgm:pt modelId="{581D0C30-B5FE-495E-8779-046E014F2584}" type="pres">
      <dgm:prSet presAssocID="{FB551033-1F20-4A10-890B-492401C29376}" presName="Name35" presStyleLbl="parChTrans1D4" presStyleIdx="8" presStyleCnt="12"/>
      <dgm:spPr/>
    </dgm:pt>
    <dgm:pt modelId="{B819876B-1849-49DE-812B-06CF94384EC3}" type="pres">
      <dgm:prSet presAssocID="{B42E4160-4728-44B9-BA09-6D02EA293473}" presName="hierRoot2" presStyleCnt="0">
        <dgm:presLayoutVars>
          <dgm:hierBranch/>
        </dgm:presLayoutVars>
      </dgm:prSet>
      <dgm:spPr/>
    </dgm:pt>
    <dgm:pt modelId="{70AD2398-8786-418B-B899-CDFFFBFD8404}" type="pres">
      <dgm:prSet presAssocID="{B42E4160-4728-44B9-BA09-6D02EA293473}" presName="rootComposite" presStyleCnt="0"/>
      <dgm:spPr/>
    </dgm:pt>
    <dgm:pt modelId="{81E8E9ED-2AB4-4466-A160-1E69858F46BB}" type="pres">
      <dgm:prSet presAssocID="{B42E4160-4728-44B9-BA09-6D02EA293473}" presName="rootText" presStyleLbl="node4" presStyleIdx="8" presStyleCnt="12">
        <dgm:presLayoutVars>
          <dgm:chPref val="3"/>
        </dgm:presLayoutVars>
      </dgm:prSet>
      <dgm:spPr/>
      <dgm:t>
        <a:bodyPr/>
        <a:lstStyle/>
        <a:p>
          <a:endParaRPr lang="el-GR"/>
        </a:p>
      </dgm:t>
    </dgm:pt>
    <dgm:pt modelId="{A57625B1-7E22-41D1-A161-3E935350BA9F}" type="pres">
      <dgm:prSet presAssocID="{B42E4160-4728-44B9-BA09-6D02EA293473}" presName="rootConnector" presStyleLbl="node4" presStyleIdx="8" presStyleCnt="12"/>
      <dgm:spPr/>
      <dgm:t>
        <a:bodyPr/>
        <a:lstStyle/>
        <a:p>
          <a:endParaRPr lang="el-GR"/>
        </a:p>
      </dgm:t>
    </dgm:pt>
    <dgm:pt modelId="{74952A26-E718-478C-89E6-0D017D3DDD7C}" type="pres">
      <dgm:prSet presAssocID="{B42E4160-4728-44B9-BA09-6D02EA293473}" presName="hierChild4" presStyleCnt="0"/>
      <dgm:spPr/>
    </dgm:pt>
    <dgm:pt modelId="{CE980917-B663-431B-84E7-19F8F71317F1}" type="pres">
      <dgm:prSet presAssocID="{EFFCC26E-8E29-4893-9087-2E0AA9AC0DA2}" presName="Name35" presStyleLbl="parChTrans1D4" presStyleIdx="9" presStyleCnt="12"/>
      <dgm:spPr/>
    </dgm:pt>
    <dgm:pt modelId="{71319B57-F27F-4E45-9CD6-1A802C08F474}" type="pres">
      <dgm:prSet presAssocID="{1C1A9EAB-A2F7-49DD-8278-0F03DB7C95E7}" presName="hierRoot2" presStyleCnt="0">
        <dgm:presLayoutVars>
          <dgm:hierBranch val="r"/>
        </dgm:presLayoutVars>
      </dgm:prSet>
      <dgm:spPr/>
    </dgm:pt>
    <dgm:pt modelId="{B659E56F-0691-49E3-9BF1-48CD079E31B1}" type="pres">
      <dgm:prSet presAssocID="{1C1A9EAB-A2F7-49DD-8278-0F03DB7C95E7}" presName="rootComposite" presStyleCnt="0"/>
      <dgm:spPr/>
    </dgm:pt>
    <dgm:pt modelId="{DD37472D-46A9-4598-9F50-1001282FA3A3}" type="pres">
      <dgm:prSet presAssocID="{1C1A9EAB-A2F7-49DD-8278-0F03DB7C95E7}" presName="rootText" presStyleLbl="node4" presStyleIdx="9" presStyleCnt="12">
        <dgm:presLayoutVars>
          <dgm:chPref val="3"/>
        </dgm:presLayoutVars>
      </dgm:prSet>
      <dgm:spPr/>
      <dgm:t>
        <a:bodyPr/>
        <a:lstStyle/>
        <a:p>
          <a:endParaRPr lang="el-GR"/>
        </a:p>
      </dgm:t>
    </dgm:pt>
    <dgm:pt modelId="{F31AC6CA-B8CE-4BBC-9A9B-782DCC6CE191}" type="pres">
      <dgm:prSet presAssocID="{1C1A9EAB-A2F7-49DD-8278-0F03DB7C95E7}" presName="rootConnector" presStyleLbl="node4" presStyleIdx="9" presStyleCnt="12"/>
      <dgm:spPr/>
      <dgm:t>
        <a:bodyPr/>
        <a:lstStyle/>
        <a:p>
          <a:endParaRPr lang="el-GR"/>
        </a:p>
      </dgm:t>
    </dgm:pt>
    <dgm:pt modelId="{761C44E3-CFD8-4DFA-80F8-54760097AA64}" type="pres">
      <dgm:prSet presAssocID="{1C1A9EAB-A2F7-49DD-8278-0F03DB7C95E7}" presName="hierChild4" presStyleCnt="0"/>
      <dgm:spPr/>
    </dgm:pt>
    <dgm:pt modelId="{294CC1A8-A608-4701-971B-00394AD3DBA6}" type="pres">
      <dgm:prSet presAssocID="{1C1A9EAB-A2F7-49DD-8278-0F03DB7C95E7}" presName="hierChild5" presStyleCnt="0"/>
      <dgm:spPr/>
    </dgm:pt>
    <dgm:pt modelId="{73C78F79-A715-4A26-9D89-E754FE91BB8D}" type="pres">
      <dgm:prSet presAssocID="{B42E4160-4728-44B9-BA09-6D02EA293473}" presName="hierChild5" presStyleCnt="0"/>
      <dgm:spPr/>
    </dgm:pt>
    <dgm:pt modelId="{BE23558E-ABD0-40E8-B056-F4CA9F230C8C}" type="pres">
      <dgm:prSet presAssocID="{1B7031D6-9CE3-40C3-9F2B-3695F7F94E65}" presName="Name35" presStyleLbl="parChTrans1D4" presStyleIdx="10" presStyleCnt="12"/>
      <dgm:spPr/>
    </dgm:pt>
    <dgm:pt modelId="{AB877C5A-479C-44A8-8FEC-F216BE02FEA1}" type="pres">
      <dgm:prSet presAssocID="{263DEEF1-9FB1-4F8A-966B-F9B8C3C91A1F}" presName="hierRoot2" presStyleCnt="0">
        <dgm:presLayoutVars>
          <dgm:hierBranch/>
        </dgm:presLayoutVars>
      </dgm:prSet>
      <dgm:spPr/>
    </dgm:pt>
    <dgm:pt modelId="{F799E8D1-AC27-4D8E-8B34-9E995B8715FF}" type="pres">
      <dgm:prSet presAssocID="{263DEEF1-9FB1-4F8A-966B-F9B8C3C91A1F}" presName="rootComposite" presStyleCnt="0"/>
      <dgm:spPr/>
    </dgm:pt>
    <dgm:pt modelId="{6AFDB96F-7F93-469D-90CE-97FEE267D849}" type="pres">
      <dgm:prSet presAssocID="{263DEEF1-9FB1-4F8A-966B-F9B8C3C91A1F}" presName="rootText" presStyleLbl="node4" presStyleIdx="10" presStyleCnt="12">
        <dgm:presLayoutVars>
          <dgm:chPref val="3"/>
        </dgm:presLayoutVars>
      </dgm:prSet>
      <dgm:spPr/>
      <dgm:t>
        <a:bodyPr/>
        <a:lstStyle/>
        <a:p>
          <a:endParaRPr lang="el-GR"/>
        </a:p>
      </dgm:t>
    </dgm:pt>
    <dgm:pt modelId="{D2F9D165-EA42-4CD3-9E05-B2504843847A}" type="pres">
      <dgm:prSet presAssocID="{263DEEF1-9FB1-4F8A-966B-F9B8C3C91A1F}" presName="rootConnector" presStyleLbl="node4" presStyleIdx="10" presStyleCnt="12"/>
      <dgm:spPr/>
      <dgm:t>
        <a:bodyPr/>
        <a:lstStyle/>
        <a:p>
          <a:endParaRPr lang="el-GR"/>
        </a:p>
      </dgm:t>
    </dgm:pt>
    <dgm:pt modelId="{BC7D659B-0643-4393-88B7-6386CBCE2E93}" type="pres">
      <dgm:prSet presAssocID="{263DEEF1-9FB1-4F8A-966B-F9B8C3C91A1F}" presName="hierChild4" presStyleCnt="0"/>
      <dgm:spPr/>
    </dgm:pt>
    <dgm:pt modelId="{CD0F2415-A4AA-460A-BA0B-D6531E5F747B}" type="pres">
      <dgm:prSet presAssocID="{22F4A054-09C6-4E56-A793-D9248EF5B37B}" presName="Name35" presStyleLbl="parChTrans1D4" presStyleIdx="11" presStyleCnt="12"/>
      <dgm:spPr/>
    </dgm:pt>
    <dgm:pt modelId="{7A27606A-72A2-4CA8-8CFC-A1121B7EB281}" type="pres">
      <dgm:prSet presAssocID="{3243AB2F-6B81-4AF2-B1E2-6C077E29B41C}" presName="hierRoot2" presStyleCnt="0">
        <dgm:presLayoutVars>
          <dgm:hierBranch val="r"/>
        </dgm:presLayoutVars>
      </dgm:prSet>
      <dgm:spPr/>
    </dgm:pt>
    <dgm:pt modelId="{9021D1D1-FDDA-4FBE-84AF-228627C62527}" type="pres">
      <dgm:prSet presAssocID="{3243AB2F-6B81-4AF2-B1E2-6C077E29B41C}" presName="rootComposite" presStyleCnt="0"/>
      <dgm:spPr/>
    </dgm:pt>
    <dgm:pt modelId="{91F2E004-3775-4BF7-951A-E3D906FA2E60}" type="pres">
      <dgm:prSet presAssocID="{3243AB2F-6B81-4AF2-B1E2-6C077E29B41C}" presName="rootText" presStyleLbl="node4" presStyleIdx="11" presStyleCnt="12">
        <dgm:presLayoutVars>
          <dgm:chPref val="3"/>
        </dgm:presLayoutVars>
      </dgm:prSet>
      <dgm:spPr/>
      <dgm:t>
        <a:bodyPr/>
        <a:lstStyle/>
        <a:p>
          <a:endParaRPr lang="el-GR"/>
        </a:p>
      </dgm:t>
    </dgm:pt>
    <dgm:pt modelId="{04C2BADA-6249-41A6-9027-1BF9C60FC7AE}" type="pres">
      <dgm:prSet presAssocID="{3243AB2F-6B81-4AF2-B1E2-6C077E29B41C}" presName="rootConnector" presStyleLbl="node4" presStyleIdx="11" presStyleCnt="12"/>
      <dgm:spPr/>
      <dgm:t>
        <a:bodyPr/>
        <a:lstStyle/>
        <a:p>
          <a:endParaRPr lang="el-GR"/>
        </a:p>
      </dgm:t>
    </dgm:pt>
    <dgm:pt modelId="{8226D41A-BE89-4314-9CFD-C406A1FA5B8A}" type="pres">
      <dgm:prSet presAssocID="{3243AB2F-6B81-4AF2-B1E2-6C077E29B41C}" presName="hierChild4" presStyleCnt="0"/>
      <dgm:spPr/>
    </dgm:pt>
    <dgm:pt modelId="{FB6EDA69-8919-43CA-820D-1E2FFBDD52D7}" type="pres">
      <dgm:prSet presAssocID="{3243AB2F-6B81-4AF2-B1E2-6C077E29B41C}" presName="hierChild5" presStyleCnt="0"/>
      <dgm:spPr/>
    </dgm:pt>
    <dgm:pt modelId="{8CC25D2F-70D4-43F2-B1DE-E3D99CF4745C}" type="pres">
      <dgm:prSet presAssocID="{263DEEF1-9FB1-4F8A-966B-F9B8C3C91A1F}" presName="hierChild5" presStyleCnt="0"/>
      <dgm:spPr/>
    </dgm:pt>
    <dgm:pt modelId="{9918C2A1-C8AC-4091-9023-E32F4DEFC626}" type="pres">
      <dgm:prSet presAssocID="{016A2CA0-40B4-4976-A7B0-5E2D97411930}" presName="hierChild5" presStyleCnt="0"/>
      <dgm:spPr/>
    </dgm:pt>
    <dgm:pt modelId="{455E5CE3-E8E2-440A-AECF-16AA095C889E}" type="pres">
      <dgm:prSet presAssocID="{928998EB-C577-4FE5-AE52-2648D0F66C75}" presName="hierChild5" presStyleCnt="0"/>
      <dgm:spPr/>
    </dgm:pt>
    <dgm:pt modelId="{D3AAEF5D-6B21-4116-A22E-B35771FB9F74}" type="pres">
      <dgm:prSet presAssocID="{F04DC690-62F6-4D6D-B59A-A08677277B24}" presName="hierChild5" presStyleCnt="0"/>
      <dgm:spPr/>
    </dgm:pt>
    <dgm:pt modelId="{E71D070E-0B83-4C6C-9304-BC4D9CDBC41D}" type="pres">
      <dgm:prSet presAssocID="{2EC68522-3968-4399-B805-051722A95695}" presName="hierChild5" presStyleCnt="0"/>
      <dgm:spPr/>
    </dgm:pt>
    <dgm:pt modelId="{1AC08A9C-50F6-4A54-8887-DA55C79F30DE}" type="pres">
      <dgm:prSet presAssocID="{F7B66100-9D82-4DE9-82B9-4F85DF71F52C}" presName="hierChild5" presStyleCnt="0"/>
      <dgm:spPr/>
    </dgm:pt>
    <dgm:pt modelId="{EC685612-9637-4C57-BA4A-25D23DFB91BE}" type="pres">
      <dgm:prSet presAssocID="{A11AE0B5-32A4-4D85-89C2-5B74F4E54EF2}" presName="hierChild3" presStyleCnt="0"/>
      <dgm:spPr/>
    </dgm:pt>
  </dgm:ptLst>
  <dgm:cxnLst>
    <dgm:cxn modelId="{6F40C031-C2C3-4814-8BE0-6FB2CA649413}" type="presOf" srcId="{9CB54BE7-156D-40D1-AFF9-F1E6BBE74110}" destId="{FA010F60-BEA6-4C54-9931-384069DF0FAA}" srcOrd="0" destOrd="0" presId="urn:microsoft.com/office/officeart/2005/8/layout/orgChart1"/>
    <dgm:cxn modelId="{A1C356DA-EA82-4427-93B1-33C97C380FB8}" type="presOf" srcId="{3243AB2F-6B81-4AF2-B1E2-6C077E29B41C}" destId="{04C2BADA-6249-41A6-9027-1BF9C60FC7AE}" srcOrd="1" destOrd="0" presId="urn:microsoft.com/office/officeart/2005/8/layout/orgChart1"/>
    <dgm:cxn modelId="{F08CC30E-9170-4D55-90C0-198ED9C94B43}" srcId="{E9029BB8-046A-43E0-92F2-959C0B10F4EE}" destId="{7FF51340-4053-4432-A823-C90A3F0541CB}" srcOrd="2" destOrd="0" parTransId="{C5C06C57-6C20-414E-BE24-6C40D9910786}" sibTransId="{8BC48C9D-0EE8-4F3D-81C4-86F5288E2C2D}"/>
    <dgm:cxn modelId="{4FC93571-0A34-4C4A-9067-42CC2A36CEFD}" srcId="{D3275C01-AF58-413B-AAB4-DD359390B645}" destId="{A11AE0B5-32A4-4D85-89C2-5B74F4E54EF2}" srcOrd="0" destOrd="0" parTransId="{BDDF8ED8-1A2F-4137-B77D-E7436AA2856C}" sibTransId="{3850358D-3EC9-40FA-823C-365B71B96D1F}"/>
    <dgm:cxn modelId="{9F4953CD-F373-449C-AB55-481F3CBD096B}" srcId="{A11AE0B5-32A4-4D85-89C2-5B74F4E54EF2}" destId="{F7B66100-9D82-4DE9-82B9-4F85DF71F52C}" srcOrd="0" destOrd="0" parTransId="{2DC573A8-6A22-4979-A5DB-E62806ED37C4}" sibTransId="{D1F19AEC-3491-49D8-AFA2-BACEFAC16620}"/>
    <dgm:cxn modelId="{18EF7BA0-1875-45C1-8AB6-7B0FC7669E67}" type="presOf" srcId="{2DC573A8-6A22-4979-A5DB-E62806ED37C4}" destId="{B3DE8678-E7A2-4191-8E0F-434C091D3F89}" srcOrd="0" destOrd="0" presId="urn:microsoft.com/office/officeart/2005/8/layout/orgChart1"/>
    <dgm:cxn modelId="{035E3FF7-5C9D-4F1F-8134-A3A33B5B05A3}" type="presOf" srcId="{B42E4160-4728-44B9-BA09-6D02EA293473}" destId="{A57625B1-7E22-41D1-A161-3E935350BA9F}" srcOrd="1" destOrd="0" presId="urn:microsoft.com/office/officeart/2005/8/layout/orgChart1"/>
    <dgm:cxn modelId="{92607989-87B6-41A7-A830-403BFB57BD64}" srcId="{F7B66100-9D82-4DE9-82B9-4F85DF71F52C}" destId="{2EC68522-3968-4399-B805-051722A95695}" srcOrd="0" destOrd="0" parTransId="{EF96FDB1-E08D-4ADE-8AC1-E377555A9B0C}" sibTransId="{2299C456-1DC9-4DB3-82FE-3299702B4DE4}"/>
    <dgm:cxn modelId="{64D83E4E-496D-4EC5-8FF0-43735AC4AF16}" type="presOf" srcId="{E9029BB8-046A-43E0-92F2-959C0B10F4EE}" destId="{92E632A0-88A0-43E7-ADFC-4481B8DC0E4E}" srcOrd="0" destOrd="0" presId="urn:microsoft.com/office/officeart/2005/8/layout/orgChart1"/>
    <dgm:cxn modelId="{5E3371CD-BAD2-4DC5-8254-3EA71876619B}" type="presOf" srcId="{D3275C01-AF58-413B-AAB4-DD359390B645}" destId="{AC7BE515-D080-4049-A583-FD83275D04E4}" srcOrd="0" destOrd="0" presId="urn:microsoft.com/office/officeart/2005/8/layout/orgChart1"/>
    <dgm:cxn modelId="{B0AFD864-D79B-4070-8F08-475AF0FA3BBC}" type="presOf" srcId="{9F1278E2-A340-428E-B1FE-D7D43BA34D8A}" destId="{D6F83815-4F0A-492D-9DB6-5B584E2C93DD}" srcOrd="0" destOrd="0" presId="urn:microsoft.com/office/officeart/2005/8/layout/orgChart1"/>
    <dgm:cxn modelId="{034CBAD6-84B6-4A36-B0B3-8587F9F58ED1}" type="presOf" srcId="{016A2CA0-40B4-4976-A7B0-5E2D97411930}" destId="{DF880327-546B-4700-BA02-9B70173CB703}" srcOrd="1" destOrd="0" presId="urn:microsoft.com/office/officeart/2005/8/layout/orgChart1"/>
    <dgm:cxn modelId="{2022084A-D37B-48E8-9932-6B0A2BF9C427}" type="presOf" srcId="{3243AB2F-6B81-4AF2-B1E2-6C077E29B41C}" destId="{91F2E004-3775-4BF7-951A-E3D906FA2E60}" srcOrd="0" destOrd="0" presId="urn:microsoft.com/office/officeart/2005/8/layout/orgChart1"/>
    <dgm:cxn modelId="{40B53FE4-807F-420D-B654-0DC52A2E1356}" srcId="{928998EB-C577-4FE5-AE52-2648D0F66C75}" destId="{016A2CA0-40B4-4976-A7B0-5E2D97411930}" srcOrd="0" destOrd="0" parTransId="{9F1278E2-A340-428E-B1FE-D7D43BA34D8A}" sibTransId="{386EC664-A062-414A-A440-51E47A3BAD84}"/>
    <dgm:cxn modelId="{DA000F3C-3ABE-452E-9B0A-B84E6C2869B4}" type="presOf" srcId="{FB551033-1F20-4A10-890B-492401C29376}" destId="{581D0C30-B5FE-495E-8779-046E014F2584}" srcOrd="0" destOrd="0" presId="urn:microsoft.com/office/officeart/2005/8/layout/orgChart1"/>
    <dgm:cxn modelId="{6431CFB1-4215-4D5C-8BA0-6EDD04D57217}" type="presOf" srcId="{1C1A9EAB-A2F7-49DD-8278-0F03DB7C95E7}" destId="{DD37472D-46A9-4598-9F50-1001282FA3A3}" srcOrd="0" destOrd="0" presId="urn:microsoft.com/office/officeart/2005/8/layout/orgChart1"/>
    <dgm:cxn modelId="{B5FD4F7A-02C4-4484-999B-6D2BF2B0D4FE}" srcId="{016A2CA0-40B4-4976-A7B0-5E2D97411930}" destId="{E9029BB8-046A-43E0-92F2-959C0B10F4EE}" srcOrd="1" destOrd="0" parTransId="{EA69DE00-3589-4371-8E52-1072B47C2C44}" sibTransId="{20E6DACE-85FB-4FAA-9E97-49C2799E0880}"/>
    <dgm:cxn modelId="{DA8D7C3C-DDD1-4B1C-9409-3BE025C70DEE}" type="presOf" srcId="{A11AE0B5-32A4-4D85-89C2-5B74F4E54EF2}" destId="{FBBD9E06-53FC-4A28-B021-CA0B17224886}" srcOrd="1" destOrd="0" presId="urn:microsoft.com/office/officeart/2005/8/layout/orgChart1"/>
    <dgm:cxn modelId="{77AA4359-1F0B-48AA-B9CE-9BC70A68AFD4}" type="presOf" srcId="{593CD60A-201E-49F4-8237-E39BA763DCE7}" destId="{99AC0826-7533-4AD9-82BB-FD0E4CD32E49}" srcOrd="0" destOrd="0" presId="urn:microsoft.com/office/officeart/2005/8/layout/orgChart1"/>
    <dgm:cxn modelId="{03AFCC4C-6366-44C6-925D-75B0FD8E1761}" type="presOf" srcId="{2EC68522-3968-4399-B805-051722A95695}" destId="{2CB601D3-2580-4199-8FA0-B25C611963A4}" srcOrd="1" destOrd="0" presId="urn:microsoft.com/office/officeart/2005/8/layout/orgChart1"/>
    <dgm:cxn modelId="{01CE4F27-7F1C-45A4-9F1D-E6CA41ADD3C6}" type="presOf" srcId="{2EC68522-3968-4399-B805-051722A95695}" destId="{06386A00-3A25-4E54-902D-4E59AF954F3A}" srcOrd="0" destOrd="0" presId="urn:microsoft.com/office/officeart/2005/8/layout/orgChart1"/>
    <dgm:cxn modelId="{66620359-DEDC-4DE6-9584-EACE5952D7E9}" type="presOf" srcId="{EF96FDB1-E08D-4ADE-8AC1-E377555A9B0C}" destId="{0BF03F42-942A-4D90-88B7-54BBDC4538AF}" srcOrd="0" destOrd="0" presId="urn:microsoft.com/office/officeart/2005/8/layout/orgChart1"/>
    <dgm:cxn modelId="{618ED7E6-B742-4A5C-B2A9-88CA7D520AA9}" type="presOf" srcId="{22F4A054-09C6-4E56-A793-D9248EF5B37B}" destId="{CD0F2415-A4AA-460A-BA0B-D6531E5F747B}" srcOrd="0" destOrd="0" presId="urn:microsoft.com/office/officeart/2005/8/layout/orgChart1"/>
    <dgm:cxn modelId="{3B043FEB-6E1D-424C-853E-321CD12707B6}" srcId="{016A2CA0-40B4-4976-A7B0-5E2D97411930}" destId="{44E49553-C875-4553-9D28-F1D9A24475E9}" srcOrd="0" destOrd="0" parTransId="{711F2128-46A4-4E24-91E8-E7B039EB00CD}" sibTransId="{23003F3F-C360-4631-9530-2EF20EE9523D}"/>
    <dgm:cxn modelId="{06E699F6-6272-4D5E-B023-C559720AA25C}" srcId="{E9029BB8-046A-43E0-92F2-959C0B10F4EE}" destId="{6767B91D-D415-4F7A-951C-1AB1D4BAAAF3}" srcOrd="0" destOrd="0" parTransId="{593CD60A-201E-49F4-8237-E39BA763DCE7}" sibTransId="{CFDBD765-599A-4EA2-A3D3-5DC9CA4D94C6}"/>
    <dgm:cxn modelId="{850C0BE8-52EA-4149-A18D-B2BC3F7399FF}" type="presOf" srcId="{EA69DE00-3589-4371-8E52-1072B47C2C44}" destId="{C71DA1BD-F40C-4BBE-9E81-682D33FB9666}" srcOrd="0" destOrd="0" presId="urn:microsoft.com/office/officeart/2005/8/layout/orgChart1"/>
    <dgm:cxn modelId="{E18B3D48-24CD-4153-8EE6-C52BC3592C81}" type="presOf" srcId="{7FF51340-4053-4432-A823-C90A3F0541CB}" destId="{D12DF893-7B9B-4259-8E99-68FD55E1F166}" srcOrd="1" destOrd="0" presId="urn:microsoft.com/office/officeart/2005/8/layout/orgChart1"/>
    <dgm:cxn modelId="{D435675A-8BC4-492E-B570-E3FE3E5BC549}" srcId="{016A2CA0-40B4-4976-A7B0-5E2D97411930}" destId="{263DEEF1-9FB1-4F8A-966B-F9B8C3C91A1F}" srcOrd="3" destOrd="0" parTransId="{1B7031D6-9CE3-40C3-9F2B-3695F7F94E65}" sibTransId="{45892B12-E57E-49F9-871B-1CB323C5328C}"/>
    <dgm:cxn modelId="{62B673F8-B95D-41C7-B662-4BB3A7E1B460}" type="presOf" srcId="{44E49553-C875-4553-9D28-F1D9A24475E9}" destId="{FD595B7F-5E88-41AC-8F0A-57B4429EDA8D}" srcOrd="1" destOrd="0" presId="urn:microsoft.com/office/officeart/2005/8/layout/orgChart1"/>
    <dgm:cxn modelId="{555E841F-AFEE-4A8A-A892-733BD03D4A0C}" type="presOf" srcId="{BEB89751-86C3-4C6C-9A3B-F39BC28251DD}" destId="{F2B2479A-CC3B-4A3C-8833-34B4E6A9EA06}" srcOrd="0" destOrd="0" presId="urn:microsoft.com/office/officeart/2005/8/layout/orgChart1"/>
    <dgm:cxn modelId="{78366E18-68A6-4991-97FE-D2C244A8F83C}" type="presOf" srcId="{06A830EF-8042-4BA6-AD2E-9B7895BD3DC5}" destId="{49B2B951-5FEC-4B5B-949C-9F1B266B557A}" srcOrd="0" destOrd="0" presId="urn:microsoft.com/office/officeart/2005/8/layout/orgChart1"/>
    <dgm:cxn modelId="{A72102D2-A1E2-4FDF-9FBA-80992D67BD21}" type="presOf" srcId="{BEB89751-86C3-4C6C-9A3B-F39BC28251DD}" destId="{D7A4412C-570B-48B1-9B9B-D5F6DD4F9BBA}" srcOrd="1" destOrd="0" presId="urn:microsoft.com/office/officeart/2005/8/layout/orgChart1"/>
    <dgm:cxn modelId="{046EDECE-AE04-4223-AF6E-E7BCD60D5CBF}" type="presOf" srcId="{F7B66100-9D82-4DE9-82B9-4F85DF71F52C}" destId="{78A31C71-7370-4A2E-8EE5-AD9B0768FDBE}" srcOrd="1" destOrd="0" presId="urn:microsoft.com/office/officeart/2005/8/layout/orgChart1"/>
    <dgm:cxn modelId="{F4950380-BC2D-4340-AAA6-B64976426CC1}" type="presOf" srcId="{6767B91D-D415-4F7A-951C-1AB1D4BAAAF3}" destId="{2E19E438-AE83-4CCA-A785-1F198A62E840}" srcOrd="0" destOrd="0" presId="urn:microsoft.com/office/officeart/2005/8/layout/orgChart1"/>
    <dgm:cxn modelId="{4695B961-1F28-4B85-AA0A-C678B6C67E5F}" type="presOf" srcId="{F04DC690-62F6-4D6D-B59A-A08677277B24}" destId="{AECC6140-81A0-4885-AA8B-9B0AC3B6E371}" srcOrd="0" destOrd="0" presId="urn:microsoft.com/office/officeart/2005/8/layout/orgChart1"/>
    <dgm:cxn modelId="{5E4A7E4E-B876-424F-9CF6-C3760EDBC277}" type="presOf" srcId="{F04DC690-62F6-4D6D-B59A-A08677277B24}" destId="{D18AEF75-5F52-4DEA-9159-F33C16494C1E}" srcOrd="1" destOrd="0" presId="urn:microsoft.com/office/officeart/2005/8/layout/orgChart1"/>
    <dgm:cxn modelId="{EFA5D206-0FA6-403D-BFF6-FE70C76CB1F6}" type="presOf" srcId="{C5C06C57-6C20-414E-BE24-6C40D9910786}" destId="{FE18AD88-C167-40FB-A495-CE4208E4A244}" srcOrd="0" destOrd="0" presId="urn:microsoft.com/office/officeart/2005/8/layout/orgChart1"/>
    <dgm:cxn modelId="{436C19FD-40CA-4FDD-998C-A6DB3EA6201C}" type="presOf" srcId="{A11AE0B5-32A4-4D85-89C2-5B74F4E54EF2}" destId="{8C643E71-09EF-4016-AFC3-DF4E6BA3FE2D}" srcOrd="0" destOrd="0" presId="urn:microsoft.com/office/officeart/2005/8/layout/orgChart1"/>
    <dgm:cxn modelId="{CC88A7A1-DF32-4A5A-860F-535F93924537}" type="presOf" srcId="{928998EB-C577-4FE5-AE52-2648D0F66C75}" destId="{9D539A95-906D-485B-8E30-5CC833B63D48}" srcOrd="0" destOrd="0" presId="urn:microsoft.com/office/officeart/2005/8/layout/orgChart1"/>
    <dgm:cxn modelId="{8C6D984A-F9ED-4621-B9F1-54E7F1BA02C9}" type="presOf" srcId="{E9029BB8-046A-43E0-92F2-959C0B10F4EE}" destId="{8B582AB7-3505-4686-A9C7-06116C15CD05}" srcOrd="1" destOrd="0" presId="urn:microsoft.com/office/officeart/2005/8/layout/orgChart1"/>
    <dgm:cxn modelId="{6AB77F02-3AED-4BEF-A300-134B0FDA59AA}" srcId="{016A2CA0-40B4-4976-A7B0-5E2D97411930}" destId="{B42E4160-4728-44B9-BA09-6D02EA293473}" srcOrd="2" destOrd="0" parTransId="{FB551033-1F20-4A10-890B-492401C29376}" sibTransId="{87CFAE79-DE0B-4104-A881-F9C0E428D344}"/>
    <dgm:cxn modelId="{E7E79FED-C506-451D-8AD9-C1257D0F1B06}" type="presOf" srcId="{F7B66100-9D82-4DE9-82B9-4F85DF71F52C}" destId="{A56F9208-853B-46B1-9D2C-5813F3CCFA63}" srcOrd="0" destOrd="0" presId="urn:microsoft.com/office/officeart/2005/8/layout/orgChart1"/>
    <dgm:cxn modelId="{83598C8C-74E3-40D8-928F-1FA007E37CF9}" type="presOf" srcId="{928998EB-C577-4FE5-AE52-2648D0F66C75}" destId="{29C50D60-16A0-413F-9238-330319C69CAD}" srcOrd="1" destOrd="0" presId="urn:microsoft.com/office/officeart/2005/8/layout/orgChart1"/>
    <dgm:cxn modelId="{90F93ED8-5B6B-4014-ACDF-46BBE8FEFEC4}" type="presOf" srcId="{6767B91D-D415-4F7A-951C-1AB1D4BAAAF3}" destId="{07F508A8-A0AB-4EF2-B215-6D148FF6CB26}" srcOrd="1" destOrd="0" presId="urn:microsoft.com/office/officeart/2005/8/layout/orgChart1"/>
    <dgm:cxn modelId="{C48DF80C-EC5D-413C-B32E-2D7F220B6379}" srcId="{F04DC690-62F6-4D6D-B59A-A08677277B24}" destId="{928998EB-C577-4FE5-AE52-2648D0F66C75}" srcOrd="0" destOrd="0" parTransId="{9CB54BE7-156D-40D1-AFF9-F1E6BBE74110}" sibTransId="{D7F6ECAC-B9C2-4CA2-8451-320E5C98D445}"/>
    <dgm:cxn modelId="{70CDB950-6D80-461D-A246-CD88003AB5AB}" type="presOf" srcId="{1B7031D6-9CE3-40C3-9F2B-3695F7F94E65}" destId="{BE23558E-ABD0-40E8-B056-F4CA9F230C8C}" srcOrd="0" destOrd="0" presId="urn:microsoft.com/office/officeart/2005/8/layout/orgChart1"/>
    <dgm:cxn modelId="{1C8E31C1-CC77-4FB6-BA39-02890A8FE627}" type="presOf" srcId="{711F2128-46A4-4E24-91E8-E7B039EB00CD}" destId="{E45E3222-FE1B-4875-91E7-F818059FBF37}" srcOrd="0" destOrd="0" presId="urn:microsoft.com/office/officeart/2005/8/layout/orgChart1"/>
    <dgm:cxn modelId="{D35953B8-995E-4D83-BCE9-64AB02B0CBE7}" type="presOf" srcId="{7FF51340-4053-4432-A823-C90A3F0541CB}" destId="{6F739EC7-EF7A-4D07-9F9C-EFC3A07EF163}" srcOrd="0" destOrd="0" presId="urn:microsoft.com/office/officeart/2005/8/layout/orgChart1"/>
    <dgm:cxn modelId="{91239E94-87B0-4019-A86F-A7A8D62BCBE7}" srcId="{2EC68522-3968-4399-B805-051722A95695}" destId="{F04DC690-62F6-4D6D-B59A-A08677277B24}" srcOrd="0" destOrd="0" parTransId="{AE50F0EB-48CA-4669-B2BD-CB1BDECC6A0D}" sibTransId="{7803CDFD-5275-4FF3-8455-BDD1F60AE37E}"/>
    <dgm:cxn modelId="{C9DE4A61-A63F-4670-836B-F1EC38BFE529}" type="presOf" srcId="{B42E4160-4728-44B9-BA09-6D02EA293473}" destId="{81E8E9ED-2AB4-4466-A160-1E69858F46BB}" srcOrd="0" destOrd="0" presId="urn:microsoft.com/office/officeart/2005/8/layout/orgChart1"/>
    <dgm:cxn modelId="{8E5A89D0-0E79-4576-BB6F-EDBE181E0DAC}" type="presOf" srcId="{AE50F0EB-48CA-4669-B2BD-CB1BDECC6A0D}" destId="{FA4B82DF-06DD-4E5B-B5FD-A605C4D7877C}" srcOrd="0" destOrd="0" presId="urn:microsoft.com/office/officeart/2005/8/layout/orgChart1"/>
    <dgm:cxn modelId="{0D8BCF90-C7BB-4FCB-8B90-641C7F2F479F}" srcId="{263DEEF1-9FB1-4F8A-966B-F9B8C3C91A1F}" destId="{3243AB2F-6B81-4AF2-B1E2-6C077E29B41C}" srcOrd="0" destOrd="0" parTransId="{22F4A054-09C6-4E56-A793-D9248EF5B37B}" sibTransId="{42FE829F-B0DC-4B15-AC8B-2CF859CC8F58}"/>
    <dgm:cxn modelId="{CD883178-2069-4B70-8472-0F1AACCC0243}" type="presOf" srcId="{016A2CA0-40B4-4976-A7B0-5E2D97411930}" destId="{314542F5-6002-41B6-A509-26D54FCB8FF3}" srcOrd="0" destOrd="0" presId="urn:microsoft.com/office/officeart/2005/8/layout/orgChart1"/>
    <dgm:cxn modelId="{CAF529FD-37A0-42ED-BB95-91497D5F1CBD}" type="presOf" srcId="{263DEEF1-9FB1-4F8A-966B-F9B8C3C91A1F}" destId="{D2F9D165-EA42-4CD3-9E05-B2504843847A}" srcOrd="1" destOrd="0" presId="urn:microsoft.com/office/officeart/2005/8/layout/orgChart1"/>
    <dgm:cxn modelId="{09E75088-74B7-495B-97D3-276DB87EBEC3}" srcId="{E9029BB8-046A-43E0-92F2-959C0B10F4EE}" destId="{BEB89751-86C3-4C6C-9A3B-F39BC28251DD}" srcOrd="1" destOrd="0" parTransId="{06A830EF-8042-4BA6-AD2E-9B7895BD3DC5}" sibTransId="{DCD031D4-C445-4B51-A852-40CD086BCD27}"/>
    <dgm:cxn modelId="{3D3E9CFA-B90D-47BD-AC97-094128E3A41B}" type="presOf" srcId="{EFFCC26E-8E29-4893-9087-2E0AA9AC0DA2}" destId="{CE980917-B663-431B-84E7-19F8F71317F1}" srcOrd="0" destOrd="0" presId="urn:microsoft.com/office/officeart/2005/8/layout/orgChart1"/>
    <dgm:cxn modelId="{CC250119-212A-40A3-A5C5-00540C7316AB}" type="presOf" srcId="{44E49553-C875-4553-9D28-F1D9A24475E9}" destId="{703DF1A9-C12B-40D2-9515-0540B611A9D2}" srcOrd="0" destOrd="0" presId="urn:microsoft.com/office/officeart/2005/8/layout/orgChart1"/>
    <dgm:cxn modelId="{215E2187-4EF0-473A-BDB0-85B9B913C381}" type="presOf" srcId="{1C1A9EAB-A2F7-49DD-8278-0F03DB7C95E7}" destId="{F31AC6CA-B8CE-4BBC-9A9B-782DCC6CE191}" srcOrd="1" destOrd="0" presId="urn:microsoft.com/office/officeart/2005/8/layout/orgChart1"/>
    <dgm:cxn modelId="{78DA7B85-960B-4E86-AFAE-D6121832FDF3}" type="presOf" srcId="{263DEEF1-9FB1-4F8A-966B-F9B8C3C91A1F}" destId="{6AFDB96F-7F93-469D-90CE-97FEE267D849}" srcOrd="0" destOrd="0" presId="urn:microsoft.com/office/officeart/2005/8/layout/orgChart1"/>
    <dgm:cxn modelId="{0161595D-C117-4706-BF08-67A3F8E1CDB8}" srcId="{B42E4160-4728-44B9-BA09-6D02EA293473}" destId="{1C1A9EAB-A2F7-49DD-8278-0F03DB7C95E7}" srcOrd="0" destOrd="0" parTransId="{EFFCC26E-8E29-4893-9087-2E0AA9AC0DA2}" sibTransId="{4EC09919-6EBE-40AC-9F60-8C7133B778E8}"/>
    <dgm:cxn modelId="{BF29E969-B7C7-498F-B46D-A193C7CC5C7D}" type="presParOf" srcId="{AC7BE515-D080-4049-A583-FD83275D04E4}" destId="{61A47EB5-28C7-4151-9635-01B61490D526}" srcOrd="0" destOrd="0" presId="urn:microsoft.com/office/officeart/2005/8/layout/orgChart1"/>
    <dgm:cxn modelId="{DE090411-C19B-40BA-872D-A526510D0D02}" type="presParOf" srcId="{61A47EB5-28C7-4151-9635-01B61490D526}" destId="{FBFA32C1-552E-423F-A817-0060C80D351A}" srcOrd="0" destOrd="0" presId="urn:microsoft.com/office/officeart/2005/8/layout/orgChart1"/>
    <dgm:cxn modelId="{9EB03DDA-652E-439C-B399-D4BC360ADEDB}" type="presParOf" srcId="{FBFA32C1-552E-423F-A817-0060C80D351A}" destId="{8C643E71-09EF-4016-AFC3-DF4E6BA3FE2D}" srcOrd="0" destOrd="0" presId="urn:microsoft.com/office/officeart/2005/8/layout/orgChart1"/>
    <dgm:cxn modelId="{FFECF419-44E8-46E3-8DAE-F4F2454C564E}" type="presParOf" srcId="{FBFA32C1-552E-423F-A817-0060C80D351A}" destId="{FBBD9E06-53FC-4A28-B021-CA0B17224886}" srcOrd="1" destOrd="0" presId="urn:microsoft.com/office/officeart/2005/8/layout/orgChart1"/>
    <dgm:cxn modelId="{623981DC-69B9-422F-B85A-F243549DDDA5}" type="presParOf" srcId="{61A47EB5-28C7-4151-9635-01B61490D526}" destId="{21E1452E-40E2-4BB2-9D8A-B4E5D7E369EB}" srcOrd="1" destOrd="0" presId="urn:microsoft.com/office/officeart/2005/8/layout/orgChart1"/>
    <dgm:cxn modelId="{65E9CF0B-CB14-464F-B771-B7E80B6A796C}" type="presParOf" srcId="{21E1452E-40E2-4BB2-9D8A-B4E5D7E369EB}" destId="{B3DE8678-E7A2-4191-8E0F-434C091D3F89}" srcOrd="0" destOrd="0" presId="urn:microsoft.com/office/officeart/2005/8/layout/orgChart1"/>
    <dgm:cxn modelId="{C2185C57-504D-4091-B3E1-321257D4E057}" type="presParOf" srcId="{21E1452E-40E2-4BB2-9D8A-B4E5D7E369EB}" destId="{EDEF593A-0CA8-4CB4-99FF-B333E5E4F877}" srcOrd="1" destOrd="0" presId="urn:microsoft.com/office/officeart/2005/8/layout/orgChart1"/>
    <dgm:cxn modelId="{95B994A8-A38D-4D14-8D35-03E9F59D90CE}" type="presParOf" srcId="{EDEF593A-0CA8-4CB4-99FF-B333E5E4F877}" destId="{458FFB91-F186-46D0-A6C7-B57D2A242FEE}" srcOrd="0" destOrd="0" presId="urn:microsoft.com/office/officeart/2005/8/layout/orgChart1"/>
    <dgm:cxn modelId="{9775D642-1E72-49D8-A095-2467577D8307}" type="presParOf" srcId="{458FFB91-F186-46D0-A6C7-B57D2A242FEE}" destId="{A56F9208-853B-46B1-9D2C-5813F3CCFA63}" srcOrd="0" destOrd="0" presId="urn:microsoft.com/office/officeart/2005/8/layout/orgChart1"/>
    <dgm:cxn modelId="{83DA14E4-37CC-42FA-89CE-7AB48E3B2A88}" type="presParOf" srcId="{458FFB91-F186-46D0-A6C7-B57D2A242FEE}" destId="{78A31C71-7370-4A2E-8EE5-AD9B0768FDBE}" srcOrd="1" destOrd="0" presId="urn:microsoft.com/office/officeart/2005/8/layout/orgChart1"/>
    <dgm:cxn modelId="{7E1899C5-84C4-48CA-93B9-CC8DA506C8A3}" type="presParOf" srcId="{EDEF593A-0CA8-4CB4-99FF-B333E5E4F877}" destId="{7D9F1D98-C1C7-493F-AFEA-0B8C96C898AB}" srcOrd="1" destOrd="0" presId="urn:microsoft.com/office/officeart/2005/8/layout/orgChart1"/>
    <dgm:cxn modelId="{039FBBC4-FC2E-4BA9-9C70-47A3F6E01782}" type="presParOf" srcId="{7D9F1D98-C1C7-493F-AFEA-0B8C96C898AB}" destId="{0BF03F42-942A-4D90-88B7-54BBDC4538AF}" srcOrd="0" destOrd="0" presId="urn:microsoft.com/office/officeart/2005/8/layout/orgChart1"/>
    <dgm:cxn modelId="{C083ABB3-EC8A-47BA-9C78-47C238C5754E}" type="presParOf" srcId="{7D9F1D98-C1C7-493F-AFEA-0B8C96C898AB}" destId="{F7208A6D-0A4F-4C8E-BF4D-DDDF03CE4D60}" srcOrd="1" destOrd="0" presId="urn:microsoft.com/office/officeart/2005/8/layout/orgChart1"/>
    <dgm:cxn modelId="{8AC47DAD-6B89-4DC5-80CB-A3A4B2E9ECC0}" type="presParOf" srcId="{F7208A6D-0A4F-4C8E-BF4D-DDDF03CE4D60}" destId="{8B6B3806-59B0-4991-9416-ECDD74C605BE}" srcOrd="0" destOrd="0" presId="urn:microsoft.com/office/officeart/2005/8/layout/orgChart1"/>
    <dgm:cxn modelId="{CCAF81FA-CA54-49C3-B316-7946F893BFF5}" type="presParOf" srcId="{8B6B3806-59B0-4991-9416-ECDD74C605BE}" destId="{06386A00-3A25-4E54-902D-4E59AF954F3A}" srcOrd="0" destOrd="0" presId="urn:microsoft.com/office/officeart/2005/8/layout/orgChart1"/>
    <dgm:cxn modelId="{3D018A21-CA7D-4226-A331-C24BF31CF7CE}" type="presParOf" srcId="{8B6B3806-59B0-4991-9416-ECDD74C605BE}" destId="{2CB601D3-2580-4199-8FA0-B25C611963A4}" srcOrd="1" destOrd="0" presId="urn:microsoft.com/office/officeart/2005/8/layout/orgChart1"/>
    <dgm:cxn modelId="{4B0954A0-BD15-404E-9F12-FD6328508554}" type="presParOf" srcId="{F7208A6D-0A4F-4C8E-BF4D-DDDF03CE4D60}" destId="{7C3D4C6E-533C-4E46-B264-A99F605BD656}" srcOrd="1" destOrd="0" presId="urn:microsoft.com/office/officeart/2005/8/layout/orgChart1"/>
    <dgm:cxn modelId="{005251F8-0290-4653-A884-5A5E53147CEC}" type="presParOf" srcId="{7C3D4C6E-533C-4E46-B264-A99F605BD656}" destId="{FA4B82DF-06DD-4E5B-B5FD-A605C4D7877C}" srcOrd="0" destOrd="0" presId="urn:microsoft.com/office/officeart/2005/8/layout/orgChart1"/>
    <dgm:cxn modelId="{9B9E227B-A410-424A-A8B9-756A8F452B26}" type="presParOf" srcId="{7C3D4C6E-533C-4E46-B264-A99F605BD656}" destId="{63CF3EF6-A1B7-4A36-8E99-B765F88929BF}" srcOrd="1" destOrd="0" presId="urn:microsoft.com/office/officeart/2005/8/layout/orgChart1"/>
    <dgm:cxn modelId="{03530590-301E-4C7E-B70B-9B875DA74E28}" type="presParOf" srcId="{63CF3EF6-A1B7-4A36-8E99-B765F88929BF}" destId="{273CC7B6-40CD-4F3E-AC37-4978C62226A9}" srcOrd="0" destOrd="0" presId="urn:microsoft.com/office/officeart/2005/8/layout/orgChart1"/>
    <dgm:cxn modelId="{4189CF8A-CF6A-40B0-BADF-A167A732B957}" type="presParOf" srcId="{273CC7B6-40CD-4F3E-AC37-4978C62226A9}" destId="{AECC6140-81A0-4885-AA8B-9B0AC3B6E371}" srcOrd="0" destOrd="0" presId="urn:microsoft.com/office/officeart/2005/8/layout/orgChart1"/>
    <dgm:cxn modelId="{E112A3BF-5FCE-47C0-9A85-BA8BD23F63C7}" type="presParOf" srcId="{273CC7B6-40CD-4F3E-AC37-4978C62226A9}" destId="{D18AEF75-5F52-4DEA-9159-F33C16494C1E}" srcOrd="1" destOrd="0" presId="urn:microsoft.com/office/officeart/2005/8/layout/orgChart1"/>
    <dgm:cxn modelId="{785B867B-CD89-495A-8806-A994670AE89C}" type="presParOf" srcId="{63CF3EF6-A1B7-4A36-8E99-B765F88929BF}" destId="{23CCBEAF-F48E-4E12-A718-1310E5D7A528}" srcOrd="1" destOrd="0" presId="urn:microsoft.com/office/officeart/2005/8/layout/orgChart1"/>
    <dgm:cxn modelId="{136869E1-CF9E-4662-9812-B3887D4E0190}" type="presParOf" srcId="{23CCBEAF-F48E-4E12-A718-1310E5D7A528}" destId="{FA010F60-BEA6-4C54-9931-384069DF0FAA}" srcOrd="0" destOrd="0" presId="urn:microsoft.com/office/officeart/2005/8/layout/orgChart1"/>
    <dgm:cxn modelId="{744CFB50-FE13-4672-8525-A1E31F542238}" type="presParOf" srcId="{23CCBEAF-F48E-4E12-A718-1310E5D7A528}" destId="{7B22A70A-65A7-4219-9734-CFFFA346E4D3}" srcOrd="1" destOrd="0" presId="urn:microsoft.com/office/officeart/2005/8/layout/orgChart1"/>
    <dgm:cxn modelId="{3483918F-91DE-428B-9436-E9CA2296626E}" type="presParOf" srcId="{7B22A70A-65A7-4219-9734-CFFFA346E4D3}" destId="{C6E4A46F-1E52-4572-9FBB-821E39B7A6A1}" srcOrd="0" destOrd="0" presId="urn:microsoft.com/office/officeart/2005/8/layout/orgChart1"/>
    <dgm:cxn modelId="{CB7BB3D7-980C-4B95-9BDE-7F5C9B69EB2A}" type="presParOf" srcId="{C6E4A46F-1E52-4572-9FBB-821E39B7A6A1}" destId="{9D539A95-906D-485B-8E30-5CC833B63D48}" srcOrd="0" destOrd="0" presId="urn:microsoft.com/office/officeart/2005/8/layout/orgChart1"/>
    <dgm:cxn modelId="{B2EF64C6-C58C-43E8-92C3-62C80F968AC5}" type="presParOf" srcId="{C6E4A46F-1E52-4572-9FBB-821E39B7A6A1}" destId="{29C50D60-16A0-413F-9238-330319C69CAD}" srcOrd="1" destOrd="0" presId="urn:microsoft.com/office/officeart/2005/8/layout/orgChart1"/>
    <dgm:cxn modelId="{9C736295-738A-4E82-A0D9-E734DB5CC3E4}" type="presParOf" srcId="{7B22A70A-65A7-4219-9734-CFFFA346E4D3}" destId="{E8701B86-9890-410D-ACFE-70672EBE6D86}" srcOrd="1" destOrd="0" presId="urn:microsoft.com/office/officeart/2005/8/layout/orgChart1"/>
    <dgm:cxn modelId="{64A669DC-7013-46F8-9110-AFFA6A553324}" type="presParOf" srcId="{E8701B86-9890-410D-ACFE-70672EBE6D86}" destId="{D6F83815-4F0A-492D-9DB6-5B584E2C93DD}" srcOrd="0" destOrd="0" presId="urn:microsoft.com/office/officeart/2005/8/layout/orgChart1"/>
    <dgm:cxn modelId="{3E297A5F-A228-4EC9-AA07-F51B33C6FAB7}" type="presParOf" srcId="{E8701B86-9890-410D-ACFE-70672EBE6D86}" destId="{20189BC2-2F90-4F3B-AF8A-79888AE09684}" srcOrd="1" destOrd="0" presId="urn:microsoft.com/office/officeart/2005/8/layout/orgChart1"/>
    <dgm:cxn modelId="{7D9A5981-97B2-41F8-A286-EB8F675CA5B9}" type="presParOf" srcId="{20189BC2-2F90-4F3B-AF8A-79888AE09684}" destId="{37F2589A-CC98-4447-A4F1-76DAF09D1A4B}" srcOrd="0" destOrd="0" presId="urn:microsoft.com/office/officeart/2005/8/layout/orgChart1"/>
    <dgm:cxn modelId="{45A440EA-18DA-40AB-82F0-BA6045A35EFA}" type="presParOf" srcId="{37F2589A-CC98-4447-A4F1-76DAF09D1A4B}" destId="{314542F5-6002-41B6-A509-26D54FCB8FF3}" srcOrd="0" destOrd="0" presId="urn:microsoft.com/office/officeart/2005/8/layout/orgChart1"/>
    <dgm:cxn modelId="{44BE3189-E956-4983-B1FB-A466FFDC72F0}" type="presParOf" srcId="{37F2589A-CC98-4447-A4F1-76DAF09D1A4B}" destId="{DF880327-546B-4700-BA02-9B70173CB703}" srcOrd="1" destOrd="0" presId="urn:microsoft.com/office/officeart/2005/8/layout/orgChart1"/>
    <dgm:cxn modelId="{4CA739D6-B864-4FF4-8ACF-7861A6E9230F}" type="presParOf" srcId="{20189BC2-2F90-4F3B-AF8A-79888AE09684}" destId="{A13C3AFB-12F0-4D7E-90A3-6BAB3B04A7CE}" srcOrd="1" destOrd="0" presId="urn:microsoft.com/office/officeart/2005/8/layout/orgChart1"/>
    <dgm:cxn modelId="{36346BE6-7B34-4CC0-96BD-421C01CAB5ED}" type="presParOf" srcId="{A13C3AFB-12F0-4D7E-90A3-6BAB3B04A7CE}" destId="{E45E3222-FE1B-4875-91E7-F818059FBF37}" srcOrd="0" destOrd="0" presId="urn:microsoft.com/office/officeart/2005/8/layout/orgChart1"/>
    <dgm:cxn modelId="{7BB47B0B-83F7-4FBC-975C-69169552C7B3}" type="presParOf" srcId="{A13C3AFB-12F0-4D7E-90A3-6BAB3B04A7CE}" destId="{EE1E141F-6871-4530-9B71-A5B92CCBEBD4}" srcOrd="1" destOrd="0" presId="urn:microsoft.com/office/officeart/2005/8/layout/orgChart1"/>
    <dgm:cxn modelId="{D08CF1F8-791A-433B-8282-69E32234B8AA}" type="presParOf" srcId="{EE1E141F-6871-4530-9B71-A5B92CCBEBD4}" destId="{8D5216A5-8DF1-4AB4-8B5C-6FB1DE770C27}" srcOrd="0" destOrd="0" presId="urn:microsoft.com/office/officeart/2005/8/layout/orgChart1"/>
    <dgm:cxn modelId="{12DB44E5-4DA5-454A-B5B1-7CB05FFBF40B}" type="presParOf" srcId="{8D5216A5-8DF1-4AB4-8B5C-6FB1DE770C27}" destId="{703DF1A9-C12B-40D2-9515-0540B611A9D2}" srcOrd="0" destOrd="0" presId="urn:microsoft.com/office/officeart/2005/8/layout/orgChart1"/>
    <dgm:cxn modelId="{4C5699E7-3534-4E40-86DB-3CBB440F39EE}" type="presParOf" srcId="{8D5216A5-8DF1-4AB4-8B5C-6FB1DE770C27}" destId="{FD595B7F-5E88-41AC-8F0A-57B4429EDA8D}" srcOrd="1" destOrd="0" presId="urn:microsoft.com/office/officeart/2005/8/layout/orgChart1"/>
    <dgm:cxn modelId="{968CDAA0-7A9A-4897-B043-258C8E7F7F1F}" type="presParOf" srcId="{EE1E141F-6871-4530-9B71-A5B92CCBEBD4}" destId="{1DF48228-4E93-4417-AB77-30F5B1CFE076}" srcOrd="1" destOrd="0" presId="urn:microsoft.com/office/officeart/2005/8/layout/orgChart1"/>
    <dgm:cxn modelId="{28012F0A-C381-4F5A-919A-6009A1073916}" type="presParOf" srcId="{EE1E141F-6871-4530-9B71-A5B92CCBEBD4}" destId="{60280814-AB5A-4948-8F06-6865D89BF25A}" srcOrd="2" destOrd="0" presId="urn:microsoft.com/office/officeart/2005/8/layout/orgChart1"/>
    <dgm:cxn modelId="{F1BFE7D4-31A1-4C39-930C-1F5D57302390}" type="presParOf" srcId="{A13C3AFB-12F0-4D7E-90A3-6BAB3B04A7CE}" destId="{C71DA1BD-F40C-4BBE-9E81-682D33FB9666}" srcOrd="2" destOrd="0" presId="urn:microsoft.com/office/officeart/2005/8/layout/orgChart1"/>
    <dgm:cxn modelId="{C274F768-F2E9-41C4-9D35-D5AEC0FF4D21}" type="presParOf" srcId="{A13C3AFB-12F0-4D7E-90A3-6BAB3B04A7CE}" destId="{DB60A94B-4579-4EF4-8002-EC9CC650C103}" srcOrd="3" destOrd="0" presId="urn:microsoft.com/office/officeart/2005/8/layout/orgChart1"/>
    <dgm:cxn modelId="{D270B5B3-8D1C-48FF-A236-3F5F347F8BE7}" type="presParOf" srcId="{DB60A94B-4579-4EF4-8002-EC9CC650C103}" destId="{12F51235-0039-4B23-A29B-A5B9605FC492}" srcOrd="0" destOrd="0" presId="urn:microsoft.com/office/officeart/2005/8/layout/orgChart1"/>
    <dgm:cxn modelId="{774C4EA8-A28B-44B3-994A-45A81CF9B76C}" type="presParOf" srcId="{12F51235-0039-4B23-A29B-A5B9605FC492}" destId="{92E632A0-88A0-43E7-ADFC-4481B8DC0E4E}" srcOrd="0" destOrd="0" presId="urn:microsoft.com/office/officeart/2005/8/layout/orgChart1"/>
    <dgm:cxn modelId="{072D37F4-9657-4961-BB2C-555043498D6C}" type="presParOf" srcId="{12F51235-0039-4B23-A29B-A5B9605FC492}" destId="{8B582AB7-3505-4686-A9C7-06116C15CD05}" srcOrd="1" destOrd="0" presId="urn:microsoft.com/office/officeart/2005/8/layout/orgChart1"/>
    <dgm:cxn modelId="{3C81A86F-92CF-44D9-8D5E-B57D0D2EBEB2}" type="presParOf" srcId="{DB60A94B-4579-4EF4-8002-EC9CC650C103}" destId="{83E2AD99-50FD-4D8A-9CC5-9C1F8D6F890E}" srcOrd="1" destOrd="0" presId="urn:microsoft.com/office/officeart/2005/8/layout/orgChart1"/>
    <dgm:cxn modelId="{75A14ECB-0383-47C1-A244-AAE9201D7A8C}" type="presParOf" srcId="{83E2AD99-50FD-4D8A-9CC5-9C1F8D6F890E}" destId="{99AC0826-7533-4AD9-82BB-FD0E4CD32E49}" srcOrd="0" destOrd="0" presId="urn:microsoft.com/office/officeart/2005/8/layout/orgChart1"/>
    <dgm:cxn modelId="{266E5FDA-D999-4623-AC1B-E53FFDC6C359}" type="presParOf" srcId="{83E2AD99-50FD-4D8A-9CC5-9C1F8D6F890E}" destId="{2C816909-8E1E-48E8-95DC-8EF0C4A1B62E}" srcOrd="1" destOrd="0" presId="urn:microsoft.com/office/officeart/2005/8/layout/orgChart1"/>
    <dgm:cxn modelId="{7DD13737-3EFC-41EC-83CC-B22715F0E915}" type="presParOf" srcId="{2C816909-8E1E-48E8-95DC-8EF0C4A1B62E}" destId="{0D3A6654-435D-4A9B-928E-368E8328F27C}" srcOrd="0" destOrd="0" presId="urn:microsoft.com/office/officeart/2005/8/layout/orgChart1"/>
    <dgm:cxn modelId="{FD2CCD57-3868-4076-B1A2-7BD157B26539}" type="presParOf" srcId="{0D3A6654-435D-4A9B-928E-368E8328F27C}" destId="{2E19E438-AE83-4CCA-A785-1F198A62E840}" srcOrd="0" destOrd="0" presId="urn:microsoft.com/office/officeart/2005/8/layout/orgChart1"/>
    <dgm:cxn modelId="{D099593F-30A1-4F61-AD57-7309FC7E2D65}" type="presParOf" srcId="{0D3A6654-435D-4A9B-928E-368E8328F27C}" destId="{07F508A8-A0AB-4EF2-B215-6D148FF6CB26}" srcOrd="1" destOrd="0" presId="urn:microsoft.com/office/officeart/2005/8/layout/orgChart1"/>
    <dgm:cxn modelId="{F8A1EC2B-DF44-4375-A854-7C182F10CC67}" type="presParOf" srcId="{2C816909-8E1E-48E8-95DC-8EF0C4A1B62E}" destId="{9749903A-F363-425C-BEBB-6720CD60E3F2}" srcOrd="1" destOrd="0" presId="urn:microsoft.com/office/officeart/2005/8/layout/orgChart1"/>
    <dgm:cxn modelId="{858B6561-1DDB-42BF-AB2A-EA8B8C2E7E46}" type="presParOf" srcId="{2C816909-8E1E-48E8-95DC-8EF0C4A1B62E}" destId="{39DD92B9-85A1-4A87-A8EB-2A75643DD914}" srcOrd="2" destOrd="0" presId="urn:microsoft.com/office/officeart/2005/8/layout/orgChart1"/>
    <dgm:cxn modelId="{915DA536-4324-4289-8C19-A6069489C1F3}" type="presParOf" srcId="{83E2AD99-50FD-4D8A-9CC5-9C1F8D6F890E}" destId="{49B2B951-5FEC-4B5B-949C-9F1B266B557A}" srcOrd="2" destOrd="0" presId="urn:microsoft.com/office/officeart/2005/8/layout/orgChart1"/>
    <dgm:cxn modelId="{5C1168B7-2324-4DB8-8707-8605904AAA44}" type="presParOf" srcId="{83E2AD99-50FD-4D8A-9CC5-9C1F8D6F890E}" destId="{7737FC54-A9C4-4FE8-9DB5-9A47E5C1BED0}" srcOrd="3" destOrd="0" presId="urn:microsoft.com/office/officeart/2005/8/layout/orgChart1"/>
    <dgm:cxn modelId="{924C71D5-4BFB-493D-8E97-5B5CB4162DCF}" type="presParOf" srcId="{7737FC54-A9C4-4FE8-9DB5-9A47E5C1BED0}" destId="{86459538-CE38-4DFB-948F-FCF9FBB40186}" srcOrd="0" destOrd="0" presId="urn:microsoft.com/office/officeart/2005/8/layout/orgChart1"/>
    <dgm:cxn modelId="{7A0472B1-E948-4D86-8B16-452494EA16EB}" type="presParOf" srcId="{86459538-CE38-4DFB-948F-FCF9FBB40186}" destId="{F2B2479A-CC3B-4A3C-8833-34B4E6A9EA06}" srcOrd="0" destOrd="0" presId="urn:microsoft.com/office/officeart/2005/8/layout/orgChart1"/>
    <dgm:cxn modelId="{13C32784-A658-4A29-BB30-099B36099E33}" type="presParOf" srcId="{86459538-CE38-4DFB-948F-FCF9FBB40186}" destId="{D7A4412C-570B-48B1-9B9B-D5F6DD4F9BBA}" srcOrd="1" destOrd="0" presId="urn:microsoft.com/office/officeart/2005/8/layout/orgChart1"/>
    <dgm:cxn modelId="{88114763-F551-4D76-9EE7-5812D7E5BDBA}" type="presParOf" srcId="{7737FC54-A9C4-4FE8-9DB5-9A47E5C1BED0}" destId="{92DFD28A-0C6D-419B-BF91-51D1DC47B23E}" srcOrd="1" destOrd="0" presId="urn:microsoft.com/office/officeart/2005/8/layout/orgChart1"/>
    <dgm:cxn modelId="{2EACF800-187E-43FD-B6DE-14733DDC52E8}" type="presParOf" srcId="{7737FC54-A9C4-4FE8-9DB5-9A47E5C1BED0}" destId="{28BD9991-8ADC-4AA5-B0A3-1C782484092E}" srcOrd="2" destOrd="0" presId="urn:microsoft.com/office/officeart/2005/8/layout/orgChart1"/>
    <dgm:cxn modelId="{1F390C71-F331-4BA3-83A6-304E4BC2ECDA}" type="presParOf" srcId="{83E2AD99-50FD-4D8A-9CC5-9C1F8D6F890E}" destId="{FE18AD88-C167-40FB-A495-CE4208E4A244}" srcOrd="4" destOrd="0" presId="urn:microsoft.com/office/officeart/2005/8/layout/orgChart1"/>
    <dgm:cxn modelId="{0F0E6A0A-0DD8-4403-BCAA-A842B974167F}" type="presParOf" srcId="{83E2AD99-50FD-4D8A-9CC5-9C1F8D6F890E}" destId="{803F93F5-74CC-4918-AE53-9B7B5E8B6115}" srcOrd="5" destOrd="0" presId="urn:microsoft.com/office/officeart/2005/8/layout/orgChart1"/>
    <dgm:cxn modelId="{F1FA4803-C025-4D89-B9C0-29C9D8A47672}" type="presParOf" srcId="{803F93F5-74CC-4918-AE53-9B7B5E8B6115}" destId="{96D56BF5-B5B9-4E60-B973-6575767780BB}" srcOrd="0" destOrd="0" presId="urn:microsoft.com/office/officeart/2005/8/layout/orgChart1"/>
    <dgm:cxn modelId="{495FDBEB-61C5-46A7-953B-006537176010}" type="presParOf" srcId="{96D56BF5-B5B9-4E60-B973-6575767780BB}" destId="{6F739EC7-EF7A-4D07-9F9C-EFC3A07EF163}" srcOrd="0" destOrd="0" presId="urn:microsoft.com/office/officeart/2005/8/layout/orgChart1"/>
    <dgm:cxn modelId="{6BB6E1CF-F9CB-435A-95EE-BB3FE795451D}" type="presParOf" srcId="{96D56BF5-B5B9-4E60-B973-6575767780BB}" destId="{D12DF893-7B9B-4259-8E99-68FD55E1F166}" srcOrd="1" destOrd="0" presId="urn:microsoft.com/office/officeart/2005/8/layout/orgChart1"/>
    <dgm:cxn modelId="{027EA27C-5C20-4052-A005-E7FB719EDF9E}" type="presParOf" srcId="{803F93F5-74CC-4918-AE53-9B7B5E8B6115}" destId="{7F0CCCC1-F451-40CA-A9E7-DDC59621AB72}" srcOrd="1" destOrd="0" presId="urn:microsoft.com/office/officeart/2005/8/layout/orgChart1"/>
    <dgm:cxn modelId="{FDCEF791-2644-43DF-9B43-8CE3A076B4AD}" type="presParOf" srcId="{803F93F5-74CC-4918-AE53-9B7B5E8B6115}" destId="{0F123D41-B528-44EC-802A-827D907A667B}" srcOrd="2" destOrd="0" presId="urn:microsoft.com/office/officeart/2005/8/layout/orgChart1"/>
    <dgm:cxn modelId="{F4BA15C7-75B5-4B31-82D8-C21E16C302A0}" type="presParOf" srcId="{DB60A94B-4579-4EF4-8002-EC9CC650C103}" destId="{35E21A66-00AE-4706-BD6F-7FE86E50E503}" srcOrd="2" destOrd="0" presId="urn:microsoft.com/office/officeart/2005/8/layout/orgChart1"/>
    <dgm:cxn modelId="{DF93ED1E-72AB-4E7E-B88D-EC4E9ED4910A}" type="presParOf" srcId="{A13C3AFB-12F0-4D7E-90A3-6BAB3B04A7CE}" destId="{581D0C30-B5FE-495E-8779-046E014F2584}" srcOrd="4" destOrd="0" presId="urn:microsoft.com/office/officeart/2005/8/layout/orgChart1"/>
    <dgm:cxn modelId="{35E9FA20-DAEB-4C1F-A8FB-021DFADFB44A}" type="presParOf" srcId="{A13C3AFB-12F0-4D7E-90A3-6BAB3B04A7CE}" destId="{B819876B-1849-49DE-812B-06CF94384EC3}" srcOrd="5" destOrd="0" presId="urn:microsoft.com/office/officeart/2005/8/layout/orgChart1"/>
    <dgm:cxn modelId="{E9610FDD-9DE3-4B38-AF3C-71DB159BAC92}" type="presParOf" srcId="{B819876B-1849-49DE-812B-06CF94384EC3}" destId="{70AD2398-8786-418B-B899-CDFFFBFD8404}" srcOrd="0" destOrd="0" presId="urn:microsoft.com/office/officeart/2005/8/layout/orgChart1"/>
    <dgm:cxn modelId="{6596073C-C1A6-4C02-ACA3-3B53F1AB399F}" type="presParOf" srcId="{70AD2398-8786-418B-B899-CDFFFBFD8404}" destId="{81E8E9ED-2AB4-4466-A160-1E69858F46BB}" srcOrd="0" destOrd="0" presId="urn:microsoft.com/office/officeart/2005/8/layout/orgChart1"/>
    <dgm:cxn modelId="{4EBAD8C1-7DCB-4D0E-922C-464A17FC8920}" type="presParOf" srcId="{70AD2398-8786-418B-B899-CDFFFBFD8404}" destId="{A57625B1-7E22-41D1-A161-3E935350BA9F}" srcOrd="1" destOrd="0" presId="urn:microsoft.com/office/officeart/2005/8/layout/orgChart1"/>
    <dgm:cxn modelId="{D718FF32-A59B-4617-A0DB-F6E035002B2F}" type="presParOf" srcId="{B819876B-1849-49DE-812B-06CF94384EC3}" destId="{74952A26-E718-478C-89E6-0D017D3DDD7C}" srcOrd="1" destOrd="0" presId="urn:microsoft.com/office/officeart/2005/8/layout/orgChart1"/>
    <dgm:cxn modelId="{3D8A0A14-06E0-4038-831C-B41BF5EF1F1A}" type="presParOf" srcId="{74952A26-E718-478C-89E6-0D017D3DDD7C}" destId="{CE980917-B663-431B-84E7-19F8F71317F1}" srcOrd="0" destOrd="0" presId="urn:microsoft.com/office/officeart/2005/8/layout/orgChart1"/>
    <dgm:cxn modelId="{DB186C48-872E-4EE1-85B8-58E143E024C6}" type="presParOf" srcId="{74952A26-E718-478C-89E6-0D017D3DDD7C}" destId="{71319B57-F27F-4E45-9CD6-1A802C08F474}" srcOrd="1" destOrd="0" presId="urn:microsoft.com/office/officeart/2005/8/layout/orgChart1"/>
    <dgm:cxn modelId="{10E20D7C-E4F0-4D7C-9C33-B513F49E5AD6}" type="presParOf" srcId="{71319B57-F27F-4E45-9CD6-1A802C08F474}" destId="{B659E56F-0691-49E3-9BF1-48CD079E31B1}" srcOrd="0" destOrd="0" presId="urn:microsoft.com/office/officeart/2005/8/layout/orgChart1"/>
    <dgm:cxn modelId="{2C07AB70-A60A-43A8-8249-B7C2C843E58E}" type="presParOf" srcId="{B659E56F-0691-49E3-9BF1-48CD079E31B1}" destId="{DD37472D-46A9-4598-9F50-1001282FA3A3}" srcOrd="0" destOrd="0" presId="urn:microsoft.com/office/officeart/2005/8/layout/orgChart1"/>
    <dgm:cxn modelId="{5EFDE20E-A91D-4115-9957-32832EC3C4A3}" type="presParOf" srcId="{B659E56F-0691-49E3-9BF1-48CD079E31B1}" destId="{F31AC6CA-B8CE-4BBC-9A9B-782DCC6CE191}" srcOrd="1" destOrd="0" presId="urn:microsoft.com/office/officeart/2005/8/layout/orgChart1"/>
    <dgm:cxn modelId="{44DA6A26-E013-487E-98AE-B3434673225A}" type="presParOf" srcId="{71319B57-F27F-4E45-9CD6-1A802C08F474}" destId="{761C44E3-CFD8-4DFA-80F8-54760097AA64}" srcOrd="1" destOrd="0" presId="urn:microsoft.com/office/officeart/2005/8/layout/orgChart1"/>
    <dgm:cxn modelId="{4F202098-16AF-4D1A-80AA-C130B433736E}" type="presParOf" srcId="{71319B57-F27F-4E45-9CD6-1A802C08F474}" destId="{294CC1A8-A608-4701-971B-00394AD3DBA6}" srcOrd="2" destOrd="0" presId="urn:microsoft.com/office/officeart/2005/8/layout/orgChart1"/>
    <dgm:cxn modelId="{0A11CE1C-E31C-409F-96E7-65939D50DC7A}" type="presParOf" srcId="{B819876B-1849-49DE-812B-06CF94384EC3}" destId="{73C78F79-A715-4A26-9D89-E754FE91BB8D}" srcOrd="2" destOrd="0" presId="urn:microsoft.com/office/officeart/2005/8/layout/orgChart1"/>
    <dgm:cxn modelId="{E23B76D0-3886-484C-84BE-FFCD70843C4B}" type="presParOf" srcId="{A13C3AFB-12F0-4D7E-90A3-6BAB3B04A7CE}" destId="{BE23558E-ABD0-40E8-B056-F4CA9F230C8C}" srcOrd="6" destOrd="0" presId="urn:microsoft.com/office/officeart/2005/8/layout/orgChart1"/>
    <dgm:cxn modelId="{42D3EB81-F42D-4701-B8B0-B671B8ABB79B}" type="presParOf" srcId="{A13C3AFB-12F0-4D7E-90A3-6BAB3B04A7CE}" destId="{AB877C5A-479C-44A8-8FEC-F216BE02FEA1}" srcOrd="7" destOrd="0" presId="urn:microsoft.com/office/officeart/2005/8/layout/orgChart1"/>
    <dgm:cxn modelId="{02C66FD5-8105-41AC-9F24-34DAB54A36D2}" type="presParOf" srcId="{AB877C5A-479C-44A8-8FEC-F216BE02FEA1}" destId="{F799E8D1-AC27-4D8E-8B34-9E995B8715FF}" srcOrd="0" destOrd="0" presId="urn:microsoft.com/office/officeart/2005/8/layout/orgChart1"/>
    <dgm:cxn modelId="{D49CF6E5-E989-4042-B2A4-B6878C8AA567}" type="presParOf" srcId="{F799E8D1-AC27-4D8E-8B34-9E995B8715FF}" destId="{6AFDB96F-7F93-469D-90CE-97FEE267D849}" srcOrd="0" destOrd="0" presId="urn:microsoft.com/office/officeart/2005/8/layout/orgChart1"/>
    <dgm:cxn modelId="{BF524EDD-88F5-45EC-A0C4-858178D9B01C}" type="presParOf" srcId="{F799E8D1-AC27-4D8E-8B34-9E995B8715FF}" destId="{D2F9D165-EA42-4CD3-9E05-B2504843847A}" srcOrd="1" destOrd="0" presId="urn:microsoft.com/office/officeart/2005/8/layout/orgChart1"/>
    <dgm:cxn modelId="{AF18C272-1A52-46D0-9573-A2F1A4401FBD}" type="presParOf" srcId="{AB877C5A-479C-44A8-8FEC-F216BE02FEA1}" destId="{BC7D659B-0643-4393-88B7-6386CBCE2E93}" srcOrd="1" destOrd="0" presId="urn:microsoft.com/office/officeart/2005/8/layout/orgChart1"/>
    <dgm:cxn modelId="{CC0CD022-8413-4A17-93F9-335E84EC2EA2}" type="presParOf" srcId="{BC7D659B-0643-4393-88B7-6386CBCE2E93}" destId="{CD0F2415-A4AA-460A-BA0B-D6531E5F747B}" srcOrd="0" destOrd="0" presId="urn:microsoft.com/office/officeart/2005/8/layout/orgChart1"/>
    <dgm:cxn modelId="{9E243E62-7328-4042-82BE-714137D57A7A}" type="presParOf" srcId="{BC7D659B-0643-4393-88B7-6386CBCE2E93}" destId="{7A27606A-72A2-4CA8-8CFC-A1121B7EB281}" srcOrd="1" destOrd="0" presId="urn:microsoft.com/office/officeart/2005/8/layout/orgChart1"/>
    <dgm:cxn modelId="{827F02A5-3A7D-4406-9D18-5E5A8D33E5EB}" type="presParOf" srcId="{7A27606A-72A2-4CA8-8CFC-A1121B7EB281}" destId="{9021D1D1-FDDA-4FBE-84AF-228627C62527}" srcOrd="0" destOrd="0" presId="urn:microsoft.com/office/officeart/2005/8/layout/orgChart1"/>
    <dgm:cxn modelId="{E00EBFF7-CFDD-421E-8B39-84A28DFFEAD4}" type="presParOf" srcId="{9021D1D1-FDDA-4FBE-84AF-228627C62527}" destId="{91F2E004-3775-4BF7-951A-E3D906FA2E60}" srcOrd="0" destOrd="0" presId="urn:microsoft.com/office/officeart/2005/8/layout/orgChart1"/>
    <dgm:cxn modelId="{06BC6DCF-2F90-4779-8EFE-3F7E66FEB9FD}" type="presParOf" srcId="{9021D1D1-FDDA-4FBE-84AF-228627C62527}" destId="{04C2BADA-6249-41A6-9027-1BF9C60FC7AE}" srcOrd="1" destOrd="0" presId="urn:microsoft.com/office/officeart/2005/8/layout/orgChart1"/>
    <dgm:cxn modelId="{D9A7207F-50B7-443B-B7C6-06A25B34E68B}" type="presParOf" srcId="{7A27606A-72A2-4CA8-8CFC-A1121B7EB281}" destId="{8226D41A-BE89-4314-9CFD-C406A1FA5B8A}" srcOrd="1" destOrd="0" presId="urn:microsoft.com/office/officeart/2005/8/layout/orgChart1"/>
    <dgm:cxn modelId="{2CBBFA4C-43D5-4F21-8627-0F72B508A436}" type="presParOf" srcId="{7A27606A-72A2-4CA8-8CFC-A1121B7EB281}" destId="{FB6EDA69-8919-43CA-820D-1E2FFBDD52D7}" srcOrd="2" destOrd="0" presId="urn:microsoft.com/office/officeart/2005/8/layout/orgChart1"/>
    <dgm:cxn modelId="{32033FEB-1E85-46C4-8A5E-31007B74CB8F}" type="presParOf" srcId="{AB877C5A-479C-44A8-8FEC-F216BE02FEA1}" destId="{8CC25D2F-70D4-43F2-B1DE-E3D99CF4745C}" srcOrd="2" destOrd="0" presId="urn:microsoft.com/office/officeart/2005/8/layout/orgChart1"/>
    <dgm:cxn modelId="{BB258BD9-A877-453D-904F-0A768EFC938D}" type="presParOf" srcId="{20189BC2-2F90-4F3B-AF8A-79888AE09684}" destId="{9918C2A1-C8AC-4091-9023-E32F4DEFC626}" srcOrd="2" destOrd="0" presId="urn:microsoft.com/office/officeart/2005/8/layout/orgChart1"/>
    <dgm:cxn modelId="{C3CF8276-26E9-4FEB-B3A0-BC0B4D55A140}" type="presParOf" srcId="{7B22A70A-65A7-4219-9734-CFFFA346E4D3}" destId="{455E5CE3-E8E2-440A-AECF-16AA095C889E}" srcOrd="2" destOrd="0" presId="urn:microsoft.com/office/officeart/2005/8/layout/orgChart1"/>
    <dgm:cxn modelId="{4893C574-0B8A-4FB1-AAED-22AE0EE9E802}" type="presParOf" srcId="{63CF3EF6-A1B7-4A36-8E99-B765F88929BF}" destId="{D3AAEF5D-6B21-4116-A22E-B35771FB9F74}" srcOrd="2" destOrd="0" presId="urn:microsoft.com/office/officeart/2005/8/layout/orgChart1"/>
    <dgm:cxn modelId="{54ACB757-5046-42C6-9084-9609CDE61775}" type="presParOf" srcId="{F7208A6D-0A4F-4C8E-BF4D-DDDF03CE4D60}" destId="{E71D070E-0B83-4C6C-9304-BC4D9CDBC41D}" srcOrd="2" destOrd="0" presId="urn:microsoft.com/office/officeart/2005/8/layout/orgChart1"/>
    <dgm:cxn modelId="{9EF3ABF5-633F-4BE1-AD2C-1D5D19EE9467}" type="presParOf" srcId="{EDEF593A-0CA8-4CB4-99FF-B333E5E4F877}" destId="{1AC08A9C-50F6-4A54-8887-DA55C79F30DE}" srcOrd="2" destOrd="0" presId="urn:microsoft.com/office/officeart/2005/8/layout/orgChart1"/>
    <dgm:cxn modelId="{269D4714-A667-42D2-9313-E58B3A1C68F9}" type="presParOf" srcId="{61A47EB5-28C7-4151-9635-01B61490D526}" destId="{EC685612-9637-4C57-BA4A-25D23DFB91BE}"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38EC4-E959-4CFB-9A0E-BDC586E110FA}" type="doc">
      <dgm:prSet loTypeId="urn:microsoft.com/office/officeart/2005/8/layout/orgChart1" loCatId="hierarchy" qsTypeId="urn:microsoft.com/office/officeart/2005/8/quickstyle/simple1" qsCatId="simple" csTypeId="urn:microsoft.com/office/officeart/2005/8/colors/accent1_2" csCatId="accent1"/>
      <dgm:spPr/>
    </dgm:pt>
    <dgm:pt modelId="{4B8A9419-1EAC-44DF-9037-95B7189B05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ΟΞΕΙΑ ΚΟΙΛΙΑ</a:t>
          </a:r>
        </a:p>
      </dgm:t>
    </dgm:pt>
    <dgm:pt modelId="{952F7D41-FDA0-444E-9D73-15CB6DEBB140}" type="parTrans" cxnId="{6F3DBBDE-E33D-4CD9-AEBA-A55149AF62B4}">
      <dgm:prSet/>
      <dgm:spPr/>
    </dgm:pt>
    <dgm:pt modelId="{8B7D16A8-3243-4872-B797-CB13F2E643AD}" type="sibTrans" cxnId="{6F3DBBDE-E33D-4CD9-AEBA-A55149AF62B4}">
      <dgm:prSet/>
      <dgm:spPr/>
    </dgm:pt>
    <dgm:pt modelId="{961B8415-FFD9-41C8-9682-4B02490F281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ΙΣΤΟΡΙΚΟ</a:t>
          </a:r>
        </a:p>
      </dgm:t>
    </dgm:pt>
    <dgm:pt modelId="{6C75EDB0-E9C2-4EDC-9F4F-502B100D3721}" type="parTrans" cxnId="{528C7DBC-E39E-4DEB-B1B4-996B9DB90B6E}">
      <dgm:prSet/>
      <dgm:spPr/>
    </dgm:pt>
    <dgm:pt modelId="{55BA996B-532F-43D1-8D6C-7AB70CE5D737}" type="sibTrans" cxnId="{528C7DBC-E39E-4DEB-B1B4-996B9DB90B6E}">
      <dgm:prSet/>
      <dgm:spPr/>
    </dgm:pt>
    <dgm:pt modelId="{68533FB8-78A2-4853-A1D9-3054EC2D4CF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ΑΡΧΙΚΗ ΔΙΑΓΝΩΣΗ</a:t>
          </a:r>
        </a:p>
      </dgm:t>
    </dgm:pt>
    <dgm:pt modelId="{1D0B3AEC-3A1A-4543-B41B-231ED9CAB911}" type="parTrans" cxnId="{A2524C47-4153-4980-A3DC-C13303C22EDA}">
      <dgm:prSet/>
      <dgm:spPr/>
    </dgm:pt>
    <dgm:pt modelId="{107AD23A-B3D5-4F2D-AA77-88C8DEDFB878}" type="sibTrans" cxnId="{A2524C47-4153-4980-A3DC-C13303C22EDA}">
      <dgm:prSet/>
      <dgm:spPr/>
    </dgm:pt>
    <dgm:pt modelId="{5AC42B4D-5442-4B70-A5BD-4AA92FF6711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ΦΥΣΙΚΗ ΕΞΕΤΑΣΗ</a:t>
          </a:r>
        </a:p>
      </dgm:t>
    </dgm:pt>
    <dgm:pt modelId="{116A7DF6-5D90-4826-A251-354711E2A7AB}" type="parTrans" cxnId="{2BD76936-6E59-4E5E-9D66-7ABDE67EB5C3}">
      <dgm:prSet/>
      <dgm:spPr/>
    </dgm:pt>
    <dgm:pt modelId="{74FE1745-A6A0-4068-87C3-FE57380D9E96}" type="sibTrans" cxnId="{2BD76936-6E59-4E5E-9D66-7ABDE67EB5C3}">
      <dgm:prSet/>
      <dgm:spPr/>
    </dgm:pt>
    <dgm:pt modelId="{40A25B23-B509-45A4-BC3E-B492B23AF2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ΠΑΡΑΚΛΙΝΙΚΕΣ</a:t>
          </a:r>
        </a:p>
      </dgm:t>
    </dgm:pt>
    <dgm:pt modelId="{F9786902-3989-44EB-902B-36BFDBFAB66E}" type="parTrans" cxnId="{3CF029C6-D90D-4816-8AE5-447E77430DAA}">
      <dgm:prSet/>
      <dgm:spPr/>
    </dgm:pt>
    <dgm:pt modelId="{41F3A6EF-F02F-4B38-9155-0A539C5D21DF}" type="sibTrans" cxnId="{3CF029C6-D90D-4816-8AE5-447E77430DAA}">
      <dgm:prSet/>
      <dgm:spPr/>
    </dgm:pt>
    <dgm:pt modelId="{7477BD2E-65FD-4A52-A2BB-DFABF1BA39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ΔΙΑΓΝΩΣΗ</a:t>
          </a:r>
        </a:p>
      </dgm:t>
    </dgm:pt>
    <dgm:pt modelId="{5217B62F-1DA5-4ABF-BA56-97ED388612BE}" type="parTrans" cxnId="{CAE8A51E-B9B7-4C32-86F1-757D2C8798C7}">
      <dgm:prSet/>
      <dgm:spPr/>
    </dgm:pt>
    <dgm:pt modelId="{BC4336D8-39A9-4D6A-AF46-956D732BEBB7}" type="sibTrans" cxnId="{CAE8A51E-B9B7-4C32-86F1-757D2C8798C7}">
      <dgm:prSet/>
      <dgm:spPr/>
    </dgm:pt>
    <dgm:pt modelId="{53A57576-6E4E-4373-8256-E0A5A200E53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ΛΑΠΑΡΟΤΟΜΗ</a:t>
          </a:r>
        </a:p>
      </dgm:t>
    </dgm:pt>
    <dgm:pt modelId="{DA8B79D7-CC87-4219-9D88-CB8FA70B637D}" type="parTrans" cxnId="{1A65BDBC-4D1A-4ACA-8093-B54A8AF8B99D}">
      <dgm:prSet/>
      <dgm:spPr/>
    </dgm:pt>
    <dgm:pt modelId="{E35AFC11-30BA-4F36-B2A8-231672217BE7}" type="sibTrans" cxnId="{1A65BDBC-4D1A-4ACA-8093-B54A8AF8B99D}">
      <dgm:prSet/>
      <dgm:spPr/>
    </dgm:pt>
    <dgm:pt modelId="{6D4429E3-51BD-426D-9E1C-9FE4B851C80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ΧΕΙΡΟΥΡΓΙΚΗ</a:t>
          </a:r>
          <a:br>
            <a:rPr kumimoji="0" lang="el-GR" altLang="el-GR" b="0" i="0" u="none" strike="noStrike" cap="none" normalizeH="0" baseline="0">
              <a:ln>
                <a:noFill/>
              </a:ln>
              <a:solidFill>
                <a:srgbClr val="FF3300"/>
              </a:solidFill>
              <a:effectLst/>
              <a:latin typeface="Arial" panose="020B0604020202020204" pitchFamily="34" charset="0"/>
            </a:rPr>
          </a:br>
          <a:r>
            <a:rPr kumimoji="0" lang="el-GR" altLang="el-GR" b="0" i="0" u="none" strike="noStrike" cap="none" normalizeH="0" baseline="0">
              <a:ln>
                <a:noFill/>
              </a:ln>
              <a:solidFill>
                <a:srgbClr val="FF3300"/>
              </a:solidFill>
              <a:effectLst/>
              <a:latin typeface="Arial" panose="020B0604020202020204" pitchFamily="34" charset="0"/>
            </a:rPr>
            <a:t>ΚΟΙΛΙΑ</a:t>
          </a:r>
        </a:p>
      </dgm:t>
    </dgm:pt>
    <dgm:pt modelId="{DC603C17-1364-4920-A219-FA71D02B560B}" type="parTrans" cxnId="{305DE09F-2DA6-4797-982A-D896B6ED9246}">
      <dgm:prSet/>
      <dgm:spPr/>
    </dgm:pt>
    <dgm:pt modelId="{DEA47F80-B32A-47AC-9B65-4BF2FA467025}" type="sibTrans" cxnId="{305DE09F-2DA6-4797-982A-D896B6ED9246}">
      <dgm:prSet/>
      <dgm:spPr/>
    </dgm:pt>
    <dgm:pt modelId="{9E0BC0A8-C73B-44CB-985A-65C4D33387B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ΠΑΡΑΚΟΛΟΥΘΗΣΗ</a:t>
          </a:r>
          <a:br>
            <a:rPr kumimoji="0" lang="el-GR" altLang="el-GR" b="0" i="0" u="none" strike="noStrike" cap="none" normalizeH="0" baseline="0">
              <a:ln>
                <a:noFill/>
              </a:ln>
              <a:solidFill>
                <a:schemeClr val="bg1"/>
              </a:solidFill>
              <a:effectLst/>
              <a:latin typeface="Arial" panose="020B0604020202020204" pitchFamily="34" charset="0"/>
            </a:rPr>
          </a:br>
          <a:r>
            <a:rPr kumimoji="0" lang="el-GR" altLang="el-GR" b="0" i="0" u="none" strike="noStrike" cap="none" normalizeH="0" baseline="0">
              <a:ln>
                <a:noFill/>
              </a:ln>
              <a:solidFill>
                <a:schemeClr val="bg1"/>
              </a:solidFill>
              <a:effectLst/>
              <a:latin typeface="Arial" panose="020B0604020202020204" pitchFamily="34" charset="0"/>
            </a:rPr>
            <a:t>ΣΥΝΤΗΡΗΤΙΚΑ</a:t>
          </a:r>
        </a:p>
      </dgm:t>
    </dgm:pt>
    <dgm:pt modelId="{CFC643CB-C742-491D-8129-3DA484B4DC6B}" type="parTrans" cxnId="{426E3A26-DFE9-4B0F-A80A-8ED215032873}">
      <dgm:prSet/>
      <dgm:spPr/>
    </dgm:pt>
    <dgm:pt modelId="{979CA525-78C5-4C65-BB75-5B75A2002426}" type="sibTrans" cxnId="{426E3A26-DFE9-4B0F-A80A-8ED215032873}">
      <dgm:prSet/>
      <dgm:spPr/>
    </dgm:pt>
    <dgm:pt modelId="{B369F2D8-CE39-4694-9303-8AFF1AA19C4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ΧΕΙΡΟΥΡΓΕΙΟ</a:t>
          </a:r>
        </a:p>
      </dgm:t>
    </dgm:pt>
    <dgm:pt modelId="{5DDDA0FF-0859-4CE6-905F-76306E2B1266}" type="parTrans" cxnId="{350872AA-BEC6-4E17-8940-37560E3A489B}">
      <dgm:prSet/>
      <dgm:spPr/>
    </dgm:pt>
    <dgm:pt modelId="{39708372-BB18-44B0-A036-209F4C0DEAC6}" type="sibTrans" cxnId="{350872AA-BEC6-4E17-8940-37560E3A489B}">
      <dgm:prSet/>
      <dgm:spPr/>
    </dgm:pt>
    <dgm:pt modelId="{8B18782D-70C4-4C19-A393-448D88680E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ΧΕΙΡΟΥΡΓΕΙΟ</a:t>
          </a:r>
        </a:p>
      </dgm:t>
    </dgm:pt>
    <dgm:pt modelId="{20185478-A811-480D-8F67-84CAE976F30F}" type="parTrans" cxnId="{4F5C7262-E817-4F7E-86EA-52C4BF1373CE}">
      <dgm:prSet/>
      <dgm:spPr/>
    </dgm:pt>
    <dgm:pt modelId="{7DE27D0F-F78F-44BC-B396-2EC486C08A14}" type="sibTrans" cxnId="{4F5C7262-E817-4F7E-86EA-52C4BF1373CE}">
      <dgm:prSet/>
      <dgm:spPr/>
    </dgm:pt>
    <dgm:pt modelId="{68D8E630-0D52-4131-8A92-1890447A070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ΑΒΕΒΑΙΗ</a:t>
          </a:r>
        </a:p>
      </dgm:t>
    </dgm:pt>
    <dgm:pt modelId="{01B5EAD1-F212-4514-95F1-98C8408628D2}" type="parTrans" cxnId="{7F42DF6D-7EAE-434E-83F4-E47F32BEA5DB}">
      <dgm:prSet/>
      <dgm:spPr/>
    </dgm:pt>
    <dgm:pt modelId="{1997D0AA-B675-4661-BF70-0E984A91E173}" type="sibTrans" cxnId="{7F42DF6D-7EAE-434E-83F4-E47F32BEA5DB}">
      <dgm:prSet/>
      <dgm:spPr/>
    </dgm:pt>
    <dgm:pt modelId="{5E46229D-15E9-4FE2-9E13-5BC983BF2B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153FA2B0-F2EF-4F12-A4BA-8C24EC39A89C}" type="parTrans" cxnId="{1934092B-E411-4F44-ACB2-66F0DF90564B}">
      <dgm:prSet/>
      <dgm:spPr/>
    </dgm:pt>
    <dgm:pt modelId="{B68CE184-D770-4117-915D-E8C9598DEFF2}" type="sibTrans" cxnId="{1934092B-E411-4F44-ACB2-66F0DF90564B}">
      <dgm:prSet/>
      <dgm:spPr/>
    </dgm:pt>
    <dgm:pt modelId="{F7F596FE-4031-4A04-BBF9-4ED44B3B269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ΜΗ ΧΕΙΡΟΥΡΓΙΚΗ</a:t>
          </a:r>
        </a:p>
      </dgm:t>
    </dgm:pt>
    <dgm:pt modelId="{D96BED2D-82AC-4171-89A1-6A39EF766EF2}" type="parTrans" cxnId="{876B1EAD-8D49-4B68-9D03-B5D5628ABE9E}">
      <dgm:prSet/>
      <dgm:spPr/>
    </dgm:pt>
    <dgm:pt modelId="{28BC2030-ABE1-413C-81E8-B8DC9CC50DF1}" type="sibTrans" cxnId="{876B1EAD-8D49-4B68-9D03-B5D5628ABE9E}">
      <dgm:prSet/>
      <dgm:spPr/>
    </dgm:pt>
    <dgm:pt modelId="{09D603BA-B2A1-4339-80BE-80973AB3999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E97AB31C-975F-4CF5-A8A0-7E826DA1AEA6}" type="parTrans" cxnId="{085FD9FF-3BC1-4A23-A7E7-43604652C5A1}">
      <dgm:prSet/>
      <dgm:spPr/>
    </dgm:pt>
    <dgm:pt modelId="{9AE76FEA-FF8E-41DD-9877-29F13ECA7EF8}" type="sibTrans" cxnId="{085FD9FF-3BC1-4A23-A7E7-43604652C5A1}">
      <dgm:prSet/>
      <dgm:spPr/>
    </dgm:pt>
    <dgm:pt modelId="{EDD35F8A-AEF6-4E73-A555-567BD5B62D6E}" type="pres">
      <dgm:prSet presAssocID="{DA838EC4-E959-4CFB-9A0E-BDC586E110FA}" presName="hierChild1" presStyleCnt="0">
        <dgm:presLayoutVars>
          <dgm:orgChart val="1"/>
          <dgm:chPref val="1"/>
          <dgm:dir/>
          <dgm:animOne val="branch"/>
          <dgm:animLvl val="lvl"/>
          <dgm:resizeHandles/>
        </dgm:presLayoutVars>
      </dgm:prSet>
      <dgm:spPr/>
    </dgm:pt>
    <dgm:pt modelId="{F5B7AD2B-79A9-412B-A5DB-7E18FB24736F}" type="pres">
      <dgm:prSet presAssocID="{4B8A9419-1EAC-44DF-9037-95B7189B05D9}" presName="hierRoot1" presStyleCnt="0">
        <dgm:presLayoutVars>
          <dgm:hierBranch/>
        </dgm:presLayoutVars>
      </dgm:prSet>
      <dgm:spPr/>
    </dgm:pt>
    <dgm:pt modelId="{B177651A-37EE-4699-8588-53943EE0E2D7}" type="pres">
      <dgm:prSet presAssocID="{4B8A9419-1EAC-44DF-9037-95B7189B05D9}" presName="rootComposite1" presStyleCnt="0"/>
      <dgm:spPr/>
    </dgm:pt>
    <dgm:pt modelId="{4B812CED-030C-4D47-8C2F-3017B1555354}" type="pres">
      <dgm:prSet presAssocID="{4B8A9419-1EAC-44DF-9037-95B7189B05D9}" presName="rootText1" presStyleLbl="node0" presStyleIdx="0" presStyleCnt="1">
        <dgm:presLayoutVars>
          <dgm:chPref val="3"/>
        </dgm:presLayoutVars>
      </dgm:prSet>
      <dgm:spPr/>
      <dgm:t>
        <a:bodyPr/>
        <a:lstStyle/>
        <a:p>
          <a:endParaRPr lang="el-GR"/>
        </a:p>
      </dgm:t>
    </dgm:pt>
    <dgm:pt modelId="{D543957B-BA07-4563-B640-9AC61571C405}" type="pres">
      <dgm:prSet presAssocID="{4B8A9419-1EAC-44DF-9037-95B7189B05D9}" presName="rootConnector1" presStyleLbl="node1" presStyleIdx="0" presStyleCnt="0"/>
      <dgm:spPr/>
      <dgm:t>
        <a:bodyPr/>
        <a:lstStyle/>
        <a:p>
          <a:endParaRPr lang="el-GR"/>
        </a:p>
      </dgm:t>
    </dgm:pt>
    <dgm:pt modelId="{4D583887-5B78-4971-80CA-909D578C69DC}" type="pres">
      <dgm:prSet presAssocID="{4B8A9419-1EAC-44DF-9037-95B7189B05D9}" presName="hierChild2" presStyleCnt="0"/>
      <dgm:spPr/>
    </dgm:pt>
    <dgm:pt modelId="{33D7E10A-77A7-46F0-9059-363B6F20B815}" type="pres">
      <dgm:prSet presAssocID="{6C75EDB0-E9C2-4EDC-9F4F-502B100D3721}" presName="Name35" presStyleLbl="parChTrans1D2" presStyleIdx="0" presStyleCnt="1"/>
      <dgm:spPr/>
    </dgm:pt>
    <dgm:pt modelId="{B8165449-FA10-4602-8997-59D9959064DC}" type="pres">
      <dgm:prSet presAssocID="{961B8415-FFD9-41C8-9682-4B02490F281D}" presName="hierRoot2" presStyleCnt="0">
        <dgm:presLayoutVars>
          <dgm:hierBranch/>
        </dgm:presLayoutVars>
      </dgm:prSet>
      <dgm:spPr/>
    </dgm:pt>
    <dgm:pt modelId="{FCC2595A-7132-4CB5-BD52-00BAE3A4B871}" type="pres">
      <dgm:prSet presAssocID="{961B8415-FFD9-41C8-9682-4B02490F281D}" presName="rootComposite" presStyleCnt="0"/>
      <dgm:spPr/>
    </dgm:pt>
    <dgm:pt modelId="{7B0BE94B-E252-4228-BDA8-5EDCB2CF96C7}" type="pres">
      <dgm:prSet presAssocID="{961B8415-FFD9-41C8-9682-4B02490F281D}" presName="rootText" presStyleLbl="node2" presStyleIdx="0" presStyleCnt="1">
        <dgm:presLayoutVars>
          <dgm:chPref val="3"/>
        </dgm:presLayoutVars>
      </dgm:prSet>
      <dgm:spPr/>
      <dgm:t>
        <a:bodyPr/>
        <a:lstStyle/>
        <a:p>
          <a:endParaRPr lang="el-GR"/>
        </a:p>
      </dgm:t>
    </dgm:pt>
    <dgm:pt modelId="{0E05C292-C536-4501-AEF8-E45C7FB1AB99}" type="pres">
      <dgm:prSet presAssocID="{961B8415-FFD9-41C8-9682-4B02490F281D}" presName="rootConnector" presStyleLbl="node2" presStyleIdx="0" presStyleCnt="1"/>
      <dgm:spPr/>
      <dgm:t>
        <a:bodyPr/>
        <a:lstStyle/>
        <a:p>
          <a:endParaRPr lang="el-GR"/>
        </a:p>
      </dgm:t>
    </dgm:pt>
    <dgm:pt modelId="{1C8F3197-79E7-43A7-B683-99790E7655A5}" type="pres">
      <dgm:prSet presAssocID="{961B8415-FFD9-41C8-9682-4B02490F281D}" presName="hierChild4" presStyleCnt="0"/>
      <dgm:spPr/>
    </dgm:pt>
    <dgm:pt modelId="{B6B14E05-4B7A-4722-B45B-1F502F134A76}" type="pres">
      <dgm:prSet presAssocID="{1D0B3AEC-3A1A-4543-B41B-231ED9CAB911}" presName="Name35" presStyleLbl="parChTrans1D3" presStyleIdx="0" presStyleCnt="1"/>
      <dgm:spPr/>
    </dgm:pt>
    <dgm:pt modelId="{5140031A-74ED-4235-BA82-B076878202A0}" type="pres">
      <dgm:prSet presAssocID="{68533FB8-78A2-4853-A1D9-3054EC2D4CF8}" presName="hierRoot2" presStyleCnt="0">
        <dgm:presLayoutVars>
          <dgm:hierBranch/>
        </dgm:presLayoutVars>
      </dgm:prSet>
      <dgm:spPr/>
    </dgm:pt>
    <dgm:pt modelId="{C9DC2F29-532E-4605-81CA-83C1C5A8CA62}" type="pres">
      <dgm:prSet presAssocID="{68533FB8-78A2-4853-A1D9-3054EC2D4CF8}" presName="rootComposite" presStyleCnt="0"/>
      <dgm:spPr/>
    </dgm:pt>
    <dgm:pt modelId="{D752504B-EC75-4D1E-9D4E-D449DBC139F1}" type="pres">
      <dgm:prSet presAssocID="{68533FB8-78A2-4853-A1D9-3054EC2D4CF8}" presName="rootText" presStyleLbl="node3" presStyleIdx="0" presStyleCnt="1">
        <dgm:presLayoutVars>
          <dgm:chPref val="3"/>
        </dgm:presLayoutVars>
      </dgm:prSet>
      <dgm:spPr/>
      <dgm:t>
        <a:bodyPr/>
        <a:lstStyle/>
        <a:p>
          <a:endParaRPr lang="el-GR"/>
        </a:p>
      </dgm:t>
    </dgm:pt>
    <dgm:pt modelId="{CFD1378F-EF7B-492F-85C2-EC40EC3337CE}" type="pres">
      <dgm:prSet presAssocID="{68533FB8-78A2-4853-A1D9-3054EC2D4CF8}" presName="rootConnector" presStyleLbl="node3" presStyleIdx="0" presStyleCnt="1"/>
      <dgm:spPr/>
      <dgm:t>
        <a:bodyPr/>
        <a:lstStyle/>
        <a:p>
          <a:endParaRPr lang="el-GR"/>
        </a:p>
      </dgm:t>
    </dgm:pt>
    <dgm:pt modelId="{72E3F2F6-7A99-469B-B8DA-FFC250E7E5EC}" type="pres">
      <dgm:prSet presAssocID="{68533FB8-78A2-4853-A1D9-3054EC2D4CF8}" presName="hierChild4" presStyleCnt="0"/>
      <dgm:spPr/>
    </dgm:pt>
    <dgm:pt modelId="{A612CE0B-A29D-426F-BEEF-4F0A2F4C3A96}" type="pres">
      <dgm:prSet presAssocID="{116A7DF6-5D90-4826-A251-354711E2A7AB}" presName="Name35" presStyleLbl="parChTrans1D4" presStyleIdx="0" presStyleCnt="12"/>
      <dgm:spPr/>
    </dgm:pt>
    <dgm:pt modelId="{8F970EEE-8B7F-4EA2-BA35-D1119C311AC6}" type="pres">
      <dgm:prSet presAssocID="{5AC42B4D-5442-4B70-A5BD-4AA92FF67114}" presName="hierRoot2" presStyleCnt="0">
        <dgm:presLayoutVars>
          <dgm:hierBranch/>
        </dgm:presLayoutVars>
      </dgm:prSet>
      <dgm:spPr/>
    </dgm:pt>
    <dgm:pt modelId="{B3BC5A3C-9754-44B0-A443-64D734962155}" type="pres">
      <dgm:prSet presAssocID="{5AC42B4D-5442-4B70-A5BD-4AA92FF67114}" presName="rootComposite" presStyleCnt="0"/>
      <dgm:spPr/>
    </dgm:pt>
    <dgm:pt modelId="{2EBB2749-1E15-4D61-ACFC-C15F8F8195D7}" type="pres">
      <dgm:prSet presAssocID="{5AC42B4D-5442-4B70-A5BD-4AA92FF67114}" presName="rootText" presStyleLbl="node4" presStyleIdx="0" presStyleCnt="12">
        <dgm:presLayoutVars>
          <dgm:chPref val="3"/>
        </dgm:presLayoutVars>
      </dgm:prSet>
      <dgm:spPr/>
      <dgm:t>
        <a:bodyPr/>
        <a:lstStyle/>
        <a:p>
          <a:endParaRPr lang="el-GR"/>
        </a:p>
      </dgm:t>
    </dgm:pt>
    <dgm:pt modelId="{C6C9721F-F0AE-42DD-8D63-4F35A54222B5}" type="pres">
      <dgm:prSet presAssocID="{5AC42B4D-5442-4B70-A5BD-4AA92FF67114}" presName="rootConnector" presStyleLbl="node4" presStyleIdx="0" presStyleCnt="12"/>
      <dgm:spPr/>
      <dgm:t>
        <a:bodyPr/>
        <a:lstStyle/>
        <a:p>
          <a:endParaRPr lang="el-GR"/>
        </a:p>
      </dgm:t>
    </dgm:pt>
    <dgm:pt modelId="{93902388-C7E5-4D15-A5D6-E3749192E588}" type="pres">
      <dgm:prSet presAssocID="{5AC42B4D-5442-4B70-A5BD-4AA92FF67114}" presName="hierChild4" presStyleCnt="0"/>
      <dgm:spPr/>
    </dgm:pt>
    <dgm:pt modelId="{B06CD763-A88B-4F2A-A4EC-73584ED20063}" type="pres">
      <dgm:prSet presAssocID="{F9786902-3989-44EB-902B-36BFDBFAB66E}" presName="Name35" presStyleLbl="parChTrans1D4" presStyleIdx="1" presStyleCnt="12"/>
      <dgm:spPr/>
    </dgm:pt>
    <dgm:pt modelId="{8496F761-BC88-42DF-9DBA-4A3C4BA34179}" type="pres">
      <dgm:prSet presAssocID="{40A25B23-B509-45A4-BC3E-B492B23AF2BA}" presName="hierRoot2" presStyleCnt="0">
        <dgm:presLayoutVars>
          <dgm:hierBranch/>
        </dgm:presLayoutVars>
      </dgm:prSet>
      <dgm:spPr/>
    </dgm:pt>
    <dgm:pt modelId="{85BDCE30-6F6A-4561-92BC-1D4D690BC2AC}" type="pres">
      <dgm:prSet presAssocID="{40A25B23-B509-45A4-BC3E-B492B23AF2BA}" presName="rootComposite" presStyleCnt="0"/>
      <dgm:spPr/>
    </dgm:pt>
    <dgm:pt modelId="{AC86229A-50DA-4EE3-96E3-181E8C39AE48}" type="pres">
      <dgm:prSet presAssocID="{40A25B23-B509-45A4-BC3E-B492B23AF2BA}" presName="rootText" presStyleLbl="node4" presStyleIdx="1" presStyleCnt="12">
        <dgm:presLayoutVars>
          <dgm:chPref val="3"/>
        </dgm:presLayoutVars>
      </dgm:prSet>
      <dgm:spPr/>
      <dgm:t>
        <a:bodyPr/>
        <a:lstStyle/>
        <a:p>
          <a:endParaRPr lang="el-GR"/>
        </a:p>
      </dgm:t>
    </dgm:pt>
    <dgm:pt modelId="{236BB304-C13F-42CE-A565-30D3A7A3A4D4}" type="pres">
      <dgm:prSet presAssocID="{40A25B23-B509-45A4-BC3E-B492B23AF2BA}" presName="rootConnector" presStyleLbl="node4" presStyleIdx="1" presStyleCnt="12"/>
      <dgm:spPr/>
      <dgm:t>
        <a:bodyPr/>
        <a:lstStyle/>
        <a:p>
          <a:endParaRPr lang="el-GR"/>
        </a:p>
      </dgm:t>
    </dgm:pt>
    <dgm:pt modelId="{55E5D02F-7B2E-45A9-8197-7FFC5F005B91}" type="pres">
      <dgm:prSet presAssocID="{40A25B23-B509-45A4-BC3E-B492B23AF2BA}" presName="hierChild4" presStyleCnt="0"/>
      <dgm:spPr/>
    </dgm:pt>
    <dgm:pt modelId="{3A1FDB9E-F56C-44A3-BAB6-D748BF312F10}" type="pres">
      <dgm:prSet presAssocID="{5217B62F-1DA5-4ABF-BA56-97ED388612BE}" presName="Name35" presStyleLbl="parChTrans1D4" presStyleIdx="2" presStyleCnt="12"/>
      <dgm:spPr/>
    </dgm:pt>
    <dgm:pt modelId="{D99ED2C5-8D4E-4E3F-88A4-BABDD8C2FFF6}" type="pres">
      <dgm:prSet presAssocID="{7477BD2E-65FD-4A52-A2BB-DFABF1BA3972}" presName="hierRoot2" presStyleCnt="0">
        <dgm:presLayoutVars>
          <dgm:hierBranch/>
        </dgm:presLayoutVars>
      </dgm:prSet>
      <dgm:spPr/>
    </dgm:pt>
    <dgm:pt modelId="{C373FAFC-B931-48B1-8F70-1DEEF4782DF7}" type="pres">
      <dgm:prSet presAssocID="{7477BD2E-65FD-4A52-A2BB-DFABF1BA3972}" presName="rootComposite" presStyleCnt="0"/>
      <dgm:spPr/>
    </dgm:pt>
    <dgm:pt modelId="{9B5CB395-9F4B-463B-9660-64630A0C3A39}" type="pres">
      <dgm:prSet presAssocID="{7477BD2E-65FD-4A52-A2BB-DFABF1BA3972}" presName="rootText" presStyleLbl="node4" presStyleIdx="2" presStyleCnt="12">
        <dgm:presLayoutVars>
          <dgm:chPref val="3"/>
        </dgm:presLayoutVars>
      </dgm:prSet>
      <dgm:spPr/>
      <dgm:t>
        <a:bodyPr/>
        <a:lstStyle/>
        <a:p>
          <a:endParaRPr lang="el-GR"/>
        </a:p>
      </dgm:t>
    </dgm:pt>
    <dgm:pt modelId="{69A001B0-95A0-4EE1-A70F-980C842A254C}" type="pres">
      <dgm:prSet presAssocID="{7477BD2E-65FD-4A52-A2BB-DFABF1BA3972}" presName="rootConnector" presStyleLbl="node4" presStyleIdx="2" presStyleCnt="12"/>
      <dgm:spPr/>
      <dgm:t>
        <a:bodyPr/>
        <a:lstStyle/>
        <a:p>
          <a:endParaRPr lang="el-GR"/>
        </a:p>
      </dgm:t>
    </dgm:pt>
    <dgm:pt modelId="{E5F58311-368B-4194-8EAE-FB8B8BED3AC2}" type="pres">
      <dgm:prSet presAssocID="{7477BD2E-65FD-4A52-A2BB-DFABF1BA3972}" presName="hierChild4" presStyleCnt="0"/>
      <dgm:spPr/>
    </dgm:pt>
    <dgm:pt modelId="{10743C4E-4368-4B64-B7E5-204D90A59E8D}" type="pres">
      <dgm:prSet presAssocID="{DA8B79D7-CC87-4219-9D88-CB8FA70B637D}" presName="Name35" presStyleLbl="parChTrans1D4" presStyleIdx="3" presStyleCnt="12"/>
      <dgm:spPr/>
    </dgm:pt>
    <dgm:pt modelId="{95D1B3CB-3E11-4FB5-9DBA-2C65FC743F9C}" type="pres">
      <dgm:prSet presAssocID="{53A57576-6E4E-4373-8256-E0A5A200E53D}" presName="hierRoot2" presStyleCnt="0">
        <dgm:presLayoutVars>
          <dgm:hierBranch/>
        </dgm:presLayoutVars>
      </dgm:prSet>
      <dgm:spPr/>
    </dgm:pt>
    <dgm:pt modelId="{42BD6D87-2348-46F0-8EFA-5FE4592234DA}" type="pres">
      <dgm:prSet presAssocID="{53A57576-6E4E-4373-8256-E0A5A200E53D}" presName="rootComposite" presStyleCnt="0"/>
      <dgm:spPr/>
    </dgm:pt>
    <dgm:pt modelId="{818B854F-5873-4748-9518-0AC75C491C54}" type="pres">
      <dgm:prSet presAssocID="{53A57576-6E4E-4373-8256-E0A5A200E53D}" presName="rootText" presStyleLbl="node4" presStyleIdx="3" presStyleCnt="12">
        <dgm:presLayoutVars>
          <dgm:chPref val="3"/>
        </dgm:presLayoutVars>
      </dgm:prSet>
      <dgm:spPr/>
      <dgm:t>
        <a:bodyPr/>
        <a:lstStyle/>
        <a:p>
          <a:endParaRPr lang="el-GR"/>
        </a:p>
      </dgm:t>
    </dgm:pt>
    <dgm:pt modelId="{4BFCABBA-F54D-4DC3-A1EF-8AE378FE727F}" type="pres">
      <dgm:prSet presAssocID="{53A57576-6E4E-4373-8256-E0A5A200E53D}" presName="rootConnector" presStyleLbl="node4" presStyleIdx="3" presStyleCnt="12"/>
      <dgm:spPr/>
      <dgm:t>
        <a:bodyPr/>
        <a:lstStyle/>
        <a:p>
          <a:endParaRPr lang="el-GR"/>
        </a:p>
      </dgm:t>
    </dgm:pt>
    <dgm:pt modelId="{A4416CEC-6064-4C22-B945-2F9CFF44952F}" type="pres">
      <dgm:prSet presAssocID="{53A57576-6E4E-4373-8256-E0A5A200E53D}" presName="hierChild4" presStyleCnt="0"/>
      <dgm:spPr/>
    </dgm:pt>
    <dgm:pt modelId="{CCAFCF3E-E101-40DB-B49E-9498D0FC85F1}" type="pres">
      <dgm:prSet presAssocID="{53A57576-6E4E-4373-8256-E0A5A200E53D}" presName="hierChild5" presStyleCnt="0"/>
      <dgm:spPr/>
    </dgm:pt>
    <dgm:pt modelId="{438CCA29-9F16-4903-9221-B02B8D428556}" type="pres">
      <dgm:prSet presAssocID="{DC603C17-1364-4920-A219-FA71D02B560B}" presName="Name35" presStyleLbl="parChTrans1D4" presStyleIdx="4" presStyleCnt="12"/>
      <dgm:spPr/>
    </dgm:pt>
    <dgm:pt modelId="{605B7B7A-3C85-4842-89B6-0DF103737963}" type="pres">
      <dgm:prSet presAssocID="{6D4429E3-51BD-426D-9E1C-9FE4B851C803}" presName="hierRoot2" presStyleCnt="0">
        <dgm:presLayoutVars>
          <dgm:hierBranch/>
        </dgm:presLayoutVars>
      </dgm:prSet>
      <dgm:spPr/>
    </dgm:pt>
    <dgm:pt modelId="{52C162DB-5768-4AC3-BFC6-36ED0DFC8F23}" type="pres">
      <dgm:prSet presAssocID="{6D4429E3-51BD-426D-9E1C-9FE4B851C803}" presName="rootComposite" presStyleCnt="0"/>
      <dgm:spPr/>
    </dgm:pt>
    <dgm:pt modelId="{4EA29334-1445-41A1-84AF-C9D91D3DC44D}" type="pres">
      <dgm:prSet presAssocID="{6D4429E3-51BD-426D-9E1C-9FE4B851C803}" presName="rootText" presStyleLbl="node4" presStyleIdx="4" presStyleCnt="12">
        <dgm:presLayoutVars>
          <dgm:chPref val="3"/>
        </dgm:presLayoutVars>
      </dgm:prSet>
      <dgm:spPr/>
      <dgm:t>
        <a:bodyPr/>
        <a:lstStyle/>
        <a:p>
          <a:endParaRPr lang="el-GR"/>
        </a:p>
      </dgm:t>
    </dgm:pt>
    <dgm:pt modelId="{1ACB3DE2-758B-4B24-B6C0-485F2E2C30A2}" type="pres">
      <dgm:prSet presAssocID="{6D4429E3-51BD-426D-9E1C-9FE4B851C803}" presName="rootConnector" presStyleLbl="node4" presStyleIdx="4" presStyleCnt="12"/>
      <dgm:spPr/>
      <dgm:t>
        <a:bodyPr/>
        <a:lstStyle/>
        <a:p>
          <a:endParaRPr lang="el-GR"/>
        </a:p>
      </dgm:t>
    </dgm:pt>
    <dgm:pt modelId="{AF657018-2BE6-4A82-8B57-1AB1F3FE1DF5}" type="pres">
      <dgm:prSet presAssocID="{6D4429E3-51BD-426D-9E1C-9FE4B851C803}" presName="hierChild4" presStyleCnt="0"/>
      <dgm:spPr/>
    </dgm:pt>
    <dgm:pt modelId="{6759AE82-5954-4072-AC22-AA17AB2C31AD}" type="pres">
      <dgm:prSet presAssocID="{CFC643CB-C742-491D-8129-3DA484B4DC6B}" presName="Name35" presStyleLbl="parChTrans1D4" presStyleIdx="5" presStyleCnt="12"/>
      <dgm:spPr/>
    </dgm:pt>
    <dgm:pt modelId="{2C2202CB-4A19-4CA3-BE62-B194FD331981}" type="pres">
      <dgm:prSet presAssocID="{9E0BC0A8-C73B-44CB-985A-65C4D33387B8}" presName="hierRoot2" presStyleCnt="0">
        <dgm:presLayoutVars>
          <dgm:hierBranch val="r"/>
        </dgm:presLayoutVars>
      </dgm:prSet>
      <dgm:spPr/>
    </dgm:pt>
    <dgm:pt modelId="{B4B15959-9983-4872-97E9-F796E937EDB8}" type="pres">
      <dgm:prSet presAssocID="{9E0BC0A8-C73B-44CB-985A-65C4D33387B8}" presName="rootComposite" presStyleCnt="0"/>
      <dgm:spPr/>
    </dgm:pt>
    <dgm:pt modelId="{CF0D32D2-441A-425F-A0E7-242034D9359B}" type="pres">
      <dgm:prSet presAssocID="{9E0BC0A8-C73B-44CB-985A-65C4D33387B8}" presName="rootText" presStyleLbl="node4" presStyleIdx="5" presStyleCnt="12">
        <dgm:presLayoutVars>
          <dgm:chPref val="3"/>
        </dgm:presLayoutVars>
      </dgm:prSet>
      <dgm:spPr/>
      <dgm:t>
        <a:bodyPr/>
        <a:lstStyle/>
        <a:p>
          <a:endParaRPr lang="el-GR"/>
        </a:p>
      </dgm:t>
    </dgm:pt>
    <dgm:pt modelId="{E50DB8E0-7F9A-4E87-9ACC-B64BA59C06BC}" type="pres">
      <dgm:prSet presAssocID="{9E0BC0A8-C73B-44CB-985A-65C4D33387B8}" presName="rootConnector" presStyleLbl="node4" presStyleIdx="5" presStyleCnt="12"/>
      <dgm:spPr/>
      <dgm:t>
        <a:bodyPr/>
        <a:lstStyle/>
        <a:p>
          <a:endParaRPr lang="el-GR"/>
        </a:p>
      </dgm:t>
    </dgm:pt>
    <dgm:pt modelId="{1670AD28-7C6D-477F-B67C-5AD4321C1650}" type="pres">
      <dgm:prSet presAssocID="{9E0BC0A8-C73B-44CB-985A-65C4D33387B8}" presName="hierChild4" presStyleCnt="0"/>
      <dgm:spPr/>
    </dgm:pt>
    <dgm:pt modelId="{7E42E23B-67DA-4881-9D06-5A9642FAE5A4}" type="pres">
      <dgm:prSet presAssocID="{9E0BC0A8-C73B-44CB-985A-65C4D33387B8}" presName="hierChild5" presStyleCnt="0"/>
      <dgm:spPr/>
    </dgm:pt>
    <dgm:pt modelId="{2412E5A0-F5A3-40E1-A9BE-8D4F10A466A7}" type="pres">
      <dgm:prSet presAssocID="{5DDDA0FF-0859-4CE6-905F-76306E2B1266}" presName="Name35" presStyleLbl="parChTrans1D4" presStyleIdx="6" presStyleCnt="12"/>
      <dgm:spPr/>
    </dgm:pt>
    <dgm:pt modelId="{54982428-0002-44C4-AB41-A7C2738112AB}" type="pres">
      <dgm:prSet presAssocID="{B369F2D8-CE39-4694-9303-8AFF1AA19C4A}" presName="hierRoot2" presStyleCnt="0">
        <dgm:presLayoutVars>
          <dgm:hierBranch val="r"/>
        </dgm:presLayoutVars>
      </dgm:prSet>
      <dgm:spPr/>
    </dgm:pt>
    <dgm:pt modelId="{CE513956-2E29-4DB7-981A-EF0410C6A896}" type="pres">
      <dgm:prSet presAssocID="{B369F2D8-CE39-4694-9303-8AFF1AA19C4A}" presName="rootComposite" presStyleCnt="0"/>
      <dgm:spPr/>
    </dgm:pt>
    <dgm:pt modelId="{128C0556-4A80-4B1A-94F4-AB3911A6870E}" type="pres">
      <dgm:prSet presAssocID="{B369F2D8-CE39-4694-9303-8AFF1AA19C4A}" presName="rootText" presStyleLbl="node4" presStyleIdx="6" presStyleCnt="12">
        <dgm:presLayoutVars>
          <dgm:chPref val="3"/>
        </dgm:presLayoutVars>
      </dgm:prSet>
      <dgm:spPr/>
      <dgm:t>
        <a:bodyPr/>
        <a:lstStyle/>
        <a:p>
          <a:endParaRPr lang="el-GR"/>
        </a:p>
      </dgm:t>
    </dgm:pt>
    <dgm:pt modelId="{4C326F88-0A4E-4236-BB25-9E95B15F43E5}" type="pres">
      <dgm:prSet presAssocID="{B369F2D8-CE39-4694-9303-8AFF1AA19C4A}" presName="rootConnector" presStyleLbl="node4" presStyleIdx="6" presStyleCnt="12"/>
      <dgm:spPr/>
      <dgm:t>
        <a:bodyPr/>
        <a:lstStyle/>
        <a:p>
          <a:endParaRPr lang="el-GR"/>
        </a:p>
      </dgm:t>
    </dgm:pt>
    <dgm:pt modelId="{1FBB0F1B-B2FE-406F-B614-0FB9B97E72B8}" type="pres">
      <dgm:prSet presAssocID="{B369F2D8-CE39-4694-9303-8AFF1AA19C4A}" presName="hierChild4" presStyleCnt="0"/>
      <dgm:spPr/>
    </dgm:pt>
    <dgm:pt modelId="{5EDF1F3B-B84F-4F49-BC29-DA0EB6C77483}" type="pres">
      <dgm:prSet presAssocID="{B369F2D8-CE39-4694-9303-8AFF1AA19C4A}" presName="hierChild5" presStyleCnt="0"/>
      <dgm:spPr/>
    </dgm:pt>
    <dgm:pt modelId="{49DF8473-2880-4FD1-8B6E-DA29F27343F3}" type="pres">
      <dgm:prSet presAssocID="{20185478-A811-480D-8F67-84CAE976F30F}" presName="Name35" presStyleLbl="parChTrans1D4" presStyleIdx="7" presStyleCnt="12"/>
      <dgm:spPr/>
    </dgm:pt>
    <dgm:pt modelId="{CF35E538-84F7-4777-A6D7-D4B78BC2F70E}" type="pres">
      <dgm:prSet presAssocID="{8B18782D-70C4-4C19-A393-448D88680EF3}" presName="hierRoot2" presStyleCnt="0">
        <dgm:presLayoutVars>
          <dgm:hierBranch/>
        </dgm:presLayoutVars>
      </dgm:prSet>
      <dgm:spPr/>
    </dgm:pt>
    <dgm:pt modelId="{B5854EDD-E6DB-4B84-8E0B-1DD0A61C7445}" type="pres">
      <dgm:prSet presAssocID="{8B18782D-70C4-4C19-A393-448D88680EF3}" presName="rootComposite" presStyleCnt="0"/>
      <dgm:spPr/>
    </dgm:pt>
    <dgm:pt modelId="{00E46A80-D5A5-4251-A378-942666AAAC9E}" type="pres">
      <dgm:prSet presAssocID="{8B18782D-70C4-4C19-A393-448D88680EF3}" presName="rootText" presStyleLbl="node4" presStyleIdx="7" presStyleCnt="12">
        <dgm:presLayoutVars>
          <dgm:chPref val="3"/>
        </dgm:presLayoutVars>
      </dgm:prSet>
      <dgm:spPr/>
      <dgm:t>
        <a:bodyPr/>
        <a:lstStyle/>
        <a:p>
          <a:endParaRPr lang="el-GR"/>
        </a:p>
      </dgm:t>
    </dgm:pt>
    <dgm:pt modelId="{AC2356BC-F562-43FA-BF6D-7C924D407C3B}" type="pres">
      <dgm:prSet presAssocID="{8B18782D-70C4-4C19-A393-448D88680EF3}" presName="rootConnector" presStyleLbl="node4" presStyleIdx="7" presStyleCnt="12"/>
      <dgm:spPr/>
      <dgm:t>
        <a:bodyPr/>
        <a:lstStyle/>
        <a:p>
          <a:endParaRPr lang="el-GR"/>
        </a:p>
      </dgm:t>
    </dgm:pt>
    <dgm:pt modelId="{27F8EA74-6376-45EC-AE04-DAD1F23B7DD2}" type="pres">
      <dgm:prSet presAssocID="{8B18782D-70C4-4C19-A393-448D88680EF3}" presName="hierChild4" presStyleCnt="0"/>
      <dgm:spPr/>
    </dgm:pt>
    <dgm:pt modelId="{5A5B93BD-F0CC-4430-8131-83F73BF5BF19}" type="pres">
      <dgm:prSet presAssocID="{8B18782D-70C4-4C19-A393-448D88680EF3}" presName="hierChild5" presStyleCnt="0"/>
      <dgm:spPr/>
    </dgm:pt>
    <dgm:pt modelId="{993F0AEE-0A05-4D8B-A16C-EDF5690497E3}" type="pres">
      <dgm:prSet presAssocID="{6D4429E3-51BD-426D-9E1C-9FE4B851C803}" presName="hierChild5" presStyleCnt="0"/>
      <dgm:spPr/>
    </dgm:pt>
    <dgm:pt modelId="{075ECB56-2323-45BE-9796-FBD02299CDAF}" type="pres">
      <dgm:prSet presAssocID="{01B5EAD1-F212-4514-95F1-98C8408628D2}" presName="Name35" presStyleLbl="parChTrans1D4" presStyleIdx="8" presStyleCnt="12"/>
      <dgm:spPr/>
    </dgm:pt>
    <dgm:pt modelId="{3238F7E7-C1AE-40BC-BE4E-A930D1471210}" type="pres">
      <dgm:prSet presAssocID="{68D8E630-0D52-4131-8A92-1890447A070A}" presName="hierRoot2" presStyleCnt="0">
        <dgm:presLayoutVars>
          <dgm:hierBranch/>
        </dgm:presLayoutVars>
      </dgm:prSet>
      <dgm:spPr/>
    </dgm:pt>
    <dgm:pt modelId="{EC5A3219-FC58-43BB-8464-CE28624DC708}" type="pres">
      <dgm:prSet presAssocID="{68D8E630-0D52-4131-8A92-1890447A070A}" presName="rootComposite" presStyleCnt="0"/>
      <dgm:spPr/>
    </dgm:pt>
    <dgm:pt modelId="{D2951681-39AF-45C3-BE33-0A6FBBA2AD13}" type="pres">
      <dgm:prSet presAssocID="{68D8E630-0D52-4131-8A92-1890447A070A}" presName="rootText" presStyleLbl="node4" presStyleIdx="8" presStyleCnt="12">
        <dgm:presLayoutVars>
          <dgm:chPref val="3"/>
        </dgm:presLayoutVars>
      </dgm:prSet>
      <dgm:spPr/>
      <dgm:t>
        <a:bodyPr/>
        <a:lstStyle/>
        <a:p>
          <a:endParaRPr lang="el-GR"/>
        </a:p>
      </dgm:t>
    </dgm:pt>
    <dgm:pt modelId="{47B58B67-7485-4B90-9163-BBA8D2108DB6}" type="pres">
      <dgm:prSet presAssocID="{68D8E630-0D52-4131-8A92-1890447A070A}" presName="rootConnector" presStyleLbl="node4" presStyleIdx="8" presStyleCnt="12"/>
      <dgm:spPr/>
      <dgm:t>
        <a:bodyPr/>
        <a:lstStyle/>
        <a:p>
          <a:endParaRPr lang="el-GR"/>
        </a:p>
      </dgm:t>
    </dgm:pt>
    <dgm:pt modelId="{8BCB3B09-63EB-4B8D-B24E-AECE1E681BC8}" type="pres">
      <dgm:prSet presAssocID="{68D8E630-0D52-4131-8A92-1890447A070A}" presName="hierChild4" presStyleCnt="0"/>
      <dgm:spPr/>
    </dgm:pt>
    <dgm:pt modelId="{83A7E38D-AEBE-485A-BA02-68BEA57CB38E}" type="pres">
      <dgm:prSet presAssocID="{153FA2B0-F2EF-4F12-A4BA-8C24EC39A89C}" presName="Name35" presStyleLbl="parChTrans1D4" presStyleIdx="9" presStyleCnt="12"/>
      <dgm:spPr/>
    </dgm:pt>
    <dgm:pt modelId="{BE773F51-F3BB-4911-9E82-BEC9EC48A1F5}" type="pres">
      <dgm:prSet presAssocID="{5E46229D-15E9-4FE2-9E13-5BC983BF2B63}" presName="hierRoot2" presStyleCnt="0">
        <dgm:presLayoutVars>
          <dgm:hierBranch val="r"/>
        </dgm:presLayoutVars>
      </dgm:prSet>
      <dgm:spPr/>
    </dgm:pt>
    <dgm:pt modelId="{4432BAF3-5F67-4670-B62C-824A197A0A27}" type="pres">
      <dgm:prSet presAssocID="{5E46229D-15E9-4FE2-9E13-5BC983BF2B63}" presName="rootComposite" presStyleCnt="0"/>
      <dgm:spPr/>
    </dgm:pt>
    <dgm:pt modelId="{13F6C7D5-8E06-46A4-84BB-35DCF4DDA4BE}" type="pres">
      <dgm:prSet presAssocID="{5E46229D-15E9-4FE2-9E13-5BC983BF2B63}" presName="rootText" presStyleLbl="node4" presStyleIdx="9" presStyleCnt="12">
        <dgm:presLayoutVars>
          <dgm:chPref val="3"/>
        </dgm:presLayoutVars>
      </dgm:prSet>
      <dgm:spPr/>
      <dgm:t>
        <a:bodyPr/>
        <a:lstStyle/>
        <a:p>
          <a:endParaRPr lang="el-GR"/>
        </a:p>
      </dgm:t>
    </dgm:pt>
    <dgm:pt modelId="{C372E085-F234-4715-834D-A1D9796C0D98}" type="pres">
      <dgm:prSet presAssocID="{5E46229D-15E9-4FE2-9E13-5BC983BF2B63}" presName="rootConnector" presStyleLbl="node4" presStyleIdx="9" presStyleCnt="12"/>
      <dgm:spPr/>
      <dgm:t>
        <a:bodyPr/>
        <a:lstStyle/>
        <a:p>
          <a:endParaRPr lang="el-GR"/>
        </a:p>
      </dgm:t>
    </dgm:pt>
    <dgm:pt modelId="{2198C2DD-946B-4200-B8FA-D30BCD0CA9CA}" type="pres">
      <dgm:prSet presAssocID="{5E46229D-15E9-4FE2-9E13-5BC983BF2B63}" presName="hierChild4" presStyleCnt="0"/>
      <dgm:spPr/>
    </dgm:pt>
    <dgm:pt modelId="{F26B15E4-CEE3-4E08-BE52-9C7BA71423AC}" type="pres">
      <dgm:prSet presAssocID="{5E46229D-15E9-4FE2-9E13-5BC983BF2B63}" presName="hierChild5" presStyleCnt="0"/>
      <dgm:spPr/>
    </dgm:pt>
    <dgm:pt modelId="{F4DC3B7C-6B60-4535-A571-617614B62AC4}" type="pres">
      <dgm:prSet presAssocID="{68D8E630-0D52-4131-8A92-1890447A070A}" presName="hierChild5" presStyleCnt="0"/>
      <dgm:spPr/>
    </dgm:pt>
    <dgm:pt modelId="{FE317A45-3422-4C1B-93EE-E73FE35C16F9}" type="pres">
      <dgm:prSet presAssocID="{D96BED2D-82AC-4171-89A1-6A39EF766EF2}" presName="Name35" presStyleLbl="parChTrans1D4" presStyleIdx="10" presStyleCnt="12"/>
      <dgm:spPr/>
    </dgm:pt>
    <dgm:pt modelId="{7A9E753C-9661-4203-9E6B-56D8A52F7F12}" type="pres">
      <dgm:prSet presAssocID="{F7F596FE-4031-4A04-BBF9-4ED44B3B2692}" presName="hierRoot2" presStyleCnt="0">
        <dgm:presLayoutVars>
          <dgm:hierBranch/>
        </dgm:presLayoutVars>
      </dgm:prSet>
      <dgm:spPr/>
    </dgm:pt>
    <dgm:pt modelId="{C78DA641-848F-4B5B-A1FF-8F38D68D0931}" type="pres">
      <dgm:prSet presAssocID="{F7F596FE-4031-4A04-BBF9-4ED44B3B2692}" presName="rootComposite" presStyleCnt="0"/>
      <dgm:spPr/>
    </dgm:pt>
    <dgm:pt modelId="{1DF907FF-7ECF-4317-81C7-5A4CED3EBB84}" type="pres">
      <dgm:prSet presAssocID="{F7F596FE-4031-4A04-BBF9-4ED44B3B2692}" presName="rootText" presStyleLbl="node4" presStyleIdx="10" presStyleCnt="12">
        <dgm:presLayoutVars>
          <dgm:chPref val="3"/>
        </dgm:presLayoutVars>
      </dgm:prSet>
      <dgm:spPr/>
      <dgm:t>
        <a:bodyPr/>
        <a:lstStyle/>
        <a:p>
          <a:endParaRPr lang="el-GR"/>
        </a:p>
      </dgm:t>
    </dgm:pt>
    <dgm:pt modelId="{37E479D4-2B76-4EB3-AAF3-37B0DF1DF6A3}" type="pres">
      <dgm:prSet presAssocID="{F7F596FE-4031-4A04-BBF9-4ED44B3B2692}" presName="rootConnector" presStyleLbl="node4" presStyleIdx="10" presStyleCnt="12"/>
      <dgm:spPr/>
      <dgm:t>
        <a:bodyPr/>
        <a:lstStyle/>
        <a:p>
          <a:endParaRPr lang="el-GR"/>
        </a:p>
      </dgm:t>
    </dgm:pt>
    <dgm:pt modelId="{DC049454-B88E-4778-93C5-A7D5AD72E7F7}" type="pres">
      <dgm:prSet presAssocID="{F7F596FE-4031-4A04-BBF9-4ED44B3B2692}" presName="hierChild4" presStyleCnt="0"/>
      <dgm:spPr/>
    </dgm:pt>
    <dgm:pt modelId="{D37CCCCC-F9E7-413B-A0B6-C73F99C21A46}" type="pres">
      <dgm:prSet presAssocID="{E97AB31C-975F-4CF5-A8A0-7E826DA1AEA6}" presName="Name35" presStyleLbl="parChTrans1D4" presStyleIdx="11" presStyleCnt="12"/>
      <dgm:spPr/>
    </dgm:pt>
    <dgm:pt modelId="{2D9ECCD8-4B82-454B-A084-3CE856BFF88F}" type="pres">
      <dgm:prSet presAssocID="{09D603BA-B2A1-4339-80BE-80973AB3999F}" presName="hierRoot2" presStyleCnt="0">
        <dgm:presLayoutVars>
          <dgm:hierBranch val="r"/>
        </dgm:presLayoutVars>
      </dgm:prSet>
      <dgm:spPr/>
    </dgm:pt>
    <dgm:pt modelId="{03598142-906B-41AE-9C07-66C2B1D206B0}" type="pres">
      <dgm:prSet presAssocID="{09D603BA-B2A1-4339-80BE-80973AB3999F}" presName="rootComposite" presStyleCnt="0"/>
      <dgm:spPr/>
    </dgm:pt>
    <dgm:pt modelId="{E652EFA4-6844-4688-8B97-6864D4783721}" type="pres">
      <dgm:prSet presAssocID="{09D603BA-B2A1-4339-80BE-80973AB3999F}" presName="rootText" presStyleLbl="node4" presStyleIdx="11" presStyleCnt="12">
        <dgm:presLayoutVars>
          <dgm:chPref val="3"/>
        </dgm:presLayoutVars>
      </dgm:prSet>
      <dgm:spPr/>
      <dgm:t>
        <a:bodyPr/>
        <a:lstStyle/>
        <a:p>
          <a:endParaRPr lang="el-GR"/>
        </a:p>
      </dgm:t>
    </dgm:pt>
    <dgm:pt modelId="{AAE935C5-84A6-4B20-BA2A-E3D9E5482944}" type="pres">
      <dgm:prSet presAssocID="{09D603BA-B2A1-4339-80BE-80973AB3999F}" presName="rootConnector" presStyleLbl="node4" presStyleIdx="11" presStyleCnt="12"/>
      <dgm:spPr/>
      <dgm:t>
        <a:bodyPr/>
        <a:lstStyle/>
        <a:p>
          <a:endParaRPr lang="el-GR"/>
        </a:p>
      </dgm:t>
    </dgm:pt>
    <dgm:pt modelId="{186EA0AE-D354-464A-9FF6-BE57183584B7}" type="pres">
      <dgm:prSet presAssocID="{09D603BA-B2A1-4339-80BE-80973AB3999F}" presName="hierChild4" presStyleCnt="0"/>
      <dgm:spPr/>
    </dgm:pt>
    <dgm:pt modelId="{128352A9-63D9-4337-876C-FC812FD5D5C3}" type="pres">
      <dgm:prSet presAssocID="{09D603BA-B2A1-4339-80BE-80973AB3999F}" presName="hierChild5" presStyleCnt="0"/>
      <dgm:spPr/>
    </dgm:pt>
    <dgm:pt modelId="{4AF03246-6433-4F98-909C-20A949467204}" type="pres">
      <dgm:prSet presAssocID="{F7F596FE-4031-4A04-BBF9-4ED44B3B2692}" presName="hierChild5" presStyleCnt="0"/>
      <dgm:spPr/>
    </dgm:pt>
    <dgm:pt modelId="{C59292E4-93B3-4515-B64E-9EFE9529FD83}" type="pres">
      <dgm:prSet presAssocID="{7477BD2E-65FD-4A52-A2BB-DFABF1BA3972}" presName="hierChild5" presStyleCnt="0"/>
      <dgm:spPr/>
    </dgm:pt>
    <dgm:pt modelId="{68A4437B-25AC-4DA7-AC24-E117B3539B7F}" type="pres">
      <dgm:prSet presAssocID="{40A25B23-B509-45A4-BC3E-B492B23AF2BA}" presName="hierChild5" presStyleCnt="0"/>
      <dgm:spPr/>
    </dgm:pt>
    <dgm:pt modelId="{BA73A7B7-DC72-48A0-887D-6D06B2A4EE92}" type="pres">
      <dgm:prSet presAssocID="{5AC42B4D-5442-4B70-A5BD-4AA92FF67114}" presName="hierChild5" presStyleCnt="0"/>
      <dgm:spPr/>
    </dgm:pt>
    <dgm:pt modelId="{B2503143-5EE9-4ECB-BA20-9791233C4B2D}" type="pres">
      <dgm:prSet presAssocID="{68533FB8-78A2-4853-A1D9-3054EC2D4CF8}" presName="hierChild5" presStyleCnt="0"/>
      <dgm:spPr/>
    </dgm:pt>
    <dgm:pt modelId="{78F1ED78-6B83-4BF7-B4E6-234981557079}" type="pres">
      <dgm:prSet presAssocID="{961B8415-FFD9-41C8-9682-4B02490F281D}" presName="hierChild5" presStyleCnt="0"/>
      <dgm:spPr/>
    </dgm:pt>
    <dgm:pt modelId="{CF3051BF-85BF-4D82-B77A-9A7A84ACDCE2}" type="pres">
      <dgm:prSet presAssocID="{4B8A9419-1EAC-44DF-9037-95B7189B05D9}" presName="hierChild3" presStyleCnt="0"/>
      <dgm:spPr/>
    </dgm:pt>
  </dgm:ptLst>
  <dgm:cxnLst>
    <dgm:cxn modelId="{7F42DF6D-7EAE-434E-83F4-E47F32BEA5DB}" srcId="{7477BD2E-65FD-4A52-A2BB-DFABF1BA3972}" destId="{68D8E630-0D52-4131-8A92-1890447A070A}" srcOrd="2" destOrd="0" parTransId="{01B5EAD1-F212-4514-95F1-98C8408628D2}" sibTransId="{1997D0AA-B675-4661-BF70-0E984A91E173}"/>
    <dgm:cxn modelId="{953A3274-4A39-4E06-B2DC-84E96AF2584E}" type="presOf" srcId="{68533FB8-78A2-4853-A1D9-3054EC2D4CF8}" destId="{D752504B-EC75-4D1E-9D4E-D449DBC139F1}" srcOrd="0" destOrd="0" presId="urn:microsoft.com/office/officeart/2005/8/layout/orgChart1"/>
    <dgm:cxn modelId="{595C2DCB-A2D3-4721-B17F-E2BA6F1837C1}" type="presOf" srcId="{53A57576-6E4E-4373-8256-E0A5A200E53D}" destId="{4BFCABBA-F54D-4DC3-A1EF-8AE378FE727F}" srcOrd="1" destOrd="0" presId="urn:microsoft.com/office/officeart/2005/8/layout/orgChart1"/>
    <dgm:cxn modelId="{720AADD9-7EA0-4A52-9C65-243598C02629}" type="presOf" srcId="{D96BED2D-82AC-4171-89A1-6A39EF766EF2}" destId="{FE317A45-3422-4C1B-93EE-E73FE35C16F9}" srcOrd="0" destOrd="0" presId="urn:microsoft.com/office/officeart/2005/8/layout/orgChart1"/>
    <dgm:cxn modelId="{35C65A66-861B-4245-A48D-9EE6BC61BE32}" type="presOf" srcId="{7477BD2E-65FD-4A52-A2BB-DFABF1BA3972}" destId="{9B5CB395-9F4B-463B-9660-64630A0C3A39}" srcOrd="0" destOrd="0" presId="urn:microsoft.com/office/officeart/2005/8/layout/orgChart1"/>
    <dgm:cxn modelId="{4E9A3A3F-FB90-41A1-9EFC-0E11816F8ABE}" type="presOf" srcId="{E97AB31C-975F-4CF5-A8A0-7E826DA1AEA6}" destId="{D37CCCCC-F9E7-413B-A0B6-C73F99C21A46}" srcOrd="0" destOrd="0" presId="urn:microsoft.com/office/officeart/2005/8/layout/orgChart1"/>
    <dgm:cxn modelId="{B6C64F56-5B9A-450F-83A3-94C448720630}" type="presOf" srcId="{6D4429E3-51BD-426D-9E1C-9FE4B851C803}" destId="{4EA29334-1445-41A1-84AF-C9D91D3DC44D}" srcOrd="0" destOrd="0" presId="urn:microsoft.com/office/officeart/2005/8/layout/orgChart1"/>
    <dgm:cxn modelId="{64411DBE-0196-44F4-996D-A87086734ABF}" type="presOf" srcId="{01B5EAD1-F212-4514-95F1-98C8408628D2}" destId="{075ECB56-2323-45BE-9796-FBD02299CDAF}" srcOrd="0" destOrd="0" presId="urn:microsoft.com/office/officeart/2005/8/layout/orgChart1"/>
    <dgm:cxn modelId="{62116FEC-8BC6-40E7-9D6B-F46AB969C10A}" type="presOf" srcId="{09D603BA-B2A1-4339-80BE-80973AB3999F}" destId="{AAE935C5-84A6-4B20-BA2A-E3D9E5482944}" srcOrd="1" destOrd="0" presId="urn:microsoft.com/office/officeart/2005/8/layout/orgChart1"/>
    <dgm:cxn modelId="{528C7DBC-E39E-4DEB-B1B4-996B9DB90B6E}" srcId="{4B8A9419-1EAC-44DF-9037-95B7189B05D9}" destId="{961B8415-FFD9-41C8-9682-4B02490F281D}" srcOrd="0" destOrd="0" parTransId="{6C75EDB0-E9C2-4EDC-9F4F-502B100D3721}" sibTransId="{55BA996B-532F-43D1-8D6C-7AB70CE5D737}"/>
    <dgm:cxn modelId="{426E3A26-DFE9-4B0F-A80A-8ED215032873}" srcId="{6D4429E3-51BD-426D-9E1C-9FE4B851C803}" destId="{9E0BC0A8-C73B-44CB-985A-65C4D33387B8}" srcOrd="0" destOrd="0" parTransId="{CFC643CB-C742-491D-8129-3DA484B4DC6B}" sibTransId="{979CA525-78C5-4C65-BB75-5B75A2002426}"/>
    <dgm:cxn modelId="{E8B7F76B-0D45-4240-91D4-734B2A36B49A}" type="presOf" srcId="{B369F2D8-CE39-4694-9303-8AFF1AA19C4A}" destId="{128C0556-4A80-4B1A-94F4-AB3911A6870E}" srcOrd="0" destOrd="0" presId="urn:microsoft.com/office/officeart/2005/8/layout/orgChart1"/>
    <dgm:cxn modelId="{F333BF5E-016C-47AA-8D2A-257A761C6E83}" type="presOf" srcId="{5AC42B4D-5442-4B70-A5BD-4AA92FF67114}" destId="{C6C9721F-F0AE-42DD-8D63-4F35A54222B5}" srcOrd="1" destOrd="0" presId="urn:microsoft.com/office/officeart/2005/8/layout/orgChart1"/>
    <dgm:cxn modelId="{66B477A0-06F8-443D-8A7D-1CC5A6E70E82}" type="presOf" srcId="{DC603C17-1364-4920-A219-FA71D02B560B}" destId="{438CCA29-9F16-4903-9221-B02B8D428556}" srcOrd="0" destOrd="0" presId="urn:microsoft.com/office/officeart/2005/8/layout/orgChart1"/>
    <dgm:cxn modelId="{0C07AB42-276D-4CE1-A807-572E1124BD48}" type="presOf" srcId="{40A25B23-B509-45A4-BC3E-B492B23AF2BA}" destId="{236BB304-C13F-42CE-A565-30D3A7A3A4D4}" srcOrd="1" destOrd="0" presId="urn:microsoft.com/office/officeart/2005/8/layout/orgChart1"/>
    <dgm:cxn modelId="{876B1EAD-8D49-4B68-9D03-B5D5628ABE9E}" srcId="{7477BD2E-65FD-4A52-A2BB-DFABF1BA3972}" destId="{F7F596FE-4031-4A04-BBF9-4ED44B3B2692}" srcOrd="3" destOrd="0" parTransId="{D96BED2D-82AC-4171-89A1-6A39EF766EF2}" sibTransId="{28BC2030-ABE1-413C-81E8-B8DC9CC50DF1}"/>
    <dgm:cxn modelId="{5954D0BF-8436-4149-86F3-5FD4BC6C6166}" type="presOf" srcId="{68533FB8-78A2-4853-A1D9-3054EC2D4CF8}" destId="{CFD1378F-EF7B-492F-85C2-EC40EC3337CE}" srcOrd="1" destOrd="0" presId="urn:microsoft.com/office/officeart/2005/8/layout/orgChart1"/>
    <dgm:cxn modelId="{5F40B8DE-CCD6-45D0-BF0A-E44C78AC7CFA}" type="presOf" srcId="{9E0BC0A8-C73B-44CB-985A-65C4D33387B8}" destId="{CF0D32D2-441A-425F-A0E7-242034D9359B}" srcOrd="0" destOrd="0" presId="urn:microsoft.com/office/officeart/2005/8/layout/orgChart1"/>
    <dgm:cxn modelId="{1934092B-E411-4F44-ACB2-66F0DF90564B}" srcId="{68D8E630-0D52-4131-8A92-1890447A070A}" destId="{5E46229D-15E9-4FE2-9E13-5BC983BF2B63}" srcOrd="0" destOrd="0" parTransId="{153FA2B0-F2EF-4F12-A4BA-8C24EC39A89C}" sibTransId="{B68CE184-D770-4117-915D-E8C9598DEFF2}"/>
    <dgm:cxn modelId="{472594FC-4981-44CD-83BB-B51DF2AB67AF}" type="presOf" srcId="{4B8A9419-1EAC-44DF-9037-95B7189B05D9}" destId="{4B812CED-030C-4D47-8C2F-3017B1555354}" srcOrd="0" destOrd="0" presId="urn:microsoft.com/office/officeart/2005/8/layout/orgChart1"/>
    <dgm:cxn modelId="{4F5C7262-E817-4F7E-86EA-52C4BF1373CE}" srcId="{6D4429E3-51BD-426D-9E1C-9FE4B851C803}" destId="{8B18782D-70C4-4C19-A393-448D88680EF3}" srcOrd="2" destOrd="0" parTransId="{20185478-A811-480D-8F67-84CAE976F30F}" sibTransId="{7DE27D0F-F78F-44BC-B396-2EC486C08A14}"/>
    <dgm:cxn modelId="{F741BA9F-C05B-4F75-887F-23B121B5E534}" type="presOf" srcId="{DA838EC4-E959-4CFB-9A0E-BDC586E110FA}" destId="{EDD35F8A-AEF6-4E73-A555-567BD5B62D6E}" srcOrd="0" destOrd="0" presId="urn:microsoft.com/office/officeart/2005/8/layout/orgChart1"/>
    <dgm:cxn modelId="{43685AFF-0891-4744-A7AC-6EE79426EF70}" type="presOf" srcId="{8B18782D-70C4-4C19-A393-448D88680EF3}" destId="{AC2356BC-F562-43FA-BF6D-7C924D407C3B}" srcOrd="1" destOrd="0" presId="urn:microsoft.com/office/officeart/2005/8/layout/orgChart1"/>
    <dgm:cxn modelId="{CAE8A51E-B9B7-4C32-86F1-757D2C8798C7}" srcId="{40A25B23-B509-45A4-BC3E-B492B23AF2BA}" destId="{7477BD2E-65FD-4A52-A2BB-DFABF1BA3972}" srcOrd="0" destOrd="0" parTransId="{5217B62F-1DA5-4ABF-BA56-97ED388612BE}" sibTransId="{BC4336D8-39A9-4D6A-AF46-956D732BEBB7}"/>
    <dgm:cxn modelId="{DDD6ED77-B39F-4CA5-B0AF-9BED25B85CBD}" type="presOf" srcId="{5DDDA0FF-0859-4CE6-905F-76306E2B1266}" destId="{2412E5A0-F5A3-40E1-A9BE-8D4F10A466A7}" srcOrd="0" destOrd="0" presId="urn:microsoft.com/office/officeart/2005/8/layout/orgChart1"/>
    <dgm:cxn modelId="{3CF029C6-D90D-4816-8AE5-447E77430DAA}" srcId="{5AC42B4D-5442-4B70-A5BD-4AA92FF67114}" destId="{40A25B23-B509-45A4-BC3E-B492B23AF2BA}" srcOrd="0" destOrd="0" parTransId="{F9786902-3989-44EB-902B-36BFDBFAB66E}" sibTransId="{41F3A6EF-F02F-4B38-9155-0A539C5D21DF}"/>
    <dgm:cxn modelId="{A92561EE-0F77-45DC-8237-BE352C0B671A}" type="presOf" srcId="{F9786902-3989-44EB-902B-36BFDBFAB66E}" destId="{B06CD763-A88B-4F2A-A4EC-73584ED20063}" srcOrd="0" destOrd="0" presId="urn:microsoft.com/office/officeart/2005/8/layout/orgChart1"/>
    <dgm:cxn modelId="{DEB1D0FD-2411-4167-A445-15A1E806CF2A}" type="presOf" srcId="{68D8E630-0D52-4131-8A92-1890447A070A}" destId="{D2951681-39AF-45C3-BE33-0A6FBBA2AD13}" srcOrd="0" destOrd="0" presId="urn:microsoft.com/office/officeart/2005/8/layout/orgChart1"/>
    <dgm:cxn modelId="{11D100A6-67FE-44E2-9310-F9E5C634441C}" type="presOf" srcId="{1D0B3AEC-3A1A-4543-B41B-231ED9CAB911}" destId="{B6B14E05-4B7A-4722-B45B-1F502F134A76}" srcOrd="0" destOrd="0" presId="urn:microsoft.com/office/officeart/2005/8/layout/orgChart1"/>
    <dgm:cxn modelId="{67D79F91-F69C-499E-B9D9-D07276D604C4}" type="presOf" srcId="{DA8B79D7-CC87-4219-9D88-CB8FA70B637D}" destId="{10743C4E-4368-4B64-B7E5-204D90A59E8D}" srcOrd="0" destOrd="0" presId="urn:microsoft.com/office/officeart/2005/8/layout/orgChart1"/>
    <dgm:cxn modelId="{350872AA-BEC6-4E17-8940-37560E3A489B}" srcId="{6D4429E3-51BD-426D-9E1C-9FE4B851C803}" destId="{B369F2D8-CE39-4694-9303-8AFF1AA19C4A}" srcOrd="1" destOrd="0" parTransId="{5DDDA0FF-0859-4CE6-905F-76306E2B1266}" sibTransId="{39708372-BB18-44B0-A036-209F4C0DEAC6}"/>
    <dgm:cxn modelId="{76F680F4-32FE-41F7-8ED3-CFE86457A60C}" type="presOf" srcId="{CFC643CB-C742-491D-8129-3DA484B4DC6B}" destId="{6759AE82-5954-4072-AC22-AA17AB2C31AD}" srcOrd="0" destOrd="0" presId="urn:microsoft.com/office/officeart/2005/8/layout/orgChart1"/>
    <dgm:cxn modelId="{14FBD5BC-AFDE-4B1C-A805-83CF02D6F51D}" type="presOf" srcId="{153FA2B0-F2EF-4F12-A4BA-8C24EC39A89C}" destId="{83A7E38D-AEBE-485A-BA02-68BEA57CB38E}" srcOrd="0" destOrd="0" presId="urn:microsoft.com/office/officeart/2005/8/layout/orgChart1"/>
    <dgm:cxn modelId="{740672D2-BAAE-49A5-9389-744DD80E0F36}" type="presOf" srcId="{6D4429E3-51BD-426D-9E1C-9FE4B851C803}" destId="{1ACB3DE2-758B-4B24-B6C0-485F2E2C30A2}" srcOrd="1" destOrd="0" presId="urn:microsoft.com/office/officeart/2005/8/layout/orgChart1"/>
    <dgm:cxn modelId="{A2524C47-4153-4980-A3DC-C13303C22EDA}" srcId="{961B8415-FFD9-41C8-9682-4B02490F281D}" destId="{68533FB8-78A2-4853-A1D9-3054EC2D4CF8}" srcOrd="0" destOrd="0" parTransId="{1D0B3AEC-3A1A-4543-B41B-231ED9CAB911}" sibTransId="{107AD23A-B3D5-4F2D-AA77-88C8DEDFB878}"/>
    <dgm:cxn modelId="{6C44D85F-7F79-4822-B462-B53D9C9703B7}" type="presOf" srcId="{F7F596FE-4031-4A04-BBF9-4ED44B3B2692}" destId="{1DF907FF-7ECF-4317-81C7-5A4CED3EBB84}" srcOrd="0" destOrd="0" presId="urn:microsoft.com/office/officeart/2005/8/layout/orgChart1"/>
    <dgm:cxn modelId="{97012F10-48A3-4667-982C-E11FE4121622}" type="presOf" srcId="{20185478-A811-480D-8F67-84CAE976F30F}" destId="{49DF8473-2880-4FD1-8B6E-DA29F27343F3}" srcOrd="0" destOrd="0" presId="urn:microsoft.com/office/officeart/2005/8/layout/orgChart1"/>
    <dgm:cxn modelId="{0EA8A19F-7926-4F1B-8624-ABEA6135A8AD}" type="presOf" srcId="{09D603BA-B2A1-4339-80BE-80973AB3999F}" destId="{E652EFA4-6844-4688-8B97-6864D4783721}" srcOrd="0" destOrd="0" presId="urn:microsoft.com/office/officeart/2005/8/layout/orgChart1"/>
    <dgm:cxn modelId="{B5F4DBF0-11C5-49B5-B385-8AF3E643C38F}" type="presOf" srcId="{5E46229D-15E9-4FE2-9E13-5BC983BF2B63}" destId="{C372E085-F234-4715-834D-A1D9796C0D98}" srcOrd="1" destOrd="0" presId="urn:microsoft.com/office/officeart/2005/8/layout/orgChart1"/>
    <dgm:cxn modelId="{F72EA87C-43F3-4C0B-A5F9-5DA6379537B5}" type="presOf" srcId="{6C75EDB0-E9C2-4EDC-9F4F-502B100D3721}" destId="{33D7E10A-77A7-46F0-9059-363B6F20B815}" srcOrd="0" destOrd="0" presId="urn:microsoft.com/office/officeart/2005/8/layout/orgChart1"/>
    <dgm:cxn modelId="{56A0E397-89AA-49F0-9425-73478EF9588C}" type="presOf" srcId="{961B8415-FFD9-41C8-9682-4B02490F281D}" destId="{0E05C292-C536-4501-AEF8-E45C7FB1AB99}" srcOrd="1" destOrd="0" presId="urn:microsoft.com/office/officeart/2005/8/layout/orgChart1"/>
    <dgm:cxn modelId="{E4D22D16-A9E7-4843-8E5F-E4729B98384C}" type="presOf" srcId="{5AC42B4D-5442-4B70-A5BD-4AA92FF67114}" destId="{2EBB2749-1E15-4D61-ACFC-C15F8F8195D7}" srcOrd="0" destOrd="0" presId="urn:microsoft.com/office/officeart/2005/8/layout/orgChart1"/>
    <dgm:cxn modelId="{40FCEFFF-A29E-4461-AFA4-065FA4EDA24E}" type="presOf" srcId="{5E46229D-15E9-4FE2-9E13-5BC983BF2B63}" destId="{13F6C7D5-8E06-46A4-84BB-35DCF4DDA4BE}" srcOrd="0" destOrd="0" presId="urn:microsoft.com/office/officeart/2005/8/layout/orgChart1"/>
    <dgm:cxn modelId="{8CC1C719-0887-4A73-8DEB-01F689EA4D5F}" type="presOf" srcId="{4B8A9419-1EAC-44DF-9037-95B7189B05D9}" destId="{D543957B-BA07-4563-B640-9AC61571C405}" srcOrd="1" destOrd="0" presId="urn:microsoft.com/office/officeart/2005/8/layout/orgChart1"/>
    <dgm:cxn modelId="{6479D812-7D14-46C6-B7DE-D9775954818A}" type="presOf" srcId="{9E0BC0A8-C73B-44CB-985A-65C4D33387B8}" destId="{E50DB8E0-7F9A-4E87-9ACC-B64BA59C06BC}" srcOrd="1" destOrd="0" presId="urn:microsoft.com/office/officeart/2005/8/layout/orgChart1"/>
    <dgm:cxn modelId="{942329C7-FCDF-4D6E-BD02-F2A3F79474FB}" type="presOf" srcId="{961B8415-FFD9-41C8-9682-4B02490F281D}" destId="{7B0BE94B-E252-4228-BDA8-5EDCB2CF96C7}" srcOrd="0" destOrd="0" presId="urn:microsoft.com/office/officeart/2005/8/layout/orgChart1"/>
    <dgm:cxn modelId="{33EB7A98-ED03-4A46-8240-5120D62C8A8A}" type="presOf" srcId="{7477BD2E-65FD-4A52-A2BB-DFABF1BA3972}" destId="{69A001B0-95A0-4EE1-A70F-980C842A254C}" srcOrd="1" destOrd="0" presId="urn:microsoft.com/office/officeart/2005/8/layout/orgChart1"/>
    <dgm:cxn modelId="{54665EBC-E781-47CD-8769-54C64098BDB1}" type="presOf" srcId="{F7F596FE-4031-4A04-BBF9-4ED44B3B2692}" destId="{37E479D4-2B76-4EB3-AAF3-37B0DF1DF6A3}" srcOrd="1" destOrd="0" presId="urn:microsoft.com/office/officeart/2005/8/layout/orgChart1"/>
    <dgm:cxn modelId="{305DE09F-2DA6-4797-982A-D896B6ED9246}" srcId="{7477BD2E-65FD-4A52-A2BB-DFABF1BA3972}" destId="{6D4429E3-51BD-426D-9E1C-9FE4B851C803}" srcOrd="1" destOrd="0" parTransId="{DC603C17-1364-4920-A219-FA71D02B560B}" sibTransId="{DEA47F80-B32A-47AC-9B65-4BF2FA467025}"/>
    <dgm:cxn modelId="{874F2AB4-A9B5-4A08-A833-7333D5727D7E}" type="presOf" srcId="{B369F2D8-CE39-4694-9303-8AFF1AA19C4A}" destId="{4C326F88-0A4E-4236-BB25-9E95B15F43E5}" srcOrd="1" destOrd="0" presId="urn:microsoft.com/office/officeart/2005/8/layout/orgChart1"/>
    <dgm:cxn modelId="{40977441-AD08-40DD-AC4D-0D30EE68C317}" type="presOf" srcId="{116A7DF6-5D90-4826-A251-354711E2A7AB}" destId="{A612CE0B-A29D-426F-BEEF-4F0A2F4C3A96}" srcOrd="0" destOrd="0" presId="urn:microsoft.com/office/officeart/2005/8/layout/orgChart1"/>
    <dgm:cxn modelId="{122091D5-8F81-42C4-B37B-131835A202FD}" type="presOf" srcId="{40A25B23-B509-45A4-BC3E-B492B23AF2BA}" destId="{AC86229A-50DA-4EE3-96E3-181E8C39AE48}" srcOrd="0" destOrd="0" presId="urn:microsoft.com/office/officeart/2005/8/layout/orgChart1"/>
    <dgm:cxn modelId="{CD5AAD4F-D0FB-4B58-8F1E-A4FFB58EEC35}" type="presOf" srcId="{8B18782D-70C4-4C19-A393-448D88680EF3}" destId="{00E46A80-D5A5-4251-A378-942666AAAC9E}" srcOrd="0" destOrd="0" presId="urn:microsoft.com/office/officeart/2005/8/layout/orgChart1"/>
    <dgm:cxn modelId="{8D0DE8A7-6895-4CE6-BF4B-972581931905}" type="presOf" srcId="{53A57576-6E4E-4373-8256-E0A5A200E53D}" destId="{818B854F-5873-4748-9518-0AC75C491C54}" srcOrd="0" destOrd="0" presId="urn:microsoft.com/office/officeart/2005/8/layout/orgChart1"/>
    <dgm:cxn modelId="{1A65BDBC-4D1A-4ACA-8093-B54A8AF8B99D}" srcId="{7477BD2E-65FD-4A52-A2BB-DFABF1BA3972}" destId="{53A57576-6E4E-4373-8256-E0A5A200E53D}" srcOrd="0" destOrd="0" parTransId="{DA8B79D7-CC87-4219-9D88-CB8FA70B637D}" sibTransId="{E35AFC11-30BA-4F36-B2A8-231672217BE7}"/>
    <dgm:cxn modelId="{6F3DBBDE-E33D-4CD9-AEBA-A55149AF62B4}" srcId="{DA838EC4-E959-4CFB-9A0E-BDC586E110FA}" destId="{4B8A9419-1EAC-44DF-9037-95B7189B05D9}" srcOrd="0" destOrd="0" parTransId="{952F7D41-FDA0-444E-9D73-15CB6DEBB140}" sibTransId="{8B7D16A8-3243-4872-B797-CB13F2E643AD}"/>
    <dgm:cxn modelId="{416E367F-294E-436E-B99D-1F93D1CFDD04}" type="presOf" srcId="{68D8E630-0D52-4131-8A92-1890447A070A}" destId="{47B58B67-7485-4B90-9163-BBA8D2108DB6}" srcOrd="1" destOrd="0" presId="urn:microsoft.com/office/officeart/2005/8/layout/orgChart1"/>
    <dgm:cxn modelId="{085FD9FF-3BC1-4A23-A7E7-43604652C5A1}" srcId="{F7F596FE-4031-4A04-BBF9-4ED44B3B2692}" destId="{09D603BA-B2A1-4339-80BE-80973AB3999F}" srcOrd="0" destOrd="0" parTransId="{E97AB31C-975F-4CF5-A8A0-7E826DA1AEA6}" sibTransId="{9AE76FEA-FF8E-41DD-9877-29F13ECA7EF8}"/>
    <dgm:cxn modelId="{2BD76936-6E59-4E5E-9D66-7ABDE67EB5C3}" srcId="{68533FB8-78A2-4853-A1D9-3054EC2D4CF8}" destId="{5AC42B4D-5442-4B70-A5BD-4AA92FF67114}" srcOrd="0" destOrd="0" parTransId="{116A7DF6-5D90-4826-A251-354711E2A7AB}" sibTransId="{74FE1745-A6A0-4068-87C3-FE57380D9E96}"/>
    <dgm:cxn modelId="{1F4EE736-95EE-4888-BE01-5903A7128946}" type="presOf" srcId="{5217B62F-1DA5-4ABF-BA56-97ED388612BE}" destId="{3A1FDB9E-F56C-44A3-BAB6-D748BF312F10}" srcOrd="0" destOrd="0" presId="urn:microsoft.com/office/officeart/2005/8/layout/orgChart1"/>
    <dgm:cxn modelId="{978031BA-ECDF-4391-9514-658C71BFFE33}" type="presParOf" srcId="{EDD35F8A-AEF6-4E73-A555-567BD5B62D6E}" destId="{F5B7AD2B-79A9-412B-A5DB-7E18FB24736F}" srcOrd="0" destOrd="0" presId="urn:microsoft.com/office/officeart/2005/8/layout/orgChart1"/>
    <dgm:cxn modelId="{2CCA906B-F9E0-4D7B-AD33-7AA169DDACEC}" type="presParOf" srcId="{F5B7AD2B-79A9-412B-A5DB-7E18FB24736F}" destId="{B177651A-37EE-4699-8588-53943EE0E2D7}" srcOrd="0" destOrd="0" presId="urn:microsoft.com/office/officeart/2005/8/layout/orgChart1"/>
    <dgm:cxn modelId="{C453D376-3AFA-470E-A1A1-E8489363E120}" type="presParOf" srcId="{B177651A-37EE-4699-8588-53943EE0E2D7}" destId="{4B812CED-030C-4D47-8C2F-3017B1555354}" srcOrd="0" destOrd="0" presId="urn:microsoft.com/office/officeart/2005/8/layout/orgChart1"/>
    <dgm:cxn modelId="{F049325E-0F23-4F5F-8F7E-D94712AC4CCA}" type="presParOf" srcId="{B177651A-37EE-4699-8588-53943EE0E2D7}" destId="{D543957B-BA07-4563-B640-9AC61571C405}" srcOrd="1" destOrd="0" presId="urn:microsoft.com/office/officeart/2005/8/layout/orgChart1"/>
    <dgm:cxn modelId="{9E6E045C-9626-4A6F-9983-31125A742A17}" type="presParOf" srcId="{F5B7AD2B-79A9-412B-A5DB-7E18FB24736F}" destId="{4D583887-5B78-4971-80CA-909D578C69DC}" srcOrd="1" destOrd="0" presId="urn:microsoft.com/office/officeart/2005/8/layout/orgChart1"/>
    <dgm:cxn modelId="{0B9C450C-6523-4E3B-A912-95C1F715B84C}" type="presParOf" srcId="{4D583887-5B78-4971-80CA-909D578C69DC}" destId="{33D7E10A-77A7-46F0-9059-363B6F20B815}" srcOrd="0" destOrd="0" presId="urn:microsoft.com/office/officeart/2005/8/layout/orgChart1"/>
    <dgm:cxn modelId="{3921F291-C6E8-4628-92CF-E34A2C014663}" type="presParOf" srcId="{4D583887-5B78-4971-80CA-909D578C69DC}" destId="{B8165449-FA10-4602-8997-59D9959064DC}" srcOrd="1" destOrd="0" presId="urn:microsoft.com/office/officeart/2005/8/layout/orgChart1"/>
    <dgm:cxn modelId="{59609D8A-E00B-45D0-A436-20149922AC42}" type="presParOf" srcId="{B8165449-FA10-4602-8997-59D9959064DC}" destId="{FCC2595A-7132-4CB5-BD52-00BAE3A4B871}" srcOrd="0" destOrd="0" presId="urn:microsoft.com/office/officeart/2005/8/layout/orgChart1"/>
    <dgm:cxn modelId="{92EBFE72-730F-4F07-85F1-DC8EB8F3FFAF}" type="presParOf" srcId="{FCC2595A-7132-4CB5-BD52-00BAE3A4B871}" destId="{7B0BE94B-E252-4228-BDA8-5EDCB2CF96C7}" srcOrd="0" destOrd="0" presId="urn:microsoft.com/office/officeart/2005/8/layout/orgChart1"/>
    <dgm:cxn modelId="{6A3110EB-119A-4FA1-8BB1-4CEF345C56D2}" type="presParOf" srcId="{FCC2595A-7132-4CB5-BD52-00BAE3A4B871}" destId="{0E05C292-C536-4501-AEF8-E45C7FB1AB99}" srcOrd="1" destOrd="0" presId="urn:microsoft.com/office/officeart/2005/8/layout/orgChart1"/>
    <dgm:cxn modelId="{9CEB0FF4-DB98-43B7-9461-C74919FE34F4}" type="presParOf" srcId="{B8165449-FA10-4602-8997-59D9959064DC}" destId="{1C8F3197-79E7-43A7-B683-99790E7655A5}" srcOrd="1" destOrd="0" presId="urn:microsoft.com/office/officeart/2005/8/layout/orgChart1"/>
    <dgm:cxn modelId="{B8006CC3-41A0-41DD-A0D8-8A20C6D120BF}" type="presParOf" srcId="{1C8F3197-79E7-43A7-B683-99790E7655A5}" destId="{B6B14E05-4B7A-4722-B45B-1F502F134A76}" srcOrd="0" destOrd="0" presId="urn:microsoft.com/office/officeart/2005/8/layout/orgChart1"/>
    <dgm:cxn modelId="{2B619606-EDBD-4BE7-A8C5-C1EBC69D9C06}" type="presParOf" srcId="{1C8F3197-79E7-43A7-B683-99790E7655A5}" destId="{5140031A-74ED-4235-BA82-B076878202A0}" srcOrd="1" destOrd="0" presId="urn:microsoft.com/office/officeart/2005/8/layout/orgChart1"/>
    <dgm:cxn modelId="{83E69E7C-728F-4AFC-8C5E-85F1A3CA060E}" type="presParOf" srcId="{5140031A-74ED-4235-BA82-B076878202A0}" destId="{C9DC2F29-532E-4605-81CA-83C1C5A8CA62}" srcOrd="0" destOrd="0" presId="urn:microsoft.com/office/officeart/2005/8/layout/orgChart1"/>
    <dgm:cxn modelId="{A068507D-2AC6-4154-96E0-A08A30045218}" type="presParOf" srcId="{C9DC2F29-532E-4605-81CA-83C1C5A8CA62}" destId="{D752504B-EC75-4D1E-9D4E-D449DBC139F1}" srcOrd="0" destOrd="0" presId="urn:microsoft.com/office/officeart/2005/8/layout/orgChart1"/>
    <dgm:cxn modelId="{6DCCE3A3-7C16-497D-92BC-CEE7CBDF64F9}" type="presParOf" srcId="{C9DC2F29-532E-4605-81CA-83C1C5A8CA62}" destId="{CFD1378F-EF7B-492F-85C2-EC40EC3337CE}" srcOrd="1" destOrd="0" presId="urn:microsoft.com/office/officeart/2005/8/layout/orgChart1"/>
    <dgm:cxn modelId="{67087766-E42F-4E9D-8E02-C0C6A4543079}" type="presParOf" srcId="{5140031A-74ED-4235-BA82-B076878202A0}" destId="{72E3F2F6-7A99-469B-B8DA-FFC250E7E5EC}" srcOrd="1" destOrd="0" presId="urn:microsoft.com/office/officeart/2005/8/layout/orgChart1"/>
    <dgm:cxn modelId="{707259E5-C717-422D-AB3A-C24FBEDBD4A3}" type="presParOf" srcId="{72E3F2F6-7A99-469B-B8DA-FFC250E7E5EC}" destId="{A612CE0B-A29D-426F-BEEF-4F0A2F4C3A96}" srcOrd="0" destOrd="0" presId="urn:microsoft.com/office/officeart/2005/8/layout/orgChart1"/>
    <dgm:cxn modelId="{30D739C2-F223-41C0-83A7-6D631E2B7E65}" type="presParOf" srcId="{72E3F2F6-7A99-469B-B8DA-FFC250E7E5EC}" destId="{8F970EEE-8B7F-4EA2-BA35-D1119C311AC6}" srcOrd="1" destOrd="0" presId="urn:microsoft.com/office/officeart/2005/8/layout/orgChart1"/>
    <dgm:cxn modelId="{61D07767-162C-4E78-B920-9DDD1033496A}" type="presParOf" srcId="{8F970EEE-8B7F-4EA2-BA35-D1119C311AC6}" destId="{B3BC5A3C-9754-44B0-A443-64D734962155}" srcOrd="0" destOrd="0" presId="urn:microsoft.com/office/officeart/2005/8/layout/orgChart1"/>
    <dgm:cxn modelId="{EA8B8F66-7B0B-4597-9AB4-87FA17ABD1DE}" type="presParOf" srcId="{B3BC5A3C-9754-44B0-A443-64D734962155}" destId="{2EBB2749-1E15-4D61-ACFC-C15F8F8195D7}" srcOrd="0" destOrd="0" presId="urn:microsoft.com/office/officeart/2005/8/layout/orgChart1"/>
    <dgm:cxn modelId="{C4D72A76-A94B-4AF6-83B6-619745D34E06}" type="presParOf" srcId="{B3BC5A3C-9754-44B0-A443-64D734962155}" destId="{C6C9721F-F0AE-42DD-8D63-4F35A54222B5}" srcOrd="1" destOrd="0" presId="urn:microsoft.com/office/officeart/2005/8/layout/orgChart1"/>
    <dgm:cxn modelId="{FEFD38EE-8FFE-4CA0-AE2A-E9B56229A7DA}" type="presParOf" srcId="{8F970EEE-8B7F-4EA2-BA35-D1119C311AC6}" destId="{93902388-C7E5-4D15-A5D6-E3749192E588}" srcOrd="1" destOrd="0" presId="urn:microsoft.com/office/officeart/2005/8/layout/orgChart1"/>
    <dgm:cxn modelId="{F923BBC9-FFA1-474D-A1B0-037DF85A636B}" type="presParOf" srcId="{93902388-C7E5-4D15-A5D6-E3749192E588}" destId="{B06CD763-A88B-4F2A-A4EC-73584ED20063}" srcOrd="0" destOrd="0" presId="urn:microsoft.com/office/officeart/2005/8/layout/orgChart1"/>
    <dgm:cxn modelId="{521D3385-CC38-4637-992A-008A3D798F9B}" type="presParOf" srcId="{93902388-C7E5-4D15-A5D6-E3749192E588}" destId="{8496F761-BC88-42DF-9DBA-4A3C4BA34179}" srcOrd="1" destOrd="0" presId="urn:microsoft.com/office/officeart/2005/8/layout/orgChart1"/>
    <dgm:cxn modelId="{001B9668-74B4-4835-9189-4A9AB0A3D19D}" type="presParOf" srcId="{8496F761-BC88-42DF-9DBA-4A3C4BA34179}" destId="{85BDCE30-6F6A-4561-92BC-1D4D690BC2AC}" srcOrd="0" destOrd="0" presId="urn:microsoft.com/office/officeart/2005/8/layout/orgChart1"/>
    <dgm:cxn modelId="{33AF9629-DDDD-4645-B2E7-2040F88FDC6F}" type="presParOf" srcId="{85BDCE30-6F6A-4561-92BC-1D4D690BC2AC}" destId="{AC86229A-50DA-4EE3-96E3-181E8C39AE48}" srcOrd="0" destOrd="0" presId="urn:microsoft.com/office/officeart/2005/8/layout/orgChart1"/>
    <dgm:cxn modelId="{02439658-C744-4F2F-8F77-F1527F1D3A77}" type="presParOf" srcId="{85BDCE30-6F6A-4561-92BC-1D4D690BC2AC}" destId="{236BB304-C13F-42CE-A565-30D3A7A3A4D4}" srcOrd="1" destOrd="0" presId="urn:microsoft.com/office/officeart/2005/8/layout/orgChart1"/>
    <dgm:cxn modelId="{89287C9C-26BB-4C9D-8BD3-7F31A2BB2894}" type="presParOf" srcId="{8496F761-BC88-42DF-9DBA-4A3C4BA34179}" destId="{55E5D02F-7B2E-45A9-8197-7FFC5F005B91}" srcOrd="1" destOrd="0" presId="urn:microsoft.com/office/officeart/2005/8/layout/orgChart1"/>
    <dgm:cxn modelId="{260CE2DF-35F0-4567-82EB-0372A050627C}" type="presParOf" srcId="{55E5D02F-7B2E-45A9-8197-7FFC5F005B91}" destId="{3A1FDB9E-F56C-44A3-BAB6-D748BF312F10}" srcOrd="0" destOrd="0" presId="urn:microsoft.com/office/officeart/2005/8/layout/orgChart1"/>
    <dgm:cxn modelId="{D4D74FFA-4B9B-4ECD-B94D-E233BBC03944}" type="presParOf" srcId="{55E5D02F-7B2E-45A9-8197-7FFC5F005B91}" destId="{D99ED2C5-8D4E-4E3F-88A4-BABDD8C2FFF6}" srcOrd="1" destOrd="0" presId="urn:microsoft.com/office/officeart/2005/8/layout/orgChart1"/>
    <dgm:cxn modelId="{4D1B77C1-D934-48A9-B805-5A7B7B52529F}" type="presParOf" srcId="{D99ED2C5-8D4E-4E3F-88A4-BABDD8C2FFF6}" destId="{C373FAFC-B931-48B1-8F70-1DEEF4782DF7}" srcOrd="0" destOrd="0" presId="urn:microsoft.com/office/officeart/2005/8/layout/orgChart1"/>
    <dgm:cxn modelId="{CD32CBB4-9E09-496E-8B2E-5EBE5B201D17}" type="presParOf" srcId="{C373FAFC-B931-48B1-8F70-1DEEF4782DF7}" destId="{9B5CB395-9F4B-463B-9660-64630A0C3A39}" srcOrd="0" destOrd="0" presId="urn:microsoft.com/office/officeart/2005/8/layout/orgChart1"/>
    <dgm:cxn modelId="{B5FFD5E6-3C98-4597-A433-C07DCDBCB28F}" type="presParOf" srcId="{C373FAFC-B931-48B1-8F70-1DEEF4782DF7}" destId="{69A001B0-95A0-4EE1-A70F-980C842A254C}" srcOrd="1" destOrd="0" presId="urn:microsoft.com/office/officeart/2005/8/layout/orgChart1"/>
    <dgm:cxn modelId="{BDA40AE6-D04D-4849-A908-9FB98063A654}" type="presParOf" srcId="{D99ED2C5-8D4E-4E3F-88A4-BABDD8C2FFF6}" destId="{E5F58311-368B-4194-8EAE-FB8B8BED3AC2}" srcOrd="1" destOrd="0" presId="urn:microsoft.com/office/officeart/2005/8/layout/orgChart1"/>
    <dgm:cxn modelId="{4FA634D9-0D27-4FDA-8A9B-1914E34BCA85}" type="presParOf" srcId="{E5F58311-368B-4194-8EAE-FB8B8BED3AC2}" destId="{10743C4E-4368-4B64-B7E5-204D90A59E8D}" srcOrd="0" destOrd="0" presId="urn:microsoft.com/office/officeart/2005/8/layout/orgChart1"/>
    <dgm:cxn modelId="{2BF9AE11-64C7-4F43-B11F-6F48582EB3A6}" type="presParOf" srcId="{E5F58311-368B-4194-8EAE-FB8B8BED3AC2}" destId="{95D1B3CB-3E11-4FB5-9DBA-2C65FC743F9C}" srcOrd="1" destOrd="0" presId="urn:microsoft.com/office/officeart/2005/8/layout/orgChart1"/>
    <dgm:cxn modelId="{7566665A-FD36-4E88-BD1E-4CF6B7B82808}" type="presParOf" srcId="{95D1B3CB-3E11-4FB5-9DBA-2C65FC743F9C}" destId="{42BD6D87-2348-46F0-8EFA-5FE4592234DA}" srcOrd="0" destOrd="0" presId="urn:microsoft.com/office/officeart/2005/8/layout/orgChart1"/>
    <dgm:cxn modelId="{D25A2C48-37FC-470D-9A9D-66F2CDF42E71}" type="presParOf" srcId="{42BD6D87-2348-46F0-8EFA-5FE4592234DA}" destId="{818B854F-5873-4748-9518-0AC75C491C54}" srcOrd="0" destOrd="0" presId="urn:microsoft.com/office/officeart/2005/8/layout/orgChart1"/>
    <dgm:cxn modelId="{8DEAB49C-BD1A-4AC6-89D1-85734CFF2E77}" type="presParOf" srcId="{42BD6D87-2348-46F0-8EFA-5FE4592234DA}" destId="{4BFCABBA-F54D-4DC3-A1EF-8AE378FE727F}" srcOrd="1" destOrd="0" presId="urn:microsoft.com/office/officeart/2005/8/layout/orgChart1"/>
    <dgm:cxn modelId="{9C13E8E5-D756-400C-8788-0DFB557B523E}" type="presParOf" srcId="{95D1B3CB-3E11-4FB5-9DBA-2C65FC743F9C}" destId="{A4416CEC-6064-4C22-B945-2F9CFF44952F}" srcOrd="1" destOrd="0" presId="urn:microsoft.com/office/officeart/2005/8/layout/orgChart1"/>
    <dgm:cxn modelId="{E78EC5FB-F246-4742-91F3-00610AC77A4B}" type="presParOf" srcId="{95D1B3CB-3E11-4FB5-9DBA-2C65FC743F9C}" destId="{CCAFCF3E-E101-40DB-B49E-9498D0FC85F1}" srcOrd="2" destOrd="0" presId="urn:microsoft.com/office/officeart/2005/8/layout/orgChart1"/>
    <dgm:cxn modelId="{834B2B2E-8DDF-426F-9D8B-BF8C20298522}" type="presParOf" srcId="{E5F58311-368B-4194-8EAE-FB8B8BED3AC2}" destId="{438CCA29-9F16-4903-9221-B02B8D428556}" srcOrd="2" destOrd="0" presId="urn:microsoft.com/office/officeart/2005/8/layout/orgChart1"/>
    <dgm:cxn modelId="{1E7C1A5C-03DD-455C-8C53-C7C7F0E5C7C3}" type="presParOf" srcId="{E5F58311-368B-4194-8EAE-FB8B8BED3AC2}" destId="{605B7B7A-3C85-4842-89B6-0DF103737963}" srcOrd="3" destOrd="0" presId="urn:microsoft.com/office/officeart/2005/8/layout/orgChart1"/>
    <dgm:cxn modelId="{3BBD7BDC-D7A1-4BD7-82DD-F95630C11994}" type="presParOf" srcId="{605B7B7A-3C85-4842-89B6-0DF103737963}" destId="{52C162DB-5768-4AC3-BFC6-36ED0DFC8F23}" srcOrd="0" destOrd="0" presId="urn:microsoft.com/office/officeart/2005/8/layout/orgChart1"/>
    <dgm:cxn modelId="{635FD362-00AF-42F6-9DF4-F7DFD4848ED4}" type="presParOf" srcId="{52C162DB-5768-4AC3-BFC6-36ED0DFC8F23}" destId="{4EA29334-1445-41A1-84AF-C9D91D3DC44D}" srcOrd="0" destOrd="0" presId="urn:microsoft.com/office/officeart/2005/8/layout/orgChart1"/>
    <dgm:cxn modelId="{79B7291B-FE1B-4A79-8D84-3DB1F29DEBB3}" type="presParOf" srcId="{52C162DB-5768-4AC3-BFC6-36ED0DFC8F23}" destId="{1ACB3DE2-758B-4B24-B6C0-485F2E2C30A2}" srcOrd="1" destOrd="0" presId="urn:microsoft.com/office/officeart/2005/8/layout/orgChart1"/>
    <dgm:cxn modelId="{87CFB5C2-A379-453E-92D9-07A6F1381A3F}" type="presParOf" srcId="{605B7B7A-3C85-4842-89B6-0DF103737963}" destId="{AF657018-2BE6-4A82-8B57-1AB1F3FE1DF5}" srcOrd="1" destOrd="0" presId="urn:microsoft.com/office/officeart/2005/8/layout/orgChart1"/>
    <dgm:cxn modelId="{EFE88049-ACFB-4BEF-A9A8-1BC89216477E}" type="presParOf" srcId="{AF657018-2BE6-4A82-8B57-1AB1F3FE1DF5}" destId="{6759AE82-5954-4072-AC22-AA17AB2C31AD}" srcOrd="0" destOrd="0" presId="urn:microsoft.com/office/officeart/2005/8/layout/orgChart1"/>
    <dgm:cxn modelId="{0EC45FA5-AFC9-4469-8013-67016E91879A}" type="presParOf" srcId="{AF657018-2BE6-4A82-8B57-1AB1F3FE1DF5}" destId="{2C2202CB-4A19-4CA3-BE62-B194FD331981}" srcOrd="1" destOrd="0" presId="urn:microsoft.com/office/officeart/2005/8/layout/orgChart1"/>
    <dgm:cxn modelId="{9E41AB0A-3310-4363-9EFC-559671E36671}" type="presParOf" srcId="{2C2202CB-4A19-4CA3-BE62-B194FD331981}" destId="{B4B15959-9983-4872-97E9-F796E937EDB8}" srcOrd="0" destOrd="0" presId="urn:microsoft.com/office/officeart/2005/8/layout/orgChart1"/>
    <dgm:cxn modelId="{C2AA3366-BB5A-46B6-B149-054F74BE36FF}" type="presParOf" srcId="{B4B15959-9983-4872-97E9-F796E937EDB8}" destId="{CF0D32D2-441A-425F-A0E7-242034D9359B}" srcOrd="0" destOrd="0" presId="urn:microsoft.com/office/officeart/2005/8/layout/orgChart1"/>
    <dgm:cxn modelId="{80FBB984-556D-4D0C-824E-8F7FDF5B78CA}" type="presParOf" srcId="{B4B15959-9983-4872-97E9-F796E937EDB8}" destId="{E50DB8E0-7F9A-4E87-9ACC-B64BA59C06BC}" srcOrd="1" destOrd="0" presId="urn:microsoft.com/office/officeart/2005/8/layout/orgChart1"/>
    <dgm:cxn modelId="{7DEA2368-4550-4112-B88E-54E806B173AB}" type="presParOf" srcId="{2C2202CB-4A19-4CA3-BE62-B194FD331981}" destId="{1670AD28-7C6D-477F-B67C-5AD4321C1650}" srcOrd="1" destOrd="0" presId="urn:microsoft.com/office/officeart/2005/8/layout/orgChart1"/>
    <dgm:cxn modelId="{9EAC3C33-CE2F-4DA0-9DEF-0D9FC77DD571}" type="presParOf" srcId="{2C2202CB-4A19-4CA3-BE62-B194FD331981}" destId="{7E42E23B-67DA-4881-9D06-5A9642FAE5A4}" srcOrd="2" destOrd="0" presId="urn:microsoft.com/office/officeart/2005/8/layout/orgChart1"/>
    <dgm:cxn modelId="{720672B2-A508-4DAF-8B49-41B761646A03}" type="presParOf" srcId="{AF657018-2BE6-4A82-8B57-1AB1F3FE1DF5}" destId="{2412E5A0-F5A3-40E1-A9BE-8D4F10A466A7}" srcOrd="2" destOrd="0" presId="urn:microsoft.com/office/officeart/2005/8/layout/orgChart1"/>
    <dgm:cxn modelId="{CD5CE794-5675-4DE1-A318-03B5BEBFB69D}" type="presParOf" srcId="{AF657018-2BE6-4A82-8B57-1AB1F3FE1DF5}" destId="{54982428-0002-44C4-AB41-A7C2738112AB}" srcOrd="3" destOrd="0" presId="urn:microsoft.com/office/officeart/2005/8/layout/orgChart1"/>
    <dgm:cxn modelId="{A410234D-016A-479F-B1C9-B2C920A6CEFC}" type="presParOf" srcId="{54982428-0002-44C4-AB41-A7C2738112AB}" destId="{CE513956-2E29-4DB7-981A-EF0410C6A896}" srcOrd="0" destOrd="0" presId="urn:microsoft.com/office/officeart/2005/8/layout/orgChart1"/>
    <dgm:cxn modelId="{E5783F8E-D755-442E-B93C-7329C6EB91A3}" type="presParOf" srcId="{CE513956-2E29-4DB7-981A-EF0410C6A896}" destId="{128C0556-4A80-4B1A-94F4-AB3911A6870E}" srcOrd="0" destOrd="0" presId="urn:microsoft.com/office/officeart/2005/8/layout/orgChart1"/>
    <dgm:cxn modelId="{0A755D47-C4AB-4C12-A3AA-AECB22BC0849}" type="presParOf" srcId="{CE513956-2E29-4DB7-981A-EF0410C6A896}" destId="{4C326F88-0A4E-4236-BB25-9E95B15F43E5}" srcOrd="1" destOrd="0" presId="urn:microsoft.com/office/officeart/2005/8/layout/orgChart1"/>
    <dgm:cxn modelId="{60C2085B-758D-4E92-B49D-51429DAA080E}" type="presParOf" srcId="{54982428-0002-44C4-AB41-A7C2738112AB}" destId="{1FBB0F1B-B2FE-406F-B614-0FB9B97E72B8}" srcOrd="1" destOrd="0" presId="urn:microsoft.com/office/officeart/2005/8/layout/orgChart1"/>
    <dgm:cxn modelId="{ACFD5B59-36A0-4650-85A5-DF6E1DF2B879}" type="presParOf" srcId="{54982428-0002-44C4-AB41-A7C2738112AB}" destId="{5EDF1F3B-B84F-4F49-BC29-DA0EB6C77483}" srcOrd="2" destOrd="0" presId="urn:microsoft.com/office/officeart/2005/8/layout/orgChart1"/>
    <dgm:cxn modelId="{078DAE33-910E-4EB6-843E-C2F212CFA23F}" type="presParOf" srcId="{AF657018-2BE6-4A82-8B57-1AB1F3FE1DF5}" destId="{49DF8473-2880-4FD1-8B6E-DA29F27343F3}" srcOrd="4" destOrd="0" presId="urn:microsoft.com/office/officeart/2005/8/layout/orgChart1"/>
    <dgm:cxn modelId="{F7CCA5CE-E903-49B1-AA00-2DCABCA98DA6}" type="presParOf" srcId="{AF657018-2BE6-4A82-8B57-1AB1F3FE1DF5}" destId="{CF35E538-84F7-4777-A6D7-D4B78BC2F70E}" srcOrd="5" destOrd="0" presId="urn:microsoft.com/office/officeart/2005/8/layout/orgChart1"/>
    <dgm:cxn modelId="{5525C592-BC0E-4513-85AE-0D8418A10DF8}" type="presParOf" srcId="{CF35E538-84F7-4777-A6D7-D4B78BC2F70E}" destId="{B5854EDD-E6DB-4B84-8E0B-1DD0A61C7445}" srcOrd="0" destOrd="0" presId="urn:microsoft.com/office/officeart/2005/8/layout/orgChart1"/>
    <dgm:cxn modelId="{3B6A2B41-44FB-47D2-A41E-1D5510A7DFD5}" type="presParOf" srcId="{B5854EDD-E6DB-4B84-8E0B-1DD0A61C7445}" destId="{00E46A80-D5A5-4251-A378-942666AAAC9E}" srcOrd="0" destOrd="0" presId="urn:microsoft.com/office/officeart/2005/8/layout/orgChart1"/>
    <dgm:cxn modelId="{C1DC8300-8677-47E9-BF2A-18FB1E204953}" type="presParOf" srcId="{B5854EDD-E6DB-4B84-8E0B-1DD0A61C7445}" destId="{AC2356BC-F562-43FA-BF6D-7C924D407C3B}" srcOrd="1" destOrd="0" presId="urn:microsoft.com/office/officeart/2005/8/layout/orgChart1"/>
    <dgm:cxn modelId="{4755525C-716F-4DC6-B71D-62C07F74F28A}" type="presParOf" srcId="{CF35E538-84F7-4777-A6D7-D4B78BC2F70E}" destId="{27F8EA74-6376-45EC-AE04-DAD1F23B7DD2}" srcOrd="1" destOrd="0" presId="urn:microsoft.com/office/officeart/2005/8/layout/orgChart1"/>
    <dgm:cxn modelId="{8AE73C46-4BEE-4FDF-B3E1-3F3AFFFF65CD}" type="presParOf" srcId="{CF35E538-84F7-4777-A6D7-D4B78BC2F70E}" destId="{5A5B93BD-F0CC-4430-8131-83F73BF5BF19}" srcOrd="2" destOrd="0" presId="urn:microsoft.com/office/officeart/2005/8/layout/orgChart1"/>
    <dgm:cxn modelId="{C5D6B310-35EF-4F76-8C77-48F4A2FB90BC}" type="presParOf" srcId="{605B7B7A-3C85-4842-89B6-0DF103737963}" destId="{993F0AEE-0A05-4D8B-A16C-EDF5690497E3}" srcOrd="2" destOrd="0" presId="urn:microsoft.com/office/officeart/2005/8/layout/orgChart1"/>
    <dgm:cxn modelId="{521035B1-B078-4A4B-A023-64AFF1F42BDA}" type="presParOf" srcId="{E5F58311-368B-4194-8EAE-FB8B8BED3AC2}" destId="{075ECB56-2323-45BE-9796-FBD02299CDAF}" srcOrd="4" destOrd="0" presId="urn:microsoft.com/office/officeart/2005/8/layout/orgChart1"/>
    <dgm:cxn modelId="{9F678A20-AF5F-409B-94D5-E046F58BD9B4}" type="presParOf" srcId="{E5F58311-368B-4194-8EAE-FB8B8BED3AC2}" destId="{3238F7E7-C1AE-40BC-BE4E-A930D1471210}" srcOrd="5" destOrd="0" presId="urn:microsoft.com/office/officeart/2005/8/layout/orgChart1"/>
    <dgm:cxn modelId="{9B167E86-F3D8-413A-8115-7DC989797DA0}" type="presParOf" srcId="{3238F7E7-C1AE-40BC-BE4E-A930D1471210}" destId="{EC5A3219-FC58-43BB-8464-CE28624DC708}" srcOrd="0" destOrd="0" presId="urn:microsoft.com/office/officeart/2005/8/layout/orgChart1"/>
    <dgm:cxn modelId="{840ED6D3-8F2A-4A1B-9A74-A37D005C4339}" type="presParOf" srcId="{EC5A3219-FC58-43BB-8464-CE28624DC708}" destId="{D2951681-39AF-45C3-BE33-0A6FBBA2AD13}" srcOrd="0" destOrd="0" presId="urn:microsoft.com/office/officeart/2005/8/layout/orgChart1"/>
    <dgm:cxn modelId="{2557E714-4C82-4348-8E47-07FE7745CF33}" type="presParOf" srcId="{EC5A3219-FC58-43BB-8464-CE28624DC708}" destId="{47B58B67-7485-4B90-9163-BBA8D2108DB6}" srcOrd="1" destOrd="0" presId="urn:microsoft.com/office/officeart/2005/8/layout/orgChart1"/>
    <dgm:cxn modelId="{9DFA9FB4-6576-467C-9D3E-D6A12AF4B5E6}" type="presParOf" srcId="{3238F7E7-C1AE-40BC-BE4E-A930D1471210}" destId="{8BCB3B09-63EB-4B8D-B24E-AECE1E681BC8}" srcOrd="1" destOrd="0" presId="urn:microsoft.com/office/officeart/2005/8/layout/orgChart1"/>
    <dgm:cxn modelId="{881F0F0E-22A6-4347-B6F1-6D545D48CEDB}" type="presParOf" srcId="{8BCB3B09-63EB-4B8D-B24E-AECE1E681BC8}" destId="{83A7E38D-AEBE-485A-BA02-68BEA57CB38E}" srcOrd="0" destOrd="0" presId="urn:microsoft.com/office/officeart/2005/8/layout/orgChart1"/>
    <dgm:cxn modelId="{3F0D18AC-6E2C-4B5F-BC74-C404B98E92D8}" type="presParOf" srcId="{8BCB3B09-63EB-4B8D-B24E-AECE1E681BC8}" destId="{BE773F51-F3BB-4911-9E82-BEC9EC48A1F5}" srcOrd="1" destOrd="0" presId="urn:microsoft.com/office/officeart/2005/8/layout/orgChart1"/>
    <dgm:cxn modelId="{3FFC4CF9-52D1-4104-8126-F25B6EECF4C2}" type="presParOf" srcId="{BE773F51-F3BB-4911-9E82-BEC9EC48A1F5}" destId="{4432BAF3-5F67-4670-B62C-824A197A0A27}" srcOrd="0" destOrd="0" presId="urn:microsoft.com/office/officeart/2005/8/layout/orgChart1"/>
    <dgm:cxn modelId="{180DF38D-7EE4-4CB8-B630-7B8112356B4D}" type="presParOf" srcId="{4432BAF3-5F67-4670-B62C-824A197A0A27}" destId="{13F6C7D5-8E06-46A4-84BB-35DCF4DDA4BE}" srcOrd="0" destOrd="0" presId="urn:microsoft.com/office/officeart/2005/8/layout/orgChart1"/>
    <dgm:cxn modelId="{A125BD67-6E6F-4916-8B61-38124E3BD127}" type="presParOf" srcId="{4432BAF3-5F67-4670-B62C-824A197A0A27}" destId="{C372E085-F234-4715-834D-A1D9796C0D98}" srcOrd="1" destOrd="0" presId="urn:microsoft.com/office/officeart/2005/8/layout/orgChart1"/>
    <dgm:cxn modelId="{54D4F82A-6337-407F-86F4-B68CDF1064F3}" type="presParOf" srcId="{BE773F51-F3BB-4911-9E82-BEC9EC48A1F5}" destId="{2198C2DD-946B-4200-B8FA-D30BCD0CA9CA}" srcOrd="1" destOrd="0" presId="urn:microsoft.com/office/officeart/2005/8/layout/orgChart1"/>
    <dgm:cxn modelId="{6424F6D5-ABB7-4877-A4CC-BC26FB56D183}" type="presParOf" srcId="{BE773F51-F3BB-4911-9E82-BEC9EC48A1F5}" destId="{F26B15E4-CEE3-4E08-BE52-9C7BA71423AC}" srcOrd="2" destOrd="0" presId="urn:microsoft.com/office/officeart/2005/8/layout/orgChart1"/>
    <dgm:cxn modelId="{157DE1C2-1DD4-44B6-9DCF-33840D577BD4}" type="presParOf" srcId="{3238F7E7-C1AE-40BC-BE4E-A930D1471210}" destId="{F4DC3B7C-6B60-4535-A571-617614B62AC4}" srcOrd="2" destOrd="0" presId="urn:microsoft.com/office/officeart/2005/8/layout/orgChart1"/>
    <dgm:cxn modelId="{3C859A3B-AF17-4939-A3E2-DEF8A5C5BC59}" type="presParOf" srcId="{E5F58311-368B-4194-8EAE-FB8B8BED3AC2}" destId="{FE317A45-3422-4C1B-93EE-E73FE35C16F9}" srcOrd="6" destOrd="0" presId="urn:microsoft.com/office/officeart/2005/8/layout/orgChart1"/>
    <dgm:cxn modelId="{52C42E74-ACD9-462E-BEE8-AB41BA5E6968}" type="presParOf" srcId="{E5F58311-368B-4194-8EAE-FB8B8BED3AC2}" destId="{7A9E753C-9661-4203-9E6B-56D8A52F7F12}" srcOrd="7" destOrd="0" presId="urn:microsoft.com/office/officeart/2005/8/layout/orgChart1"/>
    <dgm:cxn modelId="{E6CC2917-B9E1-4BCB-ABAD-72370A48D727}" type="presParOf" srcId="{7A9E753C-9661-4203-9E6B-56D8A52F7F12}" destId="{C78DA641-848F-4B5B-A1FF-8F38D68D0931}" srcOrd="0" destOrd="0" presId="urn:microsoft.com/office/officeart/2005/8/layout/orgChart1"/>
    <dgm:cxn modelId="{F98ABDA4-E7BA-483A-B229-4B7758C3CCD9}" type="presParOf" srcId="{C78DA641-848F-4B5B-A1FF-8F38D68D0931}" destId="{1DF907FF-7ECF-4317-81C7-5A4CED3EBB84}" srcOrd="0" destOrd="0" presId="urn:microsoft.com/office/officeart/2005/8/layout/orgChart1"/>
    <dgm:cxn modelId="{0B2CC449-5182-440A-8981-1A5D034CAE15}" type="presParOf" srcId="{C78DA641-848F-4B5B-A1FF-8F38D68D0931}" destId="{37E479D4-2B76-4EB3-AAF3-37B0DF1DF6A3}" srcOrd="1" destOrd="0" presId="urn:microsoft.com/office/officeart/2005/8/layout/orgChart1"/>
    <dgm:cxn modelId="{D6847288-9144-4855-8583-EDCF2F0CBCCA}" type="presParOf" srcId="{7A9E753C-9661-4203-9E6B-56D8A52F7F12}" destId="{DC049454-B88E-4778-93C5-A7D5AD72E7F7}" srcOrd="1" destOrd="0" presId="urn:microsoft.com/office/officeart/2005/8/layout/orgChart1"/>
    <dgm:cxn modelId="{A4735F14-B507-48E4-9983-CACCDA0556D4}" type="presParOf" srcId="{DC049454-B88E-4778-93C5-A7D5AD72E7F7}" destId="{D37CCCCC-F9E7-413B-A0B6-C73F99C21A46}" srcOrd="0" destOrd="0" presId="urn:microsoft.com/office/officeart/2005/8/layout/orgChart1"/>
    <dgm:cxn modelId="{6ADC4155-4113-4C43-BB80-24D9DAB41FDB}" type="presParOf" srcId="{DC049454-B88E-4778-93C5-A7D5AD72E7F7}" destId="{2D9ECCD8-4B82-454B-A084-3CE856BFF88F}" srcOrd="1" destOrd="0" presId="urn:microsoft.com/office/officeart/2005/8/layout/orgChart1"/>
    <dgm:cxn modelId="{49863648-E2C1-44C2-A02C-05E4D1F2F8FA}" type="presParOf" srcId="{2D9ECCD8-4B82-454B-A084-3CE856BFF88F}" destId="{03598142-906B-41AE-9C07-66C2B1D206B0}" srcOrd="0" destOrd="0" presId="urn:microsoft.com/office/officeart/2005/8/layout/orgChart1"/>
    <dgm:cxn modelId="{CDCF28E9-4290-407C-94E7-98180C48A998}" type="presParOf" srcId="{03598142-906B-41AE-9C07-66C2B1D206B0}" destId="{E652EFA4-6844-4688-8B97-6864D4783721}" srcOrd="0" destOrd="0" presId="urn:microsoft.com/office/officeart/2005/8/layout/orgChart1"/>
    <dgm:cxn modelId="{15172434-98B5-424D-B547-8832B0575D61}" type="presParOf" srcId="{03598142-906B-41AE-9C07-66C2B1D206B0}" destId="{AAE935C5-84A6-4B20-BA2A-E3D9E5482944}" srcOrd="1" destOrd="0" presId="urn:microsoft.com/office/officeart/2005/8/layout/orgChart1"/>
    <dgm:cxn modelId="{0C81DA43-2E3D-4DD4-8822-63A285964D98}" type="presParOf" srcId="{2D9ECCD8-4B82-454B-A084-3CE856BFF88F}" destId="{186EA0AE-D354-464A-9FF6-BE57183584B7}" srcOrd="1" destOrd="0" presId="urn:microsoft.com/office/officeart/2005/8/layout/orgChart1"/>
    <dgm:cxn modelId="{C6DF6691-48E4-427B-83FE-E47FF6E524D0}" type="presParOf" srcId="{2D9ECCD8-4B82-454B-A084-3CE856BFF88F}" destId="{128352A9-63D9-4337-876C-FC812FD5D5C3}" srcOrd="2" destOrd="0" presId="urn:microsoft.com/office/officeart/2005/8/layout/orgChart1"/>
    <dgm:cxn modelId="{14426B55-0015-4FE4-B8F3-D47DB5919AC6}" type="presParOf" srcId="{7A9E753C-9661-4203-9E6B-56D8A52F7F12}" destId="{4AF03246-6433-4F98-909C-20A949467204}" srcOrd="2" destOrd="0" presId="urn:microsoft.com/office/officeart/2005/8/layout/orgChart1"/>
    <dgm:cxn modelId="{DE22D17E-2228-439F-9977-2B8BA884C47A}" type="presParOf" srcId="{D99ED2C5-8D4E-4E3F-88A4-BABDD8C2FFF6}" destId="{C59292E4-93B3-4515-B64E-9EFE9529FD83}" srcOrd="2" destOrd="0" presId="urn:microsoft.com/office/officeart/2005/8/layout/orgChart1"/>
    <dgm:cxn modelId="{BA9BB273-2BCE-44B2-9F3B-12012170EAC9}" type="presParOf" srcId="{8496F761-BC88-42DF-9DBA-4A3C4BA34179}" destId="{68A4437B-25AC-4DA7-AC24-E117B3539B7F}" srcOrd="2" destOrd="0" presId="urn:microsoft.com/office/officeart/2005/8/layout/orgChart1"/>
    <dgm:cxn modelId="{0CE53B5B-2295-4CE3-8BAA-4A1D38B5BA05}" type="presParOf" srcId="{8F970EEE-8B7F-4EA2-BA35-D1119C311AC6}" destId="{BA73A7B7-DC72-48A0-887D-6D06B2A4EE92}" srcOrd="2" destOrd="0" presId="urn:microsoft.com/office/officeart/2005/8/layout/orgChart1"/>
    <dgm:cxn modelId="{E6CF9547-4E45-4C24-A118-CF82DC03447F}" type="presParOf" srcId="{5140031A-74ED-4235-BA82-B076878202A0}" destId="{B2503143-5EE9-4ECB-BA20-9791233C4B2D}" srcOrd="2" destOrd="0" presId="urn:microsoft.com/office/officeart/2005/8/layout/orgChart1"/>
    <dgm:cxn modelId="{60D16505-1FD3-418F-A1A7-8489D5FB85A2}" type="presParOf" srcId="{B8165449-FA10-4602-8997-59D9959064DC}" destId="{78F1ED78-6B83-4BF7-B4E6-234981557079}" srcOrd="2" destOrd="0" presId="urn:microsoft.com/office/officeart/2005/8/layout/orgChart1"/>
    <dgm:cxn modelId="{2E0EDB35-52ED-4393-8447-118E770B629E}" type="presParOf" srcId="{F5B7AD2B-79A9-412B-A5DB-7E18FB24736F}" destId="{CF3051BF-85BF-4D82-B77A-9A7A84ACDCE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03B95-745B-47BC-A6B5-54D6A850AD28}" type="doc">
      <dgm:prSet loTypeId="urn:microsoft.com/office/officeart/2005/8/layout/orgChart1" loCatId="hierarchy" qsTypeId="urn:microsoft.com/office/officeart/2005/8/quickstyle/simple1" qsCatId="simple" csTypeId="urn:microsoft.com/office/officeart/2005/8/colors/accent1_2" csCatId="accent1"/>
      <dgm:spPr/>
    </dgm:pt>
    <dgm:pt modelId="{522A24C2-85A0-420D-9DA3-BFB5F4FDD52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ΟΞΕΙΑ ΚΟΙΛΙΑ</a:t>
          </a:r>
        </a:p>
      </dgm:t>
    </dgm:pt>
    <dgm:pt modelId="{45631DF7-5297-4829-AC35-6D118AB81A9E}" type="parTrans" cxnId="{845EEE14-6A02-4379-95FB-347C1D1DF148}">
      <dgm:prSet/>
      <dgm:spPr/>
    </dgm:pt>
    <dgm:pt modelId="{7BA38795-D568-4E47-841D-B6E023B5E6A9}" type="sibTrans" cxnId="{845EEE14-6A02-4379-95FB-347C1D1DF148}">
      <dgm:prSet/>
      <dgm:spPr/>
    </dgm:pt>
    <dgm:pt modelId="{271CCCBA-F068-4480-A2B3-D7D0186A2B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ΙΣΤΟΡΙΚΟ</a:t>
          </a:r>
        </a:p>
      </dgm:t>
    </dgm:pt>
    <dgm:pt modelId="{5A9C482C-4991-4738-B955-E81AF33B01B9}" type="parTrans" cxnId="{FEC03133-4AD4-426D-8510-187D38C08D0F}">
      <dgm:prSet/>
      <dgm:spPr/>
    </dgm:pt>
    <dgm:pt modelId="{90397AA6-DC31-4C28-A978-5CC5C506FE10}" type="sibTrans" cxnId="{FEC03133-4AD4-426D-8510-187D38C08D0F}">
      <dgm:prSet/>
      <dgm:spPr/>
    </dgm:pt>
    <dgm:pt modelId="{80EDD8D1-5E19-43EE-912C-0E3F5E8EB3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ΑΡΧΙΚΗ ΔΙΑΓΝΩΣΗ</a:t>
          </a:r>
        </a:p>
      </dgm:t>
    </dgm:pt>
    <dgm:pt modelId="{FC3D6F04-72A0-4C7B-B625-D272D139E9EB}" type="parTrans" cxnId="{F7B98F4C-ACA2-42CD-A85D-20BE91A06E60}">
      <dgm:prSet/>
      <dgm:spPr/>
    </dgm:pt>
    <dgm:pt modelId="{387EC8FC-6984-4480-8DB3-07D8AE62D3C9}" type="sibTrans" cxnId="{F7B98F4C-ACA2-42CD-A85D-20BE91A06E60}">
      <dgm:prSet/>
      <dgm:spPr/>
    </dgm:pt>
    <dgm:pt modelId="{35583A79-D1A3-45CD-8931-B1F30895EB7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ΦΥΣΙΚΗ ΕΞΕΤΑΣΗ</a:t>
          </a:r>
        </a:p>
      </dgm:t>
    </dgm:pt>
    <dgm:pt modelId="{74CFF5C6-A3D5-4F04-976E-CBBAC4B33C65}" type="parTrans" cxnId="{1B9127E8-8896-4F82-AF46-271E06864B7B}">
      <dgm:prSet/>
      <dgm:spPr/>
    </dgm:pt>
    <dgm:pt modelId="{66D272D7-85D3-4055-BFA3-CB61BAA9FBE6}" type="sibTrans" cxnId="{1B9127E8-8896-4F82-AF46-271E06864B7B}">
      <dgm:prSet/>
      <dgm:spPr/>
    </dgm:pt>
    <dgm:pt modelId="{1CC223C3-38B3-4AB7-A4C6-431174C079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ΠΑΡΑΚΛΙΝΙΚΕΣ</a:t>
          </a:r>
        </a:p>
      </dgm:t>
    </dgm:pt>
    <dgm:pt modelId="{2F159168-05DF-43B3-823C-D4E5061B6577}" type="parTrans" cxnId="{065924F9-2065-4FD7-90F1-A862A051A9F3}">
      <dgm:prSet/>
      <dgm:spPr/>
    </dgm:pt>
    <dgm:pt modelId="{B19058AD-64AF-4DA8-B2E0-BBB26B88FA49}" type="sibTrans" cxnId="{065924F9-2065-4FD7-90F1-A862A051A9F3}">
      <dgm:prSet/>
      <dgm:spPr/>
    </dgm:pt>
    <dgm:pt modelId="{8B2E634D-32CC-4086-A248-19F25F42E1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ΔΙΑΓΝΩΣΗ</a:t>
          </a:r>
        </a:p>
      </dgm:t>
    </dgm:pt>
    <dgm:pt modelId="{7A879BEE-76CC-4B38-A678-A7BB7E86FDED}" type="parTrans" cxnId="{618806C2-8644-4308-8201-544A956AA9E6}">
      <dgm:prSet/>
      <dgm:spPr/>
    </dgm:pt>
    <dgm:pt modelId="{72E7AC13-AACB-40D1-BB0D-60901E771E46}" type="sibTrans" cxnId="{618806C2-8644-4308-8201-544A956AA9E6}">
      <dgm:prSet/>
      <dgm:spPr/>
    </dgm:pt>
    <dgm:pt modelId="{6D927B1C-A619-41CD-B05A-913FDFE16F2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ΛΑΠΑΡΟΤΟΜΗ</a:t>
          </a:r>
        </a:p>
      </dgm:t>
    </dgm:pt>
    <dgm:pt modelId="{EB293831-BDE0-4E0E-8655-64FF301A265E}" type="parTrans" cxnId="{0BF1C9F9-D677-4476-AFD9-B8093116BC7F}">
      <dgm:prSet/>
      <dgm:spPr/>
    </dgm:pt>
    <dgm:pt modelId="{DCE26514-5169-4E57-9448-5DAF69BED8DF}" type="sibTrans" cxnId="{0BF1C9F9-D677-4476-AFD9-B8093116BC7F}">
      <dgm:prSet/>
      <dgm:spPr/>
    </dgm:pt>
    <dgm:pt modelId="{4AEF41C7-2695-48DF-B522-160F7750E4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ΧΕΙΡΟΥΡΓΙΚΗ</a:t>
          </a:r>
          <a:br>
            <a:rPr kumimoji="0" lang="el-GR" altLang="el-GR" b="0" i="0" u="none" strike="noStrike" cap="none" normalizeH="0" baseline="0">
              <a:ln>
                <a:noFill/>
              </a:ln>
              <a:solidFill>
                <a:srgbClr val="FF3300"/>
              </a:solidFill>
              <a:effectLst/>
              <a:latin typeface="Arial" panose="020B0604020202020204" pitchFamily="34" charset="0"/>
            </a:rPr>
          </a:br>
          <a:r>
            <a:rPr kumimoji="0" lang="el-GR" altLang="el-GR" b="0" i="0" u="none" strike="noStrike" cap="none" normalizeH="0" baseline="0">
              <a:ln>
                <a:noFill/>
              </a:ln>
              <a:solidFill>
                <a:srgbClr val="FF3300"/>
              </a:solidFill>
              <a:effectLst/>
              <a:latin typeface="Arial" panose="020B0604020202020204" pitchFamily="34" charset="0"/>
            </a:rPr>
            <a:t>ΚΟΙΛΙΑ</a:t>
          </a:r>
        </a:p>
      </dgm:t>
    </dgm:pt>
    <dgm:pt modelId="{96D42EF8-D87D-409D-8F8B-8E9876E312E2}" type="parTrans" cxnId="{EC1F1F54-198F-4F39-8B1D-0C581C5A4413}">
      <dgm:prSet/>
      <dgm:spPr/>
    </dgm:pt>
    <dgm:pt modelId="{5B9F1CA1-B0CC-4BD1-9F81-194B14396402}" type="sibTrans" cxnId="{EC1F1F54-198F-4F39-8B1D-0C581C5A4413}">
      <dgm:prSet/>
      <dgm:spPr/>
    </dgm:pt>
    <dgm:pt modelId="{CBF63B9D-7E16-485F-A8E4-F4B6EA859C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ΠΑΡΑΚΟΛΟΥΘΗΣΗ</a:t>
          </a:r>
          <a:br>
            <a:rPr kumimoji="0" lang="el-GR" altLang="el-GR" b="0" i="0" u="none" strike="noStrike" cap="none" normalizeH="0" baseline="0">
              <a:ln>
                <a:noFill/>
              </a:ln>
              <a:solidFill>
                <a:srgbClr val="FF3300"/>
              </a:solidFill>
              <a:effectLst/>
              <a:latin typeface="Arial" panose="020B0604020202020204" pitchFamily="34" charset="0"/>
            </a:rPr>
          </a:br>
          <a:r>
            <a:rPr kumimoji="0" lang="el-GR" altLang="el-GR" b="0" i="0" u="none" strike="noStrike" cap="none" normalizeH="0" baseline="0">
              <a:ln>
                <a:noFill/>
              </a:ln>
              <a:solidFill>
                <a:srgbClr val="FF3300"/>
              </a:solidFill>
              <a:effectLst/>
              <a:latin typeface="Arial" panose="020B0604020202020204" pitchFamily="34" charset="0"/>
            </a:rPr>
            <a:t>ΣΥΝΤΗΡΗΤΙΚΑ</a:t>
          </a:r>
        </a:p>
      </dgm:t>
    </dgm:pt>
    <dgm:pt modelId="{99302058-1E17-4662-8182-471FF0941793}" type="parTrans" cxnId="{B8CAF48E-E659-43DE-948D-07FAFFAA1126}">
      <dgm:prSet/>
      <dgm:spPr/>
    </dgm:pt>
    <dgm:pt modelId="{BB9EBE09-6C86-445F-B4FF-11D397B70AD2}" type="sibTrans" cxnId="{B8CAF48E-E659-43DE-948D-07FAFFAA1126}">
      <dgm:prSet/>
      <dgm:spPr/>
    </dgm:pt>
    <dgm:pt modelId="{6C8D98A3-CFF0-49FC-A589-4628102E9C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ΧΕΙΡΟΥΡΓΕΙΟ</a:t>
          </a:r>
        </a:p>
      </dgm:t>
    </dgm:pt>
    <dgm:pt modelId="{503CFE98-6B4B-4AEA-8EEF-397A9FE42FA0}" type="parTrans" cxnId="{AB1FC730-18B2-4130-AC20-08389806D43A}">
      <dgm:prSet/>
      <dgm:spPr/>
    </dgm:pt>
    <dgm:pt modelId="{8B398B49-607E-4FD9-AB17-CE8932770E62}" type="sibTrans" cxnId="{AB1FC730-18B2-4130-AC20-08389806D43A}">
      <dgm:prSet/>
      <dgm:spPr/>
    </dgm:pt>
    <dgm:pt modelId="{05839751-BE1B-41C7-8891-799CD4AC44E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ΧΕΙΡΟΥΡΓΕΙΟ</a:t>
          </a:r>
        </a:p>
      </dgm:t>
    </dgm:pt>
    <dgm:pt modelId="{D89389E9-1536-4569-9D4B-ADB86BBC88B5}" type="parTrans" cxnId="{32348571-1C84-4F9C-9B54-9DC7F35BC7C1}">
      <dgm:prSet/>
      <dgm:spPr/>
    </dgm:pt>
    <dgm:pt modelId="{6C8F431A-D8E8-474C-9CD4-7225F5A2E7FC}" type="sibTrans" cxnId="{32348571-1C84-4F9C-9B54-9DC7F35BC7C1}">
      <dgm:prSet/>
      <dgm:spPr/>
    </dgm:pt>
    <dgm:pt modelId="{893CCC23-58BB-447A-BC31-D9CBEB9519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ΑΒΕΒΑΙΗ</a:t>
          </a:r>
        </a:p>
      </dgm:t>
    </dgm:pt>
    <dgm:pt modelId="{DDB986D6-9D56-40CB-AA6E-F67B0BE92B3E}" type="parTrans" cxnId="{F529692C-32FA-405B-A50F-8F4A141D3BD9}">
      <dgm:prSet/>
      <dgm:spPr/>
    </dgm:pt>
    <dgm:pt modelId="{6E355534-C260-474F-B30D-8198E87E5194}" type="sibTrans" cxnId="{F529692C-32FA-405B-A50F-8F4A141D3BD9}">
      <dgm:prSet/>
      <dgm:spPr/>
    </dgm:pt>
    <dgm:pt modelId="{2BDE463C-B911-403E-8CBB-7E55AB1ADC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D411EA56-CF8E-4458-9C88-AFE9AB604E27}" type="parTrans" cxnId="{0021AEBF-0AFB-4109-9B4E-CA941639A38A}">
      <dgm:prSet/>
      <dgm:spPr/>
    </dgm:pt>
    <dgm:pt modelId="{CE041C6C-1BDC-4963-B377-D7D35D7EFD1B}" type="sibTrans" cxnId="{0021AEBF-0AFB-4109-9B4E-CA941639A38A}">
      <dgm:prSet/>
      <dgm:spPr/>
    </dgm:pt>
    <dgm:pt modelId="{B993A29F-E038-4679-9663-31C8CAE0E80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ΜΗ ΧΕΙΡΟΥΡΓΙΚΗ</a:t>
          </a:r>
        </a:p>
      </dgm:t>
    </dgm:pt>
    <dgm:pt modelId="{30BE1ADA-D92E-4E38-93B1-49AAF52F6FB7}" type="parTrans" cxnId="{3261CD81-E144-48C7-8506-7207E3B3C39E}">
      <dgm:prSet/>
      <dgm:spPr/>
    </dgm:pt>
    <dgm:pt modelId="{FC89A4B3-B56B-4DBC-974D-75805B0155E2}" type="sibTrans" cxnId="{3261CD81-E144-48C7-8506-7207E3B3C39E}">
      <dgm:prSet/>
      <dgm:spPr/>
    </dgm:pt>
    <dgm:pt modelId="{8C49D8CB-656D-4349-99E5-183C926984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F88E75FB-9DB6-40FA-AF0A-CCD04B6A1FEE}" type="parTrans" cxnId="{C1381287-2638-40EC-AB80-B32995719570}">
      <dgm:prSet/>
      <dgm:spPr/>
    </dgm:pt>
    <dgm:pt modelId="{D82F5853-390E-4C6D-860D-2EABE09909AD}" type="sibTrans" cxnId="{C1381287-2638-40EC-AB80-B32995719570}">
      <dgm:prSet/>
      <dgm:spPr/>
    </dgm:pt>
    <dgm:pt modelId="{26A89850-60B9-4898-BB95-85F2578B6BB1}" type="pres">
      <dgm:prSet presAssocID="{3C603B95-745B-47BC-A6B5-54D6A850AD28}" presName="hierChild1" presStyleCnt="0">
        <dgm:presLayoutVars>
          <dgm:orgChart val="1"/>
          <dgm:chPref val="1"/>
          <dgm:dir/>
          <dgm:animOne val="branch"/>
          <dgm:animLvl val="lvl"/>
          <dgm:resizeHandles/>
        </dgm:presLayoutVars>
      </dgm:prSet>
      <dgm:spPr/>
    </dgm:pt>
    <dgm:pt modelId="{C3D81853-AD0E-460E-BE9B-590DEF93AB67}" type="pres">
      <dgm:prSet presAssocID="{522A24C2-85A0-420D-9DA3-BFB5F4FDD522}" presName="hierRoot1" presStyleCnt="0">
        <dgm:presLayoutVars>
          <dgm:hierBranch/>
        </dgm:presLayoutVars>
      </dgm:prSet>
      <dgm:spPr/>
    </dgm:pt>
    <dgm:pt modelId="{69B2850E-19E4-4553-97F4-8CD3A2660241}" type="pres">
      <dgm:prSet presAssocID="{522A24C2-85A0-420D-9DA3-BFB5F4FDD522}" presName="rootComposite1" presStyleCnt="0"/>
      <dgm:spPr/>
    </dgm:pt>
    <dgm:pt modelId="{ECB18459-8031-49BA-965E-95C47A1A4265}" type="pres">
      <dgm:prSet presAssocID="{522A24C2-85A0-420D-9DA3-BFB5F4FDD522}" presName="rootText1" presStyleLbl="node0" presStyleIdx="0" presStyleCnt="1">
        <dgm:presLayoutVars>
          <dgm:chPref val="3"/>
        </dgm:presLayoutVars>
      </dgm:prSet>
      <dgm:spPr/>
      <dgm:t>
        <a:bodyPr/>
        <a:lstStyle/>
        <a:p>
          <a:endParaRPr lang="el-GR"/>
        </a:p>
      </dgm:t>
    </dgm:pt>
    <dgm:pt modelId="{63F33F70-6BEB-4A66-8FFC-B3C590EF1979}" type="pres">
      <dgm:prSet presAssocID="{522A24C2-85A0-420D-9DA3-BFB5F4FDD522}" presName="rootConnector1" presStyleLbl="node1" presStyleIdx="0" presStyleCnt="0"/>
      <dgm:spPr/>
      <dgm:t>
        <a:bodyPr/>
        <a:lstStyle/>
        <a:p>
          <a:endParaRPr lang="el-GR"/>
        </a:p>
      </dgm:t>
    </dgm:pt>
    <dgm:pt modelId="{6D02A3F6-1F56-4772-9058-DDE00158719F}" type="pres">
      <dgm:prSet presAssocID="{522A24C2-85A0-420D-9DA3-BFB5F4FDD522}" presName="hierChild2" presStyleCnt="0"/>
      <dgm:spPr/>
    </dgm:pt>
    <dgm:pt modelId="{96384650-FD7E-4669-8E28-850E7C6B636F}" type="pres">
      <dgm:prSet presAssocID="{5A9C482C-4991-4738-B955-E81AF33B01B9}" presName="Name35" presStyleLbl="parChTrans1D2" presStyleIdx="0" presStyleCnt="1"/>
      <dgm:spPr/>
    </dgm:pt>
    <dgm:pt modelId="{99348F90-9EDC-4008-97C3-53BE2AD20EAB}" type="pres">
      <dgm:prSet presAssocID="{271CCCBA-F068-4480-A2B3-D7D0186A2BD2}" presName="hierRoot2" presStyleCnt="0">
        <dgm:presLayoutVars>
          <dgm:hierBranch/>
        </dgm:presLayoutVars>
      </dgm:prSet>
      <dgm:spPr/>
    </dgm:pt>
    <dgm:pt modelId="{54814770-A849-403C-A8C4-54C073CCEB77}" type="pres">
      <dgm:prSet presAssocID="{271CCCBA-F068-4480-A2B3-D7D0186A2BD2}" presName="rootComposite" presStyleCnt="0"/>
      <dgm:spPr/>
    </dgm:pt>
    <dgm:pt modelId="{AC1173A5-A19E-40FC-9731-76323E81E702}" type="pres">
      <dgm:prSet presAssocID="{271CCCBA-F068-4480-A2B3-D7D0186A2BD2}" presName="rootText" presStyleLbl="node2" presStyleIdx="0" presStyleCnt="1">
        <dgm:presLayoutVars>
          <dgm:chPref val="3"/>
        </dgm:presLayoutVars>
      </dgm:prSet>
      <dgm:spPr/>
      <dgm:t>
        <a:bodyPr/>
        <a:lstStyle/>
        <a:p>
          <a:endParaRPr lang="el-GR"/>
        </a:p>
      </dgm:t>
    </dgm:pt>
    <dgm:pt modelId="{AA65F825-094E-4AE7-B4E1-167D97BCFFBE}" type="pres">
      <dgm:prSet presAssocID="{271CCCBA-F068-4480-A2B3-D7D0186A2BD2}" presName="rootConnector" presStyleLbl="node2" presStyleIdx="0" presStyleCnt="1"/>
      <dgm:spPr/>
      <dgm:t>
        <a:bodyPr/>
        <a:lstStyle/>
        <a:p>
          <a:endParaRPr lang="el-GR"/>
        </a:p>
      </dgm:t>
    </dgm:pt>
    <dgm:pt modelId="{B731E010-3C3F-4CE9-B23B-05DA0EC9B073}" type="pres">
      <dgm:prSet presAssocID="{271CCCBA-F068-4480-A2B3-D7D0186A2BD2}" presName="hierChild4" presStyleCnt="0"/>
      <dgm:spPr/>
    </dgm:pt>
    <dgm:pt modelId="{FA77BB72-49ED-4458-A9D7-D173BBA47AC5}" type="pres">
      <dgm:prSet presAssocID="{FC3D6F04-72A0-4C7B-B625-D272D139E9EB}" presName="Name35" presStyleLbl="parChTrans1D3" presStyleIdx="0" presStyleCnt="1"/>
      <dgm:spPr/>
    </dgm:pt>
    <dgm:pt modelId="{1D4722BC-73F9-4AC7-9CF9-366E5CE7DA24}" type="pres">
      <dgm:prSet presAssocID="{80EDD8D1-5E19-43EE-912C-0E3F5E8EB3D8}" presName="hierRoot2" presStyleCnt="0">
        <dgm:presLayoutVars>
          <dgm:hierBranch/>
        </dgm:presLayoutVars>
      </dgm:prSet>
      <dgm:spPr/>
    </dgm:pt>
    <dgm:pt modelId="{81BECC95-C56A-4235-81E6-DE97F186552C}" type="pres">
      <dgm:prSet presAssocID="{80EDD8D1-5E19-43EE-912C-0E3F5E8EB3D8}" presName="rootComposite" presStyleCnt="0"/>
      <dgm:spPr/>
    </dgm:pt>
    <dgm:pt modelId="{808C5C43-DD52-48BB-A7FD-87D0485D52EE}" type="pres">
      <dgm:prSet presAssocID="{80EDD8D1-5E19-43EE-912C-0E3F5E8EB3D8}" presName="rootText" presStyleLbl="node3" presStyleIdx="0" presStyleCnt="1">
        <dgm:presLayoutVars>
          <dgm:chPref val="3"/>
        </dgm:presLayoutVars>
      </dgm:prSet>
      <dgm:spPr/>
      <dgm:t>
        <a:bodyPr/>
        <a:lstStyle/>
        <a:p>
          <a:endParaRPr lang="el-GR"/>
        </a:p>
      </dgm:t>
    </dgm:pt>
    <dgm:pt modelId="{16C15F8D-3417-4F98-A2F3-2690AE898A26}" type="pres">
      <dgm:prSet presAssocID="{80EDD8D1-5E19-43EE-912C-0E3F5E8EB3D8}" presName="rootConnector" presStyleLbl="node3" presStyleIdx="0" presStyleCnt="1"/>
      <dgm:spPr/>
      <dgm:t>
        <a:bodyPr/>
        <a:lstStyle/>
        <a:p>
          <a:endParaRPr lang="el-GR"/>
        </a:p>
      </dgm:t>
    </dgm:pt>
    <dgm:pt modelId="{06BA4DB3-4D4B-4A30-972E-D6FC68599637}" type="pres">
      <dgm:prSet presAssocID="{80EDD8D1-5E19-43EE-912C-0E3F5E8EB3D8}" presName="hierChild4" presStyleCnt="0"/>
      <dgm:spPr/>
    </dgm:pt>
    <dgm:pt modelId="{812BAB76-5AB3-48F7-9F8C-8F94897EEEDE}" type="pres">
      <dgm:prSet presAssocID="{74CFF5C6-A3D5-4F04-976E-CBBAC4B33C65}" presName="Name35" presStyleLbl="parChTrans1D4" presStyleIdx="0" presStyleCnt="12"/>
      <dgm:spPr/>
    </dgm:pt>
    <dgm:pt modelId="{4E7B859A-C2E4-40A2-8385-6AEB9A762235}" type="pres">
      <dgm:prSet presAssocID="{35583A79-D1A3-45CD-8931-B1F30895EB7C}" presName="hierRoot2" presStyleCnt="0">
        <dgm:presLayoutVars>
          <dgm:hierBranch/>
        </dgm:presLayoutVars>
      </dgm:prSet>
      <dgm:spPr/>
    </dgm:pt>
    <dgm:pt modelId="{2DD6C5BD-2A19-405A-8800-4A61CAFF3DD6}" type="pres">
      <dgm:prSet presAssocID="{35583A79-D1A3-45CD-8931-B1F30895EB7C}" presName="rootComposite" presStyleCnt="0"/>
      <dgm:spPr/>
    </dgm:pt>
    <dgm:pt modelId="{E2B44582-E573-44A7-A498-556124F04381}" type="pres">
      <dgm:prSet presAssocID="{35583A79-D1A3-45CD-8931-B1F30895EB7C}" presName="rootText" presStyleLbl="node4" presStyleIdx="0" presStyleCnt="12">
        <dgm:presLayoutVars>
          <dgm:chPref val="3"/>
        </dgm:presLayoutVars>
      </dgm:prSet>
      <dgm:spPr/>
      <dgm:t>
        <a:bodyPr/>
        <a:lstStyle/>
        <a:p>
          <a:endParaRPr lang="el-GR"/>
        </a:p>
      </dgm:t>
    </dgm:pt>
    <dgm:pt modelId="{F410ED1A-3A25-421F-861C-E95BC01097F2}" type="pres">
      <dgm:prSet presAssocID="{35583A79-D1A3-45CD-8931-B1F30895EB7C}" presName="rootConnector" presStyleLbl="node4" presStyleIdx="0" presStyleCnt="12"/>
      <dgm:spPr/>
      <dgm:t>
        <a:bodyPr/>
        <a:lstStyle/>
        <a:p>
          <a:endParaRPr lang="el-GR"/>
        </a:p>
      </dgm:t>
    </dgm:pt>
    <dgm:pt modelId="{4225F4A3-BEE5-4B85-BC21-63CF7F2C242B}" type="pres">
      <dgm:prSet presAssocID="{35583A79-D1A3-45CD-8931-B1F30895EB7C}" presName="hierChild4" presStyleCnt="0"/>
      <dgm:spPr/>
    </dgm:pt>
    <dgm:pt modelId="{B253BFD3-CF9E-49A9-B760-8B18F4E90EA5}" type="pres">
      <dgm:prSet presAssocID="{2F159168-05DF-43B3-823C-D4E5061B6577}" presName="Name35" presStyleLbl="parChTrans1D4" presStyleIdx="1" presStyleCnt="12"/>
      <dgm:spPr/>
    </dgm:pt>
    <dgm:pt modelId="{C0FA8B38-957E-47AE-A39B-79C17DD4B626}" type="pres">
      <dgm:prSet presAssocID="{1CC223C3-38B3-4AB7-A4C6-431174C079CA}" presName="hierRoot2" presStyleCnt="0">
        <dgm:presLayoutVars>
          <dgm:hierBranch/>
        </dgm:presLayoutVars>
      </dgm:prSet>
      <dgm:spPr/>
    </dgm:pt>
    <dgm:pt modelId="{0E8D34EF-0C7A-4101-98EE-592B0B2EB5D1}" type="pres">
      <dgm:prSet presAssocID="{1CC223C3-38B3-4AB7-A4C6-431174C079CA}" presName="rootComposite" presStyleCnt="0"/>
      <dgm:spPr/>
    </dgm:pt>
    <dgm:pt modelId="{F3421698-3FCB-4A24-BC9A-305B4660FAE5}" type="pres">
      <dgm:prSet presAssocID="{1CC223C3-38B3-4AB7-A4C6-431174C079CA}" presName="rootText" presStyleLbl="node4" presStyleIdx="1" presStyleCnt="12">
        <dgm:presLayoutVars>
          <dgm:chPref val="3"/>
        </dgm:presLayoutVars>
      </dgm:prSet>
      <dgm:spPr/>
      <dgm:t>
        <a:bodyPr/>
        <a:lstStyle/>
        <a:p>
          <a:endParaRPr lang="el-GR"/>
        </a:p>
      </dgm:t>
    </dgm:pt>
    <dgm:pt modelId="{5F66F8D2-C675-4D72-9C01-F1875BEEA9A8}" type="pres">
      <dgm:prSet presAssocID="{1CC223C3-38B3-4AB7-A4C6-431174C079CA}" presName="rootConnector" presStyleLbl="node4" presStyleIdx="1" presStyleCnt="12"/>
      <dgm:spPr/>
      <dgm:t>
        <a:bodyPr/>
        <a:lstStyle/>
        <a:p>
          <a:endParaRPr lang="el-GR"/>
        </a:p>
      </dgm:t>
    </dgm:pt>
    <dgm:pt modelId="{C8B86BDB-7C29-48CF-B063-9A5E552F25B6}" type="pres">
      <dgm:prSet presAssocID="{1CC223C3-38B3-4AB7-A4C6-431174C079CA}" presName="hierChild4" presStyleCnt="0"/>
      <dgm:spPr/>
    </dgm:pt>
    <dgm:pt modelId="{37C79C6B-4832-4116-A0C9-293CFD126971}" type="pres">
      <dgm:prSet presAssocID="{7A879BEE-76CC-4B38-A678-A7BB7E86FDED}" presName="Name35" presStyleLbl="parChTrans1D4" presStyleIdx="2" presStyleCnt="12"/>
      <dgm:spPr/>
    </dgm:pt>
    <dgm:pt modelId="{AC6EB98E-6858-44C3-A8EC-E853A0D267C1}" type="pres">
      <dgm:prSet presAssocID="{8B2E634D-32CC-4086-A248-19F25F42E15F}" presName="hierRoot2" presStyleCnt="0">
        <dgm:presLayoutVars>
          <dgm:hierBranch/>
        </dgm:presLayoutVars>
      </dgm:prSet>
      <dgm:spPr/>
    </dgm:pt>
    <dgm:pt modelId="{A94B7EDE-0B08-4661-AE3D-A94EE55518A8}" type="pres">
      <dgm:prSet presAssocID="{8B2E634D-32CC-4086-A248-19F25F42E15F}" presName="rootComposite" presStyleCnt="0"/>
      <dgm:spPr/>
    </dgm:pt>
    <dgm:pt modelId="{AE51D786-416D-4FE2-A896-2E6B2EC1A36C}" type="pres">
      <dgm:prSet presAssocID="{8B2E634D-32CC-4086-A248-19F25F42E15F}" presName="rootText" presStyleLbl="node4" presStyleIdx="2" presStyleCnt="12">
        <dgm:presLayoutVars>
          <dgm:chPref val="3"/>
        </dgm:presLayoutVars>
      </dgm:prSet>
      <dgm:spPr/>
      <dgm:t>
        <a:bodyPr/>
        <a:lstStyle/>
        <a:p>
          <a:endParaRPr lang="el-GR"/>
        </a:p>
      </dgm:t>
    </dgm:pt>
    <dgm:pt modelId="{21FE1703-98AE-4562-84C7-191FAE70F02D}" type="pres">
      <dgm:prSet presAssocID="{8B2E634D-32CC-4086-A248-19F25F42E15F}" presName="rootConnector" presStyleLbl="node4" presStyleIdx="2" presStyleCnt="12"/>
      <dgm:spPr/>
      <dgm:t>
        <a:bodyPr/>
        <a:lstStyle/>
        <a:p>
          <a:endParaRPr lang="el-GR"/>
        </a:p>
      </dgm:t>
    </dgm:pt>
    <dgm:pt modelId="{7A38F148-0F2E-4C49-8997-4EAABDD814FE}" type="pres">
      <dgm:prSet presAssocID="{8B2E634D-32CC-4086-A248-19F25F42E15F}" presName="hierChild4" presStyleCnt="0"/>
      <dgm:spPr/>
    </dgm:pt>
    <dgm:pt modelId="{79C5A152-B2D5-4B97-BC49-0EDC9251F4E7}" type="pres">
      <dgm:prSet presAssocID="{EB293831-BDE0-4E0E-8655-64FF301A265E}" presName="Name35" presStyleLbl="parChTrans1D4" presStyleIdx="3" presStyleCnt="12"/>
      <dgm:spPr/>
    </dgm:pt>
    <dgm:pt modelId="{AE2AF0CD-662D-40F9-897E-CCE6597638E1}" type="pres">
      <dgm:prSet presAssocID="{6D927B1C-A619-41CD-B05A-913FDFE16F23}" presName="hierRoot2" presStyleCnt="0">
        <dgm:presLayoutVars>
          <dgm:hierBranch/>
        </dgm:presLayoutVars>
      </dgm:prSet>
      <dgm:spPr/>
    </dgm:pt>
    <dgm:pt modelId="{A67F2B64-6D00-4ADD-A8D2-69544BDB172C}" type="pres">
      <dgm:prSet presAssocID="{6D927B1C-A619-41CD-B05A-913FDFE16F23}" presName="rootComposite" presStyleCnt="0"/>
      <dgm:spPr/>
    </dgm:pt>
    <dgm:pt modelId="{2607E793-7341-4ADC-8932-92614285DA34}" type="pres">
      <dgm:prSet presAssocID="{6D927B1C-A619-41CD-B05A-913FDFE16F23}" presName="rootText" presStyleLbl="node4" presStyleIdx="3" presStyleCnt="12">
        <dgm:presLayoutVars>
          <dgm:chPref val="3"/>
        </dgm:presLayoutVars>
      </dgm:prSet>
      <dgm:spPr/>
      <dgm:t>
        <a:bodyPr/>
        <a:lstStyle/>
        <a:p>
          <a:endParaRPr lang="el-GR"/>
        </a:p>
      </dgm:t>
    </dgm:pt>
    <dgm:pt modelId="{2C335F2E-8783-44A6-AF5D-75311C32AD02}" type="pres">
      <dgm:prSet presAssocID="{6D927B1C-A619-41CD-B05A-913FDFE16F23}" presName="rootConnector" presStyleLbl="node4" presStyleIdx="3" presStyleCnt="12"/>
      <dgm:spPr/>
      <dgm:t>
        <a:bodyPr/>
        <a:lstStyle/>
        <a:p>
          <a:endParaRPr lang="el-GR"/>
        </a:p>
      </dgm:t>
    </dgm:pt>
    <dgm:pt modelId="{BE6F7927-95A6-48B2-8E0A-EAB00BA51160}" type="pres">
      <dgm:prSet presAssocID="{6D927B1C-A619-41CD-B05A-913FDFE16F23}" presName="hierChild4" presStyleCnt="0"/>
      <dgm:spPr/>
    </dgm:pt>
    <dgm:pt modelId="{46C1871C-7884-4209-A17D-279D213EFC64}" type="pres">
      <dgm:prSet presAssocID="{6D927B1C-A619-41CD-B05A-913FDFE16F23}" presName="hierChild5" presStyleCnt="0"/>
      <dgm:spPr/>
    </dgm:pt>
    <dgm:pt modelId="{D1A5D823-C326-43D2-B127-1494048A116E}" type="pres">
      <dgm:prSet presAssocID="{96D42EF8-D87D-409D-8F8B-8E9876E312E2}" presName="Name35" presStyleLbl="parChTrans1D4" presStyleIdx="4" presStyleCnt="12"/>
      <dgm:spPr/>
    </dgm:pt>
    <dgm:pt modelId="{D653AA5E-FF05-4223-B15C-EB5E6463A664}" type="pres">
      <dgm:prSet presAssocID="{4AEF41C7-2695-48DF-B522-160F7750E42C}" presName="hierRoot2" presStyleCnt="0">
        <dgm:presLayoutVars>
          <dgm:hierBranch/>
        </dgm:presLayoutVars>
      </dgm:prSet>
      <dgm:spPr/>
    </dgm:pt>
    <dgm:pt modelId="{4DA4804B-6203-48EF-9655-E18B959B7709}" type="pres">
      <dgm:prSet presAssocID="{4AEF41C7-2695-48DF-B522-160F7750E42C}" presName="rootComposite" presStyleCnt="0"/>
      <dgm:spPr/>
    </dgm:pt>
    <dgm:pt modelId="{E9E9463D-805D-4093-8B9D-0F632A086265}" type="pres">
      <dgm:prSet presAssocID="{4AEF41C7-2695-48DF-B522-160F7750E42C}" presName="rootText" presStyleLbl="node4" presStyleIdx="4" presStyleCnt="12">
        <dgm:presLayoutVars>
          <dgm:chPref val="3"/>
        </dgm:presLayoutVars>
      </dgm:prSet>
      <dgm:spPr/>
      <dgm:t>
        <a:bodyPr/>
        <a:lstStyle/>
        <a:p>
          <a:endParaRPr lang="el-GR"/>
        </a:p>
      </dgm:t>
    </dgm:pt>
    <dgm:pt modelId="{8E36745E-FD52-4E56-A7B9-E7CE0CA30759}" type="pres">
      <dgm:prSet presAssocID="{4AEF41C7-2695-48DF-B522-160F7750E42C}" presName="rootConnector" presStyleLbl="node4" presStyleIdx="4" presStyleCnt="12"/>
      <dgm:spPr/>
      <dgm:t>
        <a:bodyPr/>
        <a:lstStyle/>
        <a:p>
          <a:endParaRPr lang="el-GR"/>
        </a:p>
      </dgm:t>
    </dgm:pt>
    <dgm:pt modelId="{739829CC-7E3B-4CB1-B2D1-76A26B8652A3}" type="pres">
      <dgm:prSet presAssocID="{4AEF41C7-2695-48DF-B522-160F7750E42C}" presName="hierChild4" presStyleCnt="0"/>
      <dgm:spPr/>
    </dgm:pt>
    <dgm:pt modelId="{BAE44115-0F98-42E7-A24D-2E75D0790599}" type="pres">
      <dgm:prSet presAssocID="{99302058-1E17-4662-8182-471FF0941793}" presName="Name35" presStyleLbl="parChTrans1D4" presStyleIdx="5" presStyleCnt="12"/>
      <dgm:spPr/>
    </dgm:pt>
    <dgm:pt modelId="{71B99880-7D15-406D-8728-81FA8B305DF6}" type="pres">
      <dgm:prSet presAssocID="{CBF63B9D-7E16-485F-A8E4-F4B6EA859C1B}" presName="hierRoot2" presStyleCnt="0">
        <dgm:presLayoutVars>
          <dgm:hierBranch val="r"/>
        </dgm:presLayoutVars>
      </dgm:prSet>
      <dgm:spPr/>
    </dgm:pt>
    <dgm:pt modelId="{1A700AD9-77D2-44A5-A687-E862B0C2EC4A}" type="pres">
      <dgm:prSet presAssocID="{CBF63B9D-7E16-485F-A8E4-F4B6EA859C1B}" presName="rootComposite" presStyleCnt="0"/>
      <dgm:spPr/>
    </dgm:pt>
    <dgm:pt modelId="{F7179C75-D77B-4FDA-94A5-D2A8DD2C8338}" type="pres">
      <dgm:prSet presAssocID="{CBF63B9D-7E16-485F-A8E4-F4B6EA859C1B}" presName="rootText" presStyleLbl="node4" presStyleIdx="5" presStyleCnt="12">
        <dgm:presLayoutVars>
          <dgm:chPref val="3"/>
        </dgm:presLayoutVars>
      </dgm:prSet>
      <dgm:spPr/>
      <dgm:t>
        <a:bodyPr/>
        <a:lstStyle/>
        <a:p>
          <a:endParaRPr lang="el-GR"/>
        </a:p>
      </dgm:t>
    </dgm:pt>
    <dgm:pt modelId="{DA08C4BC-2EB7-42A0-A23D-489B075EB6CC}" type="pres">
      <dgm:prSet presAssocID="{CBF63B9D-7E16-485F-A8E4-F4B6EA859C1B}" presName="rootConnector" presStyleLbl="node4" presStyleIdx="5" presStyleCnt="12"/>
      <dgm:spPr/>
      <dgm:t>
        <a:bodyPr/>
        <a:lstStyle/>
        <a:p>
          <a:endParaRPr lang="el-GR"/>
        </a:p>
      </dgm:t>
    </dgm:pt>
    <dgm:pt modelId="{555DA56B-EE0C-480C-9A13-0840BC502F19}" type="pres">
      <dgm:prSet presAssocID="{CBF63B9D-7E16-485F-A8E4-F4B6EA859C1B}" presName="hierChild4" presStyleCnt="0"/>
      <dgm:spPr/>
    </dgm:pt>
    <dgm:pt modelId="{28A6C275-0383-42D1-82B1-398A0A57B2F6}" type="pres">
      <dgm:prSet presAssocID="{CBF63B9D-7E16-485F-A8E4-F4B6EA859C1B}" presName="hierChild5" presStyleCnt="0"/>
      <dgm:spPr/>
    </dgm:pt>
    <dgm:pt modelId="{4D95B488-6F2A-4B92-B776-27FF634049E3}" type="pres">
      <dgm:prSet presAssocID="{503CFE98-6B4B-4AEA-8EEF-397A9FE42FA0}" presName="Name35" presStyleLbl="parChTrans1D4" presStyleIdx="6" presStyleCnt="12"/>
      <dgm:spPr/>
    </dgm:pt>
    <dgm:pt modelId="{E7AFFE06-8144-4F63-B501-D5C7380D36F5}" type="pres">
      <dgm:prSet presAssocID="{6C8D98A3-CFF0-49FC-A589-4628102E9CF5}" presName="hierRoot2" presStyleCnt="0">
        <dgm:presLayoutVars>
          <dgm:hierBranch val="r"/>
        </dgm:presLayoutVars>
      </dgm:prSet>
      <dgm:spPr/>
    </dgm:pt>
    <dgm:pt modelId="{F2BC7C99-6472-486A-AECF-9029E7881327}" type="pres">
      <dgm:prSet presAssocID="{6C8D98A3-CFF0-49FC-A589-4628102E9CF5}" presName="rootComposite" presStyleCnt="0"/>
      <dgm:spPr/>
    </dgm:pt>
    <dgm:pt modelId="{6C2D25CC-7B35-4707-B26D-89C969531905}" type="pres">
      <dgm:prSet presAssocID="{6C8D98A3-CFF0-49FC-A589-4628102E9CF5}" presName="rootText" presStyleLbl="node4" presStyleIdx="6" presStyleCnt="12">
        <dgm:presLayoutVars>
          <dgm:chPref val="3"/>
        </dgm:presLayoutVars>
      </dgm:prSet>
      <dgm:spPr/>
      <dgm:t>
        <a:bodyPr/>
        <a:lstStyle/>
        <a:p>
          <a:endParaRPr lang="el-GR"/>
        </a:p>
      </dgm:t>
    </dgm:pt>
    <dgm:pt modelId="{00819DE0-D38B-4BCD-A6C8-22CD43F693A6}" type="pres">
      <dgm:prSet presAssocID="{6C8D98A3-CFF0-49FC-A589-4628102E9CF5}" presName="rootConnector" presStyleLbl="node4" presStyleIdx="6" presStyleCnt="12"/>
      <dgm:spPr/>
      <dgm:t>
        <a:bodyPr/>
        <a:lstStyle/>
        <a:p>
          <a:endParaRPr lang="el-GR"/>
        </a:p>
      </dgm:t>
    </dgm:pt>
    <dgm:pt modelId="{0C69F058-52EB-45E1-96BA-FC453C385EFA}" type="pres">
      <dgm:prSet presAssocID="{6C8D98A3-CFF0-49FC-A589-4628102E9CF5}" presName="hierChild4" presStyleCnt="0"/>
      <dgm:spPr/>
    </dgm:pt>
    <dgm:pt modelId="{C09D2974-3E0B-463D-98B9-28711C2FEF1E}" type="pres">
      <dgm:prSet presAssocID="{6C8D98A3-CFF0-49FC-A589-4628102E9CF5}" presName="hierChild5" presStyleCnt="0"/>
      <dgm:spPr/>
    </dgm:pt>
    <dgm:pt modelId="{C913E0F3-226F-428A-863F-79716EA8403D}" type="pres">
      <dgm:prSet presAssocID="{D89389E9-1536-4569-9D4B-ADB86BBC88B5}" presName="Name35" presStyleLbl="parChTrans1D4" presStyleIdx="7" presStyleCnt="12"/>
      <dgm:spPr/>
    </dgm:pt>
    <dgm:pt modelId="{AE9AD049-7BBA-418B-BDEB-D036D94184C8}" type="pres">
      <dgm:prSet presAssocID="{05839751-BE1B-41C7-8891-799CD4AC44EF}" presName="hierRoot2" presStyleCnt="0">
        <dgm:presLayoutVars>
          <dgm:hierBranch/>
        </dgm:presLayoutVars>
      </dgm:prSet>
      <dgm:spPr/>
    </dgm:pt>
    <dgm:pt modelId="{B6FEF258-1A82-4C93-A308-2BD0BF9A4E14}" type="pres">
      <dgm:prSet presAssocID="{05839751-BE1B-41C7-8891-799CD4AC44EF}" presName="rootComposite" presStyleCnt="0"/>
      <dgm:spPr/>
    </dgm:pt>
    <dgm:pt modelId="{142C5235-F4C4-47CA-8C23-F4A5E81D49D4}" type="pres">
      <dgm:prSet presAssocID="{05839751-BE1B-41C7-8891-799CD4AC44EF}" presName="rootText" presStyleLbl="node4" presStyleIdx="7" presStyleCnt="12">
        <dgm:presLayoutVars>
          <dgm:chPref val="3"/>
        </dgm:presLayoutVars>
      </dgm:prSet>
      <dgm:spPr/>
      <dgm:t>
        <a:bodyPr/>
        <a:lstStyle/>
        <a:p>
          <a:endParaRPr lang="el-GR"/>
        </a:p>
      </dgm:t>
    </dgm:pt>
    <dgm:pt modelId="{50A8FD00-3555-464B-9D0A-F135F9762D91}" type="pres">
      <dgm:prSet presAssocID="{05839751-BE1B-41C7-8891-799CD4AC44EF}" presName="rootConnector" presStyleLbl="node4" presStyleIdx="7" presStyleCnt="12"/>
      <dgm:spPr/>
      <dgm:t>
        <a:bodyPr/>
        <a:lstStyle/>
        <a:p>
          <a:endParaRPr lang="el-GR"/>
        </a:p>
      </dgm:t>
    </dgm:pt>
    <dgm:pt modelId="{91D0A00F-C4A4-45EF-B4CF-76266EB874B5}" type="pres">
      <dgm:prSet presAssocID="{05839751-BE1B-41C7-8891-799CD4AC44EF}" presName="hierChild4" presStyleCnt="0"/>
      <dgm:spPr/>
    </dgm:pt>
    <dgm:pt modelId="{38D05201-7C60-4B4E-AA85-2C4523629ED4}" type="pres">
      <dgm:prSet presAssocID="{05839751-BE1B-41C7-8891-799CD4AC44EF}" presName="hierChild5" presStyleCnt="0"/>
      <dgm:spPr/>
    </dgm:pt>
    <dgm:pt modelId="{6F0124C8-A1C5-45F6-B487-DF5CA7697224}" type="pres">
      <dgm:prSet presAssocID="{4AEF41C7-2695-48DF-B522-160F7750E42C}" presName="hierChild5" presStyleCnt="0"/>
      <dgm:spPr/>
    </dgm:pt>
    <dgm:pt modelId="{4E1FD5C5-FBCC-4E85-96BF-D3A52CF5E61F}" type="pres">
      <dgm:prSet presAssocID="{DDB986D6-9D56-40CB-AA6E-F67B0BE92B3E}" presName="Name35" presStyleLbl="parChTrans1D4" presStyleIdx="8" presStyleCnt="12"/>
      <dgm:spPr/>
    </dgm:pt>
    <dgm:pt modelId="{CCB01825-83E1-4745-80CE-D64FE6C3184D}" type="pres">
      <dgm:prSet presAssocID="{893CCC23-58BB-447A-BC31-D9CBEB9519D1}" presName="hierRoot2" presStyleCnt="0">
        <dgm:presLayoutVars>
          <dgm:hierBranch/>
        </dgm:presLayoutVars>
      </dgm:prSet>
      <dgm:spPr/>
    </dgm:pt>
    <dgm:pt modelId="{DD69F2D9-3C68-4516-92BD-3299991B66F7}" type="pres">
      <dgm:prSet presAssocID="{893CCC23-58BB-447A-BC31-D9CBEB9519D1}" presName="rootComposite" presStyleCnt="0"/>
      <dgm:spPr/>
    </dgm:pt>
    <dgm:pt modelId="{C654A005-90ED-4892-96A5-9DFF14928711}" type="pres">
      <dgm:prSet presAssocID="{893CCC23-58BB-447A-BC31-D9CBEB9519D1}" presName="rootText" presStyleLbl="node4" presStyleIdx="8" presStyleCnt="12">
        <dgm:presLayoutVars>
          <dgm:chPref val="3"/>
        </dgm:presLayoutVars>
      </dgm:prSet>
      <dgm:spPr/>
      <dgm:t>
        <a:bodyPr/>
        <a:lstStyle/>
        <a:p>
          <a:endParaRPr lang="el-GR"/>
        </a:p>
      </dgm:t>
    </dgm:pt>
    <dgm:pt modelId="{EA5D8EAC-08FA-4D4B-A7CA-1560246032A5}" type="pres">
      <dgm:prSet presAssocID="{893CCC23-58BB-447A-BC31-D9CBEB9519D1}" presName="rootConnector" presStyleLbl="node4" presStyleIdx="8" presStyleCnt="12"/>
      <dgm:spPr/>
      <dgm:t>
        <a:bodyPr/>
        <a:lstStyle/>
        <a:p>
          <a:endParaRPr lang="el-GR"/>
        </a:p>
      </dgm:t>
    </dgm:pt>
    <dgm:pt modelId="{9671EAA2-D8A7-4185-8856-E44BA94F07D0}" type="pres">
      <dgm:prSet presAssocID="{893CCC23-58BB-447A-BC31-D9CBEB9519D1}" presName="hierChild4" presStyleCnt="0"/>
      <dgm:spPr/>
    </dgm:pt>
    <dgm:pt modelId="{494A938D-A927-46DC-889D-305AF8C27E44}" type="pres">
      <dgm:prSet presAssocID="{D411EA56-CF8E-4458-9C88-AFE9AB604E27}" presName="Name35" presStyleLbl="parChTrans1D4" presStyleIdx="9" presStyleCnt="12"/>
      <dgm:spPr/>
    </dgm:pt>
    <dgm:pt modelId="{F2F1FB4C-C3D8-41F7-9B55-F0519CC02BA8}" type="pres">
      <dgm:prSet presAssocID="{2BDE463C-B911-403E-8CBB-7E55AB1ADCDF}" presName="hierRoot2" presStyleCnt="0">
        <dgm:presLayoutVars>
          <dgm:hierBranch val="r"/>
        </dgm:presLayoutVars>
      </dgm:prSet>
      <dgm:spPr/>
    </dgm:pt>
    <dgm:pt modelId="{56CAA0A3-5976-4AC5-8F4F-F02CF9E51438}" type="pres">
      <dgm:prSet presAssocID="{2BDE463C-B911-403E-8CBB-7E55AB1ADCDF}" presName="rootComposite" presStyleCnt="0"/>
      <dgm:spPr/>
    </dgm:pt>
    <dgm:pt modelId="{FFD34792-A488-4D5A-A55F-7B119F4F612F}" type="pres">
      <dgm:prSet presAssocID="{2BDE463C-B911-403E-8CBB-7E55AB1ADCDF}" presName="rootText" presStyleLbl="node4" presStyleIdx="9" presStyleCnt="12">
        <dgm:presLayoutVars>
          <dgm:chPref val="3"/>
        </dgm:presLayoutVars>
      </dgm:prSet>
      <dgm:spPr/>
      <dgm:t>
        <a:bodyPr/>
        <a:lstStyle/>
        <a:p>
          <a:endParaRPr lang="el-GR"/>
        </a:p>
      </dgm:t>
    </dgm:pt>
    <dgm:pt modelId="{36A871C5-C685-4E66-85EE-B34D8ED9A0C8}" type="pres">
      <dgm:prSet presAssocID="{2BDE463C-B911-403E-8CBB-7E55AB1ADCDF}" presName="rootConnector" presStyleLbl="node4" presStyleIdx="9" presStyleCnt="12"/>
      <dgm:spPr/>
      <dgm:t>
        <a:bodyPr/>
        <a:lstStyle/>
        <a:p>
          <a:endParaRPr lang="el-GR"/>
        </a:p>
      </dgm:t>
    </dgm:pt>
    <dgm:pt modelId="{B6DBCA0E-E4E4-4685-8232-C212FFCFBB24}" type="pres">
      <dgm:prSet presAssocID="{2BDE463C-B911-403E-8CBB-7E55AB1ADCDF}" presName="hierChild4" presStyleCnt="0"/>
      <dgm:spPr/>
    </dgm:pt>
    <dgm:pt modelId="{CB9EE4D4-8AED-4DA4-8F51-1A30A4EC940D}" type="pres">
      <dgm:prSet presAssocID="{2BDE463C-B911-403E-8CBB-7E55AB1ADCDF}" presName="hierChild5" presStyleCnt="0"/>
      <dgm:spPr/>
    </dgm:pt>
    <dgm:pt modelId="{0FC4B4DE-CFDF-458B-ADE4-F3E455777976}" type="pres">
      <dgm:prSet presAssocID="{893CCC23-58BB-447A-BC31-D9CBEB9519D1}" presName="hierChild5" presStyleCnt="0"/>
      <dgm:spPr/>
    </dgm:pt>
    <dgm:pt modelId="{05453B67-3F3F-4F8C-9D67-4BEC3CD7B323}" type="pres">
      <dgm:prSet presAssocID="{30BE1ADA-D92E-4E38-93B1-49AAF52F6FB7}" presName="Name35" presStyleLbl="parChTrans1D4" presStyleIdx="10" presStyleCnt="12"/>
      <dgm:spPr/>
    </dgm:pt>
    <dgm:pt modelId="{2B6C3CE6-F679-4AB2-AC91-0946DB2AE955}" type="pres">
      <dgm:prSet presAssocID="{B993A29F-E038-4679-9663-31C8CAE0E806}" presName="hierRoot2" presStyleCnt="0">
        <dgm:presLayoutVars>
          <dgm:hierBranch/>
        </dgm:presLayoutVars>
      </dgm:prSet>
      <dgm:spPr/>
    </dgm:pt>
    <dgm:pt modelId="{0E8D4EF4-D0F8-4115-8500-999CE1216677}" type="pres">
      <dgm:prSet presAssocID="{B993A29F-E038-4679-9663-31C8CAE0E806}" presName="rootComposite" presStyleCnt="0"/>
      <dgm:spPr/>
    </dgm:pt>
    <dgm:pt modelId="{375FCB6B-7E4E-4469-8E87-3A3DC3780AF2}" type="pres">
      <dgm:prSet presAssocID="{B993A29F-E038-4679-9663-31C8CAE0E806}" presName="rootText" presStyleLbl="node4" presStyleIdx="10" presStyleCnt="12">
        <dgm:presLayoutVars>
          <dgm:chPref val="3"/>
        </dgm:presLayoutVars>
      </dgm:prSet>
      <dgm:spPr/>
      <dgm:t>
        <a:bodyPr/>
        <a:lstStyle/>
        <a:p>
          <a:endParaRPr lang="el-GR"/>
        </a:p>
      </dgm:t>
    </dgm:pt>
    <dgm:pt modelId="{832FDFD7-087B-4749-97F5-0D96F62C1A96}" type="pres">
      <dgm:prSet presAssocID="{B993A29F-E038-4679-9663-31C8CAE0E806}" presName="rootConnector" presStyleLbl="node4" presStyleIdx="10" presStyleCnt="12"/>
      <dgm:spPr/>
      <dgm:t>
        <a:bodyPr/>
        <a:lstStyle/>
        <a:p>
          <a:endParaRPr lang="el-GR"/>
        </a:p>
      </dgm:t>
    </dgm:pt>
    <dgm:pt modelId="{4F0B128D-AE3A-4DFF-A7DE-6C381CCD221D}" type="pres">
      <dgm:prSet presAssocID="{B993A29F-E038-4679-9663-31C8CAE0E806}" presName="hierChild4" presStyleCnt="0"/>
      <dgm:spPr/>
    </dgm:pt>
    <dgm:pt modelId="{F525EFA9-57E1-4489-83AC-1B1EAF83507C}" type="pres">
      <dgm:prSet presAssocID="{F88E75FB-9DB6-40FA-AF0A-CCD04B6A1FEE}" presName="Name35" presStyleLbl="parChTrans1D4" presStyleIdx="11" presStyleCnt="12"/>
      <dgm:spPr/>
    </dgm:pt>
    <dgm:pt modelId="{4C10C885-9BF6-48BA-BF3C-4C0C8F0F7BCE}" type="pres">
      <dgm:prSet presAssocID="{8C49D8CB-656D-4349-99E5-183C926984A6}" presName="hierRoot2" presStyleCnt="0">
        <dgm:presLayoutVars>
          <dgm:hierBranch val="r"/>
        </dgm:presLayoutVars>
      </dgm:prSet>
      <dgm:spPr/>
    </dgm:pt>
    <dgm:pt modelId="{FBEB6BD6-64B7-4D4A-925C-79F134180DA7}" type="pres">
      <dgm:prSet presAssocID="{8C49D8CB-656D-4349-99E5-183C926984A6}" presName="rootComposite" presStyleCnt="0"/>
      <dgm:spPr/>
    </dgm:pt>
    <dgm:pt modelId="{1360C086-3DD6-46C3-A407-FF2A6A720B9D}" type="pres">
      <dgm:prSet presAssocID="{8C49D8CB-656D-4349-99E5-183C926984A6}" presName="rootText" presStyleLbl="node4" presStyleIdx="11" presStyleCnt="12">
        <dgm:presLayoutVars>
          <dgm:chPref val="3"/>
        </dgm:presLayoutVars>
      </dgm:prSet>
      <dgm:spPr/>
      <dgm:t>
        <a:bodyPr/>
        <a:lstStyle/>
        <a:p>
          <a:endParaRPr lang="el-GR"/>
        </a:p>
      </dgm:t>
    </dgm:pt>
    <dgm:pt modelId="{6B0E5F35-9BEC-4F75-87CB-6880A812B1D0}" type="pres">
      <dgm:prSet presAssocID="{8C49D8CB-656D-4349-99E5-183C926984A6}" presName="rootConnector" presStyleLbl="node4" presStyleIdx="11" presStyleCnt="12"/>
      <dgm:spPr/>
      <dgm:t>
        <a:bodyPr/>
        <a:lstStyle/>
        <a:p>
          <a:endParaRPr lang="el-GR"/>
        </a:p>
      </dgm:t>
    </dgm:pt>
    <dgm:pt modelId="{6FCD4C86-3AD4-49E5-A659-C6F97B48EFB8}" type="pres">
      <dgm:prSet presAssocID="{8C49D8CB-656D-4349-99E5-183C926984A6}" presName="hierChild4" presStyleCnt="0"/>
      <dgm:spPr/>
    </dgm:pt>
    <dgm:pt modelId="{141C5663-76E3-4528-ABE1-E8A1214CC8A7}" type="pres">
      <dgm:prSet presAssocID="{8C49D8CB-656D-4349-99E5-183C926984A6}" presName="hierChild5" presStyleCnt="0"/>
      <dgm:spPr/>
    </dgm:pt>
    <dgm:pt modelId="{E04375D9-8CCA-44DC-A104-E30495CEC522}" type="pres">
      <dgm:prSet presAssocID="{B993A29F-E038-4679-9663-31C8CAE0E806}" presName="hierChild5" presStyleCnt="0"/>
      <dgm:spPr/>
    </dgm:pt>
    <dgm:pt modelId="{F95D2310-B10B-410A-9ECE-F02C312BA89E}" type="pres">
      <dgm:prSet presAssocID="{8B2E634D-32CC-4086-A248-19F25F42E15F}" presName="hierChild5" presStyleCnt="0"/>
      <dgm:spPr/>
    </dgm:pt>
    <dgm:pt modelId="{7BE245EB-0A2D-482C-B304-2D056FD5F712}" type="pres">
      <dgm:prSet presAssocID="{1CC223C3-38B3-4AB7-A4C6-431174C079CA}" presName="hierChild5" presStyleCnt="0"/>
      <dgm:spPr/>
    </dgm:pt>
    <dgm:pt modelId="{E8B94927-6421-4711-8A5A-DD0CDEE9ACC3}" type="pres">
      <dgm:prSet presAssocID="{35583A79-D1A3-45CD-8931-B1F30895EB7C}" presName="hierChild5" presStyleCnt="0"/>
      <dgm:spPr/>
    </dgm:pt>
    <dgm:pt modelId="{0E122DB5-0106-4336-AD8F-192F22D00A6F}" type="pres">
      <dgm:prSet presAssocID="{80EDD8D1-5E19-43EE-912C-0E3F5E8EB3D8}" presName="hierChild5" presStyleCnt="0"/>
      <dgm:spPr/>
    </dgm:pt>
    <dgm:pt modelId="{F92A6F42-6C74-4FC6-9B44-25C6857E3EBE}" type="pres">
      <dgm:prSet presAssocID="{271CCCBA-F068-4480-A2B3-D7D0186A2BD2}" presName="hierChild5" presStyleCnt="0"/>
      <dgm:spPr/>
    </dgm:pt>
    <dgm:pt modelId="{06CC67DF-83F5-4DE2-8FA8-9B89F516C09E}" type="pres">
      <dgm:prSet presAssocID="{522A24C2-85A0-420D-9DA3-BFB5F4FDD522}" presName="hierChild3" presStyleCnt="0"/>
      <dgm:spPr/>
    </dgm:pt>
  </dgm:ptLst>
  <dgm:cxnLst>
    <dgm:cxn modelId="{2C47B7FF-FA9F-4A62-B6DA-837472223887}" type="presOf" srcId="{35583A79-D1A3-45CD-8931-B1F30895EB7C}" destId="{E2B44582-E573-44A7-A498-556124F04381}" srcOrd="0" destOrd="0" presId="urn:microsoft.com/office/officeart/2005/8/layout/orgChart1"/>
    <dgm:cxn modelId="{618806C2-8644-4308-8201-544A956AA9E6}" srcId="{1CC223C3-38B3-4AB7-A4C6-431174C079CA}" destId="{8B2E634D-32CC-4086-A248-19F25F42E15F}" srcOrd="0" destOrd="0" parTransId="{7A879BEE-76CC-4B38-A678-A7BB7E86FDED}" sibTransId="{72E7AC13-AACB-40D1-BB0D-60901E771E46}"/>
    <dgm:cxn modelId="{EC1F1F54-198F-4F39-8B1D-0C581C5A4413}" srcId="{8B2E634D-32CC-4086-A248-19F25F42E15F}" destId="{4AEF41C7-2695-48DF-B522-160F7750E42C}" srcOrd="1" destOrd="0" parTransId="{96D42EF8-D87D-409D-8F8B-8E9876E312E2}" sibTransId="{5B9F1CA1-B0CC-4BD1-9F81-194B14396402}"/>
    <dgm:cxn modelId="{5CCC29B3-C8CC-416A-9341-A6B5267FF165}" type="presOf" srcId="{2F159168-05DF-43B3-823C-D4E5061B6577}" destId="{B253BFD3-CF9E-49A9-B760-8B18F4E90EA5}" srcOrd="0" destOrd="0" presId="urn:microsoft.com/office/officeart/2005/8/layout/orgChart1"/>
    <dgm:cxn modelId="{D2CF6460-4CF9-4E58-825F-E48D3775EFE2}" type="presOf" srcId="{1CC223C3-38B3-4AB7-A4C6-431174C079CA}" destId="{F3421698-3FCB-4A24-BC9A-305B4660FAE5}" srcOrd="0" destOrd="0" presId="urn:microsoft.com/office/officeart/2005/8/layout/orgChart1"/>
    <dgm:cxn modelId="{0021AEBF-0AFB-4109-9B4E-CA941639A38A}" srcId="{893CCC23-58BB-447A-BC31-D9CBEB9519D1}" destId="{2BDE463C-B911-403E-8CBB-7E55AB1ADCDF}" srcOrd="0" destOrd="0" parTransId="{D411EA56-CF8E-4458-9C88-AFE9AB604E27}" sibTransId="{CE041C6C-1BDC-4963-B377-D7D35D7EFD1B}"/>
    <dgm:cxn modelId="{D8A058AD-EBF2-461A-B97B-8DF43CD6D5DB}" type="presOf" srcId="{F88E75FB-9DB6-40FA-AF0A-CCD04B6A1FEE}" destId="{F525EFA9-57E1-4489-83AC-1B1EAF83507C}" srcOrd="0" destOrd="0" presId="urn:microsoft.com/office/officeart/2005/8/layout/orgChart1"/>
    <dgm:cxn modelId="{2CE3BFBB-21D4-43F1-860A-9C139EBC71FD}" type="presOf" srcId="{8B2E634D-32CC-4086-A248-19F25F42E15F}" destId="{AE51D786-416D-4FE2-A896-2E6B2EC1A36C}" srcOrd="0" destOrd="0" presId="urn:microsoft.com/office/officeart/2005/8/layout/orgChart1"/>
    <dgm:cxn modelId="{F7B98F4C-ACA2-42CD-A85D-20BE91A06E60}" srcId="{271CCCBA-F068-4480-A2B3-D7D0186A2BD2}" destId="{80EDD8D1-5E19-43EE-912C-0E3F5E8EB3D8}" srcOrd="0" destOrd="0" parTransId="{FC3D6F04-72A0-4C7B-B625-D272D139E9EB}" sibTransId="{387EC8FC-6984-4480-8DB3-07D8AE62D3C9}"/>
    <dgm:cxn modelId="{97FAB8CF-F76D-4782-ACE4-5C67913F6003}" type="presOf" srcId="{1CC223C3-38B3-4AB7-A4C6-431174C079CA}" destId="{5F66F8D2-C675-4D72-9C01-F1875BEEA9A8}" srcOrd="1" destOrd="0" presId="urn:microsoft.com/office/officeart/2005/8/layout/orgChart1"/>
    <dgm:cxn modelId="{1EBA8E1C-95FC-4541-B58C-1D2312C868A3}" type="presOf" srcId="{6D927B1C-A619-41CD-B05A-913FDFE16F23}" destId="{2607E793-7341-4ADC-8932-92614285DA34}" srcOrd="0" destOrd="0" presId="urn:microsoft.com/office/officeart/2005/8/layout/orgChart1"/>
    <dgm:cxn modelId="{AB1FC730-18B2-4130-AC20-08389806D43A}" srcId="{4AEF41C7-2695-48DF-B522-160F7750E42C}" destId="{6C8D98A3-CFF0-49FC-A589-4628102E9CF5}" srcOrd="1" destOrd="0" parTransId="{503CFE98-6B4B-4AEA-8EEF-397A9FE42FA0}" sibTransId="{8B398B49-607E-4FD9-AB17-CE8932770E62}"/>
    <dgm:cxn modelId="{C1381287-2638-40EC-AB80-B32995719570}" srcId="{B993A29F-E038-4679-9663-31C8CAE0E806}" destId="{8C49D8CB-656D-4349-99E5-183C926984A6}" srcOrd="0" destOrd="0" parTransId="{F88E75FB-9DB6-40FA-AF0A-CCD04B6A1FEE}" sibTransId="{D82F5853-390E-4C6D-860D-2EABE09909AD}"/>
    <dgm:cxn modelId="{AD4C5B77-B7E5-4417-B354-3F0A7340363F}" type="presOf" srcId="{6D927B1C-A619-41CD-B05A-913FDFE16F23}" destId="{2C335F2E-8783-44A6-AF5D-75311C32AD02}" srcOrd="1" destOrd="0" presId="urn:microsoft.com/office/officeart/2005/8/layout/orgChart1"/>
    <dgm:cxn modelId="{D68B246D-97F3-4711-963C-43E9D14E06A6}" type="presOf" srcId="{FC3D6F04-72A0-4C7B-B625-D272D139E9EB}" destId="{FA77BB72-49ED-4458-A9D7-D173BBA47AC5}" srcOrd="0" destOrd="0" presId="urn:microsoft.com/office/officeart/2005/8/layout/orgChart1"/>
    <dgm:cxn modelId="{AAA4B6EC-8E56-47EA-9F7F-107DA25BE577}" type="presOf" srcId="{893CCC23-58BB-447A-BC31-D9CBEB9519D1}" destId="{EA5D8EAC-08FA-4D4B-A7CA-1560246032A5}" srcOrd="1" destOrd="0" presId="urn:microsoft.com/office/officeart/2005/8/layout/orgChart1"/>
    <dgm:cxn modelId="{D957CF8F-8E44-46CC-B32F-A74BC71AF797}" type="presOf" srcId="{6C8D98A3-CFF0-49FC-A589-4628102E9CF5}" destId="{00819DE0-D38B-4BCD-A6C8-22CD43F693A6}" srcOrd="1" destOrd="0" presId="urn:microsoft.com/office/officeart/2005/8/layout/orgChart1"/>
    <dgm:cxn modelId="{E707BE25-6878-4C0D-8642-BD7D5EAEBCF6}" type="presOf" srcId="{2BDE463C-B911-403E-8CBB-7E55AB1ADCDF}" destId="{FFD34792-A488-4D5A-A55F-7B119F4F612F}" srcOrd="0" destOrd="0" presId="urn:microsoft.com/office/officeart/2005/8/layout/orgChart1"/>
    <dgm:cxn modelId="{065924F9-2065-4FD7-90F1-A862A051A9F3}" srcId="{35583A79-D1A3-45CD-8931-B1F30895EB7C}" destId="{1CC223C3-38B3-4AB7-A4C6-431174C079CA}" srcOrd="0" destOrd="0" parTransId="{2F159168-05DF-43B3-823C-D4E5061B6577}" sibTransId="{B19058AD-64AF-4DA8-B2E0-BBB26B88FA49}"/>
    <dgm:cxn modelId="{B8CAF48E-E659-43DE-948D-07FAFFAA1126}" srcId="{4AEF41C7-2695-48DF-B522-160F7750E42C}" destId="{CBF63B9D-7E16-485F-A8E4-F4B6EA859C1B}" srcOrd="0" destOrd="0" parTransId="{99302058-1E17-4662-8182-471FF0941793}" sibTransId="{BB9EBE09-6C86-445F-B4FF-11D397B70AD2}"/>
    <dgm:cxn modelId="{D3621BDC-41A3-40AA-AFD7-776B2AAB427A}" type="presOf" srcId="{4AEF41C7-2695-48DF-B522-160F7750E42C}" destId="{8E36745E-FD52-4E56-A7B9-E7CE0CA30759}" srcOrd="1" destOrd="0" presId="urn:microsoft.com/office/officeart/2005/8/layout/orgChart1"/>
    <dgm:cxn modelId="{90D7A9B7-3D14-4AD2-9720-2A9F9871CB36}" type="presOf" srcId="{7A879BEE-76CC-4B38-A678-A7BB7E86FDED}" destId="{37C79C6B-4832-4116-A0C9-293CFD126971}" srcOrd="0" destOrd="0" presId="urn:microsoft.com/office/officeart/2005/8/layout/orgChart1"/>
    <dgm:cxn modelId="{0EB772FC-C39C-4869-9168-44336A0D6279}" type="presOf" srcId="{2BDE463C-B911-403E-8CBB-7E55AB1ADCDF}" destId="{36A871C5-C685-4E66-85EE-B34D8ED9A0C8}" srcOrd="1" destOrd="0" presId="urn:microsoft.com/office/officeart/2005/8/layout/orgChart1"/>
    <dgm:cxn modelId="{CCF58664-DF5F-48A8-BABC-9251950CAC15}" type="presOf" srcId="{05839751-BE1B-41C7-8891-799CD4AC44EF}" destId="{142C5235-F4C4-47CA-8C23-F4A5E81D49D4}" srcOrd="0" destOrd="0" presId="urn:microsoft.com/office/officeart/2005/8/layout/orgChart1"/>
    <dgm:cxn modelId="{34CA5BFB-28D6-4C7A-8B18-213FE8B7C822}" type="presOf" srcId="{893CCC23-58BB-447A-BC31-D9CBEB9519D1}" destId="{C654A005-90ED-4892-96A5-9DFF14928711}" srcOrd="0" destOrd="0" presId="urn:microsoft.com/office/officeart/2005/8/layout/orgChart1"/>
    <dgm:cxn modelId="{3261CD81-E144-48C7-8506-7207E3B3C39E}" srcId="{8B2E634D-32CC-4086-A248-19F25F42E15F}" destId="{B993A29F-E038-4679-9663-31C8CAE0E806}" srcOrd="3" destOrd="0" parTransId="{30BE1ADA-D92E-4E38-93B1-49AAF52F6FB7}" sibTransId="{FC89A4B3-B56B-4DBC-974D-75805B0155E2}"/>
    <dgm:cxn modelId="{F9B578AA-7FEC-4851-A88E-BDB813EF717D}" type="presOf" srcId="{96D42EF8-D87D-409D-8F8B-8E9876E312E2}" destId="{D1A5D823-C326-43D2-B127-1494048A116E}" srcOrd="0" destOrd="0" presId="urn:microsoft.com/office/officeart/2005/8/layout/orgChart1"/>
    <dgm:cxn modelId="{357E60DA-D227-40E4-9977-1F61FAA20BC2}" type="presOf" srcId="{522A24C2-85A0-420D-9DA3-BFB5F4FDD522}" destId="{63F33F70-6BEB-4A66-8FFC-B3C590EF1979}" srcOrd="1" destOrd="0" presId="urn:microsoft.com/office/officeart/2005/8/layout/orgChart1"/>
    <dgm:cxn modelId="{845EEE14-6A02-4379-95FB-347C1D1DF148}" srcId="{3C603B95-745B-47BC-A6B5-54D6A850AD28}" destId="{522A24C2-85A0-420D-9DA3-BFB5F4FDD522}" srcOrd="0" destOrd="0" parTransId="{45631DF7-5297-4829-AC35-6D118AB81A9E}" sibTransId="{7BA38795-D568-4E47-841D-B6E023B5E6A9}"/>
    <dgm:cxn modelId="{96B55D22-1AA4-4423-9082-21C4ECCBEF15}" type="presOf" srcId="{05839751-BE1B-41C7-8891-799CD4AC44EF}" destId="{50A8FD00-3555-464B-9D0A-F135F9762D91}" srcOrd="1" destOrd="0" presId="urn:microsoft.com/office/officeart/2005/8/layout/orgChart1"/>
    <dgm:cxn modelId="{6D9C4458-BC9A-4791-AC60-C9A7E0E13463}" type="presOf" srcId="{CBF63B9D-7E16-485F-A8E4-F4B6EA859C1B}" destId="{DA08C4BC-2EB7-42A0-A23D-489B075EB6CC}" srcOrd="1" destOrd="0" presId="urn:microsoft.com/office/officeart/2005/8/layout/orgChart1"/>
    <dgm:cxn modelId="{FEC03133-4AD4-426D-8510-187D38C08D0F}" srcId="{522A24C2-85A0-420D-9DA3-BFB5F4FDD522}" destId="{271CCCBA-F068-4480-A2B3-D7D0186A2BD2}" srcOrd="0" destOrd="0" parTransId="{5A9C482C-4991-4738-B955-E81AF33B01B9}" sibTransId="{90397AA6-DC31-4C28-A978-5CC5C506FE10}"/>
    <dgm:cxn modelId="{8D28CE17-9494-4E94-82C9-D8F96A4DB410}" type="presOf" srcId="{80EDD8D1-5E19-43EE-912C-0E3F5E8EB3D8}" destId="{808C5C43-DD52-48BB-A7FD-87D0485D52EE}" srcOrd="0" destOrd="0" presId="urn:microsoft.com/office/officeart/2005/8/layout/orgChart1"/>
    <dgm:cxn modelId="{32348571-1C84-4F9C-9B54-9DC7F35BC7C1}" srcId="{4AEF41C7-2695-48DF-B522-160F7750E42C}" destId="{05839751-BE1B-41C7-8891-799CD4AC44EF}" srcOrd="2" destOrd="0" parTransId="{D89389E9-1536-4569-9D4B-ADB86BBC88B5}" sibTransId="{6C8F431A-D8E8-474C-9CD4-7225F5A2E7FC}"/>
    <dgm:cxn modelId="{7C010935-1372-4D12-A235-FDF09C878711}" type="presOf" srcId="{B993A29F-E038-4679-9663-31C8CAE0E806}" destId="{832FDFD7-087B-4749-97F5-0D96F62C1A96}" srcOrd="1" destOrd="0" presId="urn:microsoft.com/office/officeart/2005/8/layout/orgChart1"/>
    <dgm:cxn modelId="{7790399F-42CF-433E-9AEA-EF066324910A}" type="presOf" srcId="{EB293831-BDE0-4E0E-8655-64FF301A265E}" destId="{79C5A152-B2D5-4B97-BC49-0EDC9251F4E7}" srcOrd="0" destOrd="0" presId="urn:microsoft.com/office/officeart/2005/8/layout/orgChart1"/>
    <dgm:cxn modelId="{0BF1C9F9-D677-4476-AFD9-B8093116BC7F}" srcId="{8B2E634D-32CC-4086-A248-19F25F42E15F}" destId="{6D927B1C-A619-41CD-B05A-913FDFE16F23}" srcOrd="0" destOrd="0" parTransId="{EB293831-BDE0-4E0E-8655-64FF301A265E}" sibTransId="{DCE26514-5169-4E57-9448-5DAF69BED8DF}"/>
    <dgm:cxn modelId="{BE297126-DC0C-431A-A911-07DDFD3261A2}" type="presOf" srcId="{80EDD8D1-5E19-43EE-912C-0E3F5E8EB3D8}" destId="{16C15F8D-3417-4F98-A2F3-2690AE898A26}" srcOrd="1" destOrd="0" presId="urn:microsoft.com/office/officeart/2005/8/layout/orgChart1"/>
    <dgm:cxn modelId="{3C32AEB8-3262-48BF-ABD3-C4DE2D49DA22}" type="presOf" srcId="{D89389E9-1536-4569-9D4B-ADB86BBC88B5}" destId="{C913E0F3-226F-428A-863F-79716EA8403D}" srcOrd="0" destOrd="0" presId="urn:microsoft.com/office/officeart/2005/8/layout/orgChart1"/>
    <dgm:cxn modelId="{1B9127E8-8896-4F82-AF46-271E06864B7B}" srcId="{80EDD8D1-5E19-43EE-912C-0E3F5E8EB3D8}" destId="{35583A79-D1A3-45CD-8931-B1F30895EB7C}" srcOrd="0" destOrd="0" parTransId="{74CFF5C6-A3D5-4F04-976E-CBBAC4B33C65}" sibTransId="{66D272D7-85D3-4055-BFA3-CB61BAA9FBE6}"/>
    <dgm:cxn modelId="{562A2A31-F764-427D-82C0-81AEF806E761}" type="presOf" srcId="{30BE1ADA-D92E-4E38-93B1-49AAF52F6FB7}" destId="{05453B67-3F3F-4F8C-9D67-4BEC3CD7B323}" srcOrd="0" destOrd="0" presId="urn:microsoft.com/office/officeart/2005/8/layout/orgChart1"/>
    <dgm:cxn modelId="{29ECA8CC-0150-4F0C-BD21-E46443319F26}" type="presOf" srcId="{6C8D98A3-CFF0-49FC-A589-4628102E9CF5}" destId="{6C2D25CC-7B35-4707-B26D-89C969531905}" srcOrd="0" destOrd="0" presId="urn:microsoft.com/office/officeart/2005/8/layout/orgChart1"/>
    <dgm:cxn modelId="{66068BC9-0E05-447F-9151-0A449F3D9894}" type="presOf" srcId="{8C49D8CB-656D-4349-99E5-183C926984A6}" destId="{6B0E5F35-9BEC-4F75-87CB-6880A812B1D0}" srcOrd="1" destOrd="0" presId="urn:microsoft.com/office/officeart/2005/8/layout/orgChart1"/>
    <dgm:cxn modelId="{4DEA0C92-BA35-4000-B532-7FE574A0C823}" type="presOf" srcId="{D411EA56-CF8E-4458-9C88-AFE9AB604E27}" destId="{494A938D-A927-46DC-889D-305AF8C27E44}" srcOrd="0" destOrd="0" presId="urn:microsoft.com/office/officeart/2005/8/layout/orgChart1"/>
    <dgm:cxn modelId="{5E4A2EF3-207E-479C-8975-33D8D2D7612B}" type="presOf" srcId="{74CFF5C6-A3D5-4F04-976E-CBBAC4B33C65}" destId="{812BAB76-5AB3-48F7-9F8C-8F94897EEEDE}" srcOrd="0" destOrd="0" presId="urn:microsoft.com/office/officeart/2005/8/layout/orgChart1"/>
    <dgm:cxn modelId="{6F73F3F8-2DC3-44F2-8EB4-EAB946C7C665}" type="presOf" srcId="{CBF63B9D-7E16-485F-A8E4-F4B6EA859C1B}" destId="{F7179C75-D77B-4FDA-94A5-D2A8DD2C8338}" srcOrd="0" destOrd="0" presId="urn:microsoft.com/office/officeart/2005/8/layout/orgChart1"/>
    <dgm:cxn modelId="{A1AE0C66-2168-4FCE-939E-C458B7BEB4F7}" type="presOf" srcId="{5A9C482C-4991-4738-B955-E81AF33B01B9}" destId="{96384650-FD7E-4669-8E28-850E7C6B636F}" srcOrd="0" destOrd="0" presId="urn:microsoft.com/office/officeart/2005/8/layout/orgChart1"/>
    <dgm:cxn modelId="{B0615B17-650B-482F-B981-032873626207}" type="presOf" srcId="{8C49D8CB-656D-4349-99E5-183C926984A6}" destId="{1360C086-3DD6-46C3-A407-FF2A6A720B9D}" srcOrd="0" destOrd="0" presId="urn:microsoft.com/office/officeart/2005/8/layout/orgChart1"/>
    <dgm:cxn modelId="{0E01CF8F-4187-4CEA-A31F-20ED505EEEAB}" type="presOf" srcId="{35583A79-D1A3-45CD-8931-B1F30895EB7C}" destId="{F410ED1A-3A25-421F-861C-E95BC01097F2}" srcOrd="1" destOrd="0" presId="urn:microsoft.com/office/officeart/2005/8/layout/orgChart1"/>
    <dgm:cxn modelId="{BE3A2217-21B4-4598-9EA3-8D0690599B5D}" type="presOf" srcId="{503CFE98-6B4B-4AEA-8EEF-397A9FE42FA0}" destId="{4D95B488-6F2A-4B92-B776-27FF634049E3}" srcOrd="0" destOrd="0" presId="urn:microsoft.com/office/officeart/2005/8/layout/orgChart1"/>
    <dgm:cxn modelId="{1F4A2AAD-1889-43DD-AB9B-853A295FAAF5}" type="presOf" srcId="{271CCCBA-F068-4480-A2B3-D7D0186A2BD2}" destId="{AA65F825-094E-4AE7-B4E1-167D97BCFFBE}" srcOrd="1" destOrd="0" presId="urn:microsoft.com/office/officeart/2005/8/layout/orgChart1"/>
    <dgm:cxn modelId="{1B0133C8-EBE0-41D6-AF1F-D1A366D9032A}" type="presOf" srcId="{271CCCBA-F068-4480-A2B3-D7D0186A2BD2}" destId="{AC1173A5-A19E-40FC-9731-76323E81E702}" srcOrd="0" destOrd="0" presId="urn:microsoft.com/office/officeart/2005/8/layout/orgChart1"/>
    <dgm:cxn modelId="{AB6B9E03-0D4D-4F4E-AC18-C82C39A8C2C6}" type="presOf" srcId="{B993A29F-E038-4679-9663-31C8CAE0E806}" destId="{375FCB6B-7E4E-4469-8E87-3A3DC3780AF2}" srcOrd="0" destOrd="0" presId="urn:microsoft.com/office/officeart/2005/8/layout/orgChart1"/>
    <dgm:cxn modelId="{F529692C-32FA-405B-A50F-8F4A141D3BD9}" srcId="{8B2E634D-32CC-4086-A248-19F25F42E15F}" destId="{893CCC23-58BB-447A-BC31-D9CBEB9519D1}" srcOrd="2" destOrd="0" parTransId="{DDB986D6-9D56-40CB-AA6E-F67B0BE92B3E}" sibTransId="{6E355534-C260-474F-B30D-8198E87E5194}"/>
    <dgm:cxn modelId="{A7439FD2-E8F5-463A-BC65-01DC223F6776}" type="presOf" srcId="{8B2E634D-32CC-4086-A248-19F25F42E15F}" destId="{21FE1703-98AE-4562-84C7-191FAE70F02D}" srcOrd="1" destOrd="0" presId="urn:microsoft.com/office/officeart/2005/8/layout/orgChart1"/>
    <dgm:cxn modelId="{25F36DD7-CAF9-44F4-81FE-616F5CE552E4}" type="presOf" srcId="{3C603B95-745B-47BC-A6B5-54D6A850AD28}" destId="{26A89850-60B9-4898-BB95-85F2578B6BB1}" srcOrd="0" destOrd="0" presId="urn:microsoft.com/office/officeart/2005/8/layout/orgChart1"/>
    <dgm:cxn modelId="{AE7B7596-343B-434E-B6A9-3CC0CC36099A}" type="presOf" srcId="{DDB986D6-9D56-40CB-AA6E-F67B0BE92B3E}" destId="{4E1FD5C5-FBCC-4E85-96BF-D3A52CF5E61F}" srcOrd="0" destOrd="0" presId="urn:microsoft.com/office/officeart/2005/8/layout/orgChart1"/>
    <dgm:cxn modelId="{34F17537-5C6C-4606-BED2-09EA08B19B80}" type="presOf" srcId="{4AEF41C7-2695-48DF-B522-160F7750E42C}" destId="{E9E9463D-805D-4093-8B9D-0F632A086265}" srcOrd="0" destOrd="0" presId="urn:microsoft.com/office/officeart/2005/8/layout/orgChart1"/>
    <dgm:cxn modelId="{08B7E5A7-C595-4B6E-A700-365621CE93C6}" type="presOf" srcId="{522A24C2-85A0-420D-9DA3-BFB5F4FDD522}" destId="{ECB18459-8031-49BA-965E-95C47A1A4265}" srcOrd="0" destOrd="0" presId="urn:microsoft.com/office/officeart/2005/8/layout/orgChart1"/>
    <dgm:cxn modelId="{FF2A4D1E-F361-4146-9E7C-90F7EA2156B1}" type="presOf" srcId="{99302058-1E17-4662-8182-471FF0941793}" destId="{BAE44115-0F98-42E7-A24D-2E75D0790599}" srcOrd="0" destOrd="0" presId="urn:microsoft.com/office/officeart/2005/8/layout/orgChart1"/>
    <dgm:cxn modelId="{4DE25962-403A-4262-B459-94D243B93E75}" type="presParOf" srcId="{26A89850-60B9-4898-BB95-85F2578B6BB1}" destId="{C3D81853-AD0E-460E-BE9B-590DEF93AB67}" srcOrd="0" destOrd="0" presId="urn:microsoft.com/office/officeart/2005/8/layout/orgChart1"/>
    <dgm:cxn modelId="{8385FB97-D26E-46DA-8288-0752D6322E83}" type="presParOf" srcId="{C3D81853-AD0E-460E-BE9B-590DEF93AB67}" destId="{69B2850E-19E4-4553-97F4-8CD3A2660241}" srcOrd="0" destOrd="0" presId="urn:microsoft.com/office/officeart/2005/8/layout/orgChart1"/>
    <dgm:cxn modelId="{A4EB8485-84AD-495D-91D0-DE22888C32B7}" type="presParOf" srcId="{69B2850E-19E4-4553-97F4-8CD3A2660241}" destId="{ECB18459-8031-49BA-965E-95C47A1A4265}" srcOrd="0" destOrd="0" presId="urn:microsoft.com/office/officeart/2005/8/layout/orgChart1"/>
    <dgm:cxn modelId="{DCDD1D0E-06A9-4D99-BC81-DD36FA08D7F6}" type="presParOf" srcId="{69B2850E-19E4-4553-97F4-8CD3A2660241}" destId="{63F33F70-6BEB-4A66-8FFC-B3C590EF1979}" srcOrd="1" destOrd="0" presId="urn:microsoft.com/office/officeart/2005/8/layout/orgChart1"/>
    <dgm:cxn modelId="{D2BA617A-A330-4DDD-8101-808159E73F16}" type="presParOf" srcId="{C3D81853-AD0E-460E-BE9B-590DEF93AB67}" destId="{6D02A3F6-1F56-4772-9058-DDE00158719F}" srcOrd="1" destOrd="0" presId="urn:microsoft.com/office/officeart/2005/8/layout/orgChart1"/>
    <dgm:cxn modelId="{3D2B294E-E45C-4CDC-8B60-15C9E1242D2E}" type="presParOf" srcId="{6D02A3F6-1F56-4772-9058-DDE00158719F}" destId="{96384650-FD7E-4669-8E28-850E7C6B636F}" srcOrd="0" destOrd="0" presId="urn:microsoft.com/office/officeart/2005/8/layout/orgChart1"/>
    <dgm:cxn modelId="{96556740-3A1F-40AC-A40C-CECAB32CE533}" type="presParOf" srcId="{6D02A3F6-1F56-4772-9058-DDE00158719F}" destId="{99348F90-9EDC-4008-97C3-53BE2AD20EAB}" srcOrd="1" destOrd="0" presId="urn:microsoft.com/office/officeart/2005/8/layout/orgChart1"/>
    <dgm:cxn modelId="{986700E0-EBD6-4CC0-8F58-FF52767A6FB1}" type="presParOf" srcId="{99348F90-9EDC-4008-97C3-53BE2AD20EAB}" destId="{54814770-A849-403C-A8C4-54C073CCEB77}" srcOrd="0" destOrd="0" presId="urn:microsoft.com/office/officeart/2005/8/layout/orgChart1"/>
    <dgm:cxn modelId="{B890920A-811A-4638-89F7-A82AB76220FF}" type="presParOf" srcId="{54814770-A849-403C-A8C4-54C073CCEB77}" destId="{AC1173A5-A19E-40FC-9731-76323E81E702}" srcOrd="0" destOrd="0" presId="urn:microsoft.com/office/officeart/2005/8/layout/orgChart1"/>
    <dgm:cxn modelId="{8000E303-EF5D-4494-AD94-254E100385FC}" type="presParOf" srcId="{54814770-A849-403C-A8C4-54C073CCEB77}" destId="{AA65F825-094E-4AE7-B4E1-167D97BCFFBE}" srcOrd="1" destOrd="0" presId="urn:microsoft.com/office/officeart/2005/8/layout/orgChart1"/>
    <dgm:cxn modelId="{F32322D6-3951-453B-BF5D-6F6F1E5DF5A8}" type="presParOf" srcId="{99348F90-9EDC-4008-97C3-53BE2AD20EAB}" destId="{B731E010-3C3F-4CE9-B23B-05DA0EC9B073}" srcOrd="1" destOrd="0" presId="urn:microsoft.com/office/officeart/2005/8/layout/orgChart1"/>
    <dgm:cxn modelId="{C2201B6C-2F03-4FF8-B939-2FAD3F2544D5}" type="presParOf" srcId="{B731E010-3C3F-4CE9-B23B-05DA0EC9B073}" destId="{FA77BB72-49ED-4458-A9D7-D173BBA47AC5}" srcOrd="0" destOrd="0" presId="urn:microsoft.com/office/officeart/2005/8/layout/orgChart1"/>
    <dgm:cxn modelId="{FCD9A25B-823A-47F8-B5B8-C941145C8B45}" type="presParOf" srcId="{B731E010-3C3F-4CE9-B23B-05DA0EC9B073}" destId="{1D4722BC-73F9-4AC7-9CF9-366E5CE7DA24}" srcOrd="1" destOrd="0" presId="urn:microsoft.com/office/officeart/2005/8/layout/orgChart1"/>
    <dgm:cxn modelId="{164436F6-7784-408A-8141-7A7348FCDD56}" type="presParOf" srcId="{1D4722BC-73F9-4AC7-9CF9-366E5CE7DA24}" destId="{81BECC95-C56A-4235-81E6-DE97F186552C}" srcOrd="0" destOrd="0" presId="urn:microsoft.com/office/officeart/2005/8/layout/orgChart1"/>
    <dgm:cxn modelId="{346A05BD-0079-42C6-84F4-A41AB9353DB7}" type="presParOf" srcId="{81BECC95-C56A-4235-81E6-DE97F186552C}" destId="{808C5C43-DD52-48BB-A7FD-87D0485D52EE}" srcOrd="0" destOrd="0" presId="urn:microsoft.com/office/officeart/2005/8/layout/orgChart1"/>
    <dgm:cxn modelId="{B4D512EC-B27D-447E-B1D1-C7D9C883316B}" type="presParOf" srcId="{81BECC95-C56A-4235-81E6-DE97F186552C}" destId="{16C15F8D-3417-4F98-A2F3-2690AE898A26}" srcOrd="1" destOrd="0" presId="urn:microsoft.com/office/officeart/2005/8/layout/orgChart1"/>
    <dgm:cxn modelId="{10DB582F-7DC9-4860-A7EF-88674747144E}" type="presParOf" srcId="{1D4722BC-73F9-4AC7-9CF9-366E5CE7DA24}" destId="{06BA4DB3-4D4B-4A30-972E-D6FC68599637}" srcOrd="1" destOrd="0" presId="urn:microsoft.com/office/officeart/2005/8/layout/orgChart1"/>
    <dgm:cxn modelId="{FA1E9BD2-F10D-46FB-A95D-5E2D951093EC}" type="presParOf" srcId="{06BA4DB3-4D4B-4A30-972E-D6FC68599637}" destId="{812BAB76-5AB3-48F7-9F8C-8F94897EEEDE}" srcOrd="0" destOrd="0" presId="urn:microsoft.com/office/officeart/2005/8/layout/orgChart1"/>
    <dgm:cxn modelId="{33A15FAF-DBE3-44C4-8678-C53D7E20E258}" type="presParOf" srcId="{06BA4DB3-4D4B-4A30-972E-D6FC68599637}" destId="{4E7B859A-C2E4-40A2-8385-6AEB9A762235}" srcOrd="1" destOrd="0" presId="urn:microsoft.com/office/officeart/2005/8/layout/orgChart1"/>
    <dgm:cxn modelId="{875ECC4C-4DA0-4509-AF01-4C9BEE4CF2EF}" type="presParOf" srcId="{4E7B859A-C2E4-40A2-8385-6AEB9A762235}" destId="{2DD6C5BD-2A19-405A-8800-4A61CAFF3DD6}" srcOrd="0" destOrd="0" presId="urn:microsoft.com/office/officeart/2005/8/layout/orgChart1"/>
    <dgm:cxn modelId="{C32E4B39-48DD-4F05-9818-B3C580E5FB13}" type="presParOf" srcId="{2DD6C5BD-2A19-405A-8800-4A61CAFF3DD6}" destId="{E2B44582-E573-44A7-A498-556124F04381}" srcOrd="0" destOrd="0" presId="urn:microsoft.com/office/officeart/2005/8/layout/orgChart1"/>
    <dgm:cxn modelId="{1EEB00C6-9C59-44D3-895C-F5672B290C4F}" type="presParOf" srcId="{2DD6C5BD-2A19-405A-8800-4A61CAFF3DD6}" destId="{F410ED1A-3A25-421F-861C-E95BC01097F2}" srcOrd="1" destOrd="0" presId="urn:microsoft.com/office/officeart/2005/8/layout/orgChart1"/>
    <dgm:cxn modelId="{4BC2C8B9-7F94-4220-A19C-6484D72C5A43}" type="presParOf" srcId="{4E7B859A-C2E4-40A2-8385-6AEB9A762235}" destId="{4225F4A3-BEE5-4B85-BC21-63CF7F2C242B}" srcOrd="1" destOrd="0" presId="urn:microsoft.com/office/officeart/2005/8/layout/orgChart1"/>
    <dgm:cxn modelId="{8577E2A4-B293-4172-92D7-91601B9F8FD0}" type="presParOf" srcId="{4225F4A3-BEE5-4B85-BC21-63CF7F2C242B}" destId="{B253BFD3-CF9E-49A9-B760-8B18F4E90EA5}" srcOrd="0" destOrd="0" presId="urn:microsoft.com/office/officeart/2005/8/layout/orgChart1"/>
    <dgm:cxn modelId="{53E99C7A-D9D0-44F8-AC63-78958FF74867}" type="presParOf" srcId="{4225F4A3-BEE5-4B85-BC21-63CF7F2C242B}" destId="{C0FA8B38-957E-47AE-A39B-79C17DD4B626}" srcOrd="1" destOrd="0" presId="urn:microsoft.com/office/officeart/2005/8/layout/orgChart1"/>
    <dgm:cxn modelId="{BDD8068A-7541-4E91-A57F-077767A26A7D}" type="presParOf" srcId="{C0FA8B38-957E-47AE-A39B-79C17DD4B626}" destId="{0E8D34EF-0C7A-4101-98EE-592B0B2EB5D1}" srcOrd="0" destOrd="0" presId="urn:microsoft.com/office/officeart/2005/8/layout/orgChart1"/>
    <dgm:cxn modelId="{19A2FC79-4FDF-403E-8CF6-EC59AA327301}" type="presParOf" srcId="{0E8D34EF-0C7A-4101-98EE-592B0B2EB5D1}" destId="{F3421698-3FCB-4A24-BC9A-305B4660FAE5}" srcOrd="0" destOrd="0" presId="urn:microsoft.com/office/officeart/2005/8/layout/orgChart1"/>
    <dgm:cxn modelId="{4F25133B-329D-4DA4-B897-F88322523949}" type="presParOf" srcId="{0E8D34EF-0C7A-4101-98EE-592B0B2EB5D1}" destId="{5F66F8D2-C675-4D72-9C01-F1875BEEA9A8}" srcOrd="1" destOrd="0" presId="urn:microsoft.com/office/officeart/2005/8/layout/orgChart1"/>
    <dgm:cxn modelId="{829C6E09-00E4-4F36-9CE5-16C581CD27A0}" type="presParOf" srcId="{C0FA8B38-957E-47AE-A39B-79C17DD4B626}" destId="{C8B86BDB-7C29-48CF-B063-9A5E552F25B6}" srcOrd="1" destOrd="0" presId="urn:microsoft.com/office/officeart/2005/8/layout/orgChart1"/>
    <dgm:cxn modelId="{15FCC35B-8F7E-49B5-92A0-94B7166A71AD}" type="presParOf" srcId="{C8B86BDB-7C29-48CF-B063-9A5E552F25B6}" destId="{37C79C6B-4832-4116-A0C9-293CFD126971}" srcOrd="0" destOrd="0" presId="urn:microsoft.com/office/officeart/2005/8/layout/orgChart1"/>
    <dgm:cxn modelId="{B65B93CE-F2C6-4976-8951-849ABEF66EE6}" type="presParOf" srcId="{C8B86BDB-7C29-48CF-B063-9A5E552F25B6}" destId="{AC6EB98E-6858-44C3-A8EC-E853A0D267C1}" srcOrd="1" destOrd="0" presId="urn:microsoft.com/office/officeart/2005/8/layout/orgChart1"/>
    <dgm:cxn modelId="{D10A3337-CEED-451B-9D52-93D8ED2A5690}" type="presParOf" srcId="{AC6EB98E-6858-44C3-A8EC-E853A0D267C1}" destId="{A94B7EDE-0B08-4661-AE3D-A94EE55518A8}" srcOrd="0" destOrd="0" presId="urn:microsoft.com/office/officeart/2005/8/layout/orgChart1"/>
    <dgm:cxn modelId="{8A2D2B4D-00F2-4FFA-AD8F-FF856D88AF8D}" type="presParOf" srcId="{A94B7EDE-0B08-4661-AE3D-A94EE55518A8}" destId="{AE51D786-416D-4FE2-A896-2E6B2EC1A36C}" srcOrd="0" destOrd="0" presId="urn:microsoft.com/office/officeart/2005/8/layout/orgChart1"/>
    <dgm:cxn modelId="{86244280-D97C-40D8-B49F-646A74D9838E}" type="presParOf" srcId="{A94B7EDE-0B08-4661-AE3D-A94EE55518A8}" destId="{21FE1703-98AE-4562-84C7-191FAE70F02D}" srcOrd="1" destOrd="0" presId="urn:microsoft.com/office/officeart/2005/8/layout/orgChart1"/>
    <dgm:cxn modelId="{6E94FCC7-6BB4-4FCA-A9B7-FBCCC7CBEFF5}" type="presParOf" srcId="{AC6EB98E-6858-44C3-A8EC-E853A0D267C1}" destId="{7A38F148-0F2E-4C49-8997-4EAABDD814FE}" srcOrd="1" destOrd="0" presId="urn:microsoft.com/office/officeart/2005/8/layout/orgChart1"/>
    <dgm:cxn modelId="{8E9B84EA-A39F-4491-B20D-313D81598DE2}" type="presParOf" srcId="{7A38F148-0F2E-4C49-8997-4EAABDD814FE}" destId="{79C5A152-B2D5-4B97-BC49-0EDC9251F4E7}" srcOrd="0" destOrd="0" presId="urn:microsoft.com/office/officeart/2005/8/layout/orgChart1"/>
    <dgm:cxn modelId="{8E08FE16-44E9-498B-B32F-F8CE21D2F59B}" type="presParOf" srcId="{7A38F148-0F2E-4C49-8997-4EAABDD814FE}" destId="{AE2AF0CD-662D-40F9-897E-CCE6597638E1}" srcOrd="1" destOrd="0" presId="urn:microsoft.com/office/officeart/2005/8/layout/orgChart1"/>
    <dgm:cxn modelId="{AA77D979-21B3-4312-A04C-41826F92E2DD}" type="presParOf" srcId="{AE2AF0CD-662D-40F9-897E-CCE6597638E1}" destId="{A67F2B64-6D00-4ADD-A8D2-69544BDB172C}" srcOrd="0" destOrd="0" presId="urn:microsoft.com/office/officeart/2005/8/layout/orgChart1"/>
    <dgm:cxn modelId="{FE3F703B-0146-4343-970D-6DFA361C0B39}" type="presParOf" srcId="{A67F2B64-6D00-4ADD-A8D2-69544BDB172C}" destId="{2607E793-7341-4ADC-8932-92614285DA34}" srcOrd="0" destOrd="0" presId="urn:microsoft.com/office/officeart/2005/8/layout/orgChart1"/>
    <dgm:cxn modelId="{B012BF23-2065-4D01-A68C-5BDBCAB5F424}" type="presParOf" srcId="{A67F2B64-6D00-4ADD-A8D2-69544BDB172C}" destId="{2C335F2E-8783-44A6-AF5D-75311C32AD02}" srcOrd="1" destOrd="0" presId="urn:microsoft.com/office/officeart/2005/8/layout/orgChart1"/>
    <dgm:cxn modelId="{ECC71F98-5D5F-49BB-8A15-845B02C5BBEC}" type="presParOf" srcId="{AE2AF0CD-662D-40F9-897E-CCE6597638E1}" destId="{BE6F7927-95A6-48B2-8E0A-EAB00BA51160}" srcOrd="1" destOrd="0" presId="urn:microsoft.com/office/officeart/2005/8/layout/orgChart1"/>
    <dgm:cxn modelId="{15C4FAB9-169B-4A6F-A00D-38D048101206}" type="presParOf" srcId="{AE2AF0CD-662D-40F9-897E-CCE6597638E1}" destId="{46C1871C-7884-4209-A17D-279D213EFC64}" srcOrd="2" destOrd="0" presId="urn:microsoft.com/office/officeart/2005/8/layout/orgChart1"/>
    <dgm:cxn modelId="{D4C0DDF9-5559-413C-8317-65FB4BD74C88}" type="presParOf" srcId="{7A38F148-0F2E-4C49-8997-4EAABDD814FE}" destId="{D1A5D823-C326-43D2-B127-1494048A116E}" srcOrd="2" destOrd="0" presId="urn:microsoft.com/office/officeart/2005/8/layout/orgChart1"/>
    <dgm:cxn modelId="{8D96EA17-C29B-43F7-B098-FE2AACDA4AF5}" type="presParOf" srcId="{7A38F148-0F2E-4C49-8997-4EAABDD814FE}" destId="{D653AA5E-FF05-4223-B15C-EB5E6463A664}" srcOrd="3" destOrd="0" presId="urn:microsoft.com/office/officeart/2005/8/layout/orgChart1"/>
    <dgm:cxn modelId="{2B1CECD8-C984-43A2-BEF8-85B4DE1685EE}" type="presParOf" srcId="{D653AA5E-FF05-4223-B15C-EB5E6463A664}" destId="{4DA4804B-6203-48EF-9655-E18B959B7709}" srcOrd="0" destOrd="0" presId="urn:microsoft.com/office/officeart/2005/8/layout/orgChart1"/>
    <dgm:cxn modelId="{3E76269C-C132-4D50-9868-FC8071B63FA2}" type="presParOf" srcId="{4DA4804B-6203-48EF-9655-E18B959B7709}" destId="{E9E9463D-805D-4093-8B9D-0F632A086265}" srcOrd="0" destOrd="0" presId="urn:microsoft.com/office/officeart/2005/8/layout/orgChart1"/>
    <dgm:cxn modelId="{2338F782-48AC-42AC-B062-E99F6D757B14}" type="presParOf" srcId="{4DA4804B-6203-48EF-9655-E18B959B7709}" destId="{8E36745E-FD52-4E56-A7B9-E7CE0CA30759}" srcOrd="1" destOrd="0" presId="urn:microsoft.com/office/officeart/2005/8/layout/orgChart1"/>
    <dgm:cxn modelId="{8F735794-F0E9-4441-A79F-57F7283D8F5B}" type="presParOf" srcId="{D653AA5E-FF05-4223-B15C-EB5E6463A664}" destId="{739829CC-7E3B-4CB1-B2D1-76A26B8652A3}" srcOrd="1" destOrd="0" presId="urn:microsoft.com/office/officeart/2005/8/layout/orgChart1"/>
    <dgm:cxn modelId="{4E5223FC-1B04-42B9-AFD6-2E018FF4AC3A}" type="presParOf" srcId="{739829CC-7E3B-4CB1-B2D1-76A26B8652A3}" destId="{BAE44115-0F98-42E7-A24D-2E75D0790599}" srcOrd="0" destOrd="0" presId="urn:microsoft.com/office/officeart/2005/8/layout/orgChart1"/>
    <dgm:cxn modelId="{3E179942-6F31-4962-903D-DEF619B36D72}" type="presParOf" srcId="{739829CC-7E3B-4CB1-B2D1-76A26B8652A3}" destId="{71B99880-7D15-406D-8728-81FA8B305DF6}" srcOrd="1" destOrd="0" presId="urn:microsoft.com/office/officeart/2005/8/layout/orgChart1"/>
    <dgm:cxn modelId="{34ABA56B-2058-490D-BB97-35BCB2A476C9}" type="presParOf" srcId="{71B99880-7D15-406D-8728-81FA8B305DF6}" destId="{1A700AD9-77D2-44A5-A687-E862B0C2EC4A}" srcOrd="0" destOrd="0" presId="urn:microsoft.com/office/officeart/2005/8/layout/orgChart1"/>
    <dgm:cxn modelId="{28F6C8AE-7351-4C01-B73B-5C9C852CBB1F}" type="presParOf" srcId="{1A700AD9-77D2-44A5-A687-E862B0C2EC4A}" destId="{F7179C75-D77B-4FDA-94A5-D2A8DD2C8338}" srcOrd="0" destOrd="0" presId="urn:microsoft.com/office/officeart/2005/8/layout/orgChart1"/>
    <dgm:cxn modelId="{FCE307E7-0C43-4536-8725-1395DA5924B5}" type="presParOf" srcId="{1A700AD9-77D2-44A5-A687-E862B0C2EC4A}" destId="{DA08C4BC-2EB7-42A0-A23D-489B075EB6CC}" srcOrd="1" destOrd="0" presId="urn:microsoft.com/office/officeart/2005/8/layout/orgChart1"/>
    <dgm:cxn modelId="{A797FCDA-FBB5-4FB5-9782-A6FC41341980}" type="presParOf" srcId="{71B99880-7D15-406D-8728-81FA8B305DF6}" destId="{555DA56B-EE0C-480C-9A13-0840BC502F19}" srcOrd="1" destOrd="0" presId="urn:microsoft.com/office/officeart/2005/8/layout/orgChart1"/>
    <dgm:cxn modelId="{E553B354-C88F-4551-94FE-2621E009105B}" type="presParOf" srcId="{71B99880-7D15-406D-8728-81FA8B305DF6}" destId="{28A6C275-0383-42D1-82B1-398A0A57B2F6}" srcOrd="2" destOrd="0" presId="urn:microsoft.com/office/officeart/2005/8/layout/orgChart1"/>
    <dgm:cxn modelId="{2593EC04-0520-4001-B424-1DDA4DD59182}" type="presParOf" srcId="{739829CC-7E3B-4CB1-B2D1-76A26B8652A3}" destId="{4D95B488-6F2A-4B92-B776-27FF634049E3}" srcOrd="2" destOrd="0" presId="urn:microsoft.com/office/officeart/2005/8/layout/orgChart1"/>
    <dgm:cxn modelId="{D172C967-44DC-44FC-9B05-4345035A7A26}" type="presParOf" srcId="{739829CC-7E3B-4CB1-B2D1-76A26B8652A3}" destId="{E7AFFE06-8144-4F63-B501-D5C7380D36F5}" srcOrd="3" destOrd="0" presId="urn:microsoft.com/office/officeart/2005/8/layout/orgChart1"/>
    <dgm:cxn modelId="{D20428CF-18EF-49B5-875E-3467916D1C73}" type="presParOf" srcId="{E7AFFE06-8144-4F63-B501-D5C7380D36F5}" destId="{F2BC7C99-6472-486A-AECF-9029E7881327}" srcOrd="0" destOrd="0" presId="urn:microsoft.com/office/officeart/2005/8/layout/orgChart1"/>
    <dgm:cxn modelId="{8B570132-5FA1-4FAE-88B6-C33D2BA8358B}" type="presParOf" srcId="{F2BC7C99-6472-486A-AECF-9029E7881327}" destId="{6C2D25CC-7B35-4707-B26D-89C969531905}" srcOrd="0" destOrd="0" presId="urn:microsoft.com/office/officeart/2005/8/layout/orgChart1"/>
    <dgm:cxn modelId="{61809A09-29A0-43FB-8959-9616FF0EDF19}" type="presParOf" srcId="{F2BC7C99-6472-486A-AECF-9029E7881327}" destId="{00819DE0-D38B-4BCD-A6C8-22CD43F693A6}" srcOrd="1" destOrd="0" presId="urn:microsoft.com/office/officeart/2005/8/layout/orgChart1"/>
    <dgm:cxn modelId="{2200A2FC-F4CE-46C8-B00A-7E3A42C906E5}" type="presParOf" srcId="{E7AFFE06-8144-4F63-B501-D5C7380D36F5}" destId="{0C69F058-52EB-45E1-96BA-FC453C385EFA}" srcOrd="1" destOrd="0" presId="urn:microsoft.com/office/officeart/2005/8/layout/orgChart1"/>
    <dgm:cxn modelId="{70A5B97B-A37D-4BA7-805E-9768D3AD6112}" type="presParOf" srcId="{E7AFFE06-8144-4F63-B501-D5C7380D36F5}" destId="{C09D2974-3E0B-463D-98B9-28711C2FEF1E}" srcOrd="2" destOrd="0" presId="urn:microsoft.com/office/officeart/2005/8/layout/orgChart1"/>
    <dgm:cxn modelId="{5E1D70DF-5D58-4565-BFDA-35093695C72D}" type="presParOf" srcId="{739829CC-7E3B-4CB1-B2D1-76A26B8652A3}" destId="{C913E0F3-226F-428A-863F-79716EA8403D}" srcOrd="4" destOrd="0" presId="urn:microsoft.com/office/officeart/2005/8/layout/orgChart1"/>
    <dgm:cxn modelId="{4A6EFB25-5E33-40A5-9D70-FC86839E2A32}" type="presParOf" srcId="{739829CC-7E3B-4CB1-B2D1-76A26B8652A3}" destId="{AE9AD049-7BBA-418B-BDEB-D036D94184C8}" srcOrd="5" destOrd="0" presId="urn:microsoft.com/office/officeart/2005/8/layout/orgChart1"/>
    <dgm:cxn modelId="{0F235D65-8BAF-4C6B-BB01-65010A054DA3}" type="presParOf" srcId="{AE9AD049-7BBA-418B-BDEB-D036D94184C8}" destId="{B6FEF258-1A82-4C93-A308-2BD0BF9A4E14}" srcOrd="0" destOrd="0" presId="urn:microsoft.com/office/officeart/2005/8/layout/orgChart1"/>
    <dgm:cxn modelId="{76782B7B-38D6-4407-B2D6-DBADD5A8C612}" type="presParOf" srcId="{B6FEF258-1A82-4C93-A308-2BD0BF9A4E14}" destId="{142C5235-F4C4-47CA-8C23-F4A5E81D49D4}" srcOrd="0" destOrd="0" presId="urn:microsoft.com/office/officeart/2005/8/layout/orgChart1"/>
    <dgm:cxn modelId="{95B71648-B6B3-4439-8E46-73AF9AEA91A5}" type="presParOf" srcId="{B6FEF258-1A82-4C93-A308-2BD0BF9A4E14}" destId="{50A8FD00-3555-464B-9D0A-F135F9762D91}" srcOrd="1" destOrd="0" presId="urn:microsoft.com/office/officeart/2005/8/layout/orgChart1"/>
    <dgm:cxn modelId="{8B82A6F8-C8BF-45D9-BE3D-1B240F934F2B}" type="presParOf" srcId="{AE9AD049-7BBA-418B-BDEB-D036D94184C8}" destId="{91D0A00F-C4A4-45EF-B4CF-76266EB874B5}" srcOrd="1" destOrd="0" presId="urn:microsoft.com/office/officeart/2005/8/layout/orgChart1"/>
    <dgm:cxn modelId="{3C58A478-2E26-460C-94A7-DDAEA40DAAA1}" type="presParOf" srcId="{AE9AD049-7BBA-418B-BDEB-D036D94184C8}" destId="{38D05201-7C60-4B4E-AA85-2C4523629ED4}" srcOrd="2" destOrd="0" presId="urn:microsoft.com/office/officeart/2005/8/layout/orgChart1"/>
    <dgm:cxn modelId="{5D8BF19D-EEB8-4F58-88EA-225DF5A22479}" type="presParOf" srcId="{D653AA5E-FF05-4223-B15C-EB5E6463A664}" destId="{6F0124C8-A1C5-45F6-B487-DF5CA7697224}" srcOrd="2" destOrd="0" presId="urn:microsoft.com/office/officeart/2005/8/layout/orgChart1"/>
    <dgm:cxn modelId="{D5C2AEA3-8A5B-4099-80DF-BF2B8159F661}" type="presParOf" srcId="{7A38F148-0F2E-4C49-8997-4EAABDD814FE}" destId="{4E1FD5C5-FBCC-4E85-96BF-D3A52CF5E61F}" srcOrd="4" destOrd="0" presId="urn:microsoft.com/office/officeart/2005/8/layout/orgChart1"/>
    <dgm:cxn modelId="{A2CF3FA5-E78D-42AD-9C70-8019026A6124}" type="presParOf" srcId="{7A38F148-0F2E-4C49-8997-4EAABDD814FE}" destId="{CCB01825-83E1-4745-80CE-D64FE6C3184D}" srcOrd="5" destOrd="0" presId="urn:microsoft.com/office/officeart/2005/8/layout/orgChart1"/>
    <dgm:cxn modelId="{F92B37EA-3EEA-43BA-AE4F-2D1515BADE2E}" type="presParOf" srcId="{CCB01825-83E1-4745-80CE-D64FE6C3184D}" destId="{DD69F2D9-3C68-4516-92BD-3299991B66F7}" srcOrd="0" destOrd="0" presId="urn:microsoft.com/office/officeart/2005/8/layout/orgChart1"/>
    <dgm:cxn modelId="{B264D6AE-29E3-4060-861A-34CD93085901}" type="presParOf" srcId="{DD69F2D9-3C68-4516-92BD-3299991B66F7}" destId="{C654A005-90ED-4892-96A5-9DFF14928711}" srcOrd="0" destOrd="0" presId="urn:microsoft.com/office/officeart/2005/8/layout/orgChart1"/>
    <dgm:cxn modelId="{AD35A25C-5A5D-450B-BC3D-36141D6BA76F}" type="presParOf" srcId="{DD69F2D9-3C68-4516-92BD-3299991B66F7}" destId="{EA5D8EAC-08FA-4D4B-A7CA-1560246032A5}" srcOrd="1" destOrd="0" presId="urn:microsoft.com/office/officeart/2005/8/layout/orgChart1"/>
    <dgm:cxn modelId="{E6E5335A-FF48-4374-8F07-A4ED9D072981}" type="presParOf" srcId="{CCB01825-83E1-4745-80CE-D64FE6C3184D}" destId="{9671EAA2-D8A7-4185-8856-E44BA94F07D0}" srcOrd="1" destOrd="0" presId="urn:microsoft.com/office/officeart/2005/8/layout/orgChart1"/>
    <dgm:cxn modelId="{058303C3-7682-4BD7-A84C-DB5992443F64}" type="presParOf" srcId="{9671EAA2-D8A7-4185-8856-E44BA94F07D0}" destId="{494A938D-A927-46DC-889D-305AF8C27E44}" srcOrd="0" destOrd="0" presId="urn:microsoft.com/office/officeart/2005/8/layout/orgChart1"/>
    <dgm:cxn modelId="{CD811A0F-197D-4CA0-9AB7-6D568B7871FA}" type="presParOf" srcId="{9671EAA2-D8A7-4185-8856-E44BA94F07D0}" destId="{F2F1FB4C-C3D8-41F7-9B55-F0519CC02BA8}" srcOrd="1" destOrd="0" presId="urn:microsoft.com/office/officeart/2005/8/layout/orgChart1"/>
    <dgm:cxn modelId="{C6795E90-F644-44A5-A6C9-CE4C62C43347}" type="presParOf" srcId="{F2F1FB4C-C3D8-41F7-9B55-F0519CC02BA8}" destId="{56CAA0A3-5976-4AC5-8F4F-F02CF9E51438}" srcOrd="0" destOrd="0" presId="urn:microsoft.com/office/officeart/2005/8/layout/orgChart1"/>
    <dgm:cxn modelId="{7E827052-F16D-4A9B-81B7-379262238088}" type="presParOf" srcId="{56CAA0A3-5976-4AC5-8F4F-F02CF9E51438}" destId="{FFD34792-A488-4D5A-A55F-7B119F4F612F}" srcOrd="0" destOrd="0" presId="urn:microsoft.com/office/officeart/2005/8/layout/orgChart1"/>
    <dgm:cxn modelId="{C39F7F63-E81A-4945-B966-11C19BBE45C5}" type="presParOf" srcId="{56CAA0A3-5976-4AC5-8F4F-F02CF9E51438}" destId="{36A871C5-C685-4E66-85EE-B34D8ED9A0C8}" srcOrd="1" destOrd="0" presId="urn:microsoft.com/office/officeart/2005/8/layout/orgChart1"/>
    <dgm:cxn modelId="{8F5E866F-8987-4FEC-9A83-C3D9A4E476FC}" type="presParOf" srcId="{F2F1FB4C-C3D8-41F7-9B55-F0519CC02BA8}" destId="{B6DBCA0E-E4E4-4685-8232-C212FFCFBB24}" srcOrd="1" destOrd="0" presId="urn:microsoft.com/office/officeart/2005/8/layout/orgChart1"/>
    <dgm:cxn modelId="{F383E7FB-9C40-4543-BED9-EF1A970DDCE0}" type="presParOf" srcId="{F2F1FB4C-C3D8-41F7-9B55-F0519CC02BA8}" destId="{CB9EE4D4-8AED-4DA4-8F51-1A30A4EC940D}" srcOrd="2" destOrd="0" presId="urn:microsoft.com/office/officeart/2005/8/layout/orgChart1"/>
    <dgm:cxn modelId="{3E6447AD-B0B5-4D02-8B7C-0202A04D459D}" type="presParOf" srcId="{CCB01825-83E1-4745-80CE-D64FE6C3184D}" destId="{0FC4B4DE-CFDF-458B-ADE4-F3E455777976}" srcOrd="2" destOrd="0" presId="urn:microsoft.com/office/officeart/2005/8/layout/orgChart1"/>
    <dgm:cxn modelId="{00B1EE7A-2CF0-484B-B928-EE32CB4D257D}" type="presParOf" srcId="{7A38F148-0F2E-4C49-8997-4EAABDD814FE}" destId="{05453B67-3F3F-4F8C-9D67-4BEC3CD7B323}" srcOrd="6" destOrd="0" presId="urn:microsoft.com/office/officeart/2005/8/layout/orgChart1"/>
    <dgm:cxn modelId="{76215F90-BAC5-4FA6-9632-7683EC1F739F}" type="presParOf" srcId="{7A38F148-0F2E-4C49-8997-4EAABDD814FE}" destId="{2B6C3CE6-F679-4AB2-AC91-0946DB2AE955}" srcOrd="7" destOrd="0" presId="urn:microsoft.com/office/officeart/2005/8/layout/orgChart1"/>
    <dgm:cxn modelId="{AEF759BE-B76F-490E-B0BD-5893BF7E3745}" type="presParOf" srcId="{2B6C3CE6-F679-4AB2-AC91-0946DB2AE955}" destId="{0E8D4EF4-D0F8-4115-8500-999CE1216677}" srcOrd="0" destOrd="0" presId="urn:microsoft.com/office/officeart/2005/8/layout/orgChart1"/>
    <dgm:cxn modelId="{9952212D-641B-4440-A750-407AA127F068}" type="presParOf" srcId="{0E8D4EF4-D0F8-4115-8500-999CE1216677}" destId="{375FCB6B-7E4E-4469-8E87-3A3DC3780AF2}" srcOrd="0" destOrd="0" presId="urn:microsoft.com/office/officeart/2005/8/layout/orgChart1"/>
    <dgm:cxn modelId="{8CCB8174-2561-46A0-9093-7631F74B0A36}" type="presParOf" srcId="{0E8D4EF4-D0F8-4115-8500-999CE1216677}" destId="{832FDFD7-087B-4749-97F5-0D96F62C1A96}" srcOrd="1" destOrd="0" presId="urn:microsoft.com/office/officeart/2005/8/layout/orgChart1"/>
    <dgm:cxn modelId="{CE948473-B8E0-482E-A62F-E8AB7C8D64CC}" type="presParOf" srcId="{2B6C3CE6-F679-4AB2-AC91-0946DB2AE955}" destId="{4F0B128D-AE3A-4DFF-A7DE-6C381CCD221D}" srcOrd="1" destOrd="0" presId="urn:microsoft.com/office/officeart/2005/8/layout/orgChart1"/>
    <dgm:cxn modelId="{B8E18002-6674-47F3-8B73-FFC64EFE634C}" type="presParOf" srcId="{4F0B128D-AE3A-4DFF-A7DE-6C381CCD221D}" destId="{F525EFA9-57E1-4489-83AC-1B1EAF83507C}" srcOrd="0" destOrd="0" presId="urn:microsoft.com/office/officeart/2005/8/layout/orgChart1"/>
    <dgm:cxn modelId="{C82EFBEF-ED10-4509-BCB0-AB4A43668435}" type="presParOf" srcId="{4F0B128D-AE3A-4DFF-A7DE-6C381CCD221D}" destId="{4C10C885-9BF6-48BA-BF3C-4C0C8F0F7BCE}" srcOrd="1" destOrd="0" presId="urn:microsoft.com/office/officeart/2005/8/layout/orgChart1"/>
    <dgm:cxn modelId="{7E0DCCCB-7DFB-4510-8BE5-35A788EBE91B}" type="presParOf" srcId="{4C10C885-9BF6-48BA-BF3C-4C0C8F0F7BCE}" destId="{FBEB6BD6-64B7-4D4A-925C-79F134180DA7}" srcOrd="0" destOrd="0" presId="urn:microsoft.com/office/officeart/2005/8/layout/orgChart1"/>
    <dgm:cxn modelId="{5985E121-BBD4-41DC-B844-D89088D8B700}" type="presParOf" srcId="{FBEB6BD6-64B7-4D4A-925C-79F134180DA7}" destId="{1360C086-3DD6-46C3-A407-FF2A6A720B9D}" srcOrd="0" destOrd="0" presId="urn:microsoft.com/office/officeart/2005/8/layout/orgChart1"/>
    <dgm:cxn modelId="{C04EE409-E51F-41FD-909D-39CABB2CC2D2}" type="presParOf" srcId="{FBEB6BD6-64B7-4D4A-925C-79F134180DA7}" destId="{6B0E5F35-9BEC-4F75-87CB-6880A812B1D0}" srcOrd="1" destOrd="0" presId="urn:microsoft.com/office/officeart/2005/8/layout/orgChart1"/>
    <dgm:cxn modelId="{75D04636-E41A-4807-90D3-5CCEA1406157}" type="presParOf" srcId="{4C10C885-9BF6-48BA-BF3C-4C0C8F0F7BCE}" destId="{6FCD4C86-3AD4-49E5-A659-C6F97B48EFB8}" srcOrd="1" destOrd="0" presId="urn:microsoft.com/office/officeart/2005/8/layout/orgChart1"/>
    <dgm:cxn modelId="{6E14BCE8-8A7E-4412-9DE1-3EC155F1542A}" type="presParOf" srcId="{4C10C885-9BF6-48BA-BF3C-4C0C8F0F7BCE}" destId="{141C5663-76E3-4528-ABE1-E8A1214CC8A7}" srcOrd="2" destOrd="0" presId="urn:microsoft.com/office/officeart/2005/8/layout/orgChart1"/>
    <dgm:cxn modelId="{E9A80594-8172-4F85-9A3B-E83212E64D28}" type="presParOf" srcId="{2B6C3CE6-F679-4AB2-AC91-0946DB2AE955}" destId="{E04375D9-8CCA-44DC-A104-E30495CEC522}" srcOrd="2" destOrd="0" presId="urn:microsoft.com/office/officeart/2005/8/layout/orgChart1"/>
    <dgm:cxn modelId="{1FC88463-F5B8-4A4E-8CCA-3CEC2C57A9CA}" type="presParOf" srcId="{AC6EB98E-6858-44C3-A8EC-E853A0D267C1}" destId="{F95D2310-B10B-410A-9ECE-F02C312BA89E}" srcOrd="2" destOrd="0" presId="urn:microsoft.com/office/officeart/2005/8/layout/orgChart1"/>
    <dgm:cxn modelId="{787070E4-4A14-4CAA-8A8C-0D8620B90552}" type="presParOf" srcId="{C0FA8B38-957E-47AE-A39B-79C17DD4B626}" destId="{7BE245EB-0A2D-482C-B304-2D056FD5F712}" srcOrd="2" destOrd="0" presId="urn:microsoft.com/office/officeart/2005/8/layout/orgChart1"/>
    <dgm:cxn modelId="{5B270A9C-4972-4471-A650-9186FA280856}" type="presParOf" srcId="{4E7B859A-C2E4-40A2-8385-6AEB9A762235}" destId="{E8B94927-6421-4711-8A5A-DD0CDEE9ACC3}" srcOrd="2" destOrd="0" presId="urn:microsoft.com/office/officeart/2005/8/layout/orgChart1"/>
    <dgm:cxn modelId="{71BB8DCF-F812-4DBF-8027-592F1C59CC77}" type="presParOf" srcId="{1D4722BC-73F9-4AC7-9CF9-366E5CE7DA24}" destId="{0E122DB5-0106-4336-AD8F-192F22D00A6F}" srcOrd="2" destOrd="0" presId="urn:microsoft.com/office/officeart/2005/8/layout/orgChart1"/>
    <dgm:cxn modelId="{7D7E6CC8-3D35-485B-9F99-0A9C05D9DDC8}" type="presParOf" srcId="{99348F90-9EDC-4008-97C3-53BE2AD20EAB}" destId="{F92A6F42-6C74-4FC6-9B44-25C6857E3EBE}" srcOrd="2" destOrd="0" presId="urn:microsoft.com/office/officeart/2005/8/layout/orgChart1"/>
    <dgm:cxn modelId="{285A9B58-6AF3-4871-83FE-3EFB876A7186}" type="presParOf" srcId="{C3D81853-AD0E-460E-BE9B-590DEF93AB67}" destId="{06CC67DF-83F5-4DE2-8FA8-9B89F516C09E}"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238C4-4E85-4771-AD8D-8CD496B24084}" type="doc">
      <dgm:prSet loTypeId="urn:microsoft.com/office/officeart/2005/8/layout/orgChart1" loCatId="hierarchy" qsTypeId="urn:microsoft.com/office/officeart/2005/8/quickstyle/simple1" qsCatId="simple" csTypeId="urn:microsoft.com/office/officeart/2005/8/colors/accent1_2" csCatId="accent1"/>
      <dgm:spPr/>
    </dgm:pt>
    <dgm:pt modelId="{2F118695-9973-42DF-BD98-2CA79B9A07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ΟΞΕΙΑ ΚΟΙΛΙΑ</a:t>
          </a:r>
        </a:p>
      </dgm:t>
    </dgm:pt>
    <dgm:pt modelId="{E2EA30C7-63CE-45B1-AF4B-63DBCD8F55D6}" type="parTrans" cxnId="{9B114316-F626-4625-BAC4-CD4EA7D2035D}">
      <dgm:prSet/>
      <dgm:spPr/>
    </dgm:pt>
    <dgm:pt modelId="{1F08F710-3402-43B9-B64E-1591B81FE763}" type="sibTrans" cxnId="{9B114316-F626-4625-BAC4-CD4EA7D2035D}">
      <dgm:prSet/>
      <dgm:spPr/>
    </dgm:pt>
    <dgm:pt modelId="{0E3883B9-5164-4BCF-89EF-AC57348C12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ΙΣΤΟΡΙΚΟ</a:t>
          </a:r>
        </a:p>
      </dgm:t>
    </dgm:pt>
    <dgm:pt modelId="{534F63EF-8B59-4BCE-9096-EF9C4232C7E0}" type="parTrans" cxnId="{110BD789-BAFF-4A7F-A4F5-135F21F28E87}">
      <dgm:prSet/>
      <dgm:spPr/>
    </dgm:pt>
    <dgm:pt modelId="{A8640AFA-0A1A-4DEF-B64D-1AE163717F39}" type="sibTrans" cxnId="{110BD789-BAFF-4A7F-A4F5-135F21F28E87}">
      <dgm:prSet/>
      <dgm:spPr/>
    </dgm:pt>
    <dgm:pt modelId="{97E95E8A-8F05-4B9B-8DF7-816C27C65D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ΑΡΧΙΚΗ ΔΙΑΓΝΩΣΗ</a:t>
          </a:r>
        </a:p>
      </dgm:t>
    </dgm:pt>
    <dgm:pt modelId="{A7C17593-4693-49EC-8D32-30570C95F94B}" type="parTrans" cxnId="{3FFE35DD-CAC0-4526-B2C6-FB2377BA2C7A}">
      <dgm:prSet/>
      <dgm:spPr/>
    </dgm:pt>
    <dgm:pt modelId="{86F338C4-3CCC-4178-92D5-E77912C86EB7}" type="sibTrans" cxnId="{3FFE35DD-CAC0-4526-B2C6-FB2377BA2C7A}">
      <dgm:prSet/>
      <dgm:spPr/>
    </dgm:pt>
    <dgm:pt modelId="{DDE66068-BFE3-4615-A0E5-9115F21CEB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ΦΥΣΙΚΗ ΕΞΕΤΑΣΗ</a:t>
          </a:r>
        </a:p>
      </dgm:t>
    </dgm:pt>
    <dgm:pt modelId="{D1692DD7-835B-4749-B16D-09DE8743815F}" type="parTrans" cxnId="{745235C6-F9A3-4183-A79B-58CDAD9FABA1}">
      <dgm:prSet/>
      <dgm:spPr/>
    </dgm:pt>
    <dgm:pt modelId="{C15549E7-F5EB-4CCC-9F88-3C6735E59ED1}" type="sibTrans" cxnId="{745235C6-F9A3-4183-A79B-58CDAD9FABA1}">
      <dgm:prSet/>
      <dgm:spPr/>
    </dgm:pt>
    <dgm:pt modelId="{B4B500E9-6C21-4EB3-B6DC-79D1EA60F5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ΠΑΡΑΚΛΙΝΙΚΕΣ</a:t>
          </a:r>
        </a:p>
      </dgm:t>
    </dgm:pt>
    <dgm:pt modelId="{EBD0B304-61C1-46D4-A678-68D5C428715D}" type="parTrans" cxnId="{A7D794A0-2665-4C17-B3AC-A8644EDDE735}">
      <dgm:prSet/>
      <dgm:spPr/>
    </dgm:pt>
    <dgm:pt modelId="{E5AE5E6E-646B-4749-A26B-C0FC8856D7F4}" type="sibTrans" cxnId="{A7D794A0-2665-4C17-B3AC-A8644EDDE735}">
      <dgm:prSet/>
      <dgm:spPr/>
    </dgm:pt>
    <dgm:pt modelId="{80FF8310-7BD9-4350-A50C-731E7254CB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ΔΙΑΓΝΩΣΗ</a:t>
          </a:r>
        </a:p>
      </dgm:t>
    </dgm:pt>
    <dgm:pt modelId="{5036A901-B2FC-46E0-A703-BE65D8B3DCB1}" type="parTrans" cxnId="{503998E9-18BC-41B8-8D31-CA6FD1B56066}">
      <dgm:prSet/>
      <dgm:spPr/>
    </dgm:pt>
    <dgm:pt modelId="{FCE9B5A9-4D3C-4EE6-AE91-115509F75AE5}" type="sibTrans" cxnId="{503998E9-18BC-41B8-8D31-CA6FD1B56066}">
      <dgm:prSet/>
      <dgm:spPr/>
    </dgm:pt>
    <dgm:pt modelId="{8887F583-7A27-409B-A6D4-D173BA38B9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ΛΑΠΑΡΟΤΟΜΗ</a:t>
          </a:r>
        </a:p>
      </dgm:t>
    </dgm:pt>
    <dgm:pt modelId="{EF29271E-85B7-4CE4-9ED8-D93DD6661776}" type="parTrans" cxnId="{B873D65E-9E20-456C-B1E0-B8812312ED12}">
      <dgm:prSet/>
      <dgm:spPr/>
    </dgm:pt>
    <dgm:pt modelId="{BAB72864-B107-49BA-B90C-358B360D90E9}" type="sibTrans" cxnId="{B873D65E-9E20-456C-B1E0-B8812312ED12}">
      <dgm:prSet/>
      <dgm:spPr/>
    </dgm:pt>
    <dgm:pt modelId="{1D52678E-937B-4312-ADB1-B622232139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ΧΕΙΡΟΥΡΓΙΚΗ</a:t>
          </a:r>
          <a:br>
            <a:rPr kumimoji="0" lang="el-GR" altLang="el-GR" b="0" i="0" u="none" strike="noStrike" cap="none" normalizeH="0" baseline="0">
              <a:ln>
                <a:noFill/>
              </a:ln>
              <a:solidFill>
                <a:srgbClr val="FF3300"/>
              </a:solidFill>
              <a:effectLst/>
              <a:latin typeface="Arial" panose="020B0604020202020204" pitchFamily="34" charset="0"/>
            </a:rPr>
          </a:br>
          <a:r>
            <a:rPr kumimoji="0" lang="el-GR" altLang="el-GR" b="0" i="0" u="none" strike="noStrike" cap="none" normalizeH="0" baseline="0">
              <a:ln>
                <a:noFill/>
              </a:ln>
              <a:solidFill>
                <a:srgbClr val="FF3300"/>
              </a:solidFill>
              <a:effectLst/>
              <a:latin typeface="Arial" panose="020B0604020202020204" pitchFamily="34" charset="0"/>
            </a:rPr>
            <a:t>ΚΟΙΛΙΑ</a:t>
          </a:r>
        </a:p>
      </dgm:t>
    </dgm:pt>
    <dgm:pt modelId="{842F796C-5F53-45E6-8981-8CB752D41131}" type="parTrans" cxnId="{5E7AD4A8-E194-4C27-B940-ECB7C6CB7750}">
      <dgm:prSet/>
      <dgm:spPr/>
    </dgm:pt>
    <dgm:pt modelId="{76945A73-C24A-4164-9F0C-97191C8F48C9}" type="sibTrans" cxnId="{5E7AD4A8-E194-4C27-B940-ECB7C6CB7750}">
      <dgm:prSet/>
      <dgm:spPr/>
    </dgm:pt>
    <dgm:pt modelId="{9F52E74E-E8F4-4FAE-B7F9-EBD676FB31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ΠΑΡΑΚΟΛΟΥΘΗΣΗ</a:t>
          </a:r>
          <a:br>
            <a:rPr kumimoji="0" lang="el-GR" altLang="el-GR" b="0" i="0" u="none" strike="noStrike" cap="none" normalizeH="0" baseline="0">
              <a:ln>
                <a:noFill/>
              </a:ln>
              <a:solidFill>
                <a:srgbClr val="FF3300"/>
              </a:solidFill>
              <a:effectLst/>
              <a:latin typeface="Arial" panose="020B0604020202020204" pitchFamily="34" charset="0"/>
            </a:rPr>
          </a:br>
          <a:r>
            <a:rPr kumimoji="0" lang="el-GR" altLang="el-GR" b="0" i="0" u="none" strike="noStrike" cap="none" normalizeH="0" baseline="0">
              <a:ln>
                <a:noFill/>
              </a:ln>
              <a:solidFill>
                <a:srgbClr val="FF3300"/>
              </a:solidFill>
              <a:effectLst/>
              <a:latin typeface="Arial" panose="020B0604020202020204" pitchFamily="34" charset="0"/>
            </a:rPr>
            <a:t>ΣΥΝΤΗΡΗΤΙΚΑ</a:t>
          </a:r>
        </a:p>
      </dgm:t>
    </dgm:pt>
    <dgm:pt modelId="{B7B727F7-F38F-47FC-8AFE-6BA0BA4D062C}" type="parTrans" cxnId="{B14B2F0B-443A-4C20-84D6-D254E8E1EB19}">
      <dgm:prSet/>
      <dgm:spPr/>
    </dgm:pt>
    <dgm:pt modelId="{62C1A84C-7CF9-4197-8544-5A9F27544688}" type="sibTrans" cxnId="{B14B2F0B-443A-4C20-84D6-D254E8E1EB19}">
      <dgm:prSet/>
      <dgm:spPr/>
    </dgm:pt>
    <dgm:pt modelId="{E9644E8C-C91A-4B22-ACDD-9A2562CBFA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ΧΕΙΡΟΥΡΓΕΙΟ</a:t>
          </a:r>
        </a:p>
      </dgm:t>
    </dgm:pt>
    <dgm:pt modelId="{5F4DACF6-791A-40B5-8C63-FDC1BA7E543F}" type="parTrans" cxnId="{197C1FC2-F4DA-4D69-A3D5-76A7C8354BB8}">
      <dgm:prSet/>
      <dgm:spPr/>
    </dgm:pt>
    <dgm:pt modelId="{7B9746CA-4F79-4D3F-B9EC-7E915E598E29}" type="sibTrans" cxnId="{197C1FC2-F4DA-4D69-A3D5-76A7C8354BB8}">
      <dgm:prSet/>
      <dgm:spPr/>
    </dgm:pt>
    <dgm:pt modelId="{D9E5E436-1B2E-402C-9156-C0E46FF491F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ΧΕΙΡΟΥΡΓΕΙΟ</a:t>
          </a:r>
        </a:p>
      </dgm:t>
    </dgm:pt>
    <dgm:pt modelId="{796191FD-C9AF-4D8B-94A5-4B30F082E8DA}" type="parTrans" cxnId="{BEFA5C94-4965-4D83-B808-2B4B15D56E1E}">
      <dgm:prSet/>
      <dgm:spPr/>
    </dgm:pt>
    <dgm:pt modelId="{8E558F86-7DBD-4520-9645-6560D4D233ED}" type="sibTrans" cxnId="{BEFA5C94-4965-4D83-B808-2B4B15D56E1E}">
      <dgm:prSet/>
      <dgm:spPr/>
    </dgm:pt>
    <dgm:pt modelId="{5BC0D290-1C9B-4015-A857-0CF87BE93E8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ΑΒΕΒΑΙΗ</a:t>
          </a:r>
        </a:p>
      </dgm:t>
    </dgm:pt>
    <dgm:pt modelId="{7ECBF3E3-F219-420A-AA41-12AEA823F87A}" type="parTrans" cxnId="{B7030DBE-421C-4AC6-803B-92882522C64A}">
      <dgm:prSet/>
      <dgm:spPr/>
    </dgm:pt>
    <dgm:pt modelId="{35B4BDA1-22B1-4E8A-A202-96C027C706ED}" type="sibTrans" cxnId="{B7030DBE-421C-4AC6-803B-92882522C64A}">
      <dgm:prSet/>
      <dgm:spPr/>
    </dgm:pt>
    <dgm:pt modelId="{2A42C7EF-5DA9-47F1-B269-402E6C8DC3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3A173F05-4BC5-435D-A89A-56C7A2A6654D}" type="parTrans" cxnId="{ADF03FF1-5C8A-4DF7-8E59-040595BD4DF8}">
      <dgm:prSet/>
      <dgm:spPr/>
    </dgm:pt>
    <dgm:pt modelId="{03C2BF2E-C64C-4D86-883C-7EE23128E815}" type="sibTrans" cxnId="{ADF03FF1-5C8A-4DF7-8E59-040595BD4DF8}">
      <dgm:prSet/>
      <dgm:spPr/>
    </dgm:pt>
    <dgm:pt modelId="{4A32A034-C9CF-4024-AA1A-5324FF43E1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ΜΗ ΧΕΙΡΟΥΡΓΙΚΗ</a:t>
          </a:r>
        </a:p>
      </dgm:t>
    </dgm:pt>
    <dgm:pt modelId="{CD903249-B999-4F35-9832-E524E879F939}" type="parTrans" cxnId="{9A57CC1A-7BAA-4588-9A6D-20DA9808FA34}">
      <dgm:prSet/>
      <dgm:spPr/>
    </dgm:pt>
    <dgm:pt modelId="{75D4A244-9E3F-4D44-B1FE-B7AFDA72FA77}" type="sibTrans" cxnId="{9A57CC1A-7BAA-4588-9A6D-20DA9808FA34}">
      <dgm:prSet/>
      <dgm:spPr/>
    </dgm:pt>
    <dgm:pt modelId="{6A64B0E5-47F9-4B18-8CEC-546ADC6C2D9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13223AF3-F333-4199-B1E1-081F54310837}" type="parTrans" cxnId="{3678A215-1FB2-499F-9FDB-C5114BF49F1B}">
      <dgm:prSet/>
      <dgm:spPr/>
    </dgm:pt>
    <dgm:pt modelId="{35CAB6A2-D058-45CB-846F-369A69AD758B}" type="sibTrans" cxnId="{3678A215-1FB2-499F-9FDB-C5114BF49F1B}">
      <dgm:prSet/>
      <dgm:spPr/>
    </dgm:pt>
    <dgm:pt modelId="{C3322A61-E92D-41F2-A4D3-634124150BD2}" type="pres">
      <dgm:prSet presAssocID="{F16238C4-4E85-4771-AD8D-8CD496B24084}" presName="hierChild1" presStyleCnt="0">
        <dgm:presLayoutVars>
          <dgm:orgChart val="1"/>
          <dgm:chPref val="1"/>
          <dgm:dir/>
          <dgm:animOne val="branch"/>
          <dgm:animLvl val="lvl"/>
          <dgm:resizeHandles/>
        </dgm:presLayoutVars>
      </dgm:prSet>
      <dgm:spPr/>
    </dgm:pt>
    <dgm:pt modelId="{95561AD9-80F3-4FB4-9F1C-03436F66E1F5}" type="pres">
      <dgm:prSet presAssocID="{2F118695-9973-42DF-BD98-2CA79B9A07D3}" presName="hierRoot1" presStyleCnt="0">
        <dgm:presLayoutVars>
          <dgm:hierBranch/>
        </dgm:presLayoutVars>
      </dgm:prSet>
      <dgm:spPr/>
    </dgm:pt>
    <dgm:pt modelId="{339592C5-7E0E-4898-9FD2-CC6243ACDCE0}" type="pres">
      <dgm:prSet presAssocID="{2F118695-9973-42DF-BD98-2CA79B9A07D3}" presName="rootComposite1" presStyleCnt="0"/>
      <dgm:spPr/>
    </dgm:pt>
    <dgm:pt modelId="{FB407E88-422A-4380-AD56-46AC7259BABA}" type="pres">
      <dgm:prSet presAssocID="{2F118695-9973-42DF-BD98-2CA79B9A07D3}" presName="rootText1" presStyleLbl="node0" presStyleIdx="0" presStyleCnt="1">
        <dgm:presLayoutVars>
          <dgm:chPref val="3"/>
        </dgm:presLayoutVars>
      </dgm:prSet>
      <dgm:spPr/>
      <dgm:t>
        <a:bodyPr/>
        <a:lstStyle/>
        <a:p>
          <a:endParaRPr lang="el-GR"/>
        </a:p>
      </dgm:t>
    </dgm:pt>
    <dgm:pt modelId="{C2660C0C-127C-43BF-BF4A-BD009FC9166C}" type="pres">
      <dgm:prSet presAssocID="{2F118695-9973-42DF-BD98-2CA79B9A07D3}" presName="rootConnector1" presStyleLbl="node1" presStyleIdx="0" presStyleCnt="0"/>
      <dgm:spPr/>
      <dgm:t>
        <a:bodyPr/>
        <a:lstStyle/>
        <a:p>
          <a:endParaRPr lang="el-GR"/>
        </a:p>
      </dgm:t>
    </dgm:pt>
    <dgm:pt modelId="{A4C99CB4-703D-49F0-A541-6D06A66A2814}" type="pres">
      <dgm:prSet presAssocID="{2F118695-9973-42DF-BD98-2CA79B9A07D3}" presName="hierChild2" presStyleCnt="0"/>
      <dgm:spPr/>
    </dgm:pt>
    <dgm:pt modelId="{14C42614-50A3-4797-AC6A-B31617C61285}" type="pres">
      <dgm:prSet presAssocID="{534F63EF-8B59-4BCE-9096-EF9C4232C7E0}" presName="Name35" presStyleLbl="parChTrans1D2" presStyleIdx="0" presStyleCnt="1"/>
      <dgm:spPr/>
    </dgm:pt>
    <dgm:pt modelId="{E2389D17-0A51-4048-891C-79113E7CFD79}" type="pres">
      <dgm:prSet presAssocID="{0E3883B9-5164-4BCF-89EF-AC57348C1284}" presName="hierRoot2" presStyleCnt="0">
        <dgm:presLayoutVars>
          <dgm:hierBranch/>
        </dgm:presLayoutVars>
      </dgm:prSet>
      <dgm:spPr/>
    </dgm:pt>
    <dgm:pt modelId="{6DE2C681-D214-472A-B456-F808540AC147}" type="pres">
      <dgm:prSet presAssocID="{0E3883B9-5164-4BCF-89EF-AC57348C1284}" presName="rootComposite" presStyleCnt="0"/>
      <dgm:spPr/>
    </dgm:pt>
    <dgm:pt modelId="{8D5E9F34-9D90-47A7-AD39-7E5FFECB9AF6}" type="pres">
      <dgm:prSet presAssocID="{0E3883B9-5164-4BCF-89EF-AC57348C1284}" presName="rootText" presStyleLbl="node2" presStyleIdx="0" presStyleCnt="1">
        <dgm:presLayoutVars>
          <dgm:chPref val="3"/>
        </dgm:presLayoutVars>
      </dgm:prSet>
      <dgm:spPr/>
      <dgm:t>
        <a:bodyPr/>
        <a:lstStyle/>
        <a:p>
          <a:endParaRPr lang="el-GR"/>
        </a:p>
      </dgm:t>
    </dgm:pt>
    <dgm:pt modelId="{987A77A0-75E0-4D74-90CC-C1D571AD051C}" type="pres">
      <dgm:prSet presAssocID="{0E3883B9-5164-4BCF-89EF-AC57348C1284}" presName="rootConnector" presStyleLbl="node2" presStyleIdx="0" presStyleCnt="1"/>
      <dgm:spPr/>
      <dgm:t>
        <a:bodyPr/>
        <a:lstStyle/>
        <a:p>
          <a:endParaRPr lang="el-GR"/>
        </a:p>
      </dgm:t>
    </dgm:pt>
    <dgm:pt modelId="{8F86227C-A407-40B9-B5F5-72B65F9711F4}" type="pres">
      <dgm:prSet presAssocID="{0E3883B9-5164-4BCF-89EF-AC57348C1284}" presName="hierChild4" presStyleCnt="0"/>
      <dgm:spPr/>
    </dgm:pt>
    <dgm:pt modelId="{70C9CF2B-B0D6-484C-83E3-E084264851F2}" type="pres">
      <dgm:prSet presAssocID="{A7C17593-4693-49EC-8D32-30570C95F94B}" presName="Name35" presStyleLbl="parChTrans1D3" presStyleIdx="0" presStyleCnt="1"/>
      <dgm:spPr/>
    </dgm:pt>
    <dgm:pt modelId="{F66B7B4A-F2E3-43A6-A18D-C462DB7FA278}" type="pres">
      <dgm:prSet presAssocID="{97E95E8A-8F05-4B9B-8DF7-816C27C65D0E}" presName="hierRoot2" presStyleCnt="0">
        <dgm:presLayoutVars>
          <dgm:hierBranch/>
        </dgm:presLayoutVars>
      </dgm:prSet>
      <dgm:spPr/>
    </dgm:pt>
    <dgm:pt modelId="{8E5FBEDF-1B46-4763-A656-18F56020125E}" type="pres">
      <dgm:prSet presAssocID="{97E95E8A-8F05-4B9B-8DF7-816C27C65D0E}" presName="rootComposite" presStyleCnt="0"/>
      <dgm:spPr/>
    </dgm:pt>
    <dgm:pt modelId="{82713161-20B2-4F61-8EFF-966C093C73AA}" type="pres">
      <dgm:prSet presAssocID="{97E95E8A-8F05-4B9B-8DF7-816C27C65D0E}" presName="rootText" presStyleLbl="node3" presStyleIdx="0" presStyleCnt="1">
        <dgm:presLayoutVars>
          <dgm:chPref val="3"/>
        </dgm:presLayoutVars>
      </dgm:prSet>
      <dgm:spPr/>
      <dgm:t>
        <a:bodyPr/>
        <a:lstStyle/>
        <a:p>
          <a:endParaRPr lang="el-GR"/>
        </a:p>
      </dgm:t>
    </dgm:pt>
    <dgm:pt modelId="{C87043B3-B53C-4F0B-A567-6A70A3C642CE}" type="pres">
      <dgm:prSet presAssocID="{97E95E8A-8F05-4B9B-8DF7-816C27C65D0E}" presName="rootConnector" presStyleLbl="node3" presStyleIdx="0" presStyleCnt="1"/>
      <dgm:spPr/>
      <dgm:t>
        <a:bodyPr/>
        <a:lstStyle/>
        <a:p>
          <a:endParaRPr lang="el-GR"/>
        </a:p>
      </dgm:t>
    </dgm:pt>
    <dgm:pt modelId="{7534EAF9-B382-480F-9F0D-5DA8C5E3DA62}" type="pres">
      <dgm:prSet presAssocID="{97E95E8A-8F05-4B9B-8DF7-816C27C65D0E}" presName="hierChild4" presStyleCnt="0"/>
      <dgm:spPr/>
    </dgm:pt>
    <dgm:pt modelId="{A1B43357-F662-4CF5-8085-32A87E88F0E9}" type="pres">
      <dgm:prSet presAssocID="{D1692DD7-835B-4749-B16D-09DE8743815F}" presName="Name35" presStyleLbl="parChTrans1D4" presStyleIdx="0" presStyleCnt="12"/>
      <dgm:spPr/>
    </dgm:pt>
    <dgm:pt modelId="{B4526376-BFB9-47C7-AF93-22DE34161D59}" type="pres">
      <dgm:prSet presAssocID="{DDE66068-BFE3-4615-A0E5-9115F21CEBC0}" presName="hierRoot2" presStyleCnt="0">
        <dgm:presLayoutVars>
          <dgm:hierBranch/>
        </dgm:presLayoutVars>
      </dgm:prSet>
      <dgm:spPr/>
    </dgm:pt>
    <dgm:pt modelId="{FCD5212A-8A6C-44AD-8010-DDB192FD18CE}" type="pres">
      <dgm:prSet presAssocID="{DDE66068-BFE3-4615-A0E5-9115F21CEBC0}" presName="rootComposite" presStyleCnt="0"/>
      <dgm:spPr/>
    </dgm:pt>
    <dgm:pt modelId="{68A83F24-378E-4F79-9804-7E6762A9C4C7}" type="pres">
      <dgm:prSet presAssocID="{DDE66068-BFE3-4615-A0E5-9115F21CEBC0}" presName="rootText" presStyleLbl="node4" presStyleIdx="0" presStyleCnt="12">
        <dgm:presLayoutVars>
          <dgm:chPref val="3"/>
        </dgm:presLayoutVars>
      </dgm:prSet>
      <dgm:spPr/>
      <dgm:t>
        <a:bodyPr/>
        <a:lstStyle/>
        <a:p>
          <a:endParaRPr lang="el-GR"/>
        </a:p>
      </dgm:t>
    </dgm:pt>
    <dgm:pt modelId="{5A4BE89C-9436-4123-B2B8-BB5E258BD30B}" type="pres">
      <dgm:prSet presAssocID="{DDE66068-BFE3-4615-A0E5-9115F21CEBC0}" presName="rootConnector" presStyleLbl="node4" presStyleIdx="0" presStyleCnt="12"/>
      <dgm:spPr/>
      <dgm:t>
        <a:bodyPr/>
        <a:lstStyle/>
        <a:p>
          <a:endParaRPr lang="el-GR"/>
        </a:p>
      </dgm:t>
    </dgm:pt>
    <dgm:pt modelId="{F95A2204-9609-4724-A522-89D0A93ABB7B}" type="pres">
      <dgm:prSet presAssocID="{DDE66068-BFE3-4615-A0E5-9115F21CEBC0}" presName="hierChild4" presStyleCnt="0"/>
      <dgm:spPr/>
    </dgm:pt>
    <dgm:pt modelId="{05493A76-259E-4ACC-BEAF-2FBB3D11CF29}" type="pres">
      <dgm:prSet presAssocID="{EBD0B304-61C1-46D4-A678-68D5C428715D}" presName="Name35" presStyleLbl="parChTrans1D4" presStyleIdx="1" presStyleCnt="12"/>
      <dgm:spPr/>
    </dgm:pt>
    <dgm:pt modelId="{944A0B81-3440-43A3-A5AE-8065B889A014}" type="pres">
      <dgm:prSet presAssocID="{B4B500E9-6C21-4EB3-B6DC-79D1EA60F55F}" presName="hierRoot2" presStyleCnt="0">
        <dgm:presLayoutVars>
          <dgm:hierBranch/>
        </dgm:presLayoutVars>
      </dgm:prSet>
      <dgm:spPr/>
    </dgm:pt>
    <dgm:pt modelId="{8C625E98-BCC9-4E31-96BC-5CF802083D2A}" type="pres">
      <dgm:prSet presAssocID="{B4B500E9-6C21-4EB3-B6DC-79D1EA60F55F}" presName="rootComposite" presStyleCnt="0"/>
      <dgm:spPr/>
    </dgm:pt>
    <dgm:pt modelId="{6B2932B0-CF0C-40E1-9915-81A9EFEC3882}" type="pres">
      <dgm:prSet presAssocID="{B4B500E9-6C21-4EB3-B6DC-79D1EA60F55F}" presName="rootText" presStyleLbl="node4" presStyleIdx="1" presStyleCnt="12">
        <dgm:presLayoutVars>
          <dgm:chPref val="3"/>
        </dgm:presLayoutVars>
      </dgm:prSet>
      <dgm:spPr/>
      <dgm:t>
        <a:bodyPr/>
        <a:lstStyle/>
        <a:p>
          <a:endParaRPr lang="el-GR"/>
        </a:p>
      </dgm:t>
    </dgm:pt>
    <dgm:pt modelId="{0CA363EA-E5B6-4BFB-B1D3-72A032D5C4C2}" type="pres">
      <dgm:prSet presAssocID="{B4B500E9-6C21-4EB3-B6DC-79D1EA60F55F}" presName="rootConnector" presStyleLbl="node4" presStyleIdx="1" presStyleCnt="12"/>
      <dgm:spPr/>
      <dgm:t>
        <a:bodyPr/>
        <a:lstStyle/>
        <a:p>
          <a:endParaRPr lang="el-GR"/>
        </a:p>
      </dgm:t>
    </dgm:pt>
    <dgm:pt modelId="{E5BD2B30-26DD-4818-8F1B-B0BFDFEF2DFD}" type="pres">
      <dgm:prSet presAssocID="{B4B500E9-6C21-4EB3-B6DC-79D1EA60F55F}" presName="hierChild4" presStyleCnt="0"/>
      <dgm:spPr/>
    </dgm:pt>
    <dgm:pt modelId="{3FECE361-FFEE-4E0F-AA16-A12666B7B1F6}" type="pres">
      <dgm:prSet presAssocID="{5036A901-B2FC-46E0-A703-BE65D8B3DCB1}" presName="Name35" presStyleLbl="parChTrans1D4" presStyleIdx="2" presStyleCnt="12"/>
      <dgm:spPr/>
    </dgm:pt>
    <dgm:pt modelId="{3374C8F6-B4F1-4537-9702-CB1696085A12}" type="pres">
      <dgm:prSet presAssocID="{80FF8310-7BD9-4350-A50C-731E7254CB42}" presName="hierRoot2" presStyleCnt="0">
        <dgm:presLayoutVars>
          <dgm:hierBranch/>
        </dgm:presLayoutVars>
      </dgm:prSet>
      <dgm:spPr/>
    </dgm:pt>
    <dgm:pt modelId="{7D221F80-CB88-4E8A-AFE4-359C75DC4F5F}" type="pres">
      <dgm:prSet presAssocID="{80FF8310-7BD9-4350-A50C-731E7254CB42}" presName="rootComposite" presStyleCnt="0"/>
      <dgm:spPr/>
    </dgm:pt>
    <dgm:pt modelId="{CD82718C-1342-4D84-A2A0-87E11A598BC5}" type="pres">
      <dgm:prSet presAssocID="{80FF8310-7BD9-4350-A50C-731E7254CB42}" presName="rootText" presStyleLbl="node4" presStyleIdx="2" presStyleCnt="12">
        <dgm:presLayoutVars>
          <dgm:chPref val="3"/>
        </dgm:presLayoutVars>
      </dgm:prSet>
      <dgm:spPr/>
      <dgm:t>
        <a:bodyPr/>
        <a:lstStyle/>
        <a:p>
          <a:endParaRPr lang="el-GR"/>
        </a:p>
      </dgm:t>
    </dgm:pt>
    <dgm:pt modelId="{C823A973-0997-4FB8-B654-35BA41AA27F5}" type="pres">
      <dgm:prSet presAssocID="{80FF8310-7BD9-4350-A50C-731E7254CB42}" presName="rootConnector" presStyleLbl="node4" presStyleIdx="2" presStyleCnt="12"/>
      <dgm:spPr/>
      <dgm:t>
        <a:bodyPr/>
        <a:lstStyle/>
        <a:p>
          <a:endParaRPr lang="el-GR"/>
        </a:p>
      </dgm:t>
    </dgm:pt>
    <dgm:pt modelId="{A7539B79-24BB-476D-B152-18BB5669B624}" type="pres">
      <dgm:prSet presAssocID="{80FF8310-7BD9-4350-A50C-731E7254CB42}" presName="hierChild4" presStyleCnt="0"/>
      <dgm:spPr/>
    </dgm:pt>
    <dgm:pt modelId="{52B7A6C6-0133-44D1-97B6-93E1B4CC49B0}" type="pres">
      <dgm:prSet presAssocID="{EF29271E-85B7-4CE4-9ED8-D93DD6661776}" presName="Name35" presStyleLbl="parChTrans1D4" presStyleIdx="3" presStyleCnt="12"/>
      <dgm:spPr/>
    </dgm:pt>
    <dgm:pt modelId="{C9FC6A8F-40F4-46AF-B14D-7FE4FF450192}" type="pres">
      <dgm:prSet presAssocID="{8887F583-7A27-409B-A6D4-D173BA38B96A}" presName="hierRoot2" presStyleCnt="0">
        <dgm:presLayoutVars>
          <dgm:hierBranch/>
        </dgm:presLayoutVars>
      </dgm:prSet>
      <dgm:spPr/>
    </dgm:pt>
    <dgm:pt modelId="{DDCC0BDF-634B-4826-8011-0704CC09CFCC}" type="pres">
      <dgm:prSet presAssocID="{8887F583-7A27-409B-A6D4-D173BA38B96A}" presName="rootComposite" presStyleCnt="0"/>
      <dgm:spPr/>
    </dgm:pt>
    <dgm:pt modelId="{660E1CDE-1067-4814-8C1C-8ECE73B6B27F}" type="pres">
      <dgm:prSet presAssocID="{8887F583-7A27-409B-A6D4-D173BA38B96A}" presName="rootText" presStyleLbl="node4" presStyleIdx="3" presStyleCnt="12">
        <dgm:presLayoutVars>
          <dgm:chPref val="3"/>
        </dgm:presLayoutVars>
      </dgm:prSet>
      <dgm:spPr/>
      <dgm:t>
        <a:bodyPr/>
        <a:lstStyle/>
        <a:p>
          <a:endParaRPr lang="el-GR"/>
        </a:p>
      </dgm:t>
    </dgm:pt>
    <dgm:pt modelId="{228CD334-530D-4E49-9E1A-A02EE2068EE5}" type="pres">
      <dgm:prSet presAssocID="{8887F583-7A27-409B-A6D4-D173BA38B96A}" presName="rootConnector" presStyleLbl="node4" presStyleIdx="3" presStyleCnt="12"/>
      <dgm:spPr/>
      <dgm:t>
        <a:bodyPr/>
        <a:lstStyle/>
        <a:p>
          <a:endParaRPr lang="el-GR"/>
        </a:p>
      </dgm:t>
    </dgm:pt>
    <dgm:pt modelId="{1728C9A5-744C-4294-ADA1-E289E3C3D55E}" type="pres">
      <dgm:prSet presAssocID="{8887F583-7A27-409B-A6D4-D173BA38B96A}" presName="hierChild4" presStyleCnt="0"/>
      <dgm:spPr/>
    </dgm:pt>
    <dgm:pt modelId="{EB7D35DB-FF25-4684-9D2C-A3782C60E0DC}" type="pres">
      <dgm:prSet presAssocID="{8887F583-7A27-409B-A6D4-D173BA38B96A}" presName="hierChild5" presStyleCnt="0"/>
      <dgm:spPr/>
    </dgm:pt>
    <dgm:pt modelId="{108C17B3-55E7-4E06-8039-3D571288D65D}" type="pres">
      <dgm:prSet presAssocID="{842F796C-5F53-45E6-8981-8CB752D41131}" presName="Name35" presStyleLbl="parChTrans1D4" presStyleIdx="4" presStyleCnt="12"/>
      <dgm:spPr/>
    </dgm:pt>
    <dgm:pt modelId="{95AABA21-B376-4C4F-BF57-DD7C9C1432EF}" type="pres">
      <dgm:prSet presAssocID="{1D52678E-937B-4312-ADB1-B622232139A2}" presName="hierRoot2" presStyleCnt="0">
        <dgm:presLayoutVars>
          <dgm:hierBranch/>
        </dgm:presLayoutVars>
      </dgm:prSet>
      <dgm:spPr/>
    </dgm:pt>
    <dgm:pt modelId="{760B27E1-A3BD-4252-84BF-521005F89708}" type="pres">
      <dgm:prSet presAssocID="{1D52678E-937B-4312-ADB1-B622232139A2}" presName="rootComposite" presStyleCnt="0"/>
      <dgm:spPr/>
    </dgm:pt>
    <dgm:pt modelId="{6660D99B-7DC3-481F-A156-2B10E5C398F4}" type="pres">
      <dgm:prSet presAssocID="{1D52678E-937B-4312-ADB1-B622232139A2}" presName="rootText" presStyleLbl="node4" presStyleIdx="4" presStyleCnt="12">
        <dgm:presLayoutVars>
          <dgm:chPref val="3"/>
        </dgm:presLayoutVars>
      </dgm:prSet>
      <dgm:spPr/>
      <dgm:t>
        <a:bodyPr/>
        <a:lstStyle/>
        <a:p>
          <a:endParaRPr lang="el-GR"/>
        </a:p>
      </dgm:t>
    </dgm:pt>
    <dgm:pt modelId="{7FDED1F7-A4AF-4209-82C4-808047D46A56}" type="pres">
      <dgm:prSet presAssocID="{1D52678E-937B-4312-ADB1-B622232139A2}" presName="rootConnector" presStyleLbl="node4" presStyleIdx="4" presStyleCnt="12"/>
      <dgm:spPr/>
      <dgm:t>
        <a:bodyPr/>
        <a:lstStyle/>
        <a:p>
          <a:endParaRPr lang="el-GR"/>
        </a:p>
      </dgm:t>
    </dgm:pt>
    <dgm:pt modelId="{198DBA7B-79E4-40B9-B002-B30BD34C49CE}" type="pres">
      <dgm:prSet presAssocID="{1D52678E-937B-4312-ADB1-B622232139A2}" presName="hierChild4" presStyleCnt="0"/>
      <dgm:spPr/>
    </dgm:pt>
    <dgm:pt modelId="{878EB463-3F22-4625-B72F-77B73D22A6DD}" type="pres">
      <dgm:prSet presAssocID="{B7B727F7-F38F-47FC-8AFE-6BA0BA4D062C}" presName="Name35" presStyleLbl="parChTrans1D4" presStyleIdx="5" presStyleCnt="12"/>
      <dgm:spPr/>
    </dgm:pt>
    <dgm:pt modelId="{DF01CCB6-5C94-4621-8081-23246E40EC8B}" type="pres">
      <dgm:prSet presAssocID="{9F52E74E-E8F4-4FAE-B7F9-EBD676FB3190}" presName="hierRoot2" presStyleCnt="0">
        <dgm:presLayoutVars>
          <dgm:hierBranch val="r"/>
        </dgm:presLayoutVars>
      </dgm:prSet>
      <dgm:spPr/>
    </dgm:pt>
    <dgm:pt modelId="{6A15672D-BF09-4021-85EE-1803E854A1E8}" type="pres">
      <dgm:prSet presAssocID="{9F52E74E-E8F4-4FAE-B7F9-EBD676FB3190}" presName="rootComposite" presStyleCnt="0"/>
      <dgm:spPr/>
    </dgm:pt>
    <dgm:pt modelId="{B4704949-BBCD-4D78-8F57-D4AB3022720D}" type="pres">
      <dgm:prSet presAssocID="{9F52E74E-E8F4-4FAE-B7F9-EBD676FB3190}" presName="rootText" presStyleLbl="node4" presStyleIdx="5" presStyleCnt="12">
        <dgm:presLayoutVars>
          <dgm:chPref val="3"/>
        </dgm:presLayoutVars>
      </dgm:prSet>
      <dgm:spPr/>
      <dgm:t>
        <a:bodyPr/>
        <a:lstStyle/>
        <a:p>
          <a:endParaRPr lang="el-GR"/>
        </a:p>
      </dgm:t>
    </dgm:pt>
    <dgm:pt modelId="{9536BE11-89FA-4659-A06C-AB0500ABA8EB}" type="pres">
      <dgm:prSet presAssocID="{9F52E74E-E8F4-4FAE-B7F9-EBD676FB3190}" presName="rootConnector" presStyleLbl="node4" presStyleIdx="5" presStyleCnt="12"/>
      <dgm:spPr/>
      <dgm:t>
        <a:bodyPr/>
        <a:lstStyle/>
        <a:p>
          <a:endParaRPr lang="el-GR"/>
        </a:p>
      </dgm:t>
    </dgm:pt>
    <dgm:pt modelId="{6B8F1868-D025-49FA-A931-B971F15B5CE6}" type="pres">
      <dgm:prSet presAssocID="{9F52E74E-E8F4-4FAE-B7F9-EBD676FB3190}" presName="hierChild4" presStyleCnt="0"/>
      <dgm:spPr/>
    </dgm:pt>
    <dgm:pt modelId="{ADEAC910-184C-4A36-9229-5791AB0241CC}" type="pres">
      <dgm:prSet presAssocID="{9F52E74E-E8F4-4FAE-B7F9-EBD676FB3190}" presName="hierChild5" presStyleCnt="0"/>
      <dgm:spPr/>
    </dgm:pt>
    <dgm:pt modelId="{1A949F31-6AF6-4871-B54F-19BA5C6DD74D}" type="pres">
      <dgm:prSet presAssocID="{5F4DACF6-791A-40B5-8C63-FDC1BA7E543F}" presName="Name35" presStyleLbl="parChTrans1D4" presStyleIdx="6" presStyleCnt="12"/>
      <dgm:spPr/>
    </dgm:pt>
    <dgm:pt modelId="{01271EB0-0AEB-40E6-A69A-C8CEFFD1A7DD}" type="pres">
      <dgm:prSet presAssocID="{E9644E8C-C91A-4B22-ACDD-9A2562CBFA35}" presName="hierRoot2" presStyleCnt="0">
        <dgm:presLayoutVars>
          <dgm:hierBranch val="r"/>
        </dgm:presLayoutVars>
      </dgm:prSet>
      <dgm:spPr/>
    </dgm:pt>
    <dgm:pt modelId="{6626A01F-A0BD-478E-8054-06BF89C00039}" type="pres">
      <dgm:prSet presAssocID="{E9644E8C-C91A-4B22-ACDD-9A2562CBFA35}" presName="rootComposite" presStyleCnt="0"/>
      <dgm:spPr/>
    </dgm:pt>
    <dgm:pt modelId="{079FFBC4-4FB6-4A2C-BBC2-B60B3012E9FE}" type="pres">
      <dgm:prSet presAssocID="{E9644E8C-C91A-4B22-ACDD-9A2562CBFA35}" presName="rootText" presStyleLbl="node4" presStyleIdx="6" presStyleCnt="12">
        <dgm:presLayoutVars>
          <dgm:chPref val="3"/>
        </dgm:presLayoutVars>
      </dgm:prSet>
      <dgm:spPr/>
      <dgm:t>
        <a:bodyPr/>
        <a:lstStyle/>
        <a:p>
          <a:endParaRPr lang="el-GR"/>
        </a:p>
      </dgm:t>
    </dgm:pt>
    <dgm:pt modelId="{10B0F816-2324-431C-B3AC-790BE071EF18}" type="pres">
      <dgm:prSet presAssocID="{E9644E8C-C91A-4B22-ACDD-9A2562CBFA35}" presName="rootConnector" presStyleLbl="node4" presStyleIdx="6" presStyleCnt="12"/>
      <dgm:spPr/>
      <dgm:t>
        <a:bodyPr/>
        <a:lstStyle/>
        <a:p>
          <a:endParaRPr lang="el-GR"/>
        </a:p>
      </dgm:t>
    </dgm:pt>
    <dgm:pt modelId="{AE8A199A-7FCB-43E7-962B-B0F3976DF7FD}" type="pres">
      <dgm:prSet presAssocID="{E9644E8C-C91A-4B22-ACDD-9A2562CBFA35}" presName="hierChild4" presStyleCnt="0"/>
      <dgm:spPr/>
    </dgm:pt>
    <dgm:pt modelId="{D4A1BD3F-281A-42E0-B7D4-5D5BADCDA1C7}" type="pres">
      <dgm:prSet presAssocID="{E9644E8C-C91A-4B22-ACDD-9A2562CBFA35}" presName="hierChild5" presStyleCnt="0"/>
      <dgm:spPr/>
    </dgm:pt>
    <dgm:pt modelId="{D9BDBA23-5BB3-4C16-8E64-A6FCB437D21C}" type="pres">
      <dgm:prSet presAssocID="{796191FD-C9AF-4D8B-94A5-4B30F082E8DA}" presName="Name35" presStyleLbl="parChTrans1D4" presStyleIdx="7" presStyleCnt="12"/>
      <dgm:spPr/>
    </dgm:pt>
    <dgm:pt modelId="{E582A97A-768D-4374-A217-C5FDE01233E1}" type="pres">
      <dgm:prSet presAssocID="{D9E5E436-1B2E-402C-9156-C0E46FF491FE}" presName="hierRoot2" presStyleCnt="0">
        <dgm:presLayoutVars>
          <dgm:hierBranch/>
        </dgm:presLayoutVars>
      </dgm:prSet>
      <dgm:spPr/>
    </dgm:pt>
    <dgm:pt modelId="{65E39F7C-5AD6-4B2C-A755-AE36E9D75D2D}" type="pres">
      <dgm:prSet presAssocID="{D9E5E436-1B2E-402C-9156-C0E46FF491FE}" presName="rootComposite" presStyleCnt="0"/>
      <dgm:spPr/>
    </dgm:pt>
    <dgm:pt modelId="{4D270664-06EE-4928-99A3-6DFB778F09A7}" type="pres">
      <dgm:prSet presAssocID="{D9E5E436-1B2E-402C-9156-C0E46FF491FE}" presName="rootText" presStyleLbl="node4" presStyleIdx="7" presStyleCnt="12">
        <dgm:presLayoutVars>
          <dgm:chPref val="3"/>
        </dgm:presLayoutVars>
      </dgm:prSet>
      <dgm:spPr/>
      <dgm:t>
        <a:bodyPr/>
        <a:lstStyle/>
        <a:p>
          <a:endParaRPr lang="el-GR"/>
        </a:p>
      </dgm:t>
    </dgm:pt>
    <dgm:pt modelId="{9817DC01-1502-4993-A806-3726BCCCC3A8}" type="pres">
      <dgm:prSet presAssocID="{D9E5E436-1B2E-402C-9156-C0E46FF491FE}" presName="rootConnector" presStyleLbl="node4" presStyleIdx="7" presStyleCnt="12"/>
      <dgm:spPr/>
      <dgm:t>
        <a:bodyPr/>
        <a:lstStyle/>
        <a:p>
          <a:endParaRPr lang="el-GR"/>
        </a:p>
      </dgm:t>
    </dgm:pt>
    <dgm:pt modelId="{0A3CA740-39EC-46DF-AA6A-F1543155B097}" type="pres">
      <dgm:prSet presAssocID="{D9E5E436-1B2E-402C-9156-C0E46FF491FE}" presName="hierChild4" presStyleCnt="0"/>
      <dgm:spPr/>
    </dgm:pt>
    <dgm:pt modelId="{E679F2F5-5C49-458C-9710-A00AA2EC332A}" type="pres">
      <dgm:prSet presAssocID="{D9E5E436-1B2E-402C-9156-C0E46FF491FE}" presName="hierChild5" presStyleCnt="0"/>
      <dgm:spPr/>
    </dgm:pt>
    <dgm:pt modelId="{4D68E497-FB80-47C8-8EC3-A48F0FE7B87F}" type="pres">
      <dgm:prSet presAssocID="{1D52678E-937B-4312-ADB1-B622232139A2}" presName="hierChild5" presStyleCnt="0"/>
      <dgm:spPr/>
    </dgm:pt>
    <dgm:pt modelId="{893C373C-C517-4D04-AEEF-A27EE66AA495}" type="pres">
      <dgm:prSet presAssocID="{7ECBF3E3-F219-420A-AA41-12AEA823F87A}" presName="Name35" presStyleLbl="parChTrans1D4" presStyleIdx="8" presStyleCnt="12"/>
      <dgm:spPr/>
    </dgm:pt>
    <dgm:pt modelId="{A7707B5D-7204-4A77-904F-D8FCB2FE03FE}" type="pres">
      <dgm:prSet presAssocID="{5BC0D290-1C9B-4015-A857-0CF87BE93E8D}" presName="hierRoot2" presStyleCnt="0">
        <dgm:presLayoutVars>
          <dgm:hierBranch/>
        </dgm:presLayoutVars>
      </dgm:prSet>
      <dgm:spPr/>
    </dgm:pt>
    <dgm:pt modelId="{59ACCEDF-22E8-4D39-950E-CFF9D34B2A4C}" type="pres">
      <dgm:prSet presAssocID="{5BC0D290-1C9B-4015-A857-0CF87BE93E8D}" presName="rootComposite" presStyleCnt="0"/>
      <dgm:spPr/>
    </dgm:pt>
    <dgm:pt modelId="{904BF19F-3DAA-4F3F-AC65-A4404E975977}" type="pres">
      <dgm:prSet presAssocID="{5BC0D290-1C9B-4015-A857-0CF87BE93E8D}" presName="rootText" presStyleLbl="node4" presStyleIdx="8" presStyleCnt="12">
        <dgm:presLayoutVars>
          <dgm:chPref val="3"/>
        </dgm:presLayoutVars>
      </dgm:prSet>
      <dgm:spPr/>
      <dgm:t>
        <a:bodyPr/>
        <a:lstStyle/>
        <a:p>
          <a:endParaRPr lang="el-GR"/>
        </a:p>
      </dgm:t>
    </dgm:pt>
    <dgm:pt modelId="{BDC10753-BDF3-470E-81B0-C27318AFAD7F}" type="pres">
      <dgm:prSet presAssocID="{5BC0D290-1C9B-4015-A857-0CF87BE93E8D}" presName="rootConnector" presStyleLbl="node4" presStyleIdx="8" presStyleCnt="12"/>
      <dgm:spPr/>
      <dgm:t>
        <a:bodyPr/>
        <a:lstStyle/>
        <a:p>
          <a:endParaRPr lang="el-GR"/>
        </a:p>
      </dgm:t>
    </dgm:pt>
    <dgm:pt modelId="{06583504-2F07-46E7-AD33-0FD3029BE326}" type="pres">
      <dgm:prSet presAssocID="{5BC0D290-1C9B-4015-A857-0CF87BE93E8D}" presName="hierChild4" presStyleCnt="0"/>
      <dgm:spPr/>
    </dgm:pt>
    <dgm:pt modelId="{3E39F7FA-DBBA-4FDB-A976-AA36D3847DE9}" type="pres">
      <dgm:prSet presAssocID="{3A173F05-4BC5-435D-A89A-56C7A2A6654D}" presName="Name35" presStyleLbl="parChTrans1D4" presStyleIdx="9" presStyleCnt="12"/>
      <dgm:spPr/>
    </dgm:pt>
    <dgm:pt modelId="{C476C37D-B2EE-411E-A9C6-F79D4805713C}" type="pres">
      <dgm:prSet presAssocID="{2A42C7EF-5DA9-47F1-B269-402E6C8DC342}" presName="hierRoot2" presStyleCnt="0">
        <dgm:presLayoutVars>
          <dgm:hierBranch val="r"/>
        </dgm:presLayoutVars>
      </dgm:prSet>
      <dgm:spPr/>
    </dgm:pt>
    <dgm:pt modelId="{874B0654-59AD-4A45-AB8F-63A3CFED5F7B}" type="pres">
      <dgm:prSet presAssocID="{2A42C7EF-5DA9-47F1-B269-402E6C8DC342}" presName="rootComposite" presStyleCnt="0"/>
      <dgm:spPr/>
    </dgm:pt>
    <dgm:pt modelId="{1146E345-43BB-4159-85CE-35CDF54DBECC}" type="pres">
      <dgm:prSet presAssocID="{2A42C7EF-5DA9-47F1-B269-402E6C8DC342}" presName="rootText" presStyleLbl="node4" presStyleIdx="9" presStyleCnt="12">
        <dgm:presLayoutVars>
          <dgm:chPref val="3"/>
        </dgm:presLayoutVars>
      </dgm:prSet>
      <dgm:spPr/>
      <dgm:t>
        <a:bodyPr/>
        <a:lstStyle/>
        <a:p>
          <a:endParaRPr lang="el-GR"/>
        </a:p>
      </dgm:t>
    </dgm:pt>
    <dgm:pt modelId="{D7CCF71A-23FF-4697-B642-9828307A5DD6}" type="pres">
      <dgm:prSet presAssocID="{2A42C7EF-5DA9-47F1-B269-402E6C8DC342}" presName="rootConnector" presStyleLbl="node4" presStyleIdx="9" presStyleCnt="12"/>
      <dgm:spPr/>
      <dgm:t>
        <a:bodyPr/>
        <a:lstStyle/>
        <a:p>
          <a:endParaRPr lang="el-GR"/>
        </a:p>
      </dgm:t>
    </dgm:pt>
    <dgm:pt modelId="{8A642B44-B7E5-4C4B-A18F-5FBD436C6B50}" type="pres">
      <dgm:prSet presAssocID="{2A42C7EF-5DA9-47F1-B269-402E6C8DC342}" presName="hierChild4" presStyleCnt="0"/>
      <dgm:spPr/>
    </dgm:pt>
    <dgm:pt modelId="{36AB6EC8-17A1-465F-BD11-6060360A9503}" type="pres">
      <dgm:prSet presAssocID="{2A42C7EF-5DA9-47F1-B269-402E6C8DC342}" presName="hierChild5" presStyleCnt="0"/>
      <dgm:spPr/>
    </dgm:pt>
    <dgm:pt modelId="{C5F53A22-3045-43DD-A2BA-C39756DB545D}" type="pres">
      <dgm:prSet presAssocID="{5BC0D290-1C9B-4015-A857-0CF87BE93E8D}" presName="hierChild5" presStyleCnt="0"/>
      <dgm:spPr/>
    </dgm:pt>
    <dgm:pt modelId="{2A82B379-ACE9-4071-873B-BCA23FA1D33F}" type="pres">
      <dgm:prSet presAssocID="{CD903249-B999-4F35-9832-E524E879F939}" presName="Name35" presStyleLbl="parChTrans1D4" presStyleIdx="10" presStyleCnt="12"/>
      <dgm:spPr/>
    </dgm:pt>
    <dgm:pt modelId="{75EBF54A-2402-47BF-8F02-7ED4DA265281}" type="pres">
      <dgm:prSet presAssocID="{4A32A034-C9CF-4024-AA1A-5324FF43E132}" presName="hierRoot2" presStyleCnt="0">
        <dgm:presLayoutVars>
          <dgm:hierBranch/>
        </dgm:presLayoutVars>
      </dgm:prSet>
      <dgm:spPr/>
    </dgm:pt>
    <dgm:pt modelId="{A9236DAB-70D4-4BB8-ADD5-66EF5626A507}" type="pres">
      <dgm:prSet presAssocID="{4A32A034-C9CF-4024-AA1A-5324FF43E132}" presName="rootComposite" presStyleCnt="0"/>
      <dgm:spPr/>
    </dgm:pt>
    <dgm:pt modelId="{BD38EB8B-C8B5-4299-B022-8E3C9272D774}" type="pres">
      <dgm:prSet presAssocID="{4A32A034-C9CF-4024-AA1A-5324FF43E132}" presName="rootText" presStyleLbl="node4" presStyleIdx="10" presStyleCnt="12">
        <dgm:presLayoutVars>
          <dgm:chPref val="3"/>
        </dgm:presLayoutVars>
      </dgm:prSet>
      <dgm:spPr/>
      <dgm:t>
        <a:bodyPr/>
        <a:lstStyle/>
        <a:p>
          <a:endParaRPr lang="el-GR"/>
        </a:p>
      </dgm:t>
    </dgm:pt>
    <dgm:pt modelId="{423EA233-7F73-4BD5-8C6E-3C8C613D4B2B}" type="pres">
      <dgm:prSet presAssocID="{4A32A034-C9CF-4024-AA1A-5324FF43E132}" presName="rootConnector" presStyleLbl="node4" presStyleIdx="10" presStyleCnt="12"/>
      <dgm:spPr/>
      <dgm:t>
        <a:bodyPr/>
        <a:lstStyle/>
        <a:p>
          <a:endParaRPr lang="el-GR"/>
        </a:p>
      </dgm:t>
    </dgm:pt>
    <dgm:pt modelId="{E92D53E9-B87C-4DC3-856D-020016DECD25}" type="pres">
      <dgm:prSet presAssocID="{4A32A034-C9CF-4024-AA1A-5324FF43E132}" presName="hierChild4" presStyleCnt="0"/>
      <dgm:spPr/>
    </dgm:pt>
    <dgm:pt modelId="{F0AB9B79-32B1-42B3-9BC7-BDBAE883BFE5}" type="pres">
      <dgm:prSet presAssocID="{13223AF3-F333-4199-B1E1-081F54310837}" presName="Name35" presStyleLbl="parChTrans1D4" presStyleIdx="11" presStyleCnt="12"/>
      <dgm:spPr/>
    </dgm:pt>
    <dgm:pt modelId="{EEB6ACF8-139C-45A6-8D8B-46A53C742119}" type="pres">
      <dgm:prSet presAssocID="{6A64B0E5-47F9-4B18-8CEC-546ADC6C2D93}" presName="hierRoot2" presStyleCnt="0">
        <dgm:presLayoutVars>
          <dgm:hierBranch val="r"/>
        </dgm:presLayoutVars>
      </dgm:prSet>
      <dgm:spPr/>
    </dgm:pt>
    <dgm:pt modelId="{1DC485B9-C66F-4013-80BD-0F0E4C9BCB44}" type="pres">
      <dgm:prSet presAssocID="{6A64B0E5-47F9-4B18-8CEC-546ADC6C2D93}" presName="rootComposite" presStyleCnt="0"/>
      <dgm:spPr/>
    </dgm:pt>
    <dgm:pt modelId="{3AB20FF3-8E5E-41FD-AD57-151FC7B7AB57}" type="pres">
      <dgm:prSet presAssocID="{6A64B0E5-47F9-4B18-8CEC-546ADC6C2D93}" presName="rootText" presStyleLbl="node4" presStyleIdx="11" presStyleCnt="12">
        <dgm:presLayoutVars>
          <dgm:chPref val="3"/>
        </dgm:presLayoutVars>
      </dgm:prSet>
      <dgm:spPr/>
      <dgm:t>
        <a:bodyPr/>
        <a:lstStyle/>
        <a:p>
          <a:endParaRPr lang="el-GR"/>
        </a:p>
      </dgm:t>
    </dgm:pt>
    <dgm:pt modelId="{1BC44BB0-1AD1-4307-B192-8C7707A11920}" type="pres">
      <dgm:prSet presAssocID="{6A64B0E5-47F9-4B18-8CEC-546ADC6C2D93}" presName="rootConnector" presStyleLbl="node4" presStyleIdx="11" presStyleCnt="12"/>
      <dgm:spPr/>
      <dgm:t>
        <a:bodyPr/>
        <a:lstStyle/>
        <a:p>
          <a:endParaRPr lang="el-GR"/>
        </a:p>
      </dgm:t>
    </dgm:pt>
    <dgm:pt modelId="{3C72B391-B83F-4A3B-8FA7-2D2125434CCA}" type="pres">
      <dgm:prSet presAssocID="{6A64B0E5-47F9-4B18-8CEC-546ADC6C2D93}" presName="hierChild4" presStyleCnt="0"/>
      <dgm:spPr/>
    </dgm:pt>
    <dgm:pt modelId="{9D147BD0-31E2-4848-BBCB-F57F627AB548}" type="pres">
      <dgm:prSet presAssocID="{6A64B0E5-47F9-4B18-8CEC-546ADC6C2D93}" presName="hierChild5" presStyleCnt="0"/>
      <dgm:spPr/>
    </dgm:pt>
    <dgm:pt modelId="{5B3AD5A8-73FD-41F3-A692-945E3B43FCBA}" type="pres">
      <dgm:prSet presAssocID="{4A32A034-C9CF-4024-AA1A-5324FF43E132}" presName="hierChild5" presStyleCnt="0"/>
      <dgm:spPr/>
    </dgm:pt>
    <dgm:pt modelId="{C6C4F8B6-3B28-4A35-8035-25338CAB3A25}" type="pres">
      <dgm:prSet presAssocID="{80FF8310-7BD9-4350-A50C-731E7254CB42}" presName="hierChild5" presStyleCnt="0"/>
      <dgm:spPr/>
    </dgm:pt>
    <dgm:pt modelId="{9527F957-1136-41ED-837E-C5F7F6B227BE}" type="pres">
      <dgm:prSet presAssocID="{B4B500E9-6C21-4EB3-B6DC-79D1EA60F55F}" presName="hierChild5" presStyleCnt="0"/>
      <dgm:spPr/>
    </dgm:pt>
    <dgm:pt modelId="{49565F28-202A-4A48-AAB7-9F40AB2F2133}" type="pres">
      <dgm:prSet presAssocID="{DDE66068-BFE3-4615-A0E5-9115F21CEBC0}" presName="hierChild5" presStyleCnt="0"/>
      <dgm:spPr/>
    </dgm:pt>
    <dgm:pt modelId="{B2E13053-5BC4-4BA3-8137-CEE69F7DF044}" type="pres">
      <dgm:prSet presAssocID="{97E95E8A-8F05-4B9B-8DF7-816C27C65D0E}" presName="hierChild5" presStyleCnt="0"/>
      <dgm:spPr/>
    </dgm:pt>
    <dgm:pt modelId="{492F435B-9E79-4FE9-9D12-AF3BE5FF89C8}" type="pres">
      <dgm:prSet presAssocID="{0E3883B9-5164-4BCF-89EF-AC57348C1284}" presName="hierChild5" presStyleCnt="0"/>
      <dgm:spPr/>
    </dgm:pt>
    <dgm:pt modelId="{4436BD1E-999B-4826-A29B-8C1244F02424}" type="pres">
      <dgm:prSet presAssocID="{2F118695-9973-42DF-BD98-2CA79B9A07D3}" presName="hierChild3" presStyleCnt="0"/>
      <dgm:spPr/>
    </dgm:pt>
  </dgm:ptLst>
  <dgm:cxnLst>
    <dgm:cxn modelId="{68F21050-8D9F-4BE1-BE8C-9DB839007C78}" type="presOf" srcId="{796191FD-C9AF-4D8B-94A5-4B30F082E8DA}" destId="{D9BDBA23-5BB3-4C16-8E64-A6FCB437D21C}" srcOrd="0" destOrd="0" presId="urn:microsoft.com/office/officeart/2005/8/layout/orgChart1"/>
    <dgm:cxn modelId="{BE0ACFE4-448E-4D1A-B94A-DE1668F9BCE4}" type="presOf" srcId="{D9E5E436-1B2E-402C-9156-C0E46FF491FE}" destId="{9817DC01-1502-4993-A806-3726BCCCC3A8}" srcOrd="1" destOrd="0" presId="urn:microsoft.com/office/officeart/2005/8/layout/orgChart1"/>
    <dgm:cxn modelId="{B873D65E-9E20-456C-B1E0-B8812312ED12}" srcId="{80FF8310-7BD9-4350-A50C-731E7254CB42}" destId="{8887F583-7A27-409B-A6D4-D173BA38B96A}" srcOrd="0" destOrd="0" parTransId="{EF29271E-85B7-4CE4-9ED8-D93DD6661776}" sibTransId="{BAB72864-B107-49BA-B90C-358B360D90E9}"/>
    <dgm:cxn modelId="{F3CDD00A-7D4F-4807-AFC7-946C5B7459E7}" type="presOf" srcId="{EF29271E-85B7-4CE4-9ED8-D93DD6661776}" destId="{52B7A6C6-0133-44D1-97B6-93E1B4CC49B0}" srcOrd="0" destOrd="0" presId="urn:microsoft.com/office/officeart/2005/8/layout/orgChart1"/>
    <dgm:cxn modelId="{9A57CC1A-7BAA-4588-9A6D-20DA9808FA34}" srcId="{80FF8310-7BD9-4350-A50C-731E7254CB42}" destId="{4A32A034-C9CF-4024-AA1A-5324FF43E132}" srcOrd="3" destOrd="0" parTransId="{CD903249-B999-4F35-9832-E524E879F939}" sibTransId="{75D4A244-9E3F-4D44-B1FE-B7AFDA72FA77}"/>
    <dgm:cxn modelId="{EBC8763F-1C56-4552-9B68-BE77ED61BAB4}" type="presOf" srcId="{2A42C7EF-5DA9-47F1-B269-402E6C8DC342}" destId="{D7CCF71A-23FF-4697-B642-9828307A5DD6}" srcOrd="1" destOrd="0" presId="urn:microsoft.com/office/officeart/2005/8/layout/orgChart1"/>
    <dgm:cxn modelId="{B7030DBE-421C-4AC6-803B-92882522C64A}" srcId="{80FF8310-7BD9-4350-A50C-731E7254CB42}" destId="{5BC0D290-1C9B-4015-A857-0CF87BE93E8D}" srcOrd="2" destOrd="0" parTransId="{7ECBF3E3-F219-420A-AA41-12AEA823F87A}" sibTransId="{35B4BDA1-22B1-4E8A-A202-96C027C706ED}"/>
    <dgm:cxn modelId="{8D31138C-8B95-46A8-A8BD-8925BDF124B8}" type="presOf" srcId="{6A64B0E5-47F9-4B18-8CEC-546ADC6C2D93}" destId="{3AB20FF3-8E5E-41FD-AD57-151FC7B7AB57}" srcOrd="0" destOrd="0" presId="urn:microsoft.com/office/officeart/2005/8/layout/orgChart1"/>
    <dgm:cxn modelId="{08D2AF84-8F5A-4C62-A57B-78889793EE4F}" type="presOf" srcId="{5036A901-B2FC-46E0-A703-BE65D8B3DCB1}" destId="{3FECE361-FFEE-4E0F-AA16-A12666B7B1F6}" srcOrd="0" destOrd="0" presId="urn:microsoft.com/office/officeart/2005/8/layout/orgChart1"/>
    <dgm:cxn modelId="{110012E5-1F31-46C9-94D4-1DABEF743DCD}" type="presOf" srcId="{1D52678E-937B-4312-ADB1-B622232139A2}" destId="{6660D99B-7DC3-481F-A156-2B10E5C398F4}" srcOrd="0" destOrd="0" presId="urn:microsoft.com/office/officeart/2005/8/layout/orgChart1"/>
    <dgm:cxn modelId="{8EA14433-D3B8-47AA-A059-B866B91445A8}" type="presOf" srcId="{CD903249-B999-4F35-9832-E524E879F939}" destId="{2A82B379-ACE9-4071-873B-BCA23FA1D33F}" srcOrd="0" destOrd="0" presId="urn:microsoft.com/office/officeart/2005/8/layout/orgChart1"/>
    <dgm:cxn modelId="{110BD789-BAFF-4A7F-A4F5-135F21F28E87}" srcId="{2F118695-9973-42DF-BD98-2CA79B9A07D3}" destId="{0E3883B9-5164-4BCF-89EF-AC57348C1284}" srcOrd="0" destOrd="0" parTransId="{534F63EF-8B59-4BCE-9096-EF9C4232C7E0}" sibTransId="{A8640AFA-0A1A-4DEF-B64D-1AE163717F39}"/>
    <dgm:cxn modelId="{BA853F15-F7C0-48FD-836C-2A8FAF201CF3}" type="presOf" srcId="{A7C17593-4693-49EC-8D32-30570C95F94B}" destId="{70C9CF2B-B0D6-484C-83E3-E084264851F2}" srcOrd="0" destOrd="0" presId="urn:microsoft.com/office/officeart/2005/8/layout/orgChart1"/>
    <dgm:cxn modelId="{46519899-C8F8-4554-9C2F-86893FB6DF95}" type="presOf" srcId="{7ECBF3E3-F219-420A-AA41-12AEA823F87A}" destId="{893C373C-C517-4D04-AEEF-A27EE66AA495}" srcOrd="0" destOrd="0" presId="urn:microsoft.com/office/officeart/2005/8/layout/orgChart1"/>
    <dgm:cxn modelId="{3FFE35DD-CAC0-4526-B2C6-FB2377BA2C7A}" srcId="{0E3883B9-5164-4BCF-89EF-AC57348C1284}" destId="{97E95E8A-8F05-4B9B-8DF7-816C27C65D0E}" srcOrd="0" destOrd="0" parTransId="{A7C17593-4693-49EC-8D32-30570C95F94B}" sibTransId="{86F338C4-3CCC-4178-92D5-E77912C86EB7}"/>
    <dgm:cxn modelId="{3678A215-1FB2-499F-9FDB-C5114BF49F1B}" srcId="{4A32A034-C9CF-4024-AA1A-5324FF43E132}" destId="{6A64B0E5-47F9-4B18-8CEC-546ADC6C2D93}" srcOrd="0" destOrd="0" parTransId="{13223AF3-F333-4199-B1E1-081F54310837}" sibTransId="{35CAB6A2-D058-45CB-846F-369A69AD758B}"/>
    <dgm:cxn modelId="{503998E9-18BC-41B8-8D31-CA6FD1B56066}" srcId="{B4B500E9-6C21-4EB3-B6DC-79D1EA60F55F}" destId="{80FF8310-7BD9-4350-A50C-731E7254CB42}" srcOrd="0" destOrd="0" parTransId="{5036A901-B2FC-46E0-A703-BE65D8B3DCB1}" sibTransId="{FCE9B5A9-4D3C-4EE6-AE91-115509F75AE5}"/>
    <dgm:cxn modelId="{E8F99394-CCE1-4D2F-AEF1-68508321B2CE}" type="presOf" srcId="{842F796C-5F53-45E6-8981-8CB752D41131}" destId="{108C17B3-55E7-4E06-8039-3D571288D65D}" srcOrd="0" destOrd="0" presId="urn:microsoft.com/office/officeart/2005/8/layout/orgChart1"/>
    <dgm:cxn modelId="{43829C23-F525-43B6-B86C-A9E0D520816D}" type="presOf" srcId="{F16238C4-4E85-4771-AD8D-8CD496B24084}" destId="{C3322A61-E92D-41F2-A4D3-634124150BD2}" srcOrd="0" destOrd="0" presId="urn:microsoft.com/office/officeart/2005/8/layout/orgChart1"/>
    <dgm:cxn modelId="{D2E0E438-FA42-472B-BDDC-33F57E69136E}" type="presOf" srcId="{4A32A034-C9CF-4024-AA1A-5324FF43E132}" destId="{423EA233-7F73-4BD5-8C6E-3C8C613D4B2B}" srcOrd="1" destOrd="0" presId="urn:microsoft.com/office/officeart/2005/8/layout/orgChart1"/>
    <dgm:cxn modelId="{BCE1032C-9D07-47E0-A8D5-4997E6A8DB48}" type="presOf" srcId="{E9644E8C-C91A-4B22-ACDD-9A2562CBFA35}" destId="{10B0F816-2324-431C-B3AC-790BE071EF18}" srcOrd="1" destOrd="0" presId="urn:microsoft.com/office/officeart/2005/8/layout/orgChart1"/>
    <dgm:cxn modelId="{2FE05B91-B62F-4223-AE2C-9700AFCAF2C0}" type="presOf" srcId="{B4B500E9-6C21-4EB3-B6DC-79D1EA60F55F}" destId="{6B2932B0-CF0C-40E1-9915-81A9EFEC3882}" srcOrd="0" destOrd="0" presId="urn:microsoft.com/office/officeart/2005/8/layout/orgChart1"/>
    <dgm:cxn modelId="{F8C07B21-DBAE-41E6-AB86-601A7B46D550}" type="presOf" srcId="{8887F583-7A27-409B-A6D4-D173BA38B96A}" destId="{228CD334-530D-4E49-9E1A-A02EE2068EE5}" srcOrd="1" destOrd="0" presId="urn:microsoft.com/office/officeart/2005/8/layout/orgChart1"/>
    <dgm:cxn modelId="{BEFA5C94-4965-4D83-B808-2B4B15D56E1E}" srcId="{1D52678E-937B-4312-ADB1-B622232139A2}" destId="{D9E5E436-1B2E-402C-9156-C0E46FF491FE}" srcOrd="2" destOrd="0" parTransId="{796191FD-C9AF-4D8B-94A5-4B30F082E8DA}" sibTransId="{8E558F86-7DBD-4520-9645-6560D4D233ED}"/>
    <dgm:cxn modelId="{88F4C894-44B7-4E81-A13D-0CC2CD1D43EE}" type="presOf" srcId="{EBD0B304-61C1-46D4-A678-68D5C428715D}" destId="{05493A76-259E-4ACC-BEAF-2FBB3D11CF29}" srcOrd="0" destOrd="0" presId="urn:microsoft.com/office/officeart/2005/8/layout/orgChart1"/>
    <dgm:cxn modelId="{990E919A-A9CD-4D5B-A9F0-FE7ADF640424}" type="presOf" srcId="{2F118695-9973-42DF-BD98-2CA79B9A07D3}" destId="{FB407E88-422A-4380-AD56-46AC7259BABA}" srcOrd="0" destOrd="0" presId="urn:microsoft.com/office/officeart/2005/8/layout/orgChart1"/>
    <dgm:cxn modelId="{2325F1A9-309F-445A-AD8A-23812C65FD31}" type="presOf" srcId="{2F118695-9973-42DF-BD98-2CA79B9A07D3}" destId="{C2660C0C-127C-43BF-BF4A-BD009FC9166C}" srcOrd="1" destOrd="0" presId="urn:microsoft.com/office/officeart/2005/8/layout/orgChart1"/>
    <dgm:cxn modelId="{CAF20988-6A51-45F9-93F9-72873BF1E238}" type="presOf" srcId="{13223AF3-F333-4199-B1E1-081F54310837}" destId="{F0AB9B79-32B1-42B3-9BC7-BDBAE883BFE5}" srcOrd="0" destOrd="0" presId="urn:microsoft.com/office/officeart/2005/8/layout/orgChart1"/>
    <dgm:cxn modelId="{BBFA4B5B-3221-4B0B-B9E0-84E97553D9DF}" type="presOf" srcId="{534F63EF-8B59-4BCE-9096-EF9C4232C7E0}" destId="{14C42614-50A3-4797-AC6A-B31617C61285}" srcOrd="0" destOrd="0" presId="urn:microsoft.com/office/officeart/2005/8/layout/orgChart1"/>
    <dgm:cxn modelId="{B1AEAB17-123B-473C-898D-D96A9F071072}" type="presOf" srcId="{97E95E8A-8F05-4B9B-8DF7-816C27C65D0E}" destId="{82713161-20B2-4F61-8EFF-966C093C73AA}" srcOrd="0" destOrd="0" presId="urn:microsoft.com/office/officeart/2005/8/layout/orgChart1"/>
    <dgm:cxn modelId="{872924F6-691D-44C1-8A06-857C0EDBECA9}" type="presOf" srcId="{8887F583-7A27-409B-A6D4-D173BA38B96A}" destId="{660E1CDE-1067-4814-8C1C-8ECE73B6B27F}" srcOrd="0" destOrd="0" presId="urn:microsoft.com/office/officeart/2005/8/layout/orgChart1"/>
    <dgm:cxn modelId="{76F1203D-2A80-4731-9139-BAFE08B56EFA}" type="presOf" srcId="{3A173F05-4BC5-435D-A89A-56C7A2A6654D}" destId="{3E39F7FA-DBBA-4FDB-A976-AA36D3847DE9}" srcOrd="0" destOrd="0" presId="urn:microsoft.com/office/officeart/2005/8/layout/orgChart1"/>
    <dgm:cxn modelId="{F3C26D14-B5DF-426C-863B-F0277325DDCF}" type="presOf" srcId="{0E3883B9-5164-4BCF-89EF-AC57348C1284}" destId="{8D5E9F34-9D90-47A7-AD39-7E5FFECB9AF6}" srcOrd="0" destOrd="0" presId="urn:microsoft.com/office/officeart/2005/8/layout/orgChart1"/>
    <dgm:cxn modelId="{FF16F401-0E97-4195-A0A6-5FEB2F8581D7}" type="presOf" srcId="{0E3883B9-5164-4BCF-89EF-AC57348C1284}" destId="{987A77A0-75E0-4D74-90CC-C1D571AD051C}" srcOrd="1" destOrd="0" presId="urn:microsoft.com/office/officeart/2005/8/layout/orgChart1"/>
    <dgm:cxn modelId="{D1C84014-C6DD-469D-84CC-C2A63AAB322D}" type="presOf" srcId="{4A32A034-C9CF-4024-AA1A-5324FF43E132}" destId="{BD38EB8B-C8B5-4299-B022-8E3C9272D774}" srcOrd="0" destOrd="0" presId="urn:microsoft.com/office/officeart/2005/8/layout/orgChart1"/>
    <dgm:cxn modelId="{E85705DA-AA22-4F97-B8A6-F775B9131EF6}" type="presOf" srcId="{B4B500E9-6C21-4EB3-B6DC-79D1EA60F55F}" destId="{0CA363EA-E5B6-4BFB-B1D3-72A032D5C4C2}" srcOrd="1" destOrd="0" presId="urn:microsoft.com/office/officeart/2005/8/layout/orgChart1"/>
    <dgm:cxn modelId="{89D8158A-D9EC-4991-88C8-A7C483276C80}" type="presOf" srcId="{9F52E74E-E8F4-4FAE-B7F9-EBD676FB3190}" destId="{B4704949-BBCD-4D78-8F57-D4AB3022720D}" srcOrd="0" destOrd="0" presId="urn:microsoft.com/office/officeart/2005/8/layout/orgChart1"/>
    <dgm:cxn modelId="{ADF03FF1-5C8A-4DF7-8E59-040595BD4DF8}" srcId="{5BC0D290-1C9B-4015-A857-0CF87BE93E8D}" destId="{2A42C7EF-5DA9-47F1-B269-402E6C8DC342}" srcOrd="0" destOrd="0" parTransId="{3A173F05-4BC5-435D-A89A-56C7A2A6654D}" sibTransId="{03C2BF2E-C64C-4D86-883C-7EE23128E815}"/>
    <dgm:cxn modelId="{8476D78F-8D08-477C-9E63-181BF46D0796}" type="presOf" srcId="{2A42C7EF-5DA9-47F1-B269-402E6C8DC342}" destId="{1146E345-43BB-4159-85CE-35CDF54DBECC}" srcOrd="0" destOrd="0" presId="urn:microsoft.com/office/officeart/2005/8/layout/orgChart1"/>
    <dgm:cxn modelId="{745235C6-F9A3-4183-A79B-58CDAD9FABA1}" srcId="{97E95E8A-8F05-4B9B-8DF7-816C27C65D0E}" destId="{DDE66068-BFE3-4615-A0E5-9115F21CEBC0}" srcOrd="0" destOrd="0" parTransId="{D1692DD7-835B-4749-B16D-09DE8743815F}" sibTransId="{C15549E7-F5EB-4CCC-9F88-3C6735E59ED1}"/>
    <dgm:cxn modelId="{A7D794A0-2665-4C17-B3AC-A8644EDDE735}" srcId="{DDE66068-BFE3-4615-A0E5-9115F21CEBC0}" destId="{B4B500E9-6C21-4EB3-B6DC-79D1EA60F55F}" srcOrd="0" destOrd="0" parTransId="{EBD0B304-61C1-46D4-A678-68D5C428715D}" sibTransId="{E5AE5E6E-646B-4749-A26B-C0FC8856D7F4}"/>
    <dgm:cxn modelId="{B14B2F0B-443A-4C20-84D6-D254E8E1EB19}" srcId="{1D52678E-937B-4312-ADB1-B622232139A2}" destId="{9F52E74E-E8F4-4FAE-B7F9-EBD676FB3190}" srcOrd="0" destOrd="0" parTransId="{B7B727F7-F38F-47FC-8AFE-6BA0BA4D062C}" sibTransId="{62C1A84C-7CF9-4197-8544-5A9F27544688}"/>
    <dgm:cxn modelId="{1BC74C51-1DC9-4C98-8469-E4152C986DA9}" type="presOf" srcId="{B7B727F7-F38F-47FC-8AFE-6BA0BA4D062C}" destId="{878EB463-3F22-4625-B72F-77B73D22A6DD}" srcOrd="0" destOrd="0" presId="urn:microsoft.com/office/officeart/2005/8/layout/orgChart1"/>
    <dgm:cxn modelId="{87FF3E5A-DAE6-422F-9C24-7E6FAA68D3EA}" type="presOf" srcId="{5BC0D290-1C9B-4015-A857-0CF87BE93E8D}" destId="{904BF19F-3DAA-4F3F-AC65-A4404E975977}" srcOrd="0" destOrd="0" presId="urn:microsoft.com/office/officeart/2005/8/layout/orgChart1"/>
    <dgm:cxn modelId="{736DA34F-DEEB-4AAF-BBAB-5FA2B41389BF}" type="presOf" srcId="{D9E5E436-1B2E-402C-9156-C0E46FF491FE}" destId="{4D270664-06EE-4928-99A3-6DFB778F09A7}" srcOrd="0" destOrd="0" presId="urn:microsoft.com/office/officeart/2005/8/layout/orgChart1"/>
    <dgm:cxn modelId="{136F730C-B77B-4997-84E8-ABB65BDF4738}" type="presOf" srcId="{5F4DACF6-791A-40B5-8C63-FDC1BA7E543F}" destId="{1A949F31-6AF6-4871-B54F-19BA5C6DD74D}" srcOrd="0" destOrd="0" presId="urn:microsoft.com/office/officeart/2005/8/layout/orgChart1"/>
    <dgm:cxn modelId="{5E7AD4A8-E194-4C27-B940-ECB7C6CB7750}" srcId="{80FF8310-7BD9-4350-A50C-731E7254CB42}" destId="{1D52678E-937B-4312-ADB1-B622232139A2}" srcOrd="1" destOrd="0" parTransId="{842F796C-5F53-45E6-8981-8CB752D41131}" sibTransId="{76945A73-C24A-4164-9F0C-97191C8F48C9}"/>
    <dgm:cxn modelId="{27BC2A3F-63DC-4FF5-ABEF-8A77FCC29F2F}" type="presOf" srcId="{E9644E8C-C91A-4B22-ACDD-9A2562CBFA35}" destId="{079FFBC4-4FB6-4A2C-BBC2-B60B3012E9FE}" srcOrd="0" destOrd="0" presId="urn:microsoft.com/office/officeart/2005/8/layout/orgChart1"/>
    <dgm:cxn modelId="{F31E26B3-EC23-4F0F-8D03-0C9D438FA9C1}" type="presOf" srcId="{97E95E8A-8F05-4B9B-8DF7-816C27C65D0E}" destId="{C87043B3-B53C-4F0B-A567-6A70A3C642CE}" srcOrd="1" destOrd="0" presId="urn:microsoft.com/office/officeart/2005/8/layout/orgChart1"/>
    <dgm:cxn modelId="{DFDF94F7-105E-422F-9824-594ECE210E34}" type="presOf" srcId="{80FF8310-7BD9-4350-A50C-731E7254CB42}" destId="{C823A973-0997-4FB8-B654-35BA41AA27F5}" srcOrd="1" destOrd="0" presId="urn:microsoft.com/office/officeart/2005/8/layout/orgChart1"/>
    <dgm:cxn modelId="{77A3AFA8-EEE8-48C3-BD44-C30BB4DB2346}" type="presOf" srcId="{6A64B0E5-47F9-4B18-8CEC-546ADC6C2D93}" destId="{1BC44BB0-1AD1-4307-B192-8C7707A11920}" srcOrd="1" destOrd="0" presId="urn:microsoft.com/office/officeart/2005/8/layout/orgChart1"/>
    <dgm:cxn modelId="{44D24634-E284-4BF7-A50E-C564052FD114}" type="presOf" srcId="{DDE66068-BFE3-4615-A0E5-9115F21CEBC0}" destId="{5A4BE89C-9436-4123-B2B8-BB5E258BD30B}" srcOrd="1" destOrd="0" presId="urn:microsoft.com/office/officeart/2005/8/layout/orgChart1"/>
    <dgm:cxn modelId="{7C2C6C26-9346-4120-B907-B7293CC9055B}" type="presOf" srcId="{1D52678E-937B-4312-ADB1-B622232139A2}" destId="{7FDED1F7-A4AF-4209-82C4-808047D46A56}" srcOrd="1" destOrd="0" presId="urn:microsoft.com/office/officeart/2005/8/layout/orgChart1"/>
    <dgm:cxn modelId="{D721E56C-17A1-434D-9E54-07C44FF802B1}" type="presOf" srcId="{80FF8310-7BD9-4350-A50C-731E7254CB42}" destId="{CD82718C-1342-4D84-A2A0-87E11A598BC5}" srcOrd="0" destOrd="0" presId="urn:microsoft.com/office/officeart/2005/8/layout/orgChart1"/>
    <dgm:cxn modelId="{F7FA8604-E781-4417-AAB1-344F59473CDD}" type="presOf" srcId="{DDE66068-BFE3-4615-A0E5-9115F21CEBC0}" destId="{68A83F24-378E-4F79-9804-7E6762A9C4C7}" srcOrd="0" destOrd="0" presId="urn:microsoft.com/office/officeart/2005/8/layout/orgChart1"/>
    <dgm:cxn modelId="{9B114316-F626-4625-BAC4-CD4EA7D2035D}" srcId="{F16238C4-4E85-4771-AD8D-8CD496B24084}" destId="{2F118695-9973-42DF-BD98-2CA79B9A07D3}" srcOrd="0" destOrd="0" parTransId="{E2EA30C7-63CE-45B1-AF4B-63DBCD8F55D6}" sibTransId="{1F08F710-3402-43B9-B64E-1591B81FE763}"/>
    <dgm:cxn modelId="{34C172D3-4F6F-4ABD-9E4B-D68F9DE7D963}" type="presOf" srcId="{9F52E74E-E8F4-4FAE-B7F9-EBD676FB3190}" destId="{9536BE11-89FA-4659-A06C-AB0500ABA8EB}" srcOrd="1" destOrd="0" presId="urn:microsoft.com/office/officeart/2005/8/layout/orgChart1"/>
    <dgm:cxn modelId="{57611727-2A02-4FA1-BC10-1F22F0FD8D86}" type="presOf" srcId="{D1692DD7-835B-4749-B16D-09DE8743815F}" destId="{A1B43357-F662-4CF5-8085-32A87E88F0E9}" srcOrd="0" destOrd="0" presId="urn:microsoft.com/office/officeart/2005/8/layout/orgChart1"/>
    <dgm:cxn modelId="{0EF42673-D3EF-4855-8848-1BD6D950CF00}" type="presOf" srcId="{5BC0D290-1C9B-4015-A857-0CF87BE93E8D}" destId="{BDC10753-BDF3-470E-81B0-C27318AFAD7F}" srcOrd="1" destOrd="0" presId="urn:microsoft.com/office/officeart/2005/8/layout/orgChart1"/>
    <dgm:cxn modelId="{197C1FC2-F4DA-4D69-A3D5-76A7C8354BB8}" srcId="{1D52678E-937B-4312-ADB1-B622232139A2}" destId="{E9644E8C-C91A-4B22-ACDD-9A2562CBFA35}" srcOrd="1" destOrd="0" parTransId="{5F4DACF6-791A-40B5-8C63-FDC1BA7E543F}" sibTransId="{7B9746CA-4F79-4D3F-B9EC-7E915E598E29}"/>
    <dgm:cxn modelId="{0138F209-297F-4FF7-B621-C8C298EBC8DA}" type="presParOf" srcId="{C3322A61-E92D-41F2-A4D3-634124150BD2}" destId="{95561AD9-80F3-4FB4-9F1C-03436F66E1F5}" srcOrd="0" destOrd="0" presId="urn:microsoft.com/office/officeart/2005/8/layout/orgChart1"/>
    <dgm:cxn modelId="{702636A2-C9B0-4D3B-834D-5F28F5CE6E92}" type="presParOf" srcId="{95561AD9-80F3-4FB4-9F1C-03436F66E1F5}" destId="{339592C5-7E0E-4898-9FD2-CC6243ACDCE0}" srcOrd="0" destOrd="0" presId="urn:microsoft.com/office/officeart/2005/8/layout/orgChart1"/>
    <dgm:cxn modelId="{47DD3C7D-D5B6-4C6D-8113-F6D1ED63D399}" type="presParOf" srcId="{339592C5-7E0E-4898-9FD2-CC6243ACDCE0}" destId="{FB407E88-422A-4380-AD56-46AC7259BABA}" srcOrd="0" destOrd="0" presId="urn:microsoft.com/office/officeart/2005/8/layout/orgChart1"/>
    <dgm:cxn modelId="{14BF2B14-A944-44FC-B0F9-89965493FAF9}" type="presParOf" srcId="{339592C5-7E0E-4898-9FD2-CC6243ACDCE0}" destId="{C2660C0C-127C-43BF-BF4A-BD009FC9166C}" srcOrd="1" destOrd="0" presId="urn:microsoft.com/office/officeart/2005/8/layout/orgChart1"/>
    <dgm:cxn modelId="{E3BAAC6B-8032-48F9-8F8B-63A448F30DAC}" type="presParOf" srcId="{95561AD9-80F3-4FB4-9F1C-03436F66E1F5}" destId="{A4C99CB4-703D-49F0-A541-6D06A66A2814}" srcOrd="1" destOrd="0" presId="urn:microsoft.com/office/officeart/2005/8/layout/orgChart1"/>
    <dgm:cxn modelId="{D8FB3A7D-5113-4979-94F4-1DC999815432}" type="presParOf" srcId="{A4C99CB4-703D-49F0-A541-6D06A66A2814}" destId="{14C42614-50A3-4797-AC6A-B31617C61285}" srcOrd="0" destOrd="0" presId="urn:microsoft.com/office/officeart/2005/8/layout/orgChart1"/>
    <dgm:cxn modelId="{6D86B936-D015-4439-B767-413A818BDDCC}" type="presParOf" srcId="{A4C99CB4-703D-49F0-A541-6D06A66A2814}" destId="{E2389D17-0A51-4048-891C-79113E7CFD79}" srcOrd="1" destOrd="0" presId="urn:microsoft.com/office/officeart/2005/8/layout/orgChart1"/>
    <dgm:cxn modelId="{67BBB398-EF0B-425B-8C59-B512431A8436}" type="presParOf" srcId="{E2389D17-0A51-4048-891C-79113E7CFD79}" destId="{6DE2C681-D214-472A-B456-F808540AC147}" srcOrd="0" destOrd="0" presId="urn:microsoft.com/office/officeart/2005/8/layout/orgChart1"/>
    <dgm:cxn modelId="{4DB6F497-9F42-4AF9-894F-6FCE5EAF8AED}" type="presParOf" srcId="{6DE2C681-D214-472A-B456-F808540AC147}" destId="{8D5E9F34-9D90-47A7-AD39-7E5FFECB9AF6}" srcOrd="0" destOrd="0" presId="urn:microsoft.com/office/officeart/2005/8/layout/orgChart1"/>
    <dgm:cxn modelId="{D5B6972A-1D75-4DCC-BD32-3DD75CA577F5}" type="presParOf" srcId="{6DE2C681-D214-472A-B456-F808540AC147}" destId="{987A77A0-75E0-4D74-90CC-C1D571AD051C}" srcOrd="1" destOrd="0" presId="urn:microsoft.com/office/officeart/2005/8/layout/orgChart1"/>
    <dgm:cxn modelId="{071F0B94-12D4-40EB-9712-E1F291324E14}" type="presParOf" srcId="{E2389D17-0A51-4048-891C-79113E7CFD79}" destId="{8F86227C-A407-40B9-B5F5-72B65F9711F4}" srcOrd="1" destOrd="0" presId="urn:microsoft.com/office/officeart/2005/8/layout/orgChart1"/>
    <dgm:cxn modelId="{7EFF7AD3-9D5C-4602-8BE6-89F87A775349}" type="presParOf" srcId="{8F86227C-A407-40B9-B5F5-72B65F9711F4}" destId="{70C9CF2B-B0D6-484C-83E3-E084264851F2}" srcOrd="0" destOrd="0" presId="urn:microsoft.com/office/officeart/2005/8/layout/orgChart1"/>
    <dgm:cxn modelId="{DCCCAA9A-B467-4498-B838-9C46039D5C66}" type="presParOf" srcId="{8F86227C-A407-40B9-B5F5-72B65F9711F4}" destId="{F66B7B4A-F2E3-43A6-A18D-C462DB7FA278}" srcOrd="1" destOrd="0" presId="urn:microsoft.com/office/officeart/2005/8/layout/orgChart1"/>
    <dgm:cxn modelId="{1AF70FFB-6205-49FB-A5C2-75AC011CF00E}" type="presParOf" srcId="{F66B7B4A-F2E3-43A6-A18D-C462DB7FA278}" destId="{8E5FBEDF-1B46-4763-A656-18F56020125E}" srcOrd="0" destOrd="0" presId="urn:microsoft.com/office/officeart/2005/8/layout/orgChart1"/>
    <dgm:cxn modelId="{98263C75-824F-4AE2-A96A-3205E5950B69}" type="presParOf" srcId="{8E5FBEDF-1B46-4763-A656-18F56020125E}" destId="{82713161-20B2-4F61-8EFF-966C093C73AA}" srcOrd="0" destOrd="0" presId="urn:microsoft.com/office/officeart/2005/8/layout/orgChart1"/>
    <dgm:cxn modelId="{17E7CAFD-C5E4-46F3-980B-B2B244A459BA}" type="presParOf" srcId="{8E5FBEDF-1B46-4763-A656-18F56020125E}" destId="{C87043B3-B53C-4F0B-A567-6A70A3C642CE}" srcOrd="1" destOrd="0" presId="urn:microsoft.com/office/officeart/2005/8/layout/orgChart1"/>
    <dgm:cxn modelId="{1B3C7C76-5139-4F1F-8305-39BFA85D0305}" type="presParOf" srcId="{F66B7B4A-F2E3-43A6-A18D-C462DB7FA278}" destId="{7534EAF9-B382-480F-9F0D-5DA8C5E3DA62}" srcOrd="1" destOrd="0" presId="urn:microsoft.com/office/officeart/2005/8/layout/orgChart1"/>
    <dgm:cxn modelId="{58EAE015-3849-45C7-8827-F669175B384E}" type="presParOf" srcId="{7534EAF9-B382-480F-9F0D-5DA8C5E3DA62}" destId="{A1B43357-F662-4CF5-8085-32A87E88F0E9}" srcOrd="0" destOrd="0" presId="urn:microsoft.com/office/officeart/2005/8/layout/orgChart1"/>
    <dgm:cxn modelId="{78FD97B1-075A-4303-995C-EE1BCAB47E44}" type="presParOf" srcId="{7534EAF9-B382-480F-9F0D-5DA8C5E3DA62}" destId="{B4526376-BFB9-47C7-AF93-22DE34161D59}" srcOrd="1" destOrd="0" presId="urn:microsoft.com/office/officeart/2005/8/layout/orgChart1"/>
    <dgm:cxn modelId="{B1A2FC9D-19A9-4DE5-8C5A-ACB631147FB5}" type="presParOf" srcId="{B4526376-BFB9-47C7-AF93-22DE34161D59}" destId="{FCD5212A-8A6C-44AD-8010-DDB192FD18CE}" srcOrd="0" destOrd="0" presId="urn:microsoft.com/office/officeart/2005/8/layout/orgChart1"/>
    <dgm:cxn modelId="{ADE46370-4270-4BCC-8B47-699B0C526E40}" type="presParOf" srcId="{FCD5212A-8A6C-44AD-8010-DDB192FD18CE}" destId="{68A83F24-378E-4F79-9804-7E6762A9C4C7}" srcOrd="0" destOrd="0" presId="urn:microsoft.com/office/officeart/2005/8/layout/orgChart1"/>
    <dgm:cxn modelId="{305D6E15-031A-480C-842C-1183ED63D6AB}" type="presParOf" srcId="{FCD5212A-8A6C-44AD-8010-DDB192FD18CE}" destId="{5A4BE89C-9436-4123-B2B8-BB5E258BD30B}" srcOrd="1" destOrd="0" presId="urn:microsoft.com/office/officeart/2005/8/layout/orgChart1"/>
    <dgm:cxn modelId="{E9BEFF07-6A30-4A23-8DE3-226A772E4FAB}" type="presParOf" srcId="{B4526376-BFB9-47C7-AF93-22DE34161D59}" destId="{F95A2204-9609-4724-A522-89D0A93ABB7B}" srcOrd="1" destOrd="0" presId="urn:microsoft.com/office/officeart/2005/8/layout/orgChart1"/>
    <dgm:cxn modelId="{8C8D1459-2665-4C7D-8946-125468197B36}" type="presParOf" srcId="{F95A2204-9609-4724-A522-89D0A93ABB7B}" destId="{05493A76-259E-4ACC-BEAF-2FBB3D11CF29}" srcOrd="0" destOrd="0" presId="urn:microsoft.com/office/officeart/2005/8/layout/orgChart1"/>
    <dgm:cxn modelId="{9941A342-FBE5-42C7-A267-A8C45C271F37}" type="presParOf" srcId="{F95A2204-9609-4724-A522-89D0A93ABB7B}" destId="{944A0B81-3440-43A3-A5AE-8065B889A014}" srcOrd="1" destOrd="0" presId="urn:microsoft.com/office/officeart/2005/8/layout/orgChart1"/>
    <dgm:cxn modelId="{25475682-193F-46F8-9103-787B3ECD1368}" type="presParOf" srcId="{944A0B81-3440-43A3-A5AE-8065B889A014}" destId="{8C625E98-BCC9-4E31-96BC-5CF802083D2A}" srcOrd="0" destOrd="0" presId="urn:microsoft.com/office/officeart/2005/8/layout/orgChart1"/>
    <dgm:cxn modelId="{83191A1B-1399-4C15-8914-B7DB571A1FE3}" type="presParOf" srcId="{8C625E98-BCC9-4E31-96BC-5CF802083D2A}" destId="{6B2932B0-CF0C-40E1-9915-81A9EFEC3882}" srcOrd="0" destOrd="0" presId="urn:microsoft.com/office/officeart/2005/8/layout/orgChart1"/>
    <dgm:cxn modelId="{59658793-43A0-4D87-9EB8-39C17A46542F}" type="presParOf" srcId="{8C625E98-BCC9-4E31-96BC-5CF802083D2A}" destId="{0CA363EA-E5B6-4BFB-B1D3-72A032D5C4C2}" srcOrd="1" destOrd="0" presId="urn:microsoft.com/office/officeart/2005/8/layout/orgChart1"/>
    <dgm:cxn modelId="{8CC869E0-56BD-4A59-970A-E1963F2FF81B}" type="presParOf" srcId="{944A0B81-3440-43A3-A5AE-8065B889A014}" destId="{E5BD2B30-26DD-4818-8F1B-B0BFDFEF2DFD}" srcOrd="1" destOrd="0" presId="urn:microsoft.com/office/officeart/2005/8/layout/orgChart1"/>
    <dgm:cxn modelId="{E8576971-C182-45B6-AF7B-FFBC0873D450}" type="presParOf" srcId="{E5BD2B30-26DD-4818-8F1B-B0BFDFEF2DFD}" destId="{3FECE361-FFEE-4E0F-AA16-A12666B7B1F6}" srcOrd="0" destOrd="0" presId="urn:microsoft.com/office/officeart/2005/8/layout/orgChart1"/>
    <dgm:cxn modelId="{CAD8A77F-56F2-4F93-A47B-B2F56C89DBEE}" type="presParOf" srcId="{E5BD2B30-26DD-4818-8F1B-B0BFDFEF2DFD}" destId="{3374C8F6-B4F1-4537-9702-CB1696085A12}" srcOrd="1" destOrd="0" presId="urn:microsoft.com/office/officeart/2005/8/layout/orgChart1"/>
    <dgm:cxn modelId="{E6F0DD44-4E35-4F20-8CFB-6E4471DD1035}" type="presParOf" srcId="{3374C8F6-B4F1-4537-9702-CB1696085A12}" destId="{7D221F80-CB88-4E8A-AFE4-359C75DC4F5F}" srcOrd="0" destOrd="0" presId="urn:microsoft.com/office/officeart/2005/8/layout/orgChart1"/>
    <dgm:cxn modelId="{741FBD2A-7584-4E9D-88FB-91D4F10C6D42}" type="presParOf" srcId="{7D221F80-CB88-4E8A-AFE4-359C75DC4F5F}" destId="{CD82718C-1342-4D84-A2A0-87E11A598BC5}" srcOrd="0" destOrd="0" presId="urn:microsoft.com/office/officeart/2005/8/layout/orgChart1"/>
    <dgm:cxn modelId="{42C6D759-EEA6-415B-94A9-B31AFBEA0AAE}" type="presParOf" srcId="{7D221F80-CB88-4E8A-AFE4-359C75DC4F5F}" destId="{C823A973-0997-4FB8-B654-35BA41AA27F5}" srcOrd="1" destOrd="0" presId="urn:microsoft.com/office/officeart/2005/8/layout/orgChart1"/>
    <dgm:cxn modelId="{6773C8A6-47F3-4DCB-9FD4-29BA74A1FFF8}" type="presParOf" srcId="{3374C8F6-B4F1-4537-9702-CB1696085A12}" destId="{A7539B79-24BB-476D-B152-18BB5669B624}" srcOrd="1" destOrd="0" presId="urn:microsoft.com/office/officeart/2005/8/layout/orgChart1"/>
    <dgm:cxn modelId="{BF836742-C621-4BE3-9EB4-A1F5DBB15217}" type="presParOf" srcId="{A7539B79-24BB-476D-B152-18BB5669B624}" destId="{52B7A6C6-0133-44D1-97B6-93E1B4CC49B0}" srcOrd="0" destOrd="0" presId="urn:microsoft.com/office/officeart/2005/8/layout/orgChart1"/>
    <dgm:cxn modelId="{C49BCD06-A340-455B-AD7C-675C3D08B6EE}" type="presParOf" srcId="{A7539B79-24BB-476D-B152-18BB5669B624}" destId="{C9FC6A8F-40F4-46AF-B14D-7FE4FF450192}" srcOrd="1" destOrd="0" presId="urn:microsoft.com/office/officeart/2005/8/layout/orgChart1"/>
    <dgm:cxn modelId="{D6E71D6A-BFE7-4955-BBFB-5319454774EA}" type="presParOf" srcId="{C9FC6A8F-40F4-46AF-B14D-7FE4FF450192}" destId="{DDCC0BDF-634B-4826-8011-0704CC09CFCC}" srcOrd="0" destOrd="0" presId="urn:microsoft.com/office/officeart/2005/8/layout/orgChart1"/>
    <dgm:cxn modelId="{C31E5B94-1242-48FD-AD0C-98A3B6C400A3}" type="presParOf" srcId="{DDCC0BDF-634B-4826-8011-0704CC09CFCC}" destId="{660E1CDE-1067-4814-8C1C-8ECE73B6B27F}" srcOrd="0" destOrd="0" presId="urn:microsoft.com/office/officeart/2005/8/layout/orgChart1"/>
    <dgm:cxn modelId="{98DECECF-AD7F-425C-B8A6-44E5B034818D}" type="presParOf" srcId="{DDCC0BDF-634B-4826-8011-0704CC09CFCC}" destId="{228CD334-530D-4E49-9E1A-A02EE2068EE5}" srcOrd="1" destOrd="0" presId="urn:microsoft.com/office/officeart/2005/8/layout/orgChart1"/>
    <dgm:cxn modelId="{E3E11308-7F24-435C-967B-74AA74580712}" type="presParOf" srcId="{C9FC6A8F-40F4-46AF-B14D-7FE4FF450192}" destId="{1728C9A5-744C-4294-ADA1-E289E3C3D55E}" srcOrd="1" destOrd="0" presId="urn:microsoft.com/office/officeart/2005/8/layout/orgChart1"/>
    <dgm:cxn modelId="{EA00A54C-1D30-4ACD-80A1-46DAA5D18EE5}" type="presParOf" srcId="{C9FC6A8F-40F4-46AF-B14D-7FE4FF450192}" destId="{EB7D35DB-FF25-4684-9D2C-A3782C60E0DC}" srcOrd="2" destOrd="0" presId="urn:microsoft.com/office/officeart/2005/8/layout/orgChart1"/>
    <dgm:cxn modelId="{93097DBB-AE5B-4BC3-87C5-F1FFEB09BFB0}" type="presParOf" srcId="{A7539B79-24BB-476D-B152-18BB5669B624}" destId="{108C17B3-55E7-4E06-8039-3D571288D65D}" srcOrd="2" destOrd="0" presId="urn:microsoft.com/office/officeart/2005/8/layout/orgChart1"/>
    <dgm:cxn modelId="{CE36FE39-542C-4AFD-BB07-1913011068FD}" type="presParOf" srcId="{A7539B79-24BB-476D-B152-18BB5669B624}" destId="{95AABA21-B376-4C4F-BF57-DD7C9C1432EF}" srcOrd="3" destOrd="0" presId="urn:microsoft.com/office/officeart/2005/8/layout/orgChart1"/>
    <dgm:cxn modelId="{F1F03FC1-67EF-4D2D-90FD-4B0C467F2A9E}" type="presParOf" srcId="{95AABA21-B376-4C4F-BF57-DD7C9C1432EF}" destId="{760B27E1-A3BD-4252-84BF-521005F89708}" srcOrd="0" destOrd="0" presId="urn:microsoft.com/office/officeart/2005/8/layout/orgChart1"/>
    <dgm:cxn modelId="{B6801220-8291-4B06-BF36-C83FCAB4F45B}" type="presParOf" srcId="{760B27E1-A3BD-4252-84BF-521005F89708}" destId="{6660D99B-7DC3-481F-A156-2B10E5C398F4}" srcOrd="0" destOrd="0" presId="urn:microsoft.com/office/officeart/2005/8/layout/orgChart1"/>
    <dgm:cxn modelId="{9FABB3A4-8D85-474E-B460-6B00688E7766}" type="presParOf" srcId="{760B27E1-A3BD-4252-84BF-521005F89708}" destId="{7FDED1F7-A4AF-4209-82C4-808047D46A56}" srcOrd="1" destOrd="0" presId="urn:microsoft.com/office/officeart/2005/8/layout/orgChart1"/>
    <dgm:cxn modelId="{46687A10-93E3-44D5-9715-D31A62DE603F}" type="presParOf" srcId="{95AABA21-B376-4C4F-BF57-DD7C9C1432EF}" destId="{198DBA7B-79E4-40B9-B002-B30BD34C49CE}" srcOrd="1" destOrd="0" presId="urn:microsoft.com/office/officeart/2005/8/layout/orgChart1"/>
    <dgm:cxn modelId="{1E819A30-8D66-4C41-869A-FB4AD364271F}" type="presParOf" srcId="{198DBA7B-79E4-40B9-B002-B30BD34C49CE}" destId="{878EB463-3F22-4625-B72F-77B73D22A6DD}" srcOrd="0" destOrd="0" presId="urn:microsoft.com/office/officeart/2005/8/layout/orgChart1"/>
    <dgm:cxn modelId="{9A2B267A-3ED8-4E21-9E54-2AE20EC8AFE9}" type="presParOf" srcId="{198DBA7B-79E4-40B9-B002-B30BD34C49CE}" destId="{DF01CCB6-5C94-4621-8081-23246E40EC8B}" srcOrd="1" destOrd="0" presId="urn:microsoft.com/office/officeart/2005/8/layout/orgChart1"/>
    <dgm:cxn modelId="{D523CF6C-B549-44F6-90BD-49039C6BA639}" type="presParOf" srcId="{DF01CCB6-5C94-4621-8081-23246E40EC8B}" destId="{6A15672D-BF09-4021-85EE-1803E854A1E8}" srcOrd="0" destOrd="0" presId="urn:microsoft.com/office/officeart/2005/8/layout/orgChart1"/>
    <dgm:cxn modelId="{EFFBA668-1AA9-4DFE-BCFB-68A666BE947C}" type="presParOf" srcId="{6A15672D-BF09-4021-85EE-1803E854A1E8}" destId="{B4704949-BBCD-4D78-8F57-D4AB3022720D}" srcOrd="0" destOrd="0" presId="urn:microsoft.com/office/officeart/2005/8/layout/orgChart1"/>
    <dgm:cxn modelId="{C768AFC0-10AC-4343-87F9-BCD53FC3E0B9}" type="presParOf" srcId="{6A15672D-BF09-4021-85EE-1803E854A1E8}" destId="{9536BE11-89FA-4659-A06C-AB0500ABA8EB}" srcOrd="1" destOrd="0" presId="urn:microsoft.com/office/officeart/2005/8/layout/orgChart1"/>
    <dgm:cxn modelId="{B51D4E23-EC16-4FE1-9872-ECD3FED4F3FF}" type="presParOf" srcId="{DF01CCB6-5C94-4621-8081-23246E40EC8B}" destId="{6B8F1868-D025-49FA-A931-B971F15B5CE6}" srcOrd="1" destOrd="0" presId="urn:microsoft.com/office/officeart/2005/8/layout/orgChart1"/>
    <dgm:cxn modelId="{23A5B0AB-B4A9-48AF-B4CD-71C39232383E}" type="presParOf" srcId="{DF01CCB6-5C94-4621-8081-23246E40EC8B}" destId="{ADEAC910-184C-4A36-9229-5791AB0241CC}" srcOrd="2" destOrd="0" presId="urn:microsoft.com/office/officeart/2005/8/layout/orgChart1"/>
    <dgm:cxn modelId="{8E2079E1-C938-4915-AAD5-3C9AC2C5AF40}" type="presParOf" srcId="{198DBA7B-79E4-40B9-B002-B30BD34C49CE}" destId="{1A949F31-6AF6-4871-B54F-19BA5C6DD74D}" srcOrd="2" destOrd="0" presId="urn:microsoft.com/office/officeart/2005/8/layout/orgChart1"/>
    <dgm:cxn modelId="{E0971897-542E-41B8-9DA7-A0ED2377CCC9}" type="presParOf" srcId="{198DBA7B-79E4-40B9-B002-B30BD34C49CE}" destId="{01271EB0-0AEB-40E6-A69A-C8CEFFD1A7DD}" srcOrd="3" destOrd="0" presId="urn:microsoft.com/office/officeart/2005/8/layout/orgChart1"/>
    <dgm:cxn modelId="{450E3433-FFB2-421D-A1CC-D87324950D55}" type="presParOf" srcId="{01271EB0-0AEB-40E6-A69A-C8CEFFD1A7DD}" destId="{6626A01F-A0BD-478E-8054-06BF89C00039}" srcOrd="0" destOrd="0" presId="urn:microsoft.com/office/officeart/2005/8/layout/orgChart1"/>
    <dgm:cxn modelId="{2A7D1E84-75FD-456D-BA96-BDD4F62E3ADC}" type="presParOf" srcId="{6626A01F-A0BD-478E-8054-06BF89C00039}" destId="{079FFBC4-4FB6-4A2C-BBC2-B60B3012E9FE}" srcOrd="0" destOrd="0" presId="urn:microsoft.com/office/officeart/2005/8/layout/orgChart1"/>
    <dgm:cxn modelId="{DEFBDEB8-C534-45F8-9EF2-68B8B36ABA76}" type="presParOf" srcId="{6626A01F-A0BD-478E-8054-06BF89C00039}" destId="{10B0F816-2324-431C-B3AC-790BE071EF18}" srcOrd="1" destOrd="0" presId="urn:microsoft.com/office/officeart/2005/8/layout/orgChart1"/>
    <dgm:cxn modelId="{8BBD3D3C-E44C-41F4-8893-AA3FFAD31BB0}" type="presParOf" srcId="{01271EB0-0AEB-40E6-A69A-C8CEFFD1A7DD}" destId="{AE8A199A-7FCB-43E7-962B-B0F3976DF7FD}" srcOrd="1" destOrd="0" presId="urn:microsoft.com/office/officeart/2005/8/layout/orgChart1"/>
    <dgm:cxn modelId="{EC63D5DB-E229-4738-9C37-E29811BEA81E}" type="presParOf" srcId="{01271EB0-0AEB-40E6-A69A-C8CEFFD1A7DD}" destId="{D4A1BD3F-281A-42E0-B7D4-5D5BADCDA1C7}" srcOrd="2" destOrd="0" presId="urn:microsoft.com/office/officeart/2005/8/layout/orgChart1"/>
    <dgm:cxn modelId="{5CAC9484-5A21-4E0C-A3CB-4A9738642386}" type="presParOf" srcId="{198DBA7B-79E4-40B9-B002-B30BD34C49CE}" destId="{D9BDBA23-5BB3-4C16-8E64-A6FCB437D21C}" srcOrd="4" destOrd="0" presId="urn:microsoft.com/office/officeart/2005/8/layout/orgChart1"/>
    <dgm:cxn modelId="{780D5B9F-521E-4DFB-8283-EDD6820BC842}" type="presParOf" srcId="{198DBA7B-79E4-40B9-B002-B30BD34C49CE}" destId="{E582A97A-768D-4374-A217-C5FDE01233E1}" srcOrd="5" destOrd="0" presId="urn:microsoft.com/office/officeart/2005/8/layout/orgChart1"/>
    <dgm:cxn modelId="{7848DE68-BBD9-4568-9ED5-C0A593758246}" type="presParOf" srcId="{E582A97A-768D-4374-A217-C5FDE01233E1}" destId="{65E39F7C-5AD6-4B2C-A755-AE36E9D75D2D}" srcOrd="0" destOrd="0" presId="urn:microsoft.com/office/officeart/2005/8/layout/orgChart1"/>
    <dgm:cxn modelId="{3D2849E3-7590-4E63-922D-9E7A47EBFC71}" type="presParOf" srcId="{65E39F7C-5AD6-4B2C-A755-AE36E9D75D2D}" destId="{4D270664-06EE-4928-99A3-6DFB778F09A7}" srcOrd="0" destOrd="0" presId="urn:microsoft.com/office/officeart/2005/8/layout/orgChart1"/>
    <dgm:cxn modelId="{488DA2CE-61C9-4D7F-A78E-72CC81A0D25A}" type="presParOf" srcId="{65E39F7C-5AD6-4B2C-A755-AE36E9D75D2D}" destId="{9817DC01-1502-4993-A806-3726BCCCC3A8}" srcOrd="1" destOrd="0" presId="urn:microsoft.com/office/officeart/2005/8/layout/orgChart1"/>
    <dgm:cxn modelId="{ADD4C249-EA39-4D7C-BCD3-B4DA3DA9E57F}" type="presParOf" srcId="{E582A97A-768D-4374-A217-C5FDE01233E1}" destId="{0A3CA740-39EC-46DF-AA6A-F1543155B097}" srcOrd="1" destOrd="0" presId="urn:microsoft.com/office/officeart/2005/8/layout/orgChart1"/>
    <dgm:cxn modelId="{F35F1F8A-52DB-42E8-9AFE-3A12791A9E18}" type="presParOf" srcId="{E582A97A-768D-4374-A217-C5FDE01233E1}" destId="{E679F2F5-5C49-458C-9710-A00AA2EC332A}" srcOrd="2" destOrd="0" presId="urn:microsoft.com/office/officeart/2005/8/layout/orgChart1"/>
    <dgm:cxn modelId="{93FEF933-C35E-451D-96E0-8F1379684BB3}" type="presParOf" srcId="{95AABA21-B376-4C4F-BF57-DD7C9C1432EF}" destId="{4D68E497-FB80-47C8-8EC3-A48F0FE7B87F}" srcOrd="2" destOrd="0" presId="urn:microsoft.com/office/officeart/2005/8/layout/orgChart1"/>
    <dgm:cxn modelId="{E0CFE148-4F9C-42D4-8F98-B9DB0098339E}" type="presParOf" srcId="{A7539B79-24BB-476D-B152-18BB5669B624}" destId="{893C373C-C517-4D04-AEEF-A27EE66AA495}" srcOrd="4" destOrd="0" presId="urn:microsoft.com/office/officeart/2005/8/layout/orgChart1"/>
    <dgm:cxn modelId="{6FAA6B74-C326-4B0E-9CD3-153048ECEFA4}" type="presParOf" srcId="{A7539B79-24BB-476D-B152-18BB5669B624}" destId="{A7707B5D-7204-4A77-904F-D8FCB2FE03FE}" srcOrd="5" destOrd="0" presId="urn:microsoft.com/office/officeart/2005/8/layout/orgChart1"/>
    <dgm:cxn modelId="{89955E43-6388-49D3-95A0-E4B51FBC2B7C}" type="presParOf" srcId="{A7707B5D-7204-4A77-904F-D8FCB2FE03FE}" destId="{59ACCEDF-22E8-4D39-950E-CFF9D34B2A4C}" srcOrd="0" destOrd="0" presId="urn:microsoft.com/office/officeart/2005/8/layout/orgChart1"/>
    <dgm:cxn modelId="{7EE8A91A-43E0-4985-9F6E-3F6831014FFD}" type="presParOf" srcId="{59ACCEDF-22E8-4D39-950E-CFF9D34B2A4C}" destId="{904BF19F-3DAA-4F3F-AC65-A4404E975977}" srcOrd="0" destOrd="0" presId="urn:microsoft.com/office/officeart/2005/8/layout/orgChart1"/>
    <dgm:cxn modelId="{57507084-C52E-46D2-AD43-A1FEDE1124C9}" type="presParOf" srcId="{59ACCEDF-22E8-4D39-950E-CFF9D34B2A4C}" destId="{BDC10753-BDF3-470E-81B0-C27318AFAD7F}" srcOrd="1" destOrd="0" presId="urn:microsoft.com/office/officeart/2005/8/layout/orgChart1"/>
    <dgm:cxn modelId="{2586D5C1-E50A-4091-B37A-00A03BFF9837}" type="presParOf" srcId="{A7707B5D-7204-4A77-904F-D8FCB2FE03FE}" destId="{06583504-2F07-46E7-AD33-0FD3029BE326}" srcOrd="1" destOrd="0" presId="urn:microsoft.com/office/officeart/2005/8/layout/orgChart1"/>
    <dgm:cxn modelId="{237611FF-1811-4682-B09F-5A34E07CEC28}" type="presParOf" srcId="{06583504-2F07-46E7-AD33-0FD3029BE326}" destId="{3E39F7FA-DBBA-4FDB-A976-AA36D3847DE9}" srcOrd="0" destOrd="0" presId="urn:microsoft.com/office/officeart/2005/8/layout/orgChart1"/>
    <dgm:cxn modelId="{DAFAAC2C-6053-416E-9EF8-C468C4601279}" type="presParOf" srcId="{06583504-2F07-46E7-AD33-0FD3029BE326}" destId="{C476C37D-B2EE-411E-A9C6-F79D4805713C}" srcOrd="1" destOrd="0" presId="urn:microsoft.com/office/officeart/2005/8/layout/orgChart1"/>
    <dgm:cxn modelId="{195809CA-3B75-4FB3-98B3-A52242CD0ED5}" type="presParOf" srcId="{C476C37D-B2EE-411E-A9C6-F79D4805713C}" destId="{874B0654-59AD-4A45-AB8F-63A3CFED5F7B}" srcOrd="0" destOrd="0" presId="urn:microsoft.com/office/officeart/2005/8/layout/orgChart1"/>
    <dgm:cxn modelId="{E10C0908-3D9F-4E24-A411-FC1A06349EAF}" type="presParOf" srcId="{874B0654-59AD-4A45-AB8F-63A3CFED5F7B}" destId="{1146E345-43BB-4159-85CE-35CDF54DBECC}" srcOrd="0" destOrd="0" presId="urn:microsoft.com/office/officeart/2005/8/layout/orgChart1"/>
    <dgm:cxn modelId="{A9B2365E-4587-4A90-9A49-D66B137E10D9}" type="presParOf" srcId="{874B0654-59AD-4A45-AB8F-63A3CFED5F7B}" destId="{D7CCF71A-23FF-4697-B642-9828307A5DD6}" srcOrd="1" destOrd="0" presId="urn:microsoft.com/office/officeart/2005/8/layout/orgChart1"/>
    <dgm:cxn modelId="{40956C9D-3F4A-444C-A53B-5F61F05296B1}" type="presParOf" srcId="{C476C37D-B2EE-411E-A9C6-F79D4805713C}" destId="{8A642B44-B7E5-4C4B-A18F-5FBD436C6B50}" srcOrd="1" destOrd="0" presId="urn:microsoft.com/office/officeart/2005/8/layout/orgChart1"/>
    <dgm:cxn modelId="{D9AEAD7B-02C9-417A-ABDA-4BB72621D2FB}" type="presParOf" srcId="{C476C37D-B2EE-411E-A9C6-F79D4805713C}" destId="{36AB6EC8-17A1-465F-BD11-6060360A9503}" srcOrd="2" destOrd="0" presId="urn:microsoft.com/office/officeart/2005/8/layout/orgChart1"/>
    <dgm:cxn modelId="{95A89CD3-D5BB-4B74-9C53-D27D4B5BD5C7}" type="presParOf" srcId="{A7707B5D-7204-4A77-904F-D8FCB2FE03FE}" destId="{C5F53A22-3045-43DD-A2BA-C39756DB545D}" srcOrd="2" destOrd="0" presId="urn:microsoft.com/office/officeart/2005/8/layout/orgChart1"/>
    <dgm:cxn modelId="{6D81B54A-8658-407A-A0B5-E6D255EC6B8C}" type="presParOf" srcId="{A7539B79-24BB-476D-B152-18BB5669B624}" destId="{2A82B379-ACE9-4071-873B-BCA23FA1D33F}" srcOrd="6" destOrd="0" presId="urn:microsoft.com/office/officeart/2005/8/layout/orgChart1"/>
    <dgm:cxn modelId="{92A4CD73-4BBA-40FD-8E6F-B36980D50AAC}" type="presParOf" srcId="{A7539B79-24BB-476D-B152-18BB5669B624}" destId="{75EBF54A-2402-47BF-8F02-7ED4DA265281}" srcOrd="7" destOrd="0" presId="urn:microsoft.com/office/officeart/2005/8/layout/orgChart1"/>
    <dgm:cxn modelId="{89EC6C70-5692-4E00-9BDA-0FF71E9A3021}" type="presParOf" srcId="{75EBF54A-2402-47BF-8F02-7ED4DA265281}" destId="{A9236DAB-70D4-4BB8-ADD5-66EF5626A507}" srcOrd="0" destOrd="0" presId="urn:microsoft.com/office/officeart/2005/8/layout/orgChart1"/>
    <dgm:cxn modelId="{70F5C4FF-25BB-4FF0-943D-3C3FA8A6DCAD}" type="presParOf" srcId="{A9236DAB-70D4-4BB8-ADD5-66EF5626A507}" destId="{BD38EB8B-C8B5-4299-B022-8E3C9272D774}" srcOrd="0" destOrd="0" presId="urn:microsoft.com/office/officeart/2005/8/layout/orgChart1"/>
    <dgm:cxn modelId="{3295BF0A-9CAD-4640-A33D-6B9F6D98E841}" type="presParOf" srcId="{A9236DAB-70D4-4BB8-ADD5-66EF5626A507}" destId="{423EA233-7F73-4BD5-8C6E-3C8C613D4B2B}" srcOrd="1" destOrd="0" presId="urn:microsoft.com/office/officeart/2005/8/layout/orgChart1"/>
    <dgm:cxn modelId="{C076D82E-0122-4732-9774-32E950C34247}" type="presParOf" srcId="{75EBF54A-2402-47BF-8F02-7ED4DA265281}" destId="{E92D53E9-B87C-4DC3-856D-020016DECD25}" srcOrd="1" destOrd="0" presId="urn:microsoft.com/office/officeart/2005/8/layout/orgChart1"/>
    <dgm:cxn modelId="{86777FDE-7C59-4591-956B-7A2577964233}" type="presParOf" srcId="{E92D53E9-B87C-4DC3-856D-020016DECD25}" destId="{F0AB9B79-32B1-42B3-9BC7-BDBAE883BFE5}" srcOrd="0" destOrd="0" presId="urn:microsoft.com/office/officeart/2005/8/layout/orgChart1"/>
    <dgm:cxn modelId="{EE5B5ED3-6B19-4E82-A831-0E5818C3DE39}" type="presParOf" srcId="{E92D53E9-B87C-4DC3-856D-020016DECD25}" destId="{EEB6ACF8-139C-45A6-8D8B-46A53C742119}" srcOrd="1" destOrd="0" presId="urn:microsoft.com/office/officeart/2005/8/layout/orgChart1"/>
    <dgm:cxn modelId="{E62A5D89-CECA-47D9-B4AE-59F7B46C9C72}" type="presParOf" srcId="{EEB6ACF8-139C-45A6-8D8B-46A53C742119}" destId="{1DC485B9-C66F-4013-80BD-0F0E4C9BCB44}" srcOrd="0" destOrd="0" presId="urn:microsoft.com/office/officeart/2005/8/layout/orgChart1"/>
    <dgm:cxn modelId="{0DD8DFDD-C880-4C11-86B1-7A7507458C27}" type="presParOf" srcId="{1DC485B9-C66F-4013-80BD-0F0E4C9BCB44}" destId="{3AB20FF3-8E5E-41FD-AD57-151FC7B7AB57}" srcOrd="0" destOrd="0" presId="urn:microsoft.com/office/officeart/2005/8/layout/orgChart1"/>
    <dgm:cxn modelId="{AE476062-3152-409F-B222-E4C2200E6E40}" type="presParOf" srcId="{1DC485B9-C66F-4013-80BD-0F0E4C9BCB44}" destId="{1BC44BB0-1AD1-4307-B192-8C7707A11920}" srcOrd="1" destOrd="0" presId="urn:microsoft.com/office/officeart/2005/8/layout/orgChart1"/>
    <dgm:cxn modelId="{7A53739D-5FDD-4047-858A-AC325A1DBBDC}" type="presParOf" srcId="{EEB6ACF8-139C-45A6-8D8B-46A53C742119}" destId="{3C72B391-B83F-4A3B-8FA7-2D2125434CCA}" srcOrd="1" destOrd="0" presId="urn:microsoft.com/office/officeart/2005/8/layout/orgChart1"/>
    <dgm:cxn modelId="{396B0C20-12CE-4C32-9EDC-3182FD24B85B}" type="presParOf" srcId="{EEB6ACF8-139C-45A6-8D8B-46A53C742119}" destId="{9D147BD0-31E2-4848-BBCB-F57F627AB548}" srcOrd="2" destOrd="0" presId="urn:microsoft.com/office/officeart/2005/8/layout/orgChart1"/>
    <dgm:cxn modelId="{FC032696-855D-4DCF-8772-8E0CB7659471}" type="presParOf" srcId="{75EBF54A-2402-47BF-8F02-7ED4DA265281}" destId="{5B3AD5A8-73FD-41F3-A692-945E3B43FCBA}" srcOrd="2" destOrd="0" presId="urn:microsoft.com/office/officeart/2005/8/layout/orgChart1"/>
    <dgm:cxn modelId="{CAD28FDC-6083-4F86-8EC2-84D2702AB064}" type="presParOf" srcId="{3374C8F6-B4F1-4537-9702-CB1696085A12}" destId="{C6C4F8B6-3B28-4A35-8035-25338CAB3A25}" srcOrd="2" destOrd="0" presId="urn:microsoft.com/office/officeart/2005/8/layout/orgChart1"/>
    <dgm:cxn modelId="{4BA5C9C8-8AB1-4896-8E57-3ABD36BB288A}" type="presParOf" srcId="{944A0B81-3440-43A3-A5AE-8065B889A014}" destId="{9527F957-1136-41ED-837E-C5F7F6B227BE}" srcOrd="2" destOrd="0" presId="urn:microsoft.com/office/officeart/2005/8/layout/orgChart1"/>
    <dgm:cxn modelId="{EE16C545-B4C2-4AF0-A81D-8A049C7326A0}" type="presParOf" srcId="{B4526376-BFB9-47C7-AF93-22DE34161D59}" destId="{49565F28-202A-4A48-AAB7-9F40AB2F2133}" srcOrd="2" destOrd="0" presId="urn:microsoft.com/office/officeart/2005/8/layout/orgChart1"/>
    <dgm:cxn modelId="{EFAB912F-5307-4255-8DCB-442449F0D213}" type="presParOf" srcId="{F66B7B4A-F2E3-43A6-A18D-C462DB7FA278}" destId="{B2E13053-5BC4-4BA3-8137-CEE69F7DF044}" srcOrd="2" destOrd="0" presId="urn:microsoft.com/office/officeart/2005/8/layout/orgChart1"/>
    <dgm:cxn modelId="{2A976613-10DE-403C-A904-EA7AB5575219}" type="presParOf" srcId="{E2389D17-0A51-4048-891C-79113E7CFD79}" destId="{492F435B-9E79-4FE9-9D12-AF3BE5FF89C8}" srcOrd="2" destOrd="0" presId="urn:microsoft.com/office/officeart/2005/8/layout/orgChart1"/>
    <dgm:cxn modelId="{7BD9377C-886E-4228-896A-BBC1F599CC63}" type="presParOf" srcId="{95561AD9-80F3-4FB4-9F1C-03436F66E1F5}" destId="{4436BD1E-999B-4826-A29B-8C1244F0242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F17E4-4194-4B43-9AB9-EA198ACA6E9F}" type="doc">
      <dgm:prSet loTypeId="urn:microsoft.com/office/officeart/2005/8/layout/orgChart1" loCatId="hierarchy" qsTypeId="urn:microsoft.com/office/officeart/2005/8/quickstyle/simple1" qsCatId="simple" csTypeId="urn:microsoft.com/office/officeart/2005/8/colors/accent1_2" csCatId="accent1"/>
      <dgm:spPr/>
    </dgm:pt>
    <dgm:pt modelId="{07A98EA4-D6B7-4998-8D5F-04FCC4DF4D5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ΟΞΕΙΑ ΚΟΙΛΙΑ</a:t>
          </a:r>
        </a:p>
      </dgm:t>
    </dgm:pt>
    <dgm:pt modelId="{92759437-6815-4CAC-AAFD-263CE9CBF05A}" type="parTrans" cxnId="{7B725A5B-5505-459D-BB5F-5AA6C6E415BA}">
      <dgm:prSet/>
      <dgm:spPr/>
    </dgm:pt>
    <dgm:pt modelId="{88CB674A-A043-4199-A5BA-7FFB630CE0D9}" type="sibTrans" cxnId="{7B725A5B-5505-459D-BB5F-5AA6C6E415BA}">
      <dgm:prSet/>
      <dgm:spPr/>
    </dgm:pt>
    <dgm:pt modelId="{07E81A4F-6C86-4B9F-A910-9DBC5FCCB6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ΙΣΤΟΡΙΚΟ</a:t>
          </a:r>
        </a:p>
      </dgm:t>
    </dgm:pt>
    <dgm:pt modelId="{41D306F5-92D2-41E0-924D-67D4544CCD72}" type="parTrans" cxnId="{88E8CD28-72FB-46E4-A15D-E040137B905E}">
      <dgm:prSet/>
      <dgm:spPr/>
    </dgm:pt>
    <dgm:pt modelId="{B44F3E87-2B83-4E28-B01E-C7F9EC5F5EE1}" type="sibTrans" cxnId="{88E8CD28-72FB-46E4-A15D-E040137B905E}">
      <dgm:prSet/>
      <dgm:spPr/>
    </dgm:pt>
    <dgm:pt modelId="{686A2F57-CB34-483C-922A-E1F7E683232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ΑΡΧΙΚΗ ΔΙΑΓΝΩΣΗ</a:t>
          </a:r>
        </a:p>
      </dgm:t>
    </dgm:pt>
    <dgm:pt modelId="{F15A068C-B9C8-43AA-A3CE-E52D0156BE64}" type="parTrans" cxnId="{3CCFFE32-B6B2-4171-B922-56A522F11957}">
      <dgm:prSet/>
      <dgm:spPr/>
    </dgm:pt>
    <dgm:pt modelId="{A7F8A46D-7D7A-48DC-8238-145793D7A9DB}" type="sibTrans" cxnId="{3CCFFE32-B6B2-4171-B922-56A522F11957}">
      <dgm:prSet/>
      <dgm:spPr/>
    </dgm:pt>
    <dgm:pt modelId="{855FC590-E57C-4B67-8E0B-0CCBC591D5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ΦΥΣΙΚΗ ΕΞΕΤΑΣΗ</a:t>
          </a:r>
        </a:p>
      </dgm:t>
    </dgm:pt>
    <dgm:pt modelId="{4467B291-7148-455F-8CB5-FE156CEC2580}" type="parTrans" cxnId="{D58712B7-6CCA-4F3F-9A32-3F6EB389DBE5}">
      <dgm:prSet/>
      <dgm:spPr/>
    </dgm:pt>
    <dgm:pt modelId="{B1D8049D-498A-4887-B05D-5545922D1F46}" type="sibTrans" cxnId="{D58712B7-6CCA-4F3F-9A32-3F6EB389DBE5}">
      <dgm:prSet/>
      <dgm:spPr/>
    </dgm:pt>
    <dgm:pt modelId="{4ACC15C6-6C90-4CAB-A2EC-0D342665578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ΠΑΡΑΚΛΙΝΙΚΕΣ</a:t>
          </a:r>
        </a:p>
      </dgm:t>
    </dgm:pt>
    <dgm:pt modelId="{546AE603-E744-436E-B0D6-779CB4052762}" type="parTrans" cxnId="{F161A138-94BB-44C8-B2E9-75E751352C5E}">
      <dgm:prSet/>
      <dgm:spPr/>
    </dgm:pt>
    <dgm:pt modelId="{3F703AD6-E28C-434A-BB43-74CAF6B63CDE}" type="sibTrans" cxnId="{F161A138-94BB-44C8-B2E9-75E751352C5E}">
      <dgm:prSet/>
      <dgm:spPr/>
    </dgm:pt>
    <dgm:pt modelId="{8A8C699B-1D90-4C00-AA0E-9894B6DE2D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ΔΙΑΓΝΩΣΗ</a:t>
          </a:r>
        </a:p>
      </dgm:t>
    </dgm:pt>
    <dgm:pt modelId="{FAAFBF1D-62E9-49AF-83F6-2B8FCBE5D0DA}" type="parTrans" cxnId="{2833B800-0DF3-4DB4-95F8-7D853043E757}">
      <dgm:prSet/>
      <dgm:spPr/>
    </dgm:pt>
    <dgm:pt modelId="{D9C4D7A2-C57B-4B1C-9D73-DA64DF86F410}" type="sibTrans" cxnId="{2833B800-0DF3-4DB4-95F8-7D853043E757}">
      <dgm:prSet/>
      <dgm:spPr/>
    </dgm:pt>
    <dgm:pt modelId="{E5F97225-5029-425E-B74B-4867444375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ΛΑΠΑΡΟΤΟΜΗ</a:t>
          </a:r>
        </a:p>
      </dgm:t>
    </dgm:pt>
    <dgm:pt modelId="{3B2152C9-80B9-45A2-85CA-73BF30EEA9BE}" type="parTrans" cxnId="{F476D13E-F9FE-4BD1-B05A-89F9E9083FDA}">
      <dgm:prSet/>
      <dgm:spPr/>
    </dgm:pt>
    <dgm:pt modelId="{1C46C4B5-8A0D-4AD3-BEE7-5684D49F82C7}" type="sibTrans" cxnId="{F476D13E-F9FE-4BD1-B05A-89F9E9083FDA}">
      <dgm:prSet/>
      <dgm:spPr/>
    </dgm:pt>
    <dgm:pt modelId="{FDB4331F-775B-4494-82C5-BA77A475D02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ΧΕΙΡΟΥΡΓΙΚΗ</a:t>
          </a:r>
          <a:br>
            <a:rPr kumimoji="0" lang="el-GR" altLang="el-GR" b="0" i="0" u="none" strike="noStrike" cap="none" normalizeH="0" baseline="0">
              <a:ln>
                <a:noFill/>
              </a:ln>
              <a:solidFill>
                <a:schemeClr val="bg1"/>
              </a:solidFill>
              <a:effectLst/>
              <a:latin typeface="Arial" panose="020B0604020202020204" pitchFamily="34" charset="0"/>
            </a:rPr>
          </a:br>
          <a:r>
            <a:rPr kumimoji="0" lang="el-GR" altLang="el-GR" b="0" i="0" u="none" strike="noStrike" cap="none" normalizeH="0" baseline="0">
              <a:ln>
                <a:noFill/>
              </a:ln>
              <a:solidFill>
                <a:schemeClr val="bg1"/>
              </a:solidFill>
              <a:effectLst/>
              <a:latin typeface="Arial" panose="020B0604020202020204" pitchFamily="34" charset="0"/>
            </a:rPr>
            <a:t>ΚΟΙΛΙΑ</a:t>
          </a:r>
        </a:p>
      </dgm:t>
    </dgm:pt>
    <dgm:pt modelId="{EFC5683E-CEB6-47C6-97F6-E7958C02EC1D}" type="parTrans" cxnId="{3A007F9D-888F-451F-8CFA-3ABE5A1C7CA6}">
      <dgm:prSet/>
      <dgm:spPr/>
    </dgm:pt>
    <dgm:pt modelId="{10D384D8-13BF-427C-8362-59DAD1F6037E}" type="sibTrans" cxnId="{3A007F9D-888F-451F-8CFA-3ABE5A1C7CA6}">
      <dgm:prSet/>
      <dgm:spPr/>
    </dgm:pt>
    <dgm:pt modelId="{1A42AB2A-3804-42BC-ABD7-4CCA650F41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ΠΑΡΑΚΟΛΟΥΘΗΣΗ</a:t>
          </a:r>
          <a:br>
            <a:rPr kumimoji="0" lang="el-GR" altLang="el-GR" b="0" i="0" u="none" strike="noStrike" cap="none" normalizeH="0" baseline="0">
              <a:ln>
                <a:noFill/>
              </a:ln>
              <a:solidFill>
                <a:schemeClr val="bg1"/>
              </a:solidFill>
              <a:effectLst/>
              <a:latin typeface="Arial" panose="020B0604020202020204" pitchFamily="34" charset="0"/>
            </a:rPr>
          </a:br>
          <a:r>
            <a:rPr kumimoji="0" lang="el-GR" altLang="el-GR" b="0" i="0" u="none" strike="noStrike" cap="none" normalizeH="0" baseline="0">
              <a:ln>
                <a:noFill/>
              </a:ln>
              <a:solidFill>
                <a:schemeClr val="bg1"/>
              </a:solidFill>
              <a:effectLst/>
              <a:latin typeface="Arial" panose="020B0604020202020204" pitchFamily="34" charset="0"/>
            </a:rPr>
            <a:t>ΣΥΝΤΗΡΗΤΙΚΑ</a:t>
          </a:r>
        </a:p>
      </dgm:t>
    </dgm:pt>
    <dgm:pt modelId="{3659B5F7-28FE-4320-8D69-497C283D10D4}" type="parTrans" cxnId="{AB4FF892-8DAC-4414-A3C8-9CF07AB1FCD0}">
      <dgm:prSet/>
      <dgm:spPr/>
    </dgm:pt>
    <dgm:pt modelId="{2C618724-5B9E-4492-8DEF-5F45DB6A4E02}" type="sibTrans" cxnId="{AB4FF892-8DAC-4414-A3C8-9CF07AB1FCD0}">
      <dgm:prSet/>
      <dgm:spPr/>
    </dgm:pt>
    <dgm:pt modelId="{9BE770A9-E49C-467F-B7AB-C6A7ECBDB7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ΧΕΙΡΟΥΡΓΕΙΟ</a:t>
          </a:r>
        </a:p>
      </dgm:t>
    </dgm:pt>
    <dgm:pt modelId="{B8788E0E-5E9C-47D6-AB6D-37007F08E523}" type="parTrans" cxnId="{BA7D55D1-AB96-478F-9FDA-D8DCF311C05E}">
      <dgm:prSet/>
      <dgm:spPr/>
    </dgm:pt>
    <dgm:pt modelId="{8EE0B36A-D7C6-4C22-A952-A6F09AC9595C}" type="sibTrans" cxnId="{BA7D55D1-AB96-478F-9FDA-D8DCF311C05E}">
      <dgm:prSet/>
      <dgm:spPr/>
    </dgm:pt>
    <dgm:pt modelId="{E905962B-A286-48E6-AC91-EBB742E0DF5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ΧΕΙΡΟΥΡΓΕΙΟ</a:t>
          </a:r>
        </a:p>
      </dgm:t>
    </dgm:pt>
    <dgm:pt modelId="{7C5FFF27-DE8F-4165-8AD0-A07D2BD8257A}" type="parTrans" cxnId="{3A2041FD-BEDD-4E8C-BD71-8D9495F173D4}">
      <dgm:prSet/>
      <dgm:spPr/>
    </dgm:pt>
    <dgm:pt modelId="{2C70CF8F-9701-4024-830A-87DA0BD37DC1}" type="sibTrans" cxnId="{3A2041FD-BEDD-4E8C-BD71-8D9495F173D4}">
      <dgm:prSet/>
      <dgm:spPr/>
    </dgm:pt>
    <dgm:pt modelId="{9B4197E6-F7E0-468A-9130-56E9A8400C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ΑΒΕΒΑΙΗ</a:t>
          </a:r>
        </a:p>
      </dgm:t>
    </dgm:pt>
    <dgm:pt modelId="{EE4B74E3-05DB-40A0-86B0-5176D73DFA8F}" type="parTrans" cxnId="{0FBB7E15-AFB8-4E92-A8D0-A22723AFFE37}">
      <dgm:prSet/>
      <dgm:spPr/>
    </dgm:pt>
    <dgm:pt modelId="{8DBFD054-A19E-47A6-9FD6-457BBBF45907}" type="sibTrans" cxnId="{0FBB7E15-AFB8-4E92-A8D0-A22723AFFE37}">
      <dgm:prSet/>
      <dgm:spPr/>
    </dgm:pt>
    <dgm:pt modelId="{75617C22-B9CA-48B8-ACFC-9628A51921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rgbClr val="FF3300"/>
              </a:solidFill>
              <a:effectLst/>
              <a:latin typeface="Arial" panose="020B0604020202020204" pitchFamily="34" charset="0"/>
            </a:rPr>
            <a:t>ΝΟΣΗΛΕΙΑ</a:t>
          </a:r>
        </a:p>
      </dgm:t>
    </dgm:pt>
    <dgm:pt modelId="{DD6ED19F-0A7A-4F29-8CCA-D79EFEF4F7E9}" type="parTrans" cxnId="{28FEF19C-155A-4C34-B2CF-F585535FE849}">
      <dgm:prSet/>
      <dgm:spPr/>
    </dgm:pt>
    <dgm:pt modelId="{432FC8AC-CDC6-4E88-A59D-CB57A3EB7C16}" type="sibTrans" cxnId="{28FEF19C-155A-4C34-B2CF-F585535FE849}">
      <dgm:prSet/>
      <dgm:spPr/>
    </dgm:pt>
    <dgm:pt modelId="{4B4C7E5A-D618-4575-AED4-58E04F70ADA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ΜΗ ΧΕΙΡΟΥΡΓΙΚΗ</a:t>
          </a:r>
        </a:p>
      </dgm:t>
    </dgm:pt>
    <dgm:pt modelId="{5065DBD7-45FC-416C-AF1C-EC4F18BBF7DE}" type="parTrans" cxnId="{9349386F-19E0-473C-9502-B54180E3C853}">
      <dgm:prSet/>
      <dgm:spPr/>
    </dgm:pt>
    <dgm:pt modelId="{7251221F-FEFF-45F4-A713-35876E06C93B}" type="sibTrans" cxnId="{9349386F-19E0-473C-9502-B54180E3C853}">
      <dgm:prSet/>
      <dgm:spPr/>
    </dgm:pt>
    <dgm:pt modelId="{2A78B0F7-F70C-454D-9DE3-4AE0B89A26A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noFill/>
              </a:ln>
              <a:solidFill>
                <a:schemeClr val="bg1"/>
              </a:solidFill>
              <a:effectLst/>
              <a:latin typeface="Arial" panose="020B0604020202020204" pitchFamily="34" charset="0"/>
            </a:rPr>
            <a:t>ΝΟΣΗΛΕΙΑ</a:t>
          </a:r>
        </a:p>
      </dgm:t>
    </dgm:pt>
    <dgm:pt modelId="{EA9DA942-1C6D-4245-8E88-B5CCCBD53476}" type="parTrans" cxnId="{FCAA6844-EB73-4C43-A35E-E3FDB135C78D}">
      <dgm:prSet/>
      <dgm:spPr/>
    </dgm:pt>
    <dgm:pt modelId="{C87AA8F8-F0C0-4D26-A713-74FA7CFE4B1B}" type="sibTrans" cxnId="{FCAA6844-EB73-4C43-A35E-E3FDB135C78D}">
      <dgm:prSet/>
      <dgm:spPr/>
    </dgm:pt>
    <dgm:pt modelId="{6A6D46C1-2CA6-4650-A21B-A6532324B299}" type="pres">
      <dgm:prSet presAssocID="{E67F17E4-4194-4B43-9AB9-EA198ACA6E9F}" presName="hierChild1" presStyleCnt="0">
        <dgm:presLayoutVars>
          <dgm:orgChart val="1"/>
          <dgm:chPref val="1"/>
          <dgm:dir/>
          <dgm:animOne val="branch"/>
          <dgm:animLvl val="lvl"/>
          <dgm:resizeHandles/>
        </dgm:presLayoutVars>
      </dgm:prSet>
      <dgm:spPr/>
    </dgm:pt>
    <dgm:pt modelId="{3BAE5E2F-8AF8-4A68-AF2E-B4FB6EC1EF27}" type="pres">
      <dgm:prSet presAssocID="{07A98EA4-D6B7-4998-8D5F-04FCC4DF4D5A}" presName="hierRoot1" presStyleCnt="0">
        <dgm:presLayoutVars>
          <dgm:hierBranch/>
        </dgm:presLayoutVars>
      </dgm:prSet>
      <dgm:spPr/>
    </dgm:pt>
    <dgm:pt modelId="{A3D4EC4D-ED9C-4D5F-9232-DD4331D4F47A}" type="pres">
      <dgm:prSet presAssocID="{07A98EA4-D6B7-4998-8D5F-04FCC4DF4D5A}" presName="rootComposite1" presStyleCnt="0"/>
      <dgm:spPr/>
    </dgm:pt>
    <dgm:pt modelId="{36962A48-2326-4664-93DC-963E7C008FE2}" type="pres">
      <dgm:prSet presAssocID="{07A98EA4-D6B7-4998-8D5F-04FCC4DF4D5A}" presName="rootText1" presStyleLbl="node0" presStyleIdx="0" presStyleCnt="1">
        <dgm:presLayoutVars>
          <dgm:chPref val="3"/>
        </dgm:presLayoutVars>
      </dgm:prSet>
      <dgm:spPr/>
      <dgm:t>
        <a:bodyPr/>
        <a:lstStyle/>
        <a:p>
          <a:endParaRPr lang="el-GR"/>
        </a:p>
      </dgm:t>
    </dgm:pt>
    <dgm:pt modelId="{647D4C98-B105-4C85-842D-70728A1AA38D}" type="pres">
      <dgm:prSet presAssocID="{07A98EA4-D6B7-4998-8D5F-04FCC4DF4D5A}" presName="rootConnector1" presStyleLbl="node1" presStyleIdx="0" presStyleCnt="0"/>
      <dgm:spPr/>
      <dgm:t>
        <a:bodyPr/>
        <a:lstStyle/>
        <a:p>
          <a:endParaRPr lang="el-GR"/>
        </a:p>
      </dgm:t>
    </dgm:pt>
    <dgm:pt modelId="{0DBCD7A4-2333-443B-B046-CD4E2F8FFA94}" type="pres">
      <dgm:prSet presAssocID="{07A98EA4-D6B7-4998-8D5F-04FCC4DF4D5A}" presName="hierChild2" presStyleCnt="0"/>
      <dgm:spPr/>
    </dgm:pt>
    <dgm:pt modelId="{81D7E9B3-4C85-4B28-AA55-3DF5F260300E}" type="pres">
      <dgm:prSet presAssocID="{41D306F5-92D2-41E0-924D-67D4544CCD72}" presName="Name35" presStyleLbl="parChTrans1D2" presStyleIdx="0" presStyleCnt="1"/>
      <dgm:spPr/>
    </dgm:pt>
    <dgm:pt modelId="{912AAC99-85EB-4ED1-816D-51D44BEAAB9E}" type="pres">
      <dgm:prSet presAssocID="{07E81A4F-6C86-4B9F-A910-9DBC5FCCB61C}" presName="hierRoot2" presStyleCnt="0">
        <dgm:presLayoutVars>
          <dgm:hierBranch/>
        </dgm:presLayoutVars>
      </dgm:prSet>
      <dgm:spPr/>
    </dgm:pt>
    <dgm:pt modelId="{A343E5CE-261B-4A7A-A303-F1F1523F1597}" type="pres">
      <dgm:prSet presAssocID="{07E81A4F-6C86-4B9F-A910-9DBC5FCCB61C}" presName="rootComposite" presStyleCnt="0"/>
      <dgm:spPr/>
    </dgm:pt>
    <dgm:pt modelId="{810B48F6-9FBB-41AC-90D2-AD13D2F91E89}" type="pres">
      <dgm:prSet presAssocID="{07E81A4F-6C86-4B9F-A910-9DBC5FCCB61C}" presName="rootText" presStyleLbl="node2" presStyleIdx="0" presStyleCnt="1">
        <dgm:presLayoutVars>
          <dgm:chPref val="3"/>
        </dgm:presLayoutVars>
      </dgm:prSet>
      <dgm:spPr/>
      <dgm:t>
        <a:bodyPr/>
        <a:lstStyle/>
        <a:p>
          <a:endParaRPr lang="el-GR"/>
        </a:p>
      </dgm:t>
    </dgm:pt>
    <dgm:pt modelId="{FC3DEC67-6148-410E-8A83-1E8AB1B3BACA}" type="pres">
      <dgm:prSet presAssocID="{07E81A4F-6C86-4B9F-A910-9DBC5FCCB61C}" presName="rootConnector" presStyleLbl="node2" presStyleIdx="0" presStyleCnt="1"/>
      <dgm:spPr/>
      <dgm:t>
        <a:bodyPr/>
        <a:lstStyle/>
        <a:p>
          <a:endParaRPr lang="el-GR"/>
        </a:p>
      </dgm:t>
    </dgm:pt>
    <dgm:pt modelId="{17CA3C8B-41C5-411E-9EA5-D7B6D50D4BA6}" type="pres">
      <dgm:prSet presAssocID="{07E81A4F-6C86-4B9F-A910-9DBC5FCCB61C}" presName="hierChild4" presStyleCnt="0"/>
      <dgm:spPr/>
    </dgm:pt>
    <dgm:pt modelId="{B3BD64CF-8921-49F5-A305-B56B974B87AD}" type="pres">
      <dgm:prSet presAssocID="{F15A068C-B9C8-43AA-A3CE-E52D0156BE64}" presName="Name35" presStyleLbl="parChTrans1D3" presStyleIdx="0" presStyleCnt="1"/>
      <dgm:spPr/>
    </dgm:pt>
    <dgm:pt modelId="{701E49CA-ADE2-40B4-BD81-65BBDBD8771F}" type="pres">
      <dgm:prSet presAssocID="{686A2F57-CB34-483C-922A-E1F7E6832324}" presName="hierRoot2" presStyleCnt="0">
        <dgm:presLayoutVars>
          <dgm:hierBranch/>
        </dgm:presLayoutVars>
      </dgm:prSet>
      <dgm:spPr/>
    </dgm:pt>
    <dgm:pt modelId="{CD491F43-76B8-47D2-ACF9-E8F2FD0654A7}" type="pres">
      <dgm:prSet presAssocID="{686A2F57-CB34-483C-922A-E1F7E6832324}" presName="rootComposite" presStyleCnt="0"/>
      <dgm:spPr/>
    </dgm:pt>
    <dgm:pt modelId="{57BBF4DE-F62E-488A-949B-1E91C97B24AA}" type="pres">
      <dgm:prSet presAssocID="{686A2F57-CB34-483C-922A-E1F7E6832324}" presName="rootText" presStyleLbl="node3" presStyleIdx="0" presStyleCnt="1">
        <dgm:presLayoutVars>
          <dgm:chPref val="3"/>
        </dgm:presLayoutVars>
      </dgm:prSet>
      <dgm:spPr/>
      <dgm:t>
        <a:bodyPr/>
        <a:lstStyle/>
        <a:p>
          <a:endParaRPr lang="el-GR"/>
        </a:p>
      </dgm:t>
    </dgm:pt>
    <dgm:pt modelId="{9C500C33-26B1-4094-B083-77EBBE947F90}" type="pres">
      <dgm:prSet presAssocID="{686A2F57-CB34-483C-922A-E1F7E6832324}" presName="rootConnector" presStyleLbl="node3" presStyleIdx="0" presStyleCnt="1"/>
      <dgm:spPr/>
      <dgm:t>
        <a:bodyPr/>
        <a:lstStyle/>
        <a:p>
          <a:endParaRPr lang="el-GR"/>
        </a:p>
      </dgm:t>
    </dgm:pt>
    <dgm:pt modelId="{84246ABE-672F-43E8-B2AC-BDFC689FB14E}" type="pres">
      <dgm:prSet presAssocID="{686A2F57-CB34-483C-922A-E1F7E6832324}" presName="hierChild4" presStyleCnt="0"/>
      <dgm:spPr/>
    </dgm:pt>
    <dgm:pt modelId="{1D12F20F-B7C2-4807-91DA-E8EE2731E46F}" type="pres">
      <dgm:prSet presAssocID="{4467B291-7148-455F-8CB5-FE156CEC2580}" presName="Name35" presStyleLbl="parChTrans1D4" presStyleIdx="0" presStyleCnt="12"/>
      <dgm:spPr/>
    </dgm:pt>
    <dgm:pt modelId="{55870B24-1A29-45AA-9024-1F660C0A61D1}" type="pres">
      <dgm:prSet presAssocID="{855FC590-E57C-4B67-8E0B-0CCBC591D5E6}" presName="hierRoot2" presStyleCnt="0">
        <dgm:presLayoutVars>
          <dgm:hierBranch/>
        </dgm:presLayoutVars>
      </dgm:prSet>
      <dgm:spPr/>
    </dgm:pt>
    <dgm:pt modelId="{77532F02-8B9B-4EB8-A9B0-F233DCB88A6E}" type="pres">
      <dgm:prSet presAssocID="{855FC590-E57C-4B67-8E0B-0CCBC591D5E6}" presName="rootComposite" presStyleCnt="0"/>
      <dgm:spPr/>
    </dgm:pt>
    <dgm:pt modelId="{BFC34D4E-7E1B-40C1-B96F-CECCFDA8B7BE}" type="pres">
      <dgm:prSet presAssocID="{855FC590-E57C-4B67-8E0B-0CCBC591D5E6}" presName="rootText" presStyleLbl="node4" presStyleIdx="0" presStyleCnt="12">
        <dgm:presLayoutVars>
          <dgm:chPref val="3"/>
        </dgm:presLayoutVars>
      </dgm:prSet>
      <dgm:spPr/>
      <dgm:t>
        <a:bodyPr/>
        <a:lstStyle/>
        <a:p>
          <a:endParaRPr lang="el-GR"/>
        </a:p>
      </dgm:t>
    </dgm:pt>
    <dgm:pt modelId="{9431D1D7-9428-4305-B0B1-60F7EC31C87A}" type="pres">
      <dgm:prSet presAssocID="{855FC590-E57C-4B67-8E0B-0CCBC591D5E6}" presName="rootConnector" presStyleLbl="node4" presStyleIdx="0" presStyleCnt="12"/>
      <dgm:spPr/>
      <dgm:t>
        <a:bodyPr/>
        <a:lstStyle/>
        <a:p>
          <a:endParaRPr lang="el-GR"/>
        </a:p>
      </dgm:t>
    </dgm:pt>
    <dgm:pt modelId="{9DC3A598-142A-44D2-95C2-69B0E4A671EF}" type="pres">
      <dgm:prSet presAssocID="{855FC590-E57C-4B67-8E0B-0CCBC591D5E6}" presName="hierChild4" presStyleCnt="0"/>
      <dgm:spPr/>
    </dgm:pt>
    <dgm:pt modelId="{A9D4E6BF-345E-499B-8E9B-497C903DD93F}" type="pres">
      <dgm:prSet presAssocID="{546AE603-E744-436E-B0D6-779CB4052762}" presName="Name35" presStyleLbl="parChTrans1D4" presStyleIdx="1" presStyleCnt="12"/>
      <dgm:spPr/>
    </dgm:pt>
    <dgm:pt modelId="{5A8310F5-C0A4-4D37-B7AA-91247E99A027}" type="pres">
      <dgm:prSet presAssocID="{4ACC15C6-6C90-4CAB-A2EC-0D3426655786}" presName="hierRoot2" presStyleCnt="0">
        <dgm:presLayoutVars>
          <dgm:hierBranch/>
        </dgm:presLayoutVars>
      </dgm:prSet>
      <dgm:spPr/>
    </dgm:pt>
    <dgm:pt modelId="{8A3E6067-0C52-4120-AB66-D88A3CE06172}" type="pres">
      <dgm:prSet presAssocID="{4ACC15C6-6C90-4CAB-A2EC-0D3426655786}" presName="rootComposite" presStyleCnt="0"/>
      <dgm:spPr/>
    </dgm:pt>
    <dgm:pt modelId="{5C592086-7495-4B52-89E1-4FB1D3A7DB19}" type="pres">
      <dgm:prSet presAssocID="{4ACC15C6-6C90-4CAB-A2EC-0D3426655786}" presName="rootText" presStyleLbl="node4" presStyleIdx="1" presStyleCnt="12">
        <dgm:presLayoutVars>
          <dgm:chPref val="3"/>
        </dgm:presLayoutVars>
      </dgm:prSet>
      <dgm:spPr/>
      <dgm:t>
        <a:bodyPr/>
        <a:lstStyle/>
        <a:p>
          <a:endParaRPr lang="el-GR"/>
        </a:p>
      </dgm:t>
    </dgm:pt>
    <dgm:pt modelId="{34ADFBC1-A61F-4929-99CD-C2E6DDC1C1C4}" type="pres">
      <dgm:prSet presAssocID="{4ACC15C6-6C90-4CAB-A2EC-0D3426655786}" presName="rootConnector" presStyleLbl="node4" presStyleIdx="1" presStyleCnt="12"/>
      <dgm:spPr/>
      <dgm:t>
        <a:bodyPr/>
        <a:lstStyle/>
        <a:p>
          <a:endParaRPr lang="el-GR"/>
        </a:p>
      </dgm:t>
    </dgm:pt>
    <dgm:pt modelId="{CA4330A6-BD8C-4EFB-9D1D-F3B37FF3A771}" type="pres">
      <dgm:prSet presAssocID="{4ACC15C6-6C90-4CAB-A2EC-0D3426655786}" presName="hierChild4" presStyleCnt="0"/>
      <dgm:spPr/>
    </dgm:pt>
    <dgm:pt modelId="{DE962BF8-293D-4238-B4C4-E6BC353A7164}" type="pres">
      <dgm:prSet presAssocID="{FAAFBF1D-62E9-49AF-83F6-2B8FCBE5D0DA}" presName="Name35" presStyleLbl="parChTrans1D4" presStyleIdx="2" presStyleCnt="12"/>
      <dgm:spPr/>
    </dgm:pt>
    <dgm:pt modelId="{D5DC39B3-229A-464E-888B-95E0FF452D77}" type="pres">
      <dgm:prSet presAssocID="{8A8C699B-1D90-4C00-AA0E-9894B6DE2DCE}" presName="hierRoot2" presStyleCnt="0">
        <dgm:presLayoutVars>
          <dgm:hierBranch/>
        </dgm:presLayoutVars>
      </dgm:prSet>
      <dgm:spPr/>
    </dgm:pt>
    <dgm:pt modelId="{AD59E928-94E6-45F0-A119-2FAB8330FF22}" type="pres">
      <dgm:prSet presAssocID="{8A8C699B-1D90-4C00-AA0E-9894B6DE2DCE}" presName="rootComposite" presStyleCnt="0"/>
      <dgm:spPr/>
    </dgm:pt>
    <dgm:pt modelId="{890F3820-C503-4AFA-8E6D-33EBB27B4C2F}" type="pres">
      <dgm:prSet presAssocID="{8A8C699B-1D90-4C00-AA0E-9894B6DE2DCE}" presName="rootText" presStyleLbl="node4" presStyleIdx="2" presStyleCnt="12">
        <dgm:presLayoutVars>
          <dgm:chPref val="3"/>
        </dgm:presLayoutVars>
      </dgm:prSet>
      <dgm:spPr/>
      <dgm:t>
        <a:bodyPr/>
        <a:lstStyle/>
        <a:p>
          <a:endParaRPr lang="el-GR"/>
        </a:p>
      </dgm:t>
    </dgm:pt>
    <dgm:pt modelId="{C906D62C-05F8-4B0F-883A-1CFE4D005BAC}" type="pres">
      <dgm:prSet presAssocID="{8A8C699B-1D90-4C00-AA0E-9894B6DE2DCE}" presName="rootConnector" presStyleLbl="node4" presStyleIdx="2" presStyleCnt="12"/>
      <dgm:spPr/>
      <dgm:t>
        <a:bodyPr/>
        <a:lstStyle/>
        <a:p>
          <a:endParaRPr lang="el-GR"/>
        </a:p>
      </dgm:t>
    </dgm:pt>
    <dgm:pt modelId="{3E3FF578-B37A-483B-891C-E0EB87363482}" type="pres">
      <dgm:prSet presAssocID="{8A8C699B-1D90-4C00-AA0E-9894B6DE2DCE}" presName="hierChild4" presStyleCnt="0"/>
      <dgm:spPr/>
    </dgm:pt>
    <dgm:pt modelId="{A1EBB953-67A8-4B43-9632-75D7AFD4D35A}" type="pres">
      <dgm:prSet presAssocID="{3B2152C9-80B9-45A2-85CA-73BF30EEA9BE}" presName="Name35" presStyleLbl="parChTrans1D4" presStyleIdx="3" presStyleCnt="12"/>
      <dgm:spPr/>
    </dgm:pt>
    <dgm:pt modelId="{AB4296FE-EE85-4F26-AB36-56A5A35F9423}" type="pres">
      <dgm:prSet presAssocID="{E5F97225-5029-425E-B74B-48674443755E}" presName="hierRoot2" presStyleCnt="0">
        <dgm:presLayoutVars>
          <dgm:hierBranch/>
        </dgm:presLayoutVars>
      </dgm:prSet>
      <dgm:spPr/>
    </dgm:pt>
    <dgm:pt modelId="{4D21CE68-5359-4321-8AEB-E4F8FA4CD5AE}" type="pres">
      <dgm:prSet presAssocID="{E5F97225-5029-425E-B74B-48674443755E}" presName="rootComposite" presStyleCnt="0"/>
      <dgm:spPr/>
    </dgm:pt>
    <dgm:pt modelId="{A2432F2F-4255-4169-A41B-B237992FFCB9}" type="pres">
      <dgm:prSet presAssocID="{E5F97225-5029-425E-B74B-48674443755E}" presName="rootText" presStyleLbl="node4" presStyleIdx="3" presStyleCnt="12">
        <dgm:presLayoutVars>
          <dgm:chPref val="3"/>
        </dgm:presLayoutVars>
      </dgm:prSet>
      <dgm:spPr/>
      <dgm:t>
        <a:bodyPr/>
        <a:lstStyle/>
        <a:p>
          <a:endParaRPr lang="el-GR"/>
        </a:p>
      </dgm:t>
    </dgm:pt>
    <dgm:pt modelId="{20BCCFD7-0477-498A-A1D5-1F067C7D6FA3}" type="pres">
      <dgm:prSet presAssocID="{E5F97225-5029-425E-B74B-48674443755E}" presName="rootConnector" presStyleLbl="node4" presStyleIdx="3" presStyleCnt="12"/>
      <dgm:spPr/>
      <dgm:t>
        <a:bodyPr/>
        <a:lstStyle/>
        <a:p>
          <a:endParaRPr lang="el-GR"/>
        </a:p>
      </dgm:t>
    </dgm:pt>
    <dgm:pt modelId="{1E1F19E6-2D0E-442A-977F-7B9341DEB84B}" type="pres">
      <dgm:prSet presAssocID="{E5F97225-5029-425E-B74B-48674443755E}" presName="hierChild4" presStyleCnt="0"/>
      <dgm:spPr/>
    </dgm:pt>
    <dgm:pt modelId="{86BA4FB4-A1F4-4DC5-A777-4126D3D93369}" type="pres">
      <dgm:prSet presAssocID="{E5F97225-5029-425E-B74B-48674443755E}" presName="hierChild5" presStyleCnt="0"/>
      <dgm:spPr/>
    </dgm:pt>
    <dgm:pt modelId="{C42E98A9-3EEC-43A6-B197-71A70F0367A6}" type="pres">
      <dgm:prSet presAssocID="{EFC5683E-CEB6-47C6-97F6-E7958C02EC1D}" presName="Name35" presStyleLbl="parChTrans1D4" presStyleIdx="4" presStyleCnt="12"/>
      <dgm:spPr/>
    </dgm:pt>
    <dgm:pt modelId="{FFAAEF1E-2807-499A-BFB5-3BCCD76E7180}" type="pres">
      <dgm:prSet presAssocID="{FDB4331F-775B-4494-82C5-BA77A475D02A}" presName="hierRoot2" presStyleCnt="0">
        <dgm:presLayoutVars>
          <dgm:hierBranch/>
        </dgm:presLayoutVars>
      </dgm:prSet>
      <dgm:spPr/>
    </dgm:pt>
    <dgm:pt modelId="{24F6ACE6-0A8A-4357-A8EC-56AC96250817}" type="pres">
      <dgm:prSet presAssocID="{FDB4331F-775B-4494-82C5-BA77A475D02A}" presName="rootComposite" presStyleCnt="0"/>
      <dgm:spPr/>
    </dgm:pt>
    <dgm:pt modelId="{EF4522EE-46BB-43AE-9D14-9FF9816E968C}" type="pres">
      <dgm:prSet presAssocID="{FDB4331F-775B-4494-82C5-BA77A475D02A}" presName="rootText" presStyleLbl="node4" presStyleIdx="4" presStyleCnt="12">
        <dgm:presLayoutVars>
          <dgm:chPref val="3"/>
        </dgm:presLayoutVars>
      </dgm:prSet>
      <dgm:spPr/>
      <dgm:t>
        <a:bodyPr/>
        <a:lstStyle/>
        <a:p>
          <a:endParaRPr lang="el-GR"/>
        </a:p>
      </dgm:t>
    </dgm:pt>
    <dgm:pt modelId="{901619A1-4011-4881-83E9-F5E5634EFCB9}" type="pres">
      <dgm:prSet presAssocID="{FDB4331F-775B-4494-82C5-BA77A475D02A}" presName="rootConnector" presStyleLbl="node4" presStyleIdx="4" presStyleCnt="12"/>
      <dgm:spPr/>
      <dgm:t>
        <a:bodyPr/>
        <a:lstStyle/>
        <a:p>
          <a:endParaRPr lang="el-GR"/>
        </a:p>
      </dgm:t>
    </dgm:pt>
    <dgm:pt modelId="{A11BA023-81BE-4694-9E02-4020E163B729}" type="pres">
      <dgm:prSet presAssocID="{FDB4331F-775B-4494-82C5-BA77A475D02A}" presName="hierChild4" presStyleCnt="0"/>
      <dgm:spPr/>
    </dgm:pt>
    <dgm:pt modelId="{F99DCFF9-085C-4EB1-9561-D3D1B932D862}" type="pres">
      <dgm:prSet presAssocID="{3659B5F7-28FE-4320-8D69-497C283D10D4}" presName="Name35" presStyleLbl="parChTrans1D4" presStyleIdx="5" presStyleCnt="12"/>
      <dgm:spPr/>
    </dgm:pt>
    <dgm:pt modelId="{93D5FCE3-5780-4CBE-BD62-056423F7F252}" type="pres">
      <dgm:prSet presAssocID="{1A42AB2A-3804-42BC-ABD7-4CCA650F410E}" presName="hierRoot2" presStyleCnt="0">
        <dgm:presLayoutVars>
          <dgm:hierBranch val="r"/>
        </dgm:presLayoutVars>
      </dgm:prSet>
      <dgm:spPr/>
    </dgm:pt>
    <dgm:pt modelId="{5FAE47A7-70FD-485F-8F49-A9A1DF004DFF}" type="pres">
      <dgm:prSet presAssocID="{1A42AB2A-3804-42BC-ABD7-4CCA650F410E}" presName="rootComposite" presStyleCnt="0"/>
      <dgm:spPr/>
    </dgm:pt>
    <dgm:pt modelId="{E582D395-325B-4805-AF38-D5310DA23542}" type="pres">
      <dgm:prSet presAssocID="{1A42AB2A-3804-42BC-ABD7-4CCA650F410E}" presName="rootText" presStyleLbl="node4" presStyleIdx="5" presStyleCnt="12">
        <dgm:presLayoutVars>
          <dgm:chPref val="3"/>
        </dgm:presLayoutVars>
      </dgm:prSet>
      <dgm:spPr/>
      <dgm:t>
        <a:bodyPr/>
        <a:lstStyle/>
        <a:p>
          <a:endParaRPr lang="el-GR"/>
        </a:p>
      </dgm:t>
    </dgm:pt>
    <dgm:pt modelId="{371305C2-214F-4AEA-A026-E83DEE24481B}" type="pres">
      <dgm:prSet presAssocID="{1A42AB2A-3804-42BC-ABD7-4CCA650F410E}" presName="rootConnector" presStyleLbl="node4" presStyleIdx="5" presStyleCnt="12"/>
      <dgm:spPr/>
      <dgm:t>
        <a:bodyPr/>
        <a:lstStyle/>
        <a:p>
          <a:endParaRPr lang="el-GR"/>
        </a:p>
      </dgm:t>
    </dgm:pt>
    <dgm:pt modelId="{E99CAAC0-2F44-4DDA-B521-A3FC4E3B78B0}" type="pres">
      <dgm:prSet presAssocID="{1A42AB2A-3804-42BC-ABD7-4CCA650F410E}" presName="hierChild4" presStyleCnt="0"/>
      <dgm:spPr/>
    </dgm:pt>
    <dgm:pt modelId="{4F39F463-6CA7-43AC-91C2-335F896E55F4}" type="pres">
      <dgm:prSet presAssocID="{1A42AB2A-3804-42BC-ABD7-4CCA650F410E}" presName="hierChild5" presStyleCnt="0"/>
      <dgm:spPr/>
    </dgm:pt>
    <dgm:pt modelId="{D650FDF2-093C-4FDD-B08D-DD7305D98E52}" type="pres">
      <dgm:prSet presAssocID="{B8788E0E-5E9C-47D6-AB6D-37007F08E523}" presName="Name35" presStyleLbl="parChTrans1D4" presStyleIdx="6" presStyleCnt="12"/>
      <dgm:spPr/>
    </dgm:pt>
    <dgm:pt modelId="{C3BEC033-3851-4CF4-8E39-5017852FF897}" type="pres">
      <dgm:prSet presAssocID="{9BE770A9-E49C-467F-B7AB-C6A7ECBDB7A7}" presName="hierRoot2" presStyleCnt="0">
        <dgm:presLayoutVars>
          <dgm:hierBranch val="r"/>
        </dgm:presLayoutVars>
      </dgm:prSet>
      <dgm:spPr/>
    </dgm:pt>
    <dgm:pt modelId="{DE30CF17-B5B6-4AAD-BA53-983BCECBDA0A}" type="pres">
      <dgm:prSet presAssocID="{9BE770A9-E49C-467F-B7AB-C6A7ECBDB7A7}" presName="rootComposite" presStyleCnt="0"/>
      <dgm:spPr/>
    </dgm:pt>
    <dgm:pt modelId="{617203F2-BCDB-432C-B147-23D2A05C3D0D}" type="pres">
      <dgm:prSet presAssocID="{9BE770A9-E49C-467F-B7AB-C6A7ECBDB7A7}" presName="rootText" presStyleLbl="node4" presStyleIdx="6" presStyleCnt="12">
        <dgm:presLayoutVars>
          <dgm:chPref val="3"/>
        </dgm:presLayoutVars>
      </dgm:prSet>
      <dgm:spPr/>
      <dgm:t>
        <a:bodyPr/>
        <a:lstStyle/>
        <a:p>
          <a:endParaRPr lang="el-GR"/>
        </a:p>
      </dgm:t>
    </dgm:pt>
    <dgm:pt modelId="{4BD4EB95-52A0-4F9C-97B6-1CA85B4B486F}" type="pres">
      <dgm:prSet presAssocID="{9BE770A9-E49C-467F-B7AB-C6A7ECBDB7A7}" presName="rootConnector" presStyleLbl="node4" presStyleIdx="6" presStyleCnt="12"/>
      <dgm:spPr/>
      <dgm:t>
        <a:bodyPr/>
        <a:lstStyle/>
        <a:p>
          <a:endParaRPr lang="el-GR"/>
        </a:p>
      </dgm:t>
    </dgm:pt>
    <dgm:pt modelId="{762BC58D-7F11-4CF8-8D5E-D4BC9971F379}" type="pres">
      <dgm:prSet presAssocID="{9BE770A9-E49C-467F-B7AB-C6A7ECBDB7A7}" presName="hierChild4" presStyleCnt="0"/>
      <dgm:spPr/>
    </dgm:pt>
    <dgm:pt modelId="{54DAACA9-504E-4326-8F4C-050DD84DC700}" type="pres">
      <dgm:prSet presAssocID="{9BE770A9-E49C-467F-B7AB-C6A7ECBDB7A7}" presName="hierChild5" presStyleCnt="0"/>
      <dgm:spPr/>
    </dgm:pt>
    <dgm:pt modelId="{0C1F9BD0-E9FD-4855-ABCD-CA70B2E79981}" type="pres">
      <dgm:prSet presAssocID="{7C5FFF27-DE8F-4165-8AD0-A07D2BD8257A}" presName="Name35" presStyleLbl="parChTrans1D4" presStyleIdx="7" presStyleCnt="12"/>
      <dgm:spPr/>
    </dgm:pt>
    <dgm:pt modelId="{4FE278E0-CC7D-4E90-875C-86719D26A032}" type="pres">
      <dgm:prSet presAssocID="{E905962B-A286-48E6-AC91-EBB742E0DF55}" presName="hierRoot2" presStyleCnt="0">
        <dgm:presLayoutVars>
          <dgm:hierBranch/>
        </dgm:presLayoutVars>
      </dgm:prSet>
      <dgm:spPr/>
    </dgm:pt>
    <dgm:pt modelId="{47277B86-260A-468E-89C7-C0F13D139468}" type="pres">
      <dgm:prSet presAssocID="{E905962B-A286-48E6-AC91-EBB742E0DF55}" presName="rootComposite" presStyleCnt="0"/>
      <dgm:spPr/>
    </dgm:pt>
    <dgm:pt modelId="{20E235B2-0730-434C-B81E-76740FE17986}" type="pres">
      <dgm:prSet presAssocID="{E905962B-A286-48E6-AC91-EBB742E0DF55}" presName="rootText" presStyleLbl="node4" presStyleIdx="7" presStyleCnt="12">
        <dgm:presLayoutVars>
          <dgm:chPref val="3"/>
        </dgm:presLayoutVars>
      </dgm:prSet>
      <dgm:spPr/>
      <dgm:t>
        <a:bodyPr/>
        <a:lstStyle/>
        <a:p>
          <a:endParaRPr lang="el-GR"/>
        </a:p>
      </dgm:t>
    </dgm:pt>
    <dgm:pt modelId="{FAFF7201-12A2-449A-BFAB-A3528619346F}" type="pres">
      <dgm:prSet presAssocID="{E905962B-A286-48E6-AC91-EBB742E0DF55}" presName="rootConnector" presStyleLbl="node4" presStyleIdx="7" presStyleCnt="12"/>
      <dgm:spPr/>
      <dgm:t>
        <a:bodyPr/>
        <a:lstStyle/>
        <a:p>
          <a:endParaRPr lang="el-GR"/>
        </a:p>
      </dgm:t>
    </dgm:pt>
    <dgm:pt modelId="{1CC5DA95-F998-4041-B8EF-CB66ECDA7961}" type="pres">
      <dgm:prSet presAssocID="{E905962B-A286-48E6-AC91-EBB742E0DF55}" presName="hierChild4" presStyleCnt="0"/>
      <dgm:spPr/>
    </dgm:pt>
    <dgm:pt modelId="{FCC4753F-B9DF-4E75-A94D-9CA3C9CA4A1C}" type="pres">
      <dgm:prSet presAssocID="{E905962B-A286-48E6-AC91-EBB742E0DF55}" presName="hierChild5" presStyleCnt="0"/>
      <dgm:spPr/>
    </dgm:pt>
    <dgm:pt modelId="{CF5661DE-759D-4BCA-AB0E-71324E1DE44F}" type="pres">
      <dgm:prSet presAssocID="{FDB4331F-775B-4494-82C5-BA77A475D02A}" presName="hierChild5" presStyleCnt="0"/>
      <dgm:spPr/>
    </dgm:pt>
    <dgm:pt modelId="{5334917F-3F59-485F-ACB1-B87CD2EB2F4C}" type="pres">
      <dgm:prSet presAssocID="{EE4B74E3-05DB-40A0-86B0-5176D73DFA8F}" presName="Name35" presStyleLbl="parChTrans1D4" presStyleIdx="8" presStyleCnt="12"/>
      <dgm:spPr/>
    </dgm:pt>
    <dgm:pt modelId="{1D74A267-F30A-461C-8E13-5D9A9071AC72}" type="pres">
      <dgm:prSet presAssocID="{9B4197E6-F7E0-468A-9130-56E9A8400C54}" presName="hierRoot2" presStyleCnt="0">
        <dgm:presLayoutVars>
          <dgm:hierBranch/>
        </dgm:presLayoutVars>
      </dgm:prSet>
      <dgm:spPr/>
    </dgm:pt>
    <dgm:pt modelId="{AA9390D8-44D0-46D6-BD45-FDD04684D594}" type="pres">
      <dgm:prSet presAssocID="{9B4197E6-F7E0-468A-9130-56E9A8400C54}" presName="rootComposite" presStyleCnt="0"/>
      <dgm:spPr/>
    </dgm:pt>
    <dgm:pt modelId="{17FEB0CB-23E7-44E5-BDED-AE3252154756}" type="pres">
      <dgm:prSet presAssocID="{9B4197E6-F7E0-468A-9130-56E9A8400C54}" presName="rootText" presStyleLbl="node4" presStyleIdx="8" presStyleCnt="12">
        <dgm:presLayoutVars>
          <dgm:chPref val="3"/>
        </dgm:presLayoutVars>
      </dgm:prSet>
      <dgm:spPr/>
      <dgm:t>
        <a:bodyPr/>
        <a:lstStyle/>
        <a:p>
          <a:endParaRPr lang="el-GR"/>
        </a:p>
      </dgm:t>
    </dgm:pt>
    <dgm:pt modelId="{0A909667-9DBB-468A-94BA-891B49107C59}" type="pres">
      <dgm:prSet presAssocID="{9B4197E6-F7E0-468A-9130-56E9A8400C54}" presName="rootConnector" presStyleLbl="node4" presStyleIdx="8" presStyleCnt="12"/>
      <dgm:spPr/>
      <dgm:t>
        <a:bodyPr/>
        <a:lstStyle/>
        <a:p>
          <a:endParaRPr lang="el-GR"/>
        </a:p>
      </dgm:t>
    </dgm:pt>
    <dgm:pt modelId="{EA44BA85-89EC-4276-8C8E-1B30698D30C6}" type="pres">
      <dgm:prSet presAssocID="{9B4197E6-F7E0-468A-9130-56E9A8400C54}" presName="hierChild4" presStyleCnt="0"/>
      <dgm:spPr/>
    </dgm:pt>
    <dgm:pt modelId="{938A6C32-043C-441D-938C-4BD79A18C999}" type="pres">
      <dgm:prSet presAssocID="{DD6ED19F-0A7A-4F29-8CCA-D79EFEF4F7E9}" presName="Name35" presStyleLbl="parChTrans1D4" presStyleIdx="9" presStyleCnt="12"/>
      <dgm:spPr/>
    </dgm:pt>
    <dgm:pt modelId="{DE6437B9-5A78-4A1E-8D25-94B691B6B35B}" type="pres">
      <dgm:prSet presAssocID="{75617C22-B9CA-48B8-ACFC-9628A5192117}" presName="hierRoot2" presStyleCnt="0">
        <dgm:presLayoutVars>
          <dgm:hierBranch val="r"/>
        </dgm:presLayoutVars>
      </dgm:prSet>
      <dgm:spPr/>
    </dgm:pt>
    <dgm:pt modelId="{92E71EEA-564B-4933-B8FF-F7192804176A}" type="pres">
      <dgm:prSet presAssocID="{75617C22-B9CA-48B8-ACFC-9628A5192117}" presName="rootComposite" presStyleCnt="0"/>
      <dgm:spPr/>
    </dgm:pt>
    <dgm:pt modelId="{F415D1ED-B8EA-4780-B38D-DCEC835ECF31}" type="pres">
      <dgm:prSet presAssocID="{75617C22-B9CA-48B8-ACFC-9628A5192117}" presName="rootText" presStyleLbl="node4" presStyleIdx="9" presStyleCnt="12">
        <dgm:presLayoutVars>
          <dgm:chPref val="3"/>
        </dgm:presLayoutVars>
      </dgm:prSet>
      <dgm:spPr/>
      <dgm:t>
        <a:bodyPr/>
        <a:lstStyle/>
        <a:p>
          <a:endParaRPr lang="el-GR"/>
        </a:p>
      </dgm:t>
    </dgm:pt>
    <dgm:pt modelId="{BC186C42-B68C-4246-B0BE-7EC627B37362}" type="pres">
      <dgm:prSet presAssocID="{75617C22-B9CA-48B8-ACFC-9628A5192117}" presName="rootConnector" presStyleLbl="node4" presStyleIdx="9" presStyleCnt="12"/>
      <dgm:spPr/>
      <dgm:t>
        <a:bodyPr/>
        <a:lstStyle/>
        <a:p>
          <a:endParaRPr lang="el-GR"/>
        </a:p>
      </dgm:t>
    </dgm:pt>
    <dgm:pt modelId="{0B4CDCE4-E984-49EF-8B9C-7A36724FAF39}" type="pres">
      <dgm:prSet presAssocID="{75617C22-B9CA-48B8-ACFC-9628A5192117}" presName="hierChild4" presStyleCnt="0"/>
      <dgm:spPr/>
    </dgm:pt>
    <dgm:pt modelId="{88702120-7806-4FE7-8284-1CDD33ABE12C}" type="pres">
      <dgm:prSet presAssocID="{75617C22-B9CA-48B8-ACFC-9628A5192117}" presName="hierChild5" presStyleCnt="0"/>
      <dgm:spPr/>
    </dgm:pt>
    <dgm:pt modelId="{D7CF9D37-732D-41FA-AE10-22AB2E7F174A}" type="pres">
      <dgm:prSet presAssocID="{9B4197E6-F7E0-468A-9130-56E9A8400C54}" presName="hierChild5" presStyleCnt="0"/>
      <dgm:spPr/>
    </dgm:pt>
    <dgm:pt modelId="{23D5C721-029A-4C84-AB98-A6C569680B50}" type="pres">
      <dgm:prSet presAssocID="{5065DBD7-45FC-416C-AF1C-EC4F18BBF7DE}" presName="Name35" presStyleLbl="parChTrans1D4" presStyleIdx="10" presStyleCnt="12"/>
      <dgm:spPr/>
    </dgm:pt>
    <dgm:pt modelId="{2D7E3490-A248-42E9-B4A8-BB24B871A21B}" type="pres">
      <dgm:prSet presAssocID="{4B4C7E5A-D618-4575-AED4-58E04F70ADAF}" presName="hierRoot2" presStyleCnt="0">
        <dgm:presLayoutVars>
          <dgm:hierBranch/>
        </dgm:presLayoutVars>
      </dgm:prSet>
      <dgm:spPr/>
    </dgm:pt>
    <dgm:pt modelId="{E71ACC76-C901-4CB3-B1B7-C7BD123F76F0}" type="pres">
      <dgm:prSet presAssocID="{4B4C7E5A-D618-4575-AED4-58E04F70ADAF}" presName="rootComposite" presStyleCnt="0"/>
      <dgm:spPr/>
    </dgm:pt>
    <dgm:pt modelId="{E9107048-C2E4-4921-805F-78728D80B655}" type="pres">
      <dgm:prSet presAssocID="{4B4C7E5A-D618-4575-AED4-58E04F70ADAF}" presName="rootText" presStyleLbl="node4" presStyleIdx="10" presStyleCnt="12">
        <dgm:presLayoutVars>
          <dgm:chPref val="3"/>
        </dgm:presLayoutVars>
      </dgm:prSet>
      <dgm:spPr/>
      <dgm:t>
        <a:bodyPr/>
        <a:lstStyle/>
        <a:p>
          <a:endParaRPr lang="el-GR"/>
        </a:p>
      </dgm:t>
    </dgm:pt>
    <dgm:pt modelId="{C2B4F227-C845-445B-84A7-4E0B42E74571}" type="pres">
      <dgm:prSet presAssocID="{4B4C7E5A-D618-4575-AED4-58E04F70ADAF}" presName="rootConnector" presStyleLbl="node4" presStyleIdx="10" presStyleCnt="12"/>
      <dgm:spPr/>
      <dgm:t>
        <a:bodyPr/>
        <a:lstStyle/>
        <a:p>
          <a:endParaRPr lang="el-GR"/>
        </a:p>
      </dgm:t>
    </dgm:pt>
    <dgm:pt modelId="{125DDDFC-B535-4F59-86A6-1C64F45A6350}" type="pres">
      <dgm:prSet presAssocID="{4B4C7E5A-D618-4575-AED4-58E04F70ADAF}" presName="hierChild4" presStyleCnt="0"/>
      <dgm:spPr/>
    </dgm:pt>
    <dgm:pt modelId="{A6A9F148-AC73-412D-8F10-B6045CDDB560}" type="pres">
      <dgm:prSet presAssocID="{EA9DA942-1C6D-4245-8E88-B5CCCBD53476}" presName="Name35" presStyleLbl="parChTrans1D4" presStyleIdx="11" presStyleCnt="12"/>
      <dgm:spPr/>
    </dgm:pt>
    <dgm:pt modelId="{A7EB44E7-9E47-428C-99DB-5741317ECFA3}" type="pres">
      <dgm:prSet presAssocID="{2A78B0F7-F70C-454D-9DE3-4AE0B89A26AE}" presName="hierRoot2" presStyleCnt="0">
        <dgm:presLayoutVars>
          <dgm:hierBranch val="r"/>
        </dgm:presLayoutVars>
      </dgm:prSet>
      <dgm:spPr/>
    </dgm:pt>
    <dgm:pt modelId="{492A971E-51D0-47F0-80AD-2D1C88DF6994}" type="pres">
      <dgm:prSet presAssocID="{2A78B0F7-F70C-454D-9DE3-4AE0B89A26AE}" presName="rootComposite" presStyleCnt="0"/>
      <dgm:spPr/>
    </dgm:pt>
    <dgm:pt modelId="{5DF7F78A-ED7F-4E1C-8F38-E325403E9724}" type="pres">
      <dgm:prSet presAssocID="{2A78B0F7-F70C-454D-9DE3-4AE0B89A26AE}" presName="rootText" presStyleLbl="node4" presStyleIdx="11" presStyleCnt="12">
        <dgm:presLayoutVars>
          <dgm:chPref val="3"/>
        </dgm:presLayoutVars>
      </dgm:prSet>
      <dgm:spPr/>
      <dgm:t>
        <a:bodyPr/>
        <a:lstStyle/>
        <a:p>
          <a:endParaRPr lang="el-GR"/>
        </a:p>
      </dgm:t>
    </dgm:pt>
    <dgm:pt modelId="{B965F362-7AF0-4E0E-9E36-68311FE056B6}" type="pres">
      <dgm:prSet presAssocID="{2A78B0F7-F70C-454D-9DE3-4AE0B89A26AE}" presName="rootConnector" presStyleLbl="node4" presStyleIdx="11" presStyleCnt="12"/>
      <dgm:spPr/>
      <dgm:t>
        <a:bodyPr/>
        <a:lstStyle/>
        <a:p>
          <a:endParaRPr lang="el-GR"/>
        </a:p>
      </dgm:t>
    </dgm:pt>
    <dgm:pt modelId="{818E26BD-A8B1-452B-9079-D9BD2987E075}" type="pres">
      <dgm:prSet presAssocID="{2A78B0F7-F70C-454D-9DE3-4AE0B89A26AE}" presName="hierChild4" presStyleCnt="0"/>
      <dgm:spPr/>
    </dgm:pt>
    <dgm:pt modelId="{44183A2E-2DFE-4F83-9BDD-2755DCB2B4CF}" type="pres">
      <dgm:prSet presAssocID="{2A78B0F7-F70C-454D-9DE3-4AE0B89A26AE}" presName="hierChild5" presStyleCnt="0"/>
      <dgm:spPr/>
    </dgm:pt>
    <dgm:pt modelId="{D3BFDAF8-04F8-4F18-828B-B5FEB42F9B47}" type="pres">
      <dgm:prSet presAssocID="{4B4C7E5A-D618-4575-AED4-58E04F70ADAF}" presName="hierChild5" presStyleCnt="0"/>
      <dgm:spPr/>
    </dgm:pt>
    <dgm:pt modelId="{AF0766DD-7F08-4AD1-92AC-D498306576F6}" type="pres">
      <dgm:prSet presAssocID="{8A8C699B-1D90-4C00-AA0E-9894B6DE2DCE}" presName="hierChild5" presStyleCnt="0"/>
      <dgm:spPr/>
    </dgm:pt>
    <dgm:pt modelId="{C159005F-8D66-41D7-B430-0C619A385213}" type="pres">
      <dgm:prSet presAssocID="{4ACC15C6-6C90-4CAB-A2EC-0D3426655786}" presName="hierChild5" presStyleCnt="0"/>
      <dgm:spPr/>
    </dgm:pt>
    <dgm:pt modelId="{44ABC969-0EDC-469C-AC26-EAC496E3D696}" type="pres">
      <dgm:prSet presAssocID="{855FC590-E57C-4B67-8E0B-0CCBC591D5E6}" presName="hierChild5" presStyleCnt="0"/>
      <dgm:spPr/>
    </dgm:pt>
    <dgm:pt modelId="{4979AC5D-4ECF-4CB1-9A3B-4C695CC4F889}" type="pres">
      <dgm:prSet presAssocID="{686A2F57-CB34-483C-922A-E1F7E6832324}" presName="hierChild5" presStyleCnt="0"/>
      <dgm:spPr/>
    </dgm:pt>
    <dgm:pt modelId="{D0C9D9A2-4007-49AA-8FDB-7344EA680783}" type="pres">
      <dgm:prSet presAssocID="{07E81A4F-6C86-4B9F-A910-9DBC5FCCB61C}" presName="hierChild5" presStyleCnt="0"/>
      <dgm:spPr/>
    </dgm:pt>
    <dgm:pt modelId="{4378C9FF-7D4E-40A6-9F53-9B38DB1FDF05}" type="pres">
      <dgm:prSet presAssocID="{07A98EA4-D6B7-4998-8D5F-04FCC4DF4D5A}" presName="hierChild3" presStyleCnt="0"/>
      <dgm:spPr/>
    </dgm:pt>
  </dgm:ptLst>
  <dgm:cxnLst>
    <dgm:cxn modelId="{0B5BE0BE-0DD3-48D2-B00A-B15130C70DCB}" type="presOf" srcId="{7C5FFF27-DE8F-4165-8AD0-A07D2BD8257A}" destId="{0C1F9BD0-E9FD-4855-ABCD-CA70B2E79981}" srcOrd="0" destOrd="0" presId="urn:microsoft.com/office/officeart/2005/8/layout/orgChart1"/>
    <dgm:cxn modelId="{CE02E9A9-796D-4267-BA8B-C44DDFEA02EE}" type="presOf" srcId="{E67F17E4-4194-4B43-9AB9-EA198ACA6E9F}" destId="{6A6D46C1-2CA6-4650-A21B-A6532324B299}" srcOrd="0" destOrd="0" presId="urn:microsoft.com/office/officeart/2005/8/layout/orgChart1"/>
    <dgm:cxn modelId="{3912E26B-D9D3-42B5-AA56-C65C0F04F9CB}" type="presOf" srcId="{FDB4331F-775B-4494-82C5-BA77A475D02A}" destId="{EF4522EE-46BB-43AE-9D14-9FF9816E968C}" srcOrd="0" destOrd="0" presId="urn:microsoft.com/office/officeart/2005/8/layout/orgChart1"/>
    <dgm:cxn modelId="{09FB7CEB-9A04-4EB2-9C24-4F758C4405B7}" type="presOf" srcId="{3B2152C9-80B9-45A2-85CA-73BF30EEA9BE}" destId="{A1EBB953-67A8-4B43-9632-75D7AFD4D35A}" srcOrd="0" destOrd="0" presId="urn:microsoft.com/office/officeart/2005/8/layout/orgChart1"/>
    <dgm:cxn modelId="{D58712B7-6CCA-4F3F-9A32-3F6EB389DBE5}" srcId="{686A2F57-CB34-483C-922A-E1F7E6832324}" destId="{855FC590-E57C-4B67-8E0B-0CCBC591D5E6}" srcOrd="0" destOrd="0" parTransId="{4467B291-7148-455F-8CB5-FE156CEC2580}" sibTransId="{B1D8049D-498A-4887-B05D-5545922D1F46}"/>
    <dgm:cxn modelId="{56A3CF5E-E551-4563-9DF3-8A10727836F8}" type="presOf" srcId="{EFC5683E-CEB6-47C6-97F6-E7958C02EC1D}" destId="{C42E98A9-3EEC-43A6-B197-71A70F0367A6}" srcOrd="0" destOrd="0" presId="urn:microsoft.com/office/officeart/2005/8/layout/orgChart1"/>
    <dgm:cxn modelId="{B3E9B63E-C4A9-490C-A8B8-0CA6BA3F5D38}" type="presOf" srcId="{4ACC15C6-6C90-4CAB-A2EC-0D3426655786}" destId="{5C592086-7495-4B52-89E1-4FB1D3A7DB19}" srcOrd="0" destOrd="0" presId="urn:microsoft.com/office/officeart/2005/8/layout/orgChart1"/>
    <dgm:cxn modelId="{5A143264-954E-4850-A1E7-0D71A694DC65}" type="presOf" srcId="{E905962B-A286-48E6-AC91-EBB742E0DF55}" destId="{FAFF7201-12A2-449A-BFAB-A3528619346F}" srcOrd="1" destOrd="0" presId="urn:microsoft.com/office/officeart/2005/8/layout/orgChart1"/>
    <dgm:cxn modelId="{B23D78B4-2532-4F16-AD1B-E5F44E155DBF}" type="presOf" srcId="{F15A068C-B9C8-43AA-A3CE-E52D0156BE64}" destId="{B3BD64CF-8921-49F5-A305-B56B974B87AD}" srcOrd="0" destOrd="0" presId="urn:microsoft.com/office/officeart/2005/8/layout/orgChart1"/>
    <dgm:cxn modelId="{ADE1A640-06B4-45B4-9931-CF97B8E7544E}" type="presOf" srcId="{07E81A4F-6C86-4B9F-A910-9DBC5FCCB61C}" destId="{810B48F6-9FBB-41AC-90D2-AD13D2F91E89}" srcOrd="0" destOrd="0" presId="urn:microsoft.com/office/officeart/2005/8/layout/orgChart1"/>
    <dgm:cxn modelId="{3739766F-CE5F-437A-9ACF-D2DD1F0A83F8}" type="presOf" srcId="{E905962B-A286-48E6-AC91-EBB742E0DF55}" destId="{20E235B2-0730-434C-B81E-76740FE17986}" srcOrd="0" destOrd="0" presId="urn:microsoft.com/office/officeart/2005/8/layout/orgChart1"/>
    <dgm:cxn modelId="{0FBB7E15-AFB8-4E92-A8D0-A22723AFFE37}" srcId="{8A8C699B-1D90-4C00-AA0E-9894B6DE2DCE}" destId="{9B4197E6-F7E0-468A-9130-56E9A8400C54}" srcOrd="2" destOrd="0" parTransId="{EE4B74E3-05DB-40A0-86B0-5176D73DFA8F}" sibTransId="{8DBFD054-A19E-47A6-9FD6-457BBBF45907}"/>
    <dgm:cxn modelId="{3BB6DCA7-4899-43AC-99CF-6F70B0A10802}" type="presOf" srcId="{546AE603-E744-436E-B0D6-779CB4052762}" destId="{A9D4E6BF-345E-499B-8E9B-497C903DD93F}" srcOrd="0" destOrd="0" presId="urn:microsoft.com/office/officeart/2005/8/layout/orgChart1"/>
    <dgm:cxn modelId="{F161A138-94BB-44C8-B2E9-75E751352C5E}" srcId="{855FC590-E57C-4B67-8E0B-0CCBC591D5E6}" destId="{4ACC15C6-6C90-4CAB-A2EC-0D3426655786}" srcOrd="0" destOrd="0" parTransId="{546AE603-E744-436E-B0D6-779CB4052762}" sibTransId="{3F703AD6-E28C-434A-BB43-74CAF6B63CDE}"/>
    <dgm:cxn modelId="{F476D13E-F9FE-4BD1-B05A-89F9E9083FDA}" srcId="{8A8C699B-1D90-4C00-AA0E-9894B6DE2DCE}" destId="{E5F97225-5029-425E-B74B-48674443755E}" srcOrd="0" destOrd="0" parTransId="{3B2152C9-80B9-45A2-85CA-73BF30EEA9BE}" sibTransId="{1C46C4B5-8A0D-4AD3-BEE7-5684D49F82C7}"/>
    <dgm:cxn modelId="{90DE04B0-6527-4267-BE75-1E128825F815}" type="presOf" srcId="{686A2F57-CB34-483C-922A-E1F7E6832324}" destId="{57BBF4DE-F62E-488A-949B-1E91C97B24AA}" srcOrd="0" destOrd="0" presId="urn:microsoft.com/office/officeart/2005/8/layout/orgChart1"/>
    <dgm:cxn modelId="{FCAA6844-EB73-4C43-A35E-E3FDB135C78D}" srcId="{4B4C7E5A-D618-4575-AED4-58E04F70ADAF}" destId="{2A78B0F7-F70C-454D-9DE3-4AE0B89A26AE}" srcOrd="0" destOrd="0" parTransId="{EA9DA942-1C6D-4245-8E88-B5CCCBD53476}" sibTransId="{C87AA8F8-F0C0-4D26-A713-74FA7CFE4B1B}"/>
    <dgm:cxn modelId="{87279CFF-0747-4AC8-995A-763581350FE0}" type="presOf" srcId="{2A78B0F7-F70C-454D-9DE3-4AE0B89A26AE}" destId="{5DF7F78A-ED7F-4E1C-8F38-E325403E9724}" srcOrd="0" destOrd="0" presId="urn:microsoft.com/office/officeart/2005/8/layout/orgChart1"/>
    <dgm:cxn modelId="{40EBC927-DB2B-48D8-8347-1472B6838F03}" type="presOf" srcId="{E5F97225-5029-425E-B74B-48674443755E}" destId="{A2432F2F-4255-4169-A41B-B237992FFCB9}" srcOrd="0" destOrd="0" presId="urn:microsoft.com/office/officeart/2005/8/layout/orgChart1"/>
    <dgm:cxn modelId="{DEB0D38F-E837-4B60-88AA-25FF44B138C1}" type="presOf" srcId="{E5F97225-5029-425E-B74B-48674443755E}" destId="{20BCCFD7-0477-498A-A1D5-1F067C7D6FA3}" srcOrd="1" destOrd="0" presId="urn:microsoft.com/office/officeart/2005/8/layout/orgChart1"/>
    <dgm:cxn modelId="{7B2009D3-29A4-4103-B185-A421EED3F3C7}" type="presOf" srcId="{EE4B74E3-05DB-40A0-86B0-5176D73DFA8F}" destId="{5334917F-3F59-485F-ACB1-B87CD2EB2F4C}" srcOrd="0" destOrd="0" presId="urn:microsoft.com/office/officeart/2005/8/layout/orgChart1"/>
    <dgm:cxn modelId="{03B9B2CB-A81A-428A-946C-923E43979240}" type="presOf" srcId="{4467B291-7148-455F-8CB5-FE156CEC2580}" destId="{1D12F20F-B7C2-4807-91DA-E8EE2731E46F}" srcOrd="0" destOrd="0" presId="urn:microsoft.com/office/officeart/2005/8/layout/orgChart1"/>
    <dgm:cxn modelId="{FF6E7346-20DC-400C-9560-1283CF3A3C6E}" type="presOf" srcId="{07A98EA4-D6B7-4998-8D5F-04FCC4DF4D5A}" destId="{647D4C98-B105-4C85-842D-70728A1AA38D}" srcOrd="1" destOrd="0" presId="urn:microsoft.com/office/officeart/2005/8/layout/orgChart1"/>
    <dgm:cxn modelId="{1B51734B-3471-4364-B8FB-B5FD3B79982A}" type="presOf" srcId="{EA9DA942-1C6D-4245-8E88-B5CCCBD53476}" destId="{A6A9F148-AC73-412D-8F10-B6045CDDB560}" srcOrd="0" destOrd="0" presId="urn:microsoft.com/office/officeart/2005/8/layout/orgChart1"/>
    <dgm:cxn modelId="{9EE04E26-89F9-4432-8E10-76C95740EE1F}" type="presOf" srcId="{75617C22-B9CA-48B8-ACFC-9628A5192117}" destId="{BC186C42-B68C-4246-B0BE-7EC627B37362}" srcOrd="1" destOrd="0" presId="urn:microsoft.com/office/officeart/2005/8/layout/orgChart1"/>
    <dgm:cxn modelId="{C3F0CD19-0F6B-43C3-984C-0D22CF9B4DA6}" type="presOf" srcId="{3659B5F7-28FE-4320-8D69-497C283D10D4}" destId="{F99DCFF9-085C-4EB1-9561-D3D1B932D862}" srcOrd="0" destOrd="0" presId="urn:microsoft.com/office/officeart/2005/8/layout/orgChart1"/>
    <dgm:cxn modelId="{28FEF19C-155A-4C34-B2CF-F585535FE849}" srcId="{9B4197E6-F7E0-468A-9130-56E9A8400C54}" destId="{75617C22-B9CA-48B8-ACFC-9628A5192117}" srcOrd="0" destOrd="0" parTransId="{DD6ED19F-0A7A-4F29-8CCA-D79EFEF4F7E9}" sibTransId="{432FC8AC-CDC6-4E88-A59D-CB57A3EB7C16}"/>
    <dgm:cxn modelId="{E0881402-0BFD-42C2-BA1D-1F63DA026EF6}" type="presOf" srcId="{07A98EA4-D6B7-4998-8D5F-04FCC4DF4D5A}" destId="{36962A48-2326-4664-93DC-963E7C008FE2}" srcOrd="0" destOrd="0" presId="urn:microsoft.com/office/officeart/2005/8/layout/orgChart1"/>
    <dgm:cxn modelId="{88E8CD28-72FB-46E4-A15D-E040137B905E}" srcId="{07A98EA4-D6B7-4998-8D5F-04FCC4DF4D5A}" destId="{07E81A4F-6C86-4B9F-A910-9DBC5FCCB61C}" srcOrd="0" destOrd="0" parTransId="{41D306F5-92D2-41E0-924D-67D4544CCD72}" sibTransId="{B44F3E87-2B83-4E28-B01E-C7F9EC5F5EE1}"/>
    <dgm:cxn modelId="{11EB71F8-6DD7-42C7-8371-0A7D1D0ACFE9}" type="presOf" srcId="{9B4197E6-F7E0-468A-9130-56E9A8400C54}" destId="{17FEB0CB-23E7-44E5-BDED-AE3252154756}" srcOrd="0" destOrd="0" presId="urn:microsoft.com/office/officeart/2005/8/layout/orgChart1"/>
    <dgm:cxn modelId="{E0977F1C-44EC-49B4-922F-3C471682010E}" type="presOf" srcId="{DD6ED19F-0A7A-4F29-8CCA-D79EFEF4F7E9}" destId="{938A6C32-043C-441D-938C-4BD79A18C999}" srcOrd="0" destOrd="0" presId="urn:microsoft.com/office/officeart/2005/8/layout/orgChart1"/>
    <dgm:cxn modelId="{EA486EB3-0D23-4703-9A7F-8377A7ADA90D}" type="presOf" srcId="{1A42AB2A-3804-42BC-ABD7-4CCA650F410E}" destId="{371305C2-214F-4AEA-A026-E83DEE24481B}" srcOrd="1" destOrd="0" presId="urn:microsoft.com/office/officeart/2005/8/layout/orgChart1"/>
    <dgm:cxn modelId="{FE06317F-065A-446B-863D-30CD60B996E6}" type="presOf" srcId="{8A8C699B-1D90-4C00-AA0E-9894B6DE2DCE}" destId="{890F3820-C503-4AFA-8E6D-33EBB27B4C2F}" srcOrd="0" destOrd="0" presId="urn:microsoft.com/office/officeart/2005/8/layout/orgChart1"/>
    <dgm:cxn modelId="{33F9F0B3-FF71-4C57-9943-554A1B82A3A1}" type="presOf" srcId="{8A8C699B-1D90-4C00-AA0E-9894B6DE2DCE}" destId="{C906D62C-05F8-4B0F-883A-1CFE4D005BAC}" srcOrd="1" destOrd="0" presId="urn:microsoft.com/office/officeart/2005/8/layout/orgChart1"/>
    <dgm:cxn modelId="{F5BEF6D5-19A7-4911-941F-1432DD92B71D}" type="presOf" srcId="{FAAFBF1D-62E9-49AF-83F6-2B8FCBE5D0DA}" destId="{DE962BF8-293D-4238-B4C4-E6BC353A7164}" srcOrd="0" destOrd="0" presId="urn:microsoft.com/office/officeart/2005/8/layout/orgChart1"/>
    <dgm:cxn modelId="{16571CBA-5C29-4C6C-AE9F-B524B68E8C18}" type="presOf" srcId="{9BE770A9-E49C-467F-B7AB-C6A7ECBDB7A7}" destId="{617203F2-BCDB-432C-B147-23D2A05C3D0D}" srcOrd="0" destOrd="0" presId="urn:microsoft.com/office/officeart/2005/8/layout/orgChart1"/>
    <dgm:cxn modelId="{BA7D55D1-AB96-478F-9FDA-D8DCF311C05E}" srcId="{FDB4331F-775B-4494-82C5-BA77A475D02A}" destId="{9BE770A9-E49C-467F-B7AB-C6A7ECBDB7A7}" srcOrd="1" destOrd="0" parTransId="{B8788E0E-5E9C-47D6-AB6D-37007F08E523}" sibTransId="{8EE0B36A-D7C6-4C22-A952-A6F09AC9595C}"/>
    <dgm:cxn modelId="{3A007F9D-888F-451F-8CFA-3ABE5A1C7CA6}" srcId="{8A8C699B-1D90-4C00-AA0E-9894B6DE2DCE}" destId="{FDB4331F-775B-4494-82C5-BA77A475D02A}" srcOrd="1" destOrd="0" parTransId="{EFC5683E-CEB6-47C6-97F6-E7958C02EC1D}" sibTransId="{10D384D8-13BF-427C-8362-59DAD1F6037E}"/>
    <dgm:cxn modelId="{005A88D2-34B4-4580-81DF-86CBC4D93FE4}" type="presOf" srcId="{4B4C7E5A-D618-4575-AED4-58E04F70ADAF}" destId="{C2B4F227-C845-445B-84A7-4E0B42E74571}" srcOrd="1" destOrd="0" presId="urn:microsoft.com/office/officeart/2005/8/layout/orgChart1"/>
    <dgm:cxn modelId="{AB4FF892-8DAC-4414-A3C8-9CF07AB1FCD0}" srcId="{FDB4331F-775B-4494-82C5-BA77A475D02A}" destId="{1A42AB2A-3804-42BC-ABD7-4CCA650F410E}" srcOrd="0" destOrd="0" parTransId="{3659B5F7-28FE-4320-8D69-497C283D10D4}" sibTransId="{2C618724-5B9E-4492-8DEF-5F45DB6A4E02}"/>
    <dgm:cxn modelId="{2B5A742C-373C-4878-BE0E-309D10558B6C}" type="presOf" srcId="{75617C22-B9CA-48B8-ACFC-9628A5192117}" destId="{F415D1ED-B8EA-4780-B38D-DCEC835ECF31}" srcOrd="0" destOrd="0" presId="urn:microsoft.com/office/officeart/2005/8/layout/orgChart1"/>
    <dgm:cxn modelId="{7B725A5B-5505-459D-BB5F-5AA6C6E415BA}" srcId="{E67F17E4-4194-4B43-9AB9-EA198ACA6E9F}" destId="{07A98EA4-D6B7-4998-8D5F-04FCC4DF4D5A}" srcOrd="0" destOrd="0" parTransId="{92759437-6815-4CAC-AAFD-263CE9CBF05A}" sibTransId="{88CB674A-A043-4199-A5BA-7FFB630CE0D9}"/>
    <dgm:cxn modelId="{34AAE569-98FB-4D59-81EC-AFEF081485DD}" type="presOf" srcId="{9BE770A9-E49C-467F-B7AB-C6A7ECBDB7A7}" destId="{4BD4EB95-52A0-4F9C-97B6-1CA85B4B486F}" srcOrd="1" destOrd="0" presId="urn:microsoft.com/office/officeart/2005/8/layout/orgChart1"/>
    <dgm:cxn modelId="{597EBAD8-5D5B-4370-8C36-1EF4232A76FF}" type="presOf" srcId="{FDB4331F-775B-4494-82C5-BA77A475D02A}" destId="{901619A1-4011-4881-83E9-F5E5634EFCB9}" srcOrd="1" destOrd="0" presId="urn:microsoft.com/office/officeart/2005/8/layout/orgChart1"/>
    <dgm:cxn modelId="{A08F2B6F-6419-4EA8-914D-4A3DD01688F1}" type="presOf" srcId="{4ACC15C6-6C90-4CAB-A2EC-0D3426655786}" destId="{34ADFBC1-A61F-4929-99CD-C2E6DDC1C1C4}" srcOrd="1" destOrd="0" presId="urn:microsoft.com/office/officeart/2005/8/layout/orgChart1"/>
    <dgm:cxn modelId="{3B9A6D52-D353-4708-977B-EC91C1AF3661}" type="presOf" srcId="{07E81A4F-6C86-4B9F-A910-9DBC5FCCB61C}" destId="{FC3DEC67-6148-410E-8A83-1E8AB1B3BACA}" srcOrd="1" destOrd="0" presId="urn:microsoft.com/office/officeart/2005/8/layout/orgChart1"/>
    <dgm:cxn modelId="{E6D31799-565D-4CC6-A361-717E808424DD}" type="presOf" srcId="{5065DBD7-45FC-416C-AF1C-EC4F18BBF7DE}" destId="{23D5C721-029A-4C84-AB98-A6C569680B50}" srcOrd="0" destOrd="0" presId="urn:microsoft.com/office/officeart/2005/8/layout/orgChart1"/>
    <dgm:cxn modelId="{3A2041FD-BEDD-4E8C-BD71-8D9495F173D4}" srcId="{FDB4331F-775B-4494-82C5-BA77A475D02A}" destId="{E905962B-A286-48E6-AC91-EBB742E0DF55}" srcOrd="2" destOrd="0" parTransId="{7C5FFF27-DE8F-4165-8AD0-A07D2BD8257A}" sibTransId="{2C70CF8F-9701-4024-830A-87DA0BD37DC1}"/>
    <dgm:cxn modelId="{9FB26FC0-B153-4B53-94E5-F483D6091C07}" type="presOf" srcId="{855FC590-E57C-4B67-8E0B-0CCBC591D5E6}" destId="{9431D1D7-9428-4305-B0B1-60F7EC31C87A}" srcOrd="1" destOrd="0" presId="urn:microsoft.com/office/officeart/2005/8/layout/orgChart1"/>
    <dgm:cxn modelId="{9349386F-19E0-473C-9502-B54180E3C853}" srcId="{8A8C699B-1D90-4C00-AA0E-9894B6DE2DCE}" destId="{4B4C7E5A-D618-4575-AED4-58E04F70ADAF}" srcOrd="3" destOrd="0" parTransId="{5065DBD7-45FC-416C-AF1C-EC4F18BBF7DE}" sibTransId="{7251221F-FEFF-45F4-A713-35876E06C93B}"/>
    <dgm:cxn modelId="{2833B800-0DF3-4DB4-95F8-7D853043E757}" srcId="{4ACC15C6-6C90-4CAB-A2EC-0D3426655786}" destId="{8A8C699B-1D90-4C00-AA0E-9894B6DE2DCE}" srcOrd="0" destOrd="0" parTransId="{FAAFBF1D-62E9-49AF-83F6-2B8FCBE5D0DA}" sibTransId="{D9C4D7A2-C57B-4B1C-9D73-DA64DF86F410}"/>
    <dgm:cxn modelId="{3CCFFE32-B6B2-4171-B922-56A522F11957}" srcId="{07E81A4F-6C86-4B9F-A910-9DBC5FCCB61C}" destId="{686A2F57-CB34-483C-922A-E1F7E6832324}" srcOrd="0" destOrd="0" parTransId="{F15A068C-B9C8-43AA-A3CE-E52D0156BE64}" sibTransId="{A7F8A46D-7D7A-48DC-8238-145793D7A9DB}"/>
    <dgm:cxn modelId="{21358295-7DCD-4F58-B81B-6D126BACC6A5}" type="presOf" srcId="{686A2F57-CB34-483C-922A-E1F7E6832324}" destId="{9C500C33-26B1-4094-B083-77EBBE947F90}" srcOrd="1" destOrd="0" presId="urn:microsoft.com/office/officeart/2005/8/layout/orgChart1"/>
    <dgm:cxn modelId="{35478680-AD84-4941-99CD-BCED1A897057}" type="presOf" srcId="{9B4197E6-F7E0-468A-9130-56E9A8400C54}" destId="{0A909667-9DBB-468A-94BA-891B49107C59}" srcOrd="1" destOrd="0" presId="urn:microsoft.com/office/officeart/2005/8/layout/orgChart1"/>
    <dgm:cxn modelId="{14ECD1CF-63D6-4A58-9B4C-74E3927D56EA}" type="presOf" srcId="{2A78B0F7-F70C-454D-9DE3-4AE0B89A26AE}" destId="{B965F362-7AF0-4E0E-9E36-68311FE056B6}" srcOrd="1" destOrd="0" presId="urn:microsoft.com/office/officeart/2005/8/layout/orgChart1"/>
    <dgm:cxn modelId="{92F0ABCB-74D6-44D5-BAF8-59F86D2F3E92}" type="presOf" srcId="{4B4C7E5A-D618-4575-AED4-58E04F70ADAF}" destId="{E9107048-C2E4-4921-805F-78728D80B655}" srcOrd="0" destOrd="0" presId="urn:microsoft.com/office/officeart/2005/8/layout/orgChart1"/>
    <dgm:cxn modelId="{F07A3748-8B22-447A-A9D6-631F05FB2CAC}" type="presOf" srcId="{41D306F5-92D2-41E0-924D-67D4544CCD72}" destId="{81D7E9B3-4C85-4B28-AA55-3DF5F260300E}" srcOrd="0" destOrd="0" presId="urn:microsoft.com/office/officeart/2005/8/layout/orgChart1"/>
    <dgm:cxn modelId="{2297BEB3-CB83-4D58-AE64-FC19EEF8206A}" type="presOf" srcId="{B8788E0E-5E9C-47D6-AB6D-37007F08E523}" destId="{D650FDF2-093C-4FDD-B08D-DD7305D98E52}" srcOrd="0" destOrd="0" presId="urn:microsoft.com/office/officeart/2005/8/layout/orgChart1"/>
    <dgm:cxn modelId="{DD2CE3AD-DD31-4D9A-8577-0248B9B15B93}" type="presOf" srcId="{1A42AB2A-3804-42BC-ABD7-4CCA650F410E}" destId="{E582D395-325B-4805-AF38-D5310DA23542}" srcOrd="0" destOrd="0" presId="urn:microsoft.com/office/officeart/2005/8/layout/orgChart1"/>
    <dgm:cxn modelId="{99A1A8C8-2AE6-4AEB-A857-1FB3DEBB55F9}" type="presOf" srcId="{855FC590-E57C-4B67-8E0B-0CCBC591D5E6}" destId="{BFC34D4E-7E1B-40C1-B96F-CECCFDA8B7BE}" srcOrd="0" destOrd="0" presId="urn:microsoft.com/office/officeart/2005/8/layout/orgChart1"/>
    <dgm:cxn modelId="{E7132302-0140-45D3-82F4-A0848542B4BC}" type="presParOf" srcId="{6A6D46C1-2CA6-4650-A21B-A6532324B299}" destId="{3BAE5E2F-8AF8-4A68-AF2E-B4FB6EC1EF27}" srcOrd="0" destOrd="0" presId="urn:microsoft.com/office/officeart/2005/8/layout/orgChart1"/>
    <dgm:cxn modelId="{839D0B0E-2383-4FC3-9514-AE2D44940E43}" type="presParOf" srcId="{3BAE5E2F-8AF8-4A68-AF2E-B4FB6EC1EF27}" destId="{A3D4EC4D-ED9C-4D5F-9232-DD4331D4F47A}" srcOrd="0" destOrd="0" presId="urn:microsoft.com/office/officeart/2005/8/layout/orgChart1"/>
    <dgm:cxn modelId="{E1A80F22-AC1C-4F61-AB0F-0FF417686D0F}" type="presParOf" srcId="{A3D4EC4D-ED9C-4D5F-9232-DD4331D4F47A}" destId="{36962A48-2326-4664-93DC-963E7C008FE2}" srcOrd="0" destOrd="0" presId="urn:microsoft.com/office/officeart/2005/8/layout/orgChart1"/>
    <dgm:cxn modelId="{C3DAAA33-0067-44EE-84B5-0D01547B90C1}" type="presParOf" srcId="{A3D4EC4D-ED9C-4D5F-9232-DD4331D4F47A}" destId="{647D4C98-B105-4C85-842D-70728A1AA38D}" srcOrd="1" destOrd="0" presId="urn:microsoft.com/office/officeart/2005/8/layout/orgChart1"/>
    <dgm:cxn modelId="{A32613E6-F1CF-40E9-985A-6CBD752F9BAC}" type="presParOf" srcId="{3BAE5E2F-8AF8-4A68-AF2E-B4FB6EC1EF27}" destId="{0DBCD7A4-2333-443B-B046-CD4E2F8FFA94}" srcOrd="1" destOrd="0" presId="urn:microsoft.com/office/officeart/2005/8/layout/orgChart1"/>
    <dgm:cxn modelId="{8FE2DBFD-80AE-4DF5-9C4E-B52F44045C99}" type="presParOf" srcId="{0DBCD7A4-2333-443B-B046-CD4E2F8FFA94}" destId="{81D7E9B3-4C85-4B28-AA55-3DF5F260300E}" srcOrd="0" destOrd="0" presId="urn:microsoft.com/office/officeart/2005/8/layout/orgChart1"/>
    <dgm:cxn modelId="{C9871BD6-1BF4-4A9F-8FBF-65E18CD73ACD}" type="presParOf" srcId="{0DBCD7A4-2333-443B-B046-CD4E2F8FFA94}" destId="{912AAC99-85EB-4ED1-816D-51D44BEAAB9E}" srcOrd="1" destOrd="0" presId="urn:microsoft.com/office/officeart/2005/8/layout/orgChart1"/>
    <dgm:cxn modelId="{210C5A7C-3E1A-4F97-8D7C-0898F53C0809}" type="presParOf" srcId="{912AAC99-85EB-4ED1-816D-51D44BEAAB9E}" destId="{A343E5CE-261B-4A7A-A303-F1F1523F1597}" srcOrd="0" destOrd="0" presId="urn:microsoft.com/office/officeart/2005/8/layout/orgChart1"/>
    <dgm:cxn modelId="{CBAFF316-5AE3-4EA8-91A8-33F6F70350EE}" type="presParOf" srcId="{A343E5CE-261B-4A7A-A303-F1F1523F1597}" destId="{810B48F6-9FBB-41AC-90D2-AD13D2F91E89}" srcOrd="0" destOrd="0" presId="urn:microsoft.com/office/officeart/2005/8/layout/orgChart1"/>
    <dgm:cxn modelId="{9B4EF08D-B21F-4FBD-93BA-E8BA3DD46C86}" type="presParOf" srcId="{A343E5CE-261B-4A7A-A303-F1F1523F1597}" destId="{FC3DEC67-6148-410E-8A83-1E8AB1B3BACA}" srcOrd="1" destOrd="0" presId="urn:microsoft.com/office/officeart/2005/8/layout/orgChart1"/>
    <dgm:cxn modelId="{48E94A51-E88A-4733-8B43-6D800E2F3B5F}" type="presParOf" srcId="{912AAC99-85EB-4ED1-816D-51D44BEAAB9E}" destId="{17CA3C8B-41C5-411E-9EA5-D7B6D50D4BA6}" srcOrd="1" destOrd="0" presId="urn:microsoft.com/office/officeart/2005/8/layout/orgChart1"/>
    <dgm:cxn modelId="{2D38B718-DBFB-424D-A013-89B5603F12ED}" type="presParOf" srcId="{17CA3C8B-41C5-411E-9EA5-D7B6D50D4BA6}" destId="{B3BD64CF-8921-49F5-A305-B56B974B87AD}" srcOrd="0" destOrd="0" presId="urn:microsoft.com/office/officeart/2005/8/layout/orgChart1"/>
    <dgm:cxn modelId="{1A693618-D2B4-4542-8E74-37C9043BDE41}" type="presParOf" srcId="{17CA3C8B-41C5-411E-9EA5-D7B6D50D4BA6}" destId="{701E49CA-ADE2-40B4-BD81-65BBDBD8771F}" srcOrd="1" destOrd="0" presId="urn:microsoft.com/office/officeart/2005/8/layout/orgChart1"/>
    <dgm:cxn modelId="{C5B26EB3-D803-4C85-ADFD-5C30B5305CE6}" type="presParOf" srcId="{701E49CA-ADE2-40B4-BD81-65BBDBD8771F}" destId="{CD491F43-76B8-47D2-ACF9-E8F2FD0654A7}" srcOrd="0" destOrd="0" presId="urn:microsoft.com/office/officeart/2005/8/layout/orgChart1"/>
    <dgm:cxn modelId="{61C0AE0D-8CF9-4CAF-AED2-AAAC348AAF56}" type="presParOf" srcId="{CD491F43-76B8-47D2-ACF9-E8F2FD0654A7}" destId="{57BBF4DE-F62E-488A-949B-1E91C97B24AA}" srcOrd="0" destOrd="0" presId="urn:microsoft.com/office/officeart/2005/8/layout/orgChart1"/>
    <dgm:cxn modelId="{691DC59D-58A9-402E-904A-27332B6A1CFE}" type="presParOf" srcId="{CD491F43-76B8-47D2-ACF9-E8F2FD0654A7}" destId="{9C500C33-26B1-4094-B083-77EBBE947F90}" srcOrd="1" destOrd="0" presId="urn:microsoft.com/office/officeart/2005/8/layout/orgChart1"/>
    <dgm:cxn modelId="{14F2D84F-3845-483C-8CE0-72E881AB2CB9}" type="presParOf" srcId="{701E49CA-ADE2-40B4-BD81-65BBDBD8771F}" destId="{84246ABE-672F-43E8-B2AC-BDFC689FB14E}" srcOrd="1" destOrd="0" presId="urn:microsoft.com/office/officeart/2005/8/layout/orgChart1"/>
    <dgm:cxn modelId="{B5AF150B-86E6-4449-ADA3-41A7214812D6}" type="presParOf" srcId="{84246ABE-672F-43E8-B2AC-BDFC689FB14E}" destId="{1D12F20F-B7C2-4807-91DA-E8EE2731E46F}" srcOrd="0" destOrd="0" presId="urn:microsoft.com/office/officeart/2005/8/layout/orgChart1"/>
    <dgm:cxn modelId="{E57DA448-7EC5-4C1F-B50B-FADAA703097F}" type="presParOf" srcId="{84246ABE-672F-43E8-B2AC-BDFC689FB14E}" destId="{55870B24-1A29-45AA-9024-1F660C0A61D1}" srcOrd="1" destOrd="0" presId="urn:microsoft.com/office/officeart/2005/8/layout/orgChart1"/>
    <dgm:cxn modelId="{EDB27D67-6569-44A9-9399-CBF1E05A205F}" type="presParOf" srcId="{55870B24-1A29-45AA-9024-1F660C0A61D1}" destId="{77532F02-8B9B-4EB8-A9B0-F233DCB88A6E}" srcOrd="0" destOrd="0" presId="urn:microsoft.com/office/officeart/2005/8/layout/orgChart1"/>
    <dgm:cxn modelId="{7B60AE2B-A837-4053-B0F0-055FC25EF353}" type="presParOf" srcId="{77532F02-8B9B-4EB8-A9B0-F233DCB88A6E}" destId="{BFC34D4E-7E1B-40C1-B96F-CECCFDA8B7BE}" srcOrd="0" destOrd="0" presId="urn:microsoft.com/office/officeart/2005/8/layout/orgChart1"/>
    <dgm:cxn modelId="{CE9EB485-D6EF-44E3-BC3A-96CEFE4983E0}" type="presParOf" srcId="{77532F02-8B9B-4EB8-A9B0-F233DCB88A6E}" destId="{9431D1D7-9428-4305-B0B1-60F7EC31C87A}" srcOrd="1" destOrd="0" presId="urn:microsoft.com/office/officeart/2005/8/layout/orgChart1"/>
    <dgm:cxn modelId="{C149A972-42B3-4207-8B63-4D3BC8FFED6C}" type="presParOf" srcId="{55870B24-1A29-45AA-9024-1F660C0A61D1}" destId="{9DC3A598-142A-44D2-95C2-69B0E4A671EF}" srcOrd="1" destOrd="0" presId="urn:microsoft.com/office/officeart/2005/8/layout/orgChart1"/>
    <dgm:cxn modelId="{05F71AA5-FF12-4862-AC36-803D0CE8F3A5}" type="presParOf" srcId="{9DC3A598-142A-44D2-95C2-69B0E4A671EF}" destId="{A9D4E6BF-345E-499B-8E9B-497C903DD93F}" srcOrd="0" destOrd="0" presId="urn:microsoft.com/office/officeart/2005/8/layout/orgChart1"/>
    <dgm:cxn modelId="{F83A270B-7A92-4F6C-A92E-9395F068DB77}" type="presParOf" srcId="{9DC3A598-142A-44D2-95C2-69B0E4A671EF}" destId="{5A8310F5-C0A4-4D37-B7AA-91247E99A027}" srcOrd="1" destOrd="0" presId="urn:microsoft.com/office/officeart/2005/8/layout/orgChart1"/>
    <dgm:cxn modelId="{1D5A2E04-44B0-4438-89C8-4038CBB7013A}" type="presParOf" srcId="{5A8310F5-C0A4-4D37-B7AA-91247E99A027}" destId="{8A3E6067-0C52-4120-AB66-D88A3CE06172}" srcOrd="0" destOrd="0" presId="urn:microsoft.com/office/officeart/2005/8/layout/orgChart1"/>
    <dgm:cxn modelId="{2A7CBBC6-3C9F-4625-A511-619D27EAA751}" type="presParOf" srcId="{8A3E6067-0C52-4120-AB66-D88A3CE06172}" destId="{5C592086-7495-4B52-89E1-4FB1D3A7DB19}" srcOrd="0" destOrd="0" presId="urn:microsoft.com/office/officeart/2005/8/layout/orgChart1"/>
    <dgm:cxn modelId="{5318FE10-6F70-4811-8391-3FA889E77472}" type="presParOf" srcId="{8A3E6067-0C52-4120-AB66-D88A3CE06172}" destId="{34ADFBC1-A61F-4929-99CD-C2E6DDC1C1C4}" srcOrd="1" destOrd="0" presId="urn:microsoft.com/office/officeart/2005/8/layout/orgChart1"/>
    <dgm:cxn modelId="{A59FA766-B804-4ACD-BE90-285BC0F1A821}" type="presParOf" srcId="{5A8310F5-C0A4-4D37-B7AA-91247E99A027}" destId="{CA4330A6-BD8C-4EFB-9D1D-F3B37FF3A771}" srcOrd="1" destOrd="0" presId="urn:microsoft.com/office/officeart/2005/8/layout/orgChart1"/>
    <dgm:cxn modelId="{7ED91904-D6CE-4E15-8252-B9F0F69253B0}" type="presParOf" srcId="{CA4330A6-BD8C-4EFB-9D1D-F3B37FF3A771}" destId="{DE962BF8-293D-4238-B4C4-E6BC353A7164}" srcOrd="0" destOrd="0" presId="urn:microsoft.com/office/officeart/2005/8/layout/orgChart1"/>
    <dgm:cxn modelId="{7C5A59CB-B9CF-4C98-A30C-64978EDD5667}" type="presParOf" srcId="{CA4330A6-BD8C-4EFB-9D1D-F3B37FF3A771}" destId="{D5DC39B3-229A-464E-888B-95E0FF452D77}" srcOrd="1" destOrd="0" presId="urn:microsoft.com/office/officeart/2005/8/layout/orgChart1"/>
    <dgm:cxn modelId="{AAE3733A-3814-4265-AB5B-DEBB6001484F}" type="presParOf" srcId="{D5DC39B3-229A-464E-888B-95E0FF452D77}" destId="{AD59E928-94E6-45F0-A119-2FAB8330FF22}" srcOrd="0" destOrd="0" presId="urn:microsoft.com/office/officeart/2005/8/layout/orgChart1"/>
    <dgm:cxn modelId="{4A6DB2F4-DA74-415E-B81A-CA8E7ADDA361}" type="presParOf" srcId="{AD59E928-94E6-45F0-A119-2FAB8330FF22}" destId="{890F3820-C503-4AFA-8E6D-33EBB27B4C2F}" srcOrd="0" destOrd="0" presId="urn:microsoft.com/office/officeart/2005/8/layout/orgChart1"/>
    <dgm:cxn modelId="{EB56A659-71AF-4AA6-938B-DBA4F57D5BEB}" type="presParOf" srcId="{AD59E928-94E6-45F0-A119-2FAB8330FF22}" destId="{C906D62C-05F8-4B0F-883A-1CFE4D005BAC}" srcOrd="1" destOrd="0" presId="urn:microsoft.com/office/officeart/2005/8/layout/orgChart1"/>
    <dgm:cxn modelId="{39CBA904-6E00-49F6-8FCF-8F5337B22392}" type="presParOf" srcId="{D5DC39B3-229A-464E-888B-95E0FF452D77}" destId="{3E3FF578-B37A-483B-891C-E0EB87363482}" srcOrd="1" destOrd="0" presId="urn:microsoft.com/office/officeart/2005/8/layout/orgChart1"/>
    <dgm:cxn modelId="{47AD1316-44D9-4F13-960B-06CE0806DBEF}" type="presParOf" srcId="{3E3FF578-B37A-483B-891C-E0EB87363482}" destId="{A1EBB953-67A8-4B43-9632-75D7AFD4D35A}" srcOrd="0" destOrd="0" presId="urn:microsoft.com/office/officeart/2005/8/layout/orgChart1"/>
    <dgm:cxn modelId="{AEDD6595-E4C0-48F2-8D80-F33D6E3DB5C0}" type="presParOf" srcId="{3E3FF578-B37A-483B-891C-E0EB87363482}" destId="{AB4296FE-EE85-4F26-AB36-56A5A35F9423}" srcOrd="1" destOrd="0" presId="urn:microsoft.com/office/officeart/2005/8/layout/orgChart1"/>
    <dgm:cxn modelId="{8A12B160-EBF4-46AF-9181-8EB7D54294E3}" type="presParOf" srcId="{AB4296FE-EE85-4F26-AB36-56A5A35F9423}" destId="{4D21CE68-5359-4321-8AEB-E4F8FA4CD5AE}" srcOrd="0" destOrd="0" presId="urn:microsoft.com/office/officeart/2005/8/layout/orgChart1"/>
    <dgm:cxn modelId="{ECA1434D-73F5-42F2-B140-474D32D979F7}" type="presParOf" srcId="{4D21CE68-5359-4321-8AEB-E4F8FA4CD5AE}" destId="{A2432F2F-4255-4169-A41B-B237992FFCB9}" srcOrd="0" destOrd="0" presId="urn:microsoft.com/office/officeart/2005/8/layout/orgChart1"/>
    <dgm:cxn modelId="{37CCE03E-B40C-423E-AB73-9EB61F660024}" type="presParOf" srcId="{4D21CE68-5359-4321-8AEB-E4F8FA4CD5AE}" destId="{20BCCFD7-0477-498A-A1D5-1F067C7D6FA3}" srcOrd="1" destOrd="0" presId="urn:microsoft.com/office/officeart/2005/8/layout/orgChart1"/>
    <dgm:cxn modelId="{AF1B41C7-FE8B-4E8E-B990-17B2E997A0CD}" type="presParOf" srcId="{AB4296FE-EE85-4F26-AB36-56A5A35F9423}" destId="{1E1F19E6-2D0E-442A-977F-7B9341DEB84B}" srcOrd="1" destOrd="0" presId="urn:microsoft.com/office/officeart/2005/8/layout/orgChart1"/>
    <dgm:cxn modelId="{3210C5B5-CE71-46C0-B98A-7B020F03837B}" type="presParOf" srcId="{AB4296FE-EE85-4F26-AB36-56A5A35F9423}" destId="{86BA4FB4-A1F4-4DC5-A777-4126D3D93369}" srcOrd="2" destOrd="0" presId="urn:microsoft.com/office/officeart/2005/8/layout/orgChart1"/>
    <dgm:cxn modelId="{E118C254-5F79-49E6-8CAD-FFB1F179C257}" type="presParOf" srcId="{3E3FF578-B37A-483B-891C-E0EB87363482}" destId="{C42E98A9-3EEC-43A6-B197-71A70F0367A6}" srcOrd="2" destOrd="0" presId="urn:microsoft.com/office/officeart/2005/8/layout/orgChart1"/>
    <dgm:cxn modelId="{8E4FCBF4-A9C8-481D-A5E6-FEB7CF4EC8ED}" type="presParOf" srcId="{3E3FF578-B37A-483B-891C-E0EB87363482}" destId="{FFAAEF1E-2807-499A-BFB5-3BCCD76E7180}" srcOrd="3" destOrd="0" presId="urn:microsoft.com/office/officeart/2005/8/layout/orgChart1"/>
    <dgm:cxn modelId="{26DE4D93-4427-4117-81FF-A850A347E488}" type="presParOf" srcId="{FFAAEF1E-2807-499A-BFB5-3BCCD76E7180}" destId="{24F6ACE6-0A8A-4357-A8EC-56AC96250817}" srcOrd="0" destOrd="0" presId="urn:microsoft.com/office/officeart/2005/8/layout/orgChart1"/>
    <dgm:cxn modelId="{EDD934FE-9FF2-4BF9-AAB5-B02359A86D8F}" type="presParOf" srcId="{24F6ACE6-0A8A-4357-A8EC-56AC96250817}" destId="{EF4522EE-46BB-43AE-9D14-9FF9816E968C}" srcOrd="0" destOrd="0" presId="urn:microsoft.com/office/officeart/2005/8/layout/orgChart1"/>
    <dgm:cxn modelId="{04EEEDFE-24EC-4708-8A64-180178FE86F5}" type="presParOf" srcId="{24F6ACE6-0A8A-4357-A8EC-56AC96250817}" destId="{901619A1-4011-4881-83E9-F5E5634EFCB9}" srcOrd="1" destOrd="0" presId="urn:microsoft.com/office/officeart/2005/8/layout/orgChart1"/>
    <dgm:cxn modelId="{DA0D4747-DBDF-42B0-BECA-69DD476A4E35}" type="presParOf" srcId="{FFAAEF1E-2807-499A-BFB5-3BCCD76E7180}" destId="{A11BA023-81BE-4694-9E02-4020E163B729}" srcOrd="1" destOrd="0" presId="urn:microsoft.com/office/officeart/2005/8/layout/orgChart1"/>
    <dgm:cxn modelId="{92105D2A-FC49-482E-9081-DC1DBA492EE7}" type="presParOf" srcId="{A11BA023-81BE-4694-9E02-4020E163B729}" destId="{F99DCFF9-085C-4EB1-9561-D3D1B932D862}" srcOrd="0" destOrd="0" presId="urn:microsoft.com/office/officeart/2005/8/layout/orgChart1"/>
    <dgm:cxn modelId="{6D1C8821-9BD7-4108-B32F-F076AC871D14}" type="presParOf" srcId="{A11BA023-81BE-4694-9E02-4020E163B729}" destId="{93D5FCE3-5780-4CBE-BD62-056423F7F252}" srcOrd="1" destOrd="0" presId="urn:microsoft.com/office/officeart/2005/8/layout/orgChart1"/>
    <dgm:cxn modelId="{9732DFAF-7926-4FB1-96CE-F6E11895AE28}" type="presParOf" srcId="{93D5FCE3-5780-4CBE-BD62-056423F7F252}" destId="{5FAE47A7-70FD-485F-8F49-A9A1DF004DFF}" srcOrd="0" destOrd="0" presId="urn:microsoft.com/office/officeart/2005/8/layout/orgChart1"/>
    <dgm:cxn modelId="{D1800B53-CDAE-43CF-80CA-C4383B474937}" type="presParOf" srcId="{5FAE47A7-70FD-485F-8F49-A9A1DF004DFF}" destId="{E582D395-325B-4805-AF38-D5310DA23542}" srcOrd="0" destOrd="0" presId="urn:microsoft.com/office/officeart/2005/8/layout/orgChart1"/>
    <dgm:cxn modelId="{6D98E801-DAE9-45E2-9E79-C772737E099D}" type="presParOf" srcId="{5FAE47A7-70FD-485F-8F49-A9A1DF004DFF}" destId="{371305C2-214F-4AEA-A026-E83DEE24481B}" srcOrd="1" destOrd="0" presId="urn:microsoft.com/office/officeart/2005/8/layout/orgChart1"/>
    <dgm:cxn modelId="{F01CD926-D796-458B-8086-08D6B2020C52}" type="presParOf" srcId="{93D5FCE3-5780-4CBE-BD62-056423F7F252}" destId="{E99CAAC0-2F44-4DDA-B521-A3FC4E3B78B0}" srcOrd="1" destOrd="0" presId="urn:microsoft.com/office/officeart/2005/8/layout/orgChart1"/>
    <dgm:cxn modelId="{1C24CEB5-3E6E-4EB7-9E07-76D3F8C29AC4}" type="presParOf" srcId="{93D5FCE3-5780-4CBE-BD62-056423F7F252}" destId="{4F39F463-6CA7-43AC-91C2-335F896E55F4}" srcOrd="2" destOrd="0" presId="urn:microsoft.com/office/officeart/2005/8/layout/orgChart1"/>
    <dgm:cxn modelId="{A60787CB-A802-4586-BB25-1596886DE0D3}" type="presParOf" srcId="{A11BA023-81BE-4694-9E02-4020E163B729}" destId="{D650FDF2-093C-4FDD-B08D-DD7305D98E52}" srcOrd="2" destOrd="0" presId="urn:microsoft.com/office/officeart/2005/8/layout/orgChart1"/>
    <dgm:cxn modelId="{AC1829DC-4F63-49FA-AA90-279DA8B055C7}" type="presParOf" srcId="{A11BA023-81BE-4694-9E02-4020E163B729}" destId="{C3BEC033-3851-4CF4-8E39-5017852FF897}" srcOrd="3" destOrd="0" presId="urn:microsoft.com/office/officeart/2005/8/layout/orgChart1"/>
    <dgm:cxn modelId="{CD1DCB84-6476-4871-8A2F-EBAABEB0B7D2}" type="presParOf" srcId="{C3BEC033-3851-4CF4-8E39-5017852FF897}" destId="{DE30CF17-B5B6-4AAD-BA53-983BCECBDA0A}" srcOrd="0" destOrd="0" presId="urn:microsoft.com/office/officeart/2005/8/layout/orgChart1"/>
    <dgm:cxn modelId="{CB5E4A35-EF70-404A-8C61-705C5EFB85B0}" type="presParOf" srcId="{DE30CF17-B5B6-4AAD-BA53-983BCECBDA0A}" destId="{617203F2-BCDB-432C-B147-23D2A05C3D0D}" srcOrd="0" destOrd="0" presId="urn:microsoft.com/office/officeart/2005/8/layout/orgChart1"/>
    <dgm:cxn modelId="{813750DB-6400-4173-B4E3-37E697276B69}" type="presParOf" srcId="{DE30CF17-B5B6-4AAD-BA53-983BCECBDA0A}" destId="{4BD4EB95-52A0-4F9C-97B6-1CA85B4B486F}" srcOrd="1" destOrd="0" presId="urn:microsoft.com/office/officeart/2005/8/layout/orgChart1"/>
    <dgm:cxn modelId="{989315F8-B955-4F00-B494-777C21AEAA2B}" type="presParOf" srcId="{C3BEC033-3851-4CF4-8E39-5017852FF897}" destId="{762BC58D-7F11-4CF8-8D5E-D4BC9971F379}" srcOrd="1" destOrd="0" presId="urn:microsoft.com/office/officeart/2005/8/layout/orgChart1"/>
    <dgm:cxn modelId="{CC4ED627-6A3B-4368-B0CD-CFAF874EB1AA}" type="presParOf" srcId="{C3BEC033-3851-4CF4-8E39-5017852FF897}" destId="{54DAACA9-504E-4326-8F4C-050DD84DC700}" srcOrd="2" destOrd="0" presId="urn:microsoft.com/office/officeart/2005/8/layout/orgChart1"/>
    <dgm:cxn modelId="{1CC9EA97-3202-428A-9052-A6C9EC4B5E7B}" type="presParOf" srcId="{A11BA023-81BE-4694-9E02-4020E163B729}" destId="{0C1F9BD0-E9FD-4855-ABCD-CA70B2E79981}" srcOrd="4" destOrd="0" presId="urn:microsoft.com/office/officeart/2005/8/layout/orgChart1"/>
    <dgm:cxn modelId="{DC9ED770-A383-4621-847F-FD54EE4C280D}" type="presParOf" srcId="{A11BA023-81BE-4694-9E02-4020E163B729}" destId="{4FE278E0-CC7D-4E90-875C-86719D26A032}" srcOrd="5" destOrd="0" presId="urn:microsoft.com/office/officeart/2005/8/layout/orgChart1"/>
    <dgm:cxn modelId="{4020CA8D-B466-4E41-B5BE-78C2129ACC0C}" type="presParOf" srcId="{4FE278E0-CC7D-4E90-875C-86719D26A032}" destId="{47277B86-260A-468E-89C7-C0F13D139468}" srcOrd="0" destOrd="0" presId="urn:microsoft.com/office/officeart/2005/8/layout/orgChart1"/>
    <dgm:cxn modelId="{A09B7E6D-EABE-4007-A349-20B3B4FB3F23}" type="presParOf" srcId="{47277B86-260A-468E-89C7-C0F13D139468}" destId="{20E235B2-0730-434C-B81E-76740FE17986}" srcOrd="0" destOrd="0" presId="urn:microsoft.com/office/officeart/2005/8/layout/orgChart1"/>
    <dgm:cxn modelId="{1136E2CB-F3AA-4249-9710-C09FC6E9FD71}" type="presParOf" srcId="{47277B86-260A-468E-89C7-C0F13D139468}" destId="{FAFF7201-12A2-449A-BFAB-A3528619346F}" srcOrd="1" destOrd="0" presId="urn:microsoft.com/office/officeart/2005/8/layout/orgChart1"/>
    <dgm:cxn modelId="{23F56AD0-2D24-400A-BA09-D32737744C15}" type="presParOf" srcId="{4FE278E0-CC7D-4E90-875C-86719D26A032}" destId="{1CC5DA95-F998-4041-B8EF-CB66ECDA7961}" srcOrd="1" destOrd="0" presId="urn:microsoft.com/office/officeart/2005/8/layout/orgChart1"/>
    <dgm:cxn modelId="{2A7612CB-D7E1-4C8C-B9E6-6D1CCBC22164}" type="presParOf" srcId="{4FE278E0-CC7D-4E90-875C-86719D26A032}" destId="{FCC4753F-B9DF-4E75-A94D-9CA3C9CA4A1C}" srcOrd="2" destOrd="0" presId="urn:microsoft.com/office/officeart/2005/8/layout/orgChart1"/>
    <dgm:cxn modelId="{AA5380A9-100E-46BD-B43A-57F6DC61416E}" type="presParOf" srcId="{FFAAEF1E-2807-499A-BFB5-3BCCD76E7180}" destId="{CF5661DE-759D-4BCA-AB0E-71324E1DE44F}" srcOrd="2" destOrd="0" presId="urn:microsoft.com/office/officeart/2005/8/layout/orgChart1"/>
    <dgm:cxn modelId="{FF20B96F-6878-4B65-BB53-4E107D151A67}" type="presParOf" srcId="{3E3FF578-B37A-483B-891C-E0EB87363482}" destId="{5334917F-3F59-485F-ACB1-B87CD2EB2F4C}" srcOrd="4" destOrd="0" presId="urn:microsoft.com/office/officeart/2005/8/layout/orgChart1"/>
    <dgm:cxn modelId="{63CCA716-66A0-4DF4-BB8A-BD1A8A9C501E}" type="presParOf" srcId="{3E3FF578-B37A-483B-891C-E0EB87363482}" destId="{1D74A267-F30A-461C-8E13-5D9A9071AC72}" srcOrd="5" destOrd="0" presId="urn:microsoft.com/office/officeart/2005/8/layout/orgChart1"/>
    <dgm:cxn modelId="{1BAC3A6F-30EF-4FA3-870A-FE282551DC2D}" type="presParOf" srcId="{1D74A267-F30A-461C-8E13-5D9A9071AC72}" destId="{AA9390D8-44D0-46D6-BD45-FDD04684D594}" srcOrd="0" destOrd="0" presId="urn:microsoft.com/office/officeart/2005/8/layout/orgChart1"/>
    <dgm:cxn modelId="{777F060D-57CA-4C85-9D96-66F0731164FF}" type="presParOf" srcId="{AA9390D8-44D0-46D6-BD45-FDD04684D594}" destId="{17FEB0CB-23E7-44E5-BDED-AE3252154756}" srcOrd="0" destOrd="0" presId="urn:microsoft.com/office/officeart/2005/8/layout/orgChart1"/>
    <dgm:cxn modelId="{6529BC46-7731-40A6-9C1F-D976055FF6A1}" type="presParOf" srcId="{AA9390D8-44D0-46D6-BD45-FDD04684D594}" destId="{0A909667-9DBB-468A-94BA-891B49107C59}" srcOrd="1" destOrd="0" presId="urn:microsoft.com/office/officeart/2005/8/layout/orgChart1"/>
    <dgm:cxn modelId="{1CC7A9A2-4912-486A-9004-D77CF2C4BB4A}" type="presParOf" srcId="{1D74A267-F30A-461C-8E13-5D9A9071AC72}" destId="{EA44BA85-89EC-4276-8C8E-1B30698D30C6}" srcOrd="1" destOrd="0" presId="urn:microsoft.com/office/officeart/2005/8/layout/orgChart1"/>
    <dgm:cxn modelId="{8BFDC187-7ADD-4FA1-B355-BE89C07C12E4}" type="presParOf" srcId="{EA44BA85-89EC-4276-8C8E-1B30698D30C6}" destId="{938A6C32-043C-441D-938C-4BD79A18C999}" srcOrd="0" destOrd="0" presId="urn:microsoft.com/office/officeart/2005/8/layout/orgChart1"/>
    <dgm:cxn modelId="{55095F91-173F-400C-852E-718621D6604C}" type="presParOf" srcId="{EA44BA85-89EC-4276-8C8E-1B30698D30C6}" destId="{DE6437B9-5A78-4A1E-8D25-94B691B6B35B}" srcOrd="1" destOrd="0" presId="urn:microsoft.com/office/officeart/2005/8/layout/orgChart1"/>
    <dgm:cxn modelId="{5321E204-B715-4667-B3F2-83845FB22823}" type="presParOf" srcId="{DE6437B9-5A78-4A1E-8D25-94B691B6B35B}" destId="{92E71EEA-564B-4933-B8FF-F7192804176A}" srcOrd="0" destOrd="0" presId="urn:microsoft.com/office/officeart/2005/8/layout/orgChart1"/>
    <dgm:cxn modelId="{9C180F92-E1FB-4DD9-971F-13B0932E952C}" type="presParOf" srcId="{92E71EEA-564B-4933-B8FF-F7192804176A}" destId="{F415D1ED-B8EA-4780-B38D-DCEC835ECF31}" srcOrd="0" destOrd="0" presId="urn:microsoft.com/office/officeart/2005/8/layout/orgChart1"/>
    <dgm:cxn modelId="{A566A80C-DEA6-45E7-B7D4-CC44CD4E7383}" type="presParOf" srcId="{92E71EEA-564B-4933-B8FF-F7192804176A}" destId="{BC186C42-B68C-4246-B0BE-7EC627B37362}" srcOrd="1" destOrd="0" presId="urn:microsoft.com/office/officeart/2005/8/layout/orgChart1"/>
    <dgm:cxn modelId="{3012F165-B3C6-46AA-871D-14C10118831E}" type="presParOf" srcId="{DE6437B9-5A78-4A1E-8D25-94B691B6B35B}" destId="{0B4CDCE4-E984-49EF-8B9C-7A36724FAF39}" srcOrd="1" destOrd="0" presId="urn:microsoft.com/office/officeart/2005/8/layout/orgChart1"/>
    <dgm:cxn modelId="{B8AA9262-3683-4744-80CB-45C6733B27E2}" type="presParOf" srcId="{DE6437B9-5A78-4A1E-8D25-94B691B6B35B}" destId="{88702120-7806-4FE7-8284-1CDD33ABE12C}" srcOrd="2" destOrd="0" presId="urn:microsoft.com/office/officeart/2005/8/layout/orgChart1"/>
    <dgm:cxn modelId="{AC7C85BF-3229-4C3B-94FB-DB69406C8476}" type="presParOf" srcId="{1D74A267-F30A-461C-8E13-5D9A9071AC72}" destId="{D7CF9D37-732D-41FA-AE10-22AB2E7F174A}" srcOrd="2" destOrd="0" presId="urn:microsoft.com/office/officeart/2005/8/layout/orgChart1"/>
    <dgm:cxn modelId="{48BDA837-9C98-45FB-A040-84F1F5F4D193}" type="presParOf" srcId="{3E3FF578-B37A-483B-891C-E0EB87363482}" destId="{23D5C721-029A-4C84-AB98-A6C569680B50}" srcOrd="6" destOrd="0" presId="urn:microsoft.com/office/officeart/2005/8/layout/orgChart1"/>
    <dgm:cxn modelId="{33873698-3FA3-4E3C-9BA7-AB07A5E8DADF}" type="presParOf" srcId="{3E3FF578-B37A-483B-891C-E0EB87363482}" destId="{2D7E3490-A248-42E9-B4A8-BB24B871A21B}" srcOrd="7" destOrd="0" presId="urn:microsoft.com/office/officeart/2005/8/layout/orgChart1"/>
    <dgm:cxn modelId="{76F5E2EA-BBE7-4162-9B7A-F9F4C6D108D8}" type="presParOf" srcId="{2D7E3490-A248-42E9-B4A8-BB24B871A21B}" destId="{E71ACC76-C901-4CB3-B1B7-C7BD123F76F0}" srcOrd="0" destOrd="0" presId="urn:microsoft.com/office/officeart/2005/8/layout/orgChart1"/>
    <dgm:cxn modelId="{F13545CC-71F4-42D6-87E6-1FC2E5DDD39D}" type="presParOf" srcId="{E71ACC76-C901-4CB3-B1B7-C7BD123F76F0}" destId="{E9107048-C2E4-4921-805F-78728D80B655}" srcOrd="0" destOrd="0" presId="urn:microsoft.com/office/officeart/2005/8/layout/orgChart1"/>
    <dgm:cxn modelId="{217973FF-67C0-462E-A26D-AB9EE8967CC0}" type="presParOf" srcId="{E71ACC76-C901-4CB3-B1B7-C7BD123F76F0}" destId="{C2B4F227-C845-445B-84A7-4E0B42E74571}" srcOrd="1" destOrd="0" presId="urn:microsoft.com/office/officeart/2005/8/layout/orgChart1"/>
    <dgm:cxn modelId="{A6424F62-9CA0-416B-8ECB-EF90E7DE3DEC}" type="presParOf" srcId="{2D7E3490-A248-42E9-B4A8-BB24B871A21B}" destId="{125DDDFC-B535-4F59-86A6-1C64F45A6350}" srcOrd="1" destOrd="0" presId="urn:microsoft.com/office/officeart/2005/8/layout/orgChart1"/>
    <dgm:cxn modelId="{696767BD-7AF2-4B61-A16A-703AD6DF7A65}" type="presParOf" srcId="{125DDDFC-B535-4F59-86A6-1C64F45A6350}" destId="{A6A9F148-AC73-412D-8F10-B6045CDDB560}" srcOrd="0" destOrd="0" presId="urn:microsoft.com/office/officeart/2005/8/layout/orgChart1"/>
    <dgm:cxn modelId="{27A44CFE-44A1-462E-9AA2-103EF78C21C5}" type="presParOf" srcId="{125DDDFC-B535-4F59-86A6-1C64F45A6350}" destId="{A7EB44E7-9E47-428C-99DB-5741317ECFA3}" srcOrd="1" destOrd="0" presId="urn:microsoft.com/office/officeart/2005/8/layout/orgChart1"/>
    <dgm:cxn modelId="{8183AD44-49C7-4E83-9711-5043DA61AF91}" type="presParOf" srcId="{A7EB44E7-9E47-428C-99DB-5741317ECFA3}" destId="{492A971E-51D0-47F0-80AD-2D1C88DF6994}" srcOrd="0" destOrd="0" presId="urn:microsoft.com/office/officeart/2005/8/layout/orgChart1"/>
    <dgm:cxn modelId="{E5D894AC-294D-4595-8E53-2AB09C53B314}" type="presParOf" srcId="{492A971E-51D0-47F0-80AD-2D1C88DF6994}" destId="{5DF7F78A-ED7F-4E1C-8F38-E325403E9724}" srcOrd="0" destOrd="0" presId="urn:microsoft.com/office/officeart/2005/8/layout/orgChart1"/>
    <dgm:cxn modelId="{C17296C4-AA97-4E63-8A81-89DFBB136324}" type="presParOf" srcId="{492A971E-51D0-47F0-80AD-2D1C88DF6994}" destId="{B965F362-7AF0-4E0E-9E36-68311FE056B6}" srcOrd="1" destOrd="0" presId="urn:microsoft.com/office/officeart/2005/8/layout/orgChart1"/>
    <dgm:cxn modelId="{F9245482-8EFE-4267-9253-BB4612EA2965}" type="presParOf" srcId="{A7EB44E7-9E47-428C-99DB-5741317ECFA3}" destId="{818E26BD-A8B1-452B-9079-D9BD2987E075}" srcOrd="1" destOrd="0" presId="urn:microsoft.com/office/officeart/2005/8/layout/orgChart1"/>
    <dgm:cxn modelId="{F1EAA21F-CB08-4345-9C69-68A5B7FA208E}" type="presParOf" srcId="{A7EB44E7-9E47-428C-99DB-5741317ECFA3}" destId="{44183A2E-2DFE-4F83-9BDD-2755DCB2B4CF}" srcOrd="2" destOrd="0" presId="urn:microsoft.com/office/officeart/2005/8/layout/orgChart1"/>
    <dgm:cxn modelId="{5ECC0B28-9C02-4CF4-939D-68C1C6DFD815}" type="presParOf" srcId="{2D7E3490-A248-42E9-B4A8-BB24B871A21B}" destId="{D3BFDAF8-04F8-4F18-828B-B5FEB42F9B47}" srcOrd="2" destOrd="0" presId="urn:microsoft.com/office/officeart/2005/8/layout/orgChart1"/>
    <dgm:cxn modelId="{5398151F-C825-4A5A-BB78-D2A0B6E7F9F8}" type="presParOf" srcId="{D5DC39B3-229A-464E-888B-95E0FF452D77}" destId="{AF0766DD-7F08-4AD1-92AC-D498306576F6}" srcOrd="2" destOrd="0" presId="urn:microsoft.com/office/officeart/2005/8/layout/orgChart1"/>
    <dgm:cxn modelId="{CD5274CC-1E17-424E-AF66-62C57374E409}" type="presParOf" srcId="{5A8310F5-C0A4-4D37-B7AA-91247E99A027}" destId="{C159005F-8D66-41D7-B430-0C619A385213}" srcOrd="2" destOrd="0" presId="urn:microsoft.com/office/officeart/2005/8/layout/orgChart1"/>
    <dgm:cxn modelId="{D037B8A7-4AE0-4F32-92D1-2DA556C216F8}" type="presParOf" srcId="{55870B24-1A29-45AA-9024-1F660C0A61D1}" destId="{44ABC969-0EDC-469C-AC26-EAC496E3D696}" srcOrd="2" destOrd="0" presId="urn:microsoft.com/office/officeart/2005/8/layout/orgChart1"/>
    <dgm:cxn modelId="{F6BBD151-E27A-46F2-8150-4A37A795F500}" type="presParOf" srcId="{701E49CA-ADE2-40B4-BD81-65BBDBD8771F}" destId="{4979AC5D-4ECF-4CB1-9A3B-4C695CC4F889}" srcOrd="2" destOrd="0" presId="urn:microsoft.com/office/officeart/2005/8/layout/orgChart1"/>
    <dgm:cxn modelId="{5661E99D-2853-4F58-B662-CDC88D881BF6}" type="presParOf" srcId="{912AAC99-85EB-4ED1-816D-51D44BEAAB9E}" destId="{D0C9D9A2-4007-49AA-8FDB-7344EA680783}" srcOrd="2" destOrd="0" presId="urn:microsoft.com/office/officeart/2005/8/layout/orgChart1"/>
    <dgm:cxn modelId="{DF0C23F2-90EA-43F7-A57D-7D97AC191482}" type="presParOf" srcId="{3BAE5E2F-8AF8-4A68-AF2E-B4FB6EC1EF27}" destId="{4378C9FF-7D4E-40A6-9F53-9B38DB1FDF05}"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0F2415-A4AA-460A-BA0B-D6531E5F747B}">
      <dsp:nvSpPr>
        <dsp:cNvPr id="0" name=""/>
        <dsp:cNvSpPr/>
      </dsp:nvSpPr>
      <dsp:spPr>
        <a:xfrm>
          <a:off x="6617148"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3558E-ABD0-40E8-B056-F4CA9F230C8C}">
      <dsp:nvSpPr>
        <dsp:cNvPr id="0" name=""/>
        <dsp:cNvSpPr/>
      </dsp:nvSpPr>
      <dsp:spPr>
        <a:xfrm>
          <a:off x="4104481" y="4285004"/>
          <a:ext cx="2558386" cy="222008"/>
        </a:xfrm>
        <a:custGeom>
          <a:avLst/>
          <a:gdLst/>
          <a:ahLst/>
          <a:cxnLst/>
          <a:rect l="0" t="0" r="0" b="0"/>
          <a:pathLst>
            <a:path>
              <a:moveTo>
                <a:pt x="0" y="0"/>
              </a:moveTo>
              <a:lnTo>
                <a:pt x="0" y="111004"/>
              </a:lnTo>
              <a:lnTo>
                <a:pt x="2558386" y="111004"/>
              </a:lnTo>
              <a:lnTo>
                <a:pt x="2558386"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80917-B663-431B-84E7-19F8F71317F1}">
      <dsp:nvSpPr>
        <dsp:cNvPr id="0" name=""/>
        <dsp:cNvSpPr/>
      </dsp:nvSpPr>
      <dsp:spPr>
        <a:xfrm>
          <a:off x="5337954"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D0C30-B5FE-495E-8779-046E014F2584}">
      <dsp:nvSpPr>
        <dsp:cNvPr id="0" name=""/>
        <dsp:cNvSpPr/>
      </dsp:nvSpPr>
      <dsp:spPr>
        <a:xfrm>
          <a:off x="4104481" y="4285004"/>
          <a:ext cx="1279193" cy="222008"/>
        </a:xfrm>
        <a:custGeom>
          <a:avLst/>
          <a:gdLst/>
          <a:ahLst/>
          <a:cxnLst/>
          <a:rect l="0" t="0" r="0" b="0"/>
          <a:pathLst>
            <a:path>
              <a:moveTo>
                <a:pt x="0" y="0"/>
              </a:moveTo>
              <a:lnTo>
                <a:pt x="0" y="111004"/>
              </a:lnTo>
              <a:lnTo>
                <a:pt x="1279193" y="111004"/>
              </a:lnTo>
              <a:lnTo>
                <a:pt x="1279193"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8AD88-C167-40FB-A495-CE4208E4A244}">
      <dsp:nvSpPr>
        <dsp:cNvPr id="0" name=""/>
        <dsp:cNvSpPr/>
      </dsp:nvSpPr>
      <dsp:spPr>
        <a:xfrm>
          <a:off x="2825288" y="5035605"/>
          <a:ext cx="1279193" cy="222008"/>
        </a:xfrm>
        <a:custGeom>
          <a:avLst/>
          <a:gdLst/>
          <a:ahLst/>
          <a:cxnLst/>
          <a:rect l="0" t="0" r="0" b="0"/>
          <a:pathLst>
            <a:path>
              <a:moveTo>
                <a:pt x="0" y="0"/>
              </a:moveTo>
              <a:lnTo>
                <a:pt x="0" y="111004"/>
              </a:lnTo>
              <a:lnTo>
                <a:pt x="1279193" y="111004"/>
              </a:lnTo>
              <a:lnTo>
                <a:pt x="1279193"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2B951-5FEC-4B5B-949C-9F1B266B557A}">
      <dsp:nvSpPr>
        <dsp:cNvPr id="0" name=""/>
        <dsp:cNvSpPr/>
      </dsp:nvSpPr>
      <dsp:spPr>
        <a:xfrm>
          <a:off x="2779568"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C0826-7533-4AD9-82BB-FD0E4CD32E49}">
      <dsp:nvSpPr>
        <dsp:cNvPr id="0" name=""/>
        <dsp:cNvSpPr/>
      </dsp:nvSpPr>
      <dsp:spPr>
        <a:xfrm>
          <a:off x="1546094" y="5035605"/>
          <a:ext cx="1279193" cy="222008"/>
        </a:xfrm>
        <a:custGeom>
          <a:avLst/>
          <a:gdLst/>
          <a:ahLst/>
          <a:cxnLst/>
          <a:rect l="0" t="0" r="0" b="0"/>
          <a:pathLst>
            <a:path>
              <a:moveTo>
                <a:pt x="1279193" y="0"/>
              </a:moveTo>
              <a:lnTo>
                <a:pt x="1279193"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DA1BD-F40C-4BBE-9E81-682D33FB9666}">
      <dsp:nvSpPr>
        <dsp:cNvPr id="0" name=""/>
        <dsp:cNvSpPr/>
      </dsp:nvSpPr>
      <dsp:spPr>
        <a:xfrm>
          <a:off x="2825288" y="4285004"/>
          <a:ext cx="1279193" cy="222008"/>
        </a:xfrm>
        <a:custGeom>
          <a:avLst/>
          <a:gdLst/>
          <a:ahLst/>
          <a:cxnLst/>
          <a:rect l="0" t="0" r="0" b="0"/>
          <a:pathLst>
            <a:path>
              <a:moveTo>
                <a:pt x="1279193" y="0"/>
              </a:moveTo>
              <a:lnTo>
                <a:pt x="1279193"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E3222-FE1B-4875-91E7-F818059FBF37}">
      <dsp:nvSpPr>
        <dsp:cNvPr id="0" name=""/>
        <dsp:cNvSpPr/>
      </dsp:nvSpPr>
      <dsp:spPr>
        <a:xfrm>
          <a:off x="1546094" y="4285004"/>
          <a:ext cx="2558386" cy="222008"/>
        </a:xfrm>
        <a:custGeom>
          <a:avLst/>
          <a:gdLst/>
          <a:ahLst/>
          <a:cxnLst/>
          <a:rect l="0" t="0" r="0" b="0"/>
          <a:pathLst>
            <a:path>
              <a:moveTo>
                <a:pt x="2558386" y="0"/>
              </a:moveTo>
              <a:lnTo>
                <a:pt x="2558386"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83815-4F0A-492D-9DB6-5B584E2C93DD}">
      <dsp:nvSpPr>
        <dsp:cNvPr id="0" name=""/>
        <dsp:cNvSpPr/>
      </dsp:nvSpPr>
      <dsp:spPr>
        <a:xfrm>
          <a:off x="4058761" y="3534403"/>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10F60-BEA6-4C54-9931-384069DF0FAA}">
      <dsp:nvSpPr>
        <dsp:cNvPr id="0" name=""/>
        <dsp:cNvSpPr/>
      </dsp:nvSpPr>
      <dsp:spPr>
        <a:xfrm>
          <a:off x="4058761" y="2783802"/>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B82DF-06DD-4E5B-B5FD-A605C4D7877C}">
      <dsp:nvSpPr>
        <dsp:cNvPr id="0" name=""/>
        <dsp:cNvSpPr/>
      </dsp:nvSpPr>
      <dsp:spPr>
        <a:xfrm>
          <a:off x="4058761" y="2033201"/>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03F42-942A-4D90-88B7-54BBDC4538AF}">
      <dsp:nvSpPr>
        <dsp:cNvPr id="0" name=""/>
        <dsp:cNvSpPr/>
      </dsp:nvSpPr>
      <dsp:spPr>
        <a:xfrm>
          <a:off x="4058761" y="1282600"/>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E8678-E7A2-4191-8E0F-434C091D3F89}">
      <dsp:nvSpPr>
        <dsp:cNvPr id="0" name=""/>
        <dsp:cNvSpPr/>
      </dsp:nvSpPr>
      <dsp:spPr>
        <a:xfrm>
          <a:off x="4058761" y="531998"/>
          <a:ext cx="91440" cy="222008"/>
        </a:xfrm>
        <a:custGeom>
          <a:avLst/>
          <a:gdLst/>
          <a:ahLst/>
          <a:cxnLst/>
          <a:rect l="0" t="0" r="0" b="0"/>
          <a:pathLst>
            <a:path>
              <a:moveTo>
                <a:pt x="45720" y="0"/>
              </a:moveTo>
              <a:lnTo>
                <a:pt x="45720" y="2220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643E71-09EF-4016-AFC3-DF4E6BA3FE2D}">
      <dsp:nvSpPr>
        <dsp:cNvPr id="0" name=""/>
        <dsp:cNvSpPr/>
      </dsp:nvSpPr>
      <dsp:spPr>
        <a:xfrm>
          <a:off x="3575889" y="3406"/>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ΟΞΕΙΑ ΚΟΙΛΙΑ</a:t>
          </a:r>
        </a:p>
      </dsp:txBody>
      <dsp:txXfrm>
        <a:off x="3575889" y="3406"/>
        <a:ext cx="1057184" cy="528592"/>
      </dsp:txXfrm>
    </dsp:sp>
    <dsp:sp modelId="{A56F9208-853B-46B1-9D2C-5813F3CCFA63}">
      <dsp:nvSpPr>
        <dsp:cNvPr id="0" name=""/>
        <dsp:cNvSpPr/>
      </dsp:nvSpPr>
      <dsp:spPr>
        <a:xfrm>
          <a:off x="3575889" y="754007"/>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ΙΣΤΟΡΙΚΟ</a:t>
          </a:r>
        </a:p>
      </dsp:txBody>
      <dsp:txXfrm>
        <a:off x="3575889" y="754007"/>
        <a:ext cx="1057184" cy="528592"/>
      </dsp:txXfrm>
    </dsp:sp>
    <dsp:sp modelId="{06386A00-3A25-4E54-902D-4E59AF954F3A}">
      <dsp:nvSpPr>
        <dsp:cNvPr id="0" name=""/>
        <dsp:cNvSpPr/>
      </dsp:nvSpPr>
      <dsp:spPr>
        <a:xfrm>
          <a:off x="3575889" y="1504608"/>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ΑΡΧΙΚΗ ΔΙΑΓΝΩΣΗ</a:t>
          </a:r>
        </a:p>
      </dsp:txBody>
      <dsp:txXfrm>
        <a:off x="3575889" y="1504608"/>
        <a:ext cx="1057184" cy="528592"/>
      </dsp:txXfrm>
    </dsp:sp>
    <dsp:sp modelId="{AECC6140-81A0-4885-AA8B-9B0AC3B6E371}">
      <dsp:nvSpPr>
        <dsp:cNvPr id="0" name=""/>
        <dsp:cNvSpPr/>
      </dsp:nvSpPr>
      <dsp:spPr>
        <a:xfrm>
          <a:off x="3575889" y="2255209"/>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ΦΥΣΙΚΗ ΕΞΕΤΑΣΗ</a:t>
          </a:r>
        </a:p>
      </dsp:txBody>
      <dsp:txXfrm>
        <a:off x="3575889" y="2255209"/>
        <a:ext cx="1057184" cy="528592"/>
      </dsp:txXfrm>
    </dsp:sp>
    <dsp:sp modelId="{9D539A95-906D-485B-8E30-5CC833B63D48}">
      <dsp:nvSpPr>
        <dsp:cNvPr id="0" name=""/>
        <dsp:cNvSpPr/>
      </dsp:nvSpPr>
      <dsp:spPr>
        <a:xfrm>
          <a:off x="3575889" y="3005810"/>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ΠΑΡΑΚΛΙΝΙΚΕΣ</a:t>
          </a:r>
        </a:p>
      </dsp:txBody>
      <dsp:txXfrm>
        <a:off x="3575889" y="3005810"/>
        <a:ext cx="1057184" cy="528592"/>
      </dsp:txXfrm>
    </dsp:sp>
    <dsp:sp modelId="{314542F5-6002-41B6-A509-26D54FCB8FF3}">
      <dsp:nvSpPr>
        <dsp:cNvPr id="0" name=""/>
        <dsp:cNvSpPr/>
      </dsp:nvSpPr>
      <dsp:spPr>
        <a:xfrm>
          <a:off x="3575889" y="3756411"/>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ΔΙΑΓΝΩΣΗ</a:t>
          </a:r>
        </a:p>
      </dsp:txBody>
      <dsp:txXfrm>
        <a:off x="3575889" y="3756411"/>
        <a:ext cx="1057184" cy="528592"/>
      </dsp:txXfrm>
    </dsp:sp>
    <dsp:sp modelId="{703DF1A9-C12B-40D2-9515-0540B611A9D2}">
      <dsp:nvSpPr>
        <dsp:cNvPr id="0" name=""/>
        <dsp:cNvSpPr/>
      </dsp:nvSpPr>
      <dsp:spPr>
        <a:xfrm>
          <a:off x="1017502"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rgbClr val="FF3300"/>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rgbClr val="FF3300"/>
              </a:solidFill>
              <a:effectLst/>
              <a:latin typeface="Arial" panose="020B0604020202020204" pitchFamily="34" charset="0"/>
            </a:rPr>
            <a:t>ΛΑΠΑΡΟΤΟΜΗ</a:t>
          </a:r>
        </a:p>
      </dsp:txBody>
      <dsp:txXfrm>
        <a:off x="1017502" y="4507012"/>
        <a:ext cx="1057184" cy="528592"/>
      </dsp:txXfrm>
    </dsp:sp>
    <dsp:sp modelId="{92E632A0-88A0-43E7-ADFC-4481B8DC0E4E}">
      <dsp:nvSpPr>
        <dsp:cNvPr id="0" name=""/>
        <dsp:cNvSpPr/>
      </dsp:nvSpPr>
      <dsp:spPr>
        <a:xfrm>
          <a:off x="2296695"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ΧΕΙΡΟΥΡΓΙΚΗ</a:t>
          </a:r>
          <a:br>
            <a:rPr kumimoji="0" lang="el-GR" altLang="el-GR" sz="900" b="0" i="0" u="none" strike="noStrike" kern="1200" cap="none" normalizeH="0" baseline="0">
              <a:ln>
                <a:noFill/>
              </a:ln>
              <a:solidFill>
                <a:schemeClr val="bg1"/>
              </a:solidFill>
              <a:effectLst/>
              <a:latin typeface="Arial" panose="020B0604020202020204" pitchFamily="34" charset="0"/>
            </a:rPr>
          </a:br>
          <a:r>
            <a:rPr kumimoji="0" lang="el-GR" altLang="el-GR" sz="900" b="0" i="0" u="none" strike="noStrike" kern="1200" cap="none" normalizeH="0" baseline="0">
              <a:ln>
                <a:noFill/>
              </a:ln>
              <a:solidFill>
                <a:schemeClr val="bg1"/>
              </a:solidFill>
              <a:effectLst/>
              <a:latin typeface="Arial" panose="020B0604020202020204" pitchFamily="34" charset="0"/>
            </a:rPr>
            <a:t>ΚΟΙΛΙΑ</a:t>
          </a:r>
        </a:p>
      </dsp:txBody>
      <dsp:txXfrm>
        <a:off x="2296695" y="4507012"/>
        <a:ext cx="1057184" cy="528592"/>
      </dsp:txXfrm>
    </dsp:sp>
    <dsp:sp modelId="{2E19E438-AE83-4CCA-A785-1F198A62E840}">
      <dsp:nvSpPr>
        <dsp:cNvPr id="0" name=""/>
        <dsp:cNvSpPr/>
      </dsp:nvSpPr>
      <dsp:spPr>
        <a:xfrm>
          <a:off x="1017502"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ΠΑΡΑΚΟΛΟΥΘΗΣΗ</a:t>
          </a:r>
          <a:br>
            <a:rPr kumimoji="0" lang="el-GR" altLang="el-GR" sz="900" b="0" i="0" u="none" strike="noStrike" kern="1200" cap="none" normalizeH="0" baseline="0">
              <a:ln>
                <a:noFill/>
              </a:ln>
              <a:solidFill>
                <a:schemeClr val="bg1"/>
              </a:solidFill>
              <a:effectLst/>
              <a:latin typeface="Arial" panose="020B0604020202020204" pitchFamily="34" charset="0"/>
            </a:rPr>
          </a:br>
          <a:r>
            <a:rPr kumimoji="0" lang="el-GR" altLang="el-GR" sz="900" b="0" i="0" u="none" strike="noStrike" kern="1200" cap="none" normalizeH="0" baseline="0">
              <a:ln>
                <a:noFill/>
              </a:ln>
              <a:solidFill>
                <a:schemeClr val="bg1"/>
              </a:solidFill>
              <a:effectLst/>
              <a:latin typeface="Arial" panose="020B0604020202020204" pitchFamily="34" charset="0"/>
            </a:rPr>
            <a:t>ΣΥΝΤΗΡΗΤΙΚΑ</a:t>
          </a:r>
        </a:p>
      </dsp:txBody>
      <dsp:txXfrm>
        <a:off x="1017502" y="5257614"/>
        <a:ext cx="1057184" cy="528592"/>
      </dsp:txXfrm>
    </dsp:sp>
    <dsp:sp modelId="{F2B2479A-CC3B-4A3C-8833-34B4E6A9EA06}">
      <dsp:nvSpPr>
        <dsp:cNvPr id="0" name=""/>
        <dsp:cNvSpPr/>
      </dsp:nvSpPr>
      <dsp:spPr>
        <a:xfrm>
          <a:off x="2296695"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ΧΕΙΡΟΥΡΓΕΙΟ</a:t>
          </a:r>
        </a:p>
      </dsp:txBody>
      <dsp:txXfrm>
        <a:off x="2296695" y="5257614"/>
        <a:ext cx="1057184" cy="528592"/>
      </dsp:txXfrm>
    </dsp:sp>
    <dsp:sp modelId="{6F739EC7-EF7A-4D07-9F9C-EFC3A07EF163}">
      <dsp:nvSpPr>
        <dsp:cNvPr id="0" name=""/>
        <dsp:cNvSpPr/>
      </dsp:nvSpPr>
      <dsp:spPr>
        <a:xfrm>
          <a:off x="3575889"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ΧΕΙΡΟΥΡΓΕΙΟ</a:t>
          </a:r>
        </a:p>
      </dsp:txBody>
      <dsp:txXfrm>
        <a:off x="3575889" y="5257614"/>
        <a:ext cx="1057184" cy="528592"/>
      </dsp:txXfrm>
    </dsp:sp>
    <dsp:sp modelId="{81E8E9ED-2AB4-4466-A160-1E69858F46BB}">
      <dsp:nvSpPr>
        <dsp:cNvPr id="0" name=""/>
        <dsp:cNvSpPr/>
      </dsp:nvSpPr>
      <dsp:spPr>
        <a:xfrm>
          <a:off x="4855082"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ΑΒΕΒΑΙΗ</a:t>
          </a:r>
        </a:p>
      </dsp:txBody>
      <dsp:txXfrm>
        <a:off x="4855082" y="4507012"/>
        <a:ext cx="1057184" cy="528592"/>
      </dsp:txXfrm>
    </dsp:sp>
    <dsp:sp modelId="{DD37472D-46A9-4598-9F50-1001282FA3A3}">
      <dsp:nvSpPr>
        <dsp:cNvPr id="0" name=""/>
        <dsp:cNvSpPr/>
      </dsp:nvSpPr>
      <dsp:spPr>
        <a:xfrm>
          <a:off x="4855082"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ΝΟΣΗΛΕΙΑ</a:t>
          </a:r>
        </a:p>
      </dsp:txBody>
      <dsp:txXfrm>
        <a:off x="4855082" y="5257614"/>
        <a:ext cx="1057184" cy="528592"/>
      </dsp:txXfrm>
    </dsp:sp>
    <dsp:sp modelId="{6AFDB96F-7F93-469D-90CE-97FEE267D849}">
      <dsp:nvSpPr>
        <dsp:cNvPr id="0" name=""/>
        <dsp:cNvSpPr/>
      </dsp:nvSpPr>
      <dsp:spPr>
        <a:xfrm>
          <a:off x="6134275"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ΜΗ ΧΕΙΡΟΥΡΓΙΚΗ</a:t>
          </a:r>
        </a:p>
      </dsp:txBody>
      <dsp:txXfrm>
        <a:off x="6134275" y="4507012"/>
        <a:ext cx="1057184" cy="528592"/>
      </dsp:txXfrm>
    </dsp:sp>
    <dsp:sp modelId="{91F2E004-3775-4BF7-951A-E3D906FA2E60}">
      <dsp:nvSpPr>
        <dsp:cNvPr id="0" name=""/>
        <dsp:cNvSpPr/>
      </dsp:nvSpPr>
      <dsp:spPr>
        <a:xfrm>
          <a:off x="6134275"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ΝΟΣΗΛΕΙΑ</a:t>
          </a:r>
        </a:p>
      </dsp:txBody>
      <dsp:txXfrm>
        <a:off x="6134275" y="5257614"/>
        <a:ext cx="1057184" cy="5285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7CCCCC-F9E7-413B-A0B6-C73F99C21A46}">
      <dsp:nvSpPr>
        <dsp:cNvPr id="0" name=""/>
        <dsp:cNvSpPr/>
      </dsp:nvSpPr>
      <dsp:spPr>
        <a:xfrm>
          <a:off x="6617148"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17A45-3422-4C1B-93EE-E73FE35C16F9}">
      <dsp:nvSpPr>
        <dsp:cNvPr id="0" name=""/>
        <dsp:cNvSpPr/>
      </dsp:nvSpPr>
      <dsp:spPr>
        <a:xfrm>
          <a:off x="4104481" y="4285004"/>
          <a:ext cx="2558386" cy="222008"/>
        </a:xfrm>
        <a:custGeom>
          <a:avLst/>
          <a:gdLst/>
          <a:ahLst/>
          <a:cxnLst/>
          <a:rect l="0" t="0" r="0" b="0"/>
          <a:pathLst>
            <a:path>
              <a:moveTo>
                <a:pt x="0" y="0"/>
              </a:moveTo>
              <a:lnTo>
                <a:pt x="0" y="111004"/>
              </a:lnTo>
              <a:lnTo>
                <a:pt x="2558386" y="111004"/>
              </a:lnTo>
              <a:lnTo>
                <a:pt x="2558386"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7E38D-AEBE-485A-BA02-68BEA57CB38E}">
      <dsp:nvSpPr>
        <dsp:cNvPr id="0" name=""/>
        <dsp:cNvSpPr/>
      </dsp:nvSpPr>
      <dsp:spPr>
        <a:xfrm>
          <a:off x="5337954"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ECB56-2323-45BE-9796-FBD02299CDAF}">
      <dsp:nvSpPr>
        <dsp:cNvPr id="0" name=""/>
        <dsp:cNvSpPr/>
      </dsp:nvSpPr>
      <dsp:spPr>
        <a:xfrm>
          <a:off x="4104481" y="4285004"/>
          <a:ext cx="1279193" cy="222008"/>
        </a:xfrm>
        <a:custGeom>
          <a:avLst/>
          <a:gdLst/>
          <a:ahLst/>
          <a:cxnLst/>
          <a:rect l="0" t="0" r="0" b="0"/>
          <a:pathLst>
            <a:path>
              <a:moveTo>
                <a:pt x="0" y="0"/>
              </a:moveTo>
              <a:lnTo>
                <a:pt x="0" y="111004"/>
              </a:lnTo>
              <a:lnTo>
                <a:pt x="1279193" y="111004"/>
              </a:lnTo>
              <a:lnTo>
                <a:pt x="1279193"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DF8473-2880-4FD1-8B6E-DA29F27343F3}">
      <dsp:nvSpPr>
        <dsp:cNvPr id="0" name=""/>
        <dsp:cNvSpPr/>
      </dsp:nvSpPr>
      <dsp:spPr>
        <a:xfrm>
          <a:off x="2825288" y="5035605"/>
          <a:ext cx="1279193" cy="222008"/>
        </a:xfrm>
        <a:custGeom>
          <a:avLst/>
          <a:gdLst/>
          <a:ahLst/>
          <a:cxnLst/>
          <a:rect l="0" t="0" r="0" b="0"/>
          <a:pathLst>
            <a:path>
              <a:moveTo>
                <a:pt x="0" y="0"/>
              </a:moveTo>
              <a:lnTo>
                <a:pt x="0" y="111004"/>
              </a:lnTo>
              <a:lnTo>
                <a:pt x="1279193" y="111004"/>
              </a:lnTo>
              <a:lnTo>
                <a:pt x="1279193"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12E5A0-F5A3-40E1-A9BE-8D4F10A466A7}">
      <dsp:nvSpPr>
        <dsp:cNvPr id="0" name=""/>
        <dsp:cNvSpPr/>
      </dsp:nvSpPr>
      <dsp:spPr>
        <a:xfrm>
          <a:off x="2779568"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9AE82-5954-4072-AC22-AA17AB2C31AD}">
      <dsp:nvSpPr>
        <dsp:cNvPr id="0" name=""/>
        <dsp:cNvSpPr/>
      </dsp:nvSpPr>
      <dsp:spPr>
        <a:xfrm>
          <a:off x="1546094" y="5035605"/>
          <a:ext cx="1279193" cy="222008"/>
        </a:xfrm>
        <a:custGeom>
          <a:avLst/>
          <a:gdLst/>
          <a:ahLst/>
          <a:cxnLst/>
          <a:rect l="0" t="0" r="0" b="0"/>
          <a:pathLst>
            <a:path>
              <a:moveTo>
                <a:pt x="1279193" y="0"/>
              </a:moveTo>
              <a:lnTo>
                <a:pt x="1279193"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8CCA29-9F16-4903-9221-B02B8D428556}">
      <dsp:nvSpPr>
        <dsp:cNvPr id="0" name=""/>
        <dsp:cNvSpPr/>
      </dsp:nvSpPr>
      <dsp:spPr>
        <a:xfrm>
          <a:off x="2825288" y="4285004"/>
          <a:ext cx="1279193" cy="222008"/>
        </a:xfrm>
        <a:custGeom>
          <a:avLst/>
          <a:gdLst/>
          <a:ahLst/>
          <a:cxnLst/>
          <a:rect l="0" t="0" r="0" b="0"/>
          <a:pathLst>
            <a:path>
              <a:moveTo>
                <a:pt x="1279193" y="0"/>
              </a:moveTo>
              <a:lnTo>
                <a:pt x="1279193"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743C4E-4368-4B64-B7E5-204D90A59E8D}">
      <dsp:nvSpPr>
        <dsp:cNvPr id="0" name=""/>
        <dsp:cNvSpPr/>
      </dsp:nvSpPr>
      <dsp:spPr>
        <a:xfrm>
          <a:off x="1546094" y="4285004"/>
          <a:ext cx="2558386" cy="222008"/>
        </a:xfrm>
        <a:custGeom>
          <a:avLst/>
          <a:gdLst/>
          <a:ahLst/>
          <a:cxnLst/>
          <a:rect l="0" t="0" r="0" b="0"/>
          <a:pathLst>
            <a:path>
              <a:moveTo>
                <a:pt x="2558386" y="0"/>
              </a:moveTo>
              <a:lnTo>
                <a:pt x="2558386"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FDB9E-F56C-44A3-BAB6-D748BF312F10}">
      <dsp:nvSpPr>
        <dsp:cNvPr id="0" name=""/>
        <dsp:cNvSpPr/>
      </dsp:nvSpPr>
      <dsp:spPr>
        <a:xfrm>
          <a:off x="4058761" y="3534403"/>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CD763-A88B-4F2A-A4EC-73584ED20063}">
      <dsp:nvSpPr>
        <dsp:cNvPr id="0" name=""/>
        <dsp:cNvSpPr/>
      </dsp:nvSpPr>
      <dsp:spPr>
        <a:xfrm>
          <a:off x="4058761" y="2783802"/>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2CE0B-A29D-426F-BEEF-4F0A2F4C3A96}">
      <dsp:nvSpPr>
        <dsp:cNvPr id="0" name=""/>
        <dsp:cNvSpPr/>
      </dsp:nvSpPr>
      <dsp:spPr>
        <a:xfrm>
          <a:off x="4058761" y="2033201"/>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14E05-4B7A-4722-B45B-1F502F134A76}">
      <dsp:nvSpPr>
        <dsp:cNvPr id="0" name=""/>
        <dsp:cNvSpPr/>
      </dsp:nvSpPr>
      <dsp:spPr>
        <a:xfrm>
          <a:off x="4058761" y="1282600"/>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7E10A-77A7-46F0-9059-363B6F20B815}">
      <dsp:nvSpPr>
        <dsp:cNvPr id="0" name=""/>
        <dsp:cNvSpPr/>
      </dsp:nvSpPr>
      <dsp:spPr>
        <a:xfrm>
          <a:off x="4058761" y="531998"/>
          <a:ext cx="91440" cy="222008"/>
        </a:xfrm>
        <a:custGeom>
          <a:avLst/>
          <a:gdLst/>
          <a:ahLst/>
          <a:cxnLst/>
          <a:rect l="0" t="0" r="0" b="0"/>
          <a:pathLst>
            <a:path>
              <a:moveTo>
                <a:pt x="45720" y="0"/>
              </a:moveTo>
              <a:lnTo>
                <a:pt x="45720" y="2220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12CED-030C-4D47-8C2F-3017B1555354}">
      <dsp:nvSpPr>
        <dsp:cNvPr id="0" name=""/>
        <dsp:cNvSpPr/>
      </dsp:nvSpPr>
      <dsp:spPr>
        <a:xfrm>
          <a:off x="3575889" y="3406"/>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ΟΞΕΙΑ ΚΟΙΛΙΑ</a:t>
          </a:r>
        </a:p>
      </dsp:txBody>
      <dsp:txXfrm>
        <a:off x="3575889" y="3406"/>
        <a:ext cx="1057184" cy="528592"/>
      </dsp:txXfrm>
    </dsp:sp>
    <dsp:sp modelId="{7B0BE94B-E252-4228-BDA8-5EDCB2CF96C7}">
      <dsp:nvSpPr>
        <dsp:cNvPr id="0" name=""/>
        <dsp:cNvSpPr/>
      </dsp:nvSpPr>
      <dsp:spPr>
        <a:xfrm>
          <a:off x="3575889" y="754007"/>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ΙΣΤΟΡΙΚΟ</a:t>
          </a:r>
        </a:p>
      </dsp:txBody>
      <dsp:txXfrm>
        <a:off x="3575889" y="754007"/>
        <a:ext cx="1057184" cy="528592"/>
      </dsp:txXfrm>
    </dsp:sp>
    <dsp:sp modelId="{D752504B-EC75-4D1E-9D4E-D449DBC139F1}">
      <dsp:nvSpPr>
        <dsp:cNvPr id="0" name=""/>
        <dsp:cNvSpPr/>
      </dsp:nvSpPr>
      <dsp:spPr>
        <a:xfrm>
          <a:off x="3575889" y="1504608"/>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ΑΡΧΙΚΗ ΔΙΑΓΝΩΣΗ</a:t>
          </a:r>
        </a:p>
      </dsp:txBody>
      <dsp:txXfrm>
        <a:off x="3575889" y="1504608"/>
        <a:ext cx="1057184" cy="528592"/>
      </dsp:txXfrm>
    </dsp:sp>
    <dsp:sp modelId="{2EBB2749-1E15-4D61-ACFC-C15F8F8195D7}">
      <dsp:nvSpPr>
        <dsp:cNvPr id="0" name=""/>
        <dsp:cNvSpPr/>
      </dsp:nvSpPr>
      <dsp:spPr>
        <a:xfrm>
          <a:off x="3575889" y="2255209"/>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ΦΥΣΙΚΗ ΕΞΕΤΑΣΗ</a:t>
          </a:r>
        </a:p>
      </dsp:txBody>
      <dsp:txXfrm>
        <a:off x="3575889" y="2255209"/>
        <a:ext cx="1057184" cy="528592"/>
      </dsp:txXfrm>
    </dsp:sp>
    <dsp:sp modelId="{AC86229A-50DA-4EE3-96E3-181E8C39AE48}">
      <dsp:nvSpPr>
        <dsp:cNvPr id="0" name=""/>
        <dsp:cNvSpPr/>
      </dsp:nvSpPr>
      <dsp:spPr>
        <a:xfrm>
          <a:off x="3575889" y="3005810"/>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ΠΑΡΑΚΛΙΝΙΚΕΣ</a:t>
          </a:r>
        </a:p>
      </dsp:txBody>
      <dsp:txXfrm>
        <a:off x="3575889" y="3005810"/>
        <a:ext cx="1057184" cy="528592"/>
      </dsp:txXfrm>
    </dsp:sp>
    <dsp:sp modelId="{9B5CB395-9F4B-463B-9660-64630A0C3A39}">
      <dsp:nvSpPr>
        <dsp:cNvPr id="0" name=""/>
        <dsp:cNvSpPr/>
      </dsp:nvSpPr>
      <dsp:spPr>
        <a:xfrm>
          <a:off x="3575889" y="3756411"/>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ΔΙΑΓΝΩΣΗ</a:t>
          </a:r>
        </a:p>
      </dsp:txBody>
      <dsp:txXfrm>
        <a:off x="3575889" y="3756411"/>
        <a:ext cx="1057184" cy="528592"/>
      </dsp:txXfrm>
    </dsp:sp>
    <dsp:sp modelId="{818B854F-5873-4748-9518-0AC75C491C54}">
      <dsp:nvSpPr>
        <dsp:cNvPr id="0" name=""/>
        <dsp:cNvSpPr/>
      </dsp:nvSpPr>
      <dsp:spPr>
        <a:xfrm>
          <a:off x="1017502"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ΛΑΠΑΡΟΤΟΜΗ</a:t>
          </a:r>
        </a:p>
      </dsp:txBody>
      <dsp:txXfrm>
        <a:off x="1017502" y="4507012"/>
        <a:ext cx="1057184" cy="528592"/>
      </dsp:txXfrm>
    </dsp:sp>
    <dsp:sp modelId="{4EA29334-1445-41A1-84AF-C9D91D3DC44D}">
      <dsp:nvSpPr>
        <dsp:cNvPr id="0" name=""/>
        <dsp:cNvSpPr/>
      </dsp:nvSpPr>
      <dsp:spPr>
        <a:xfrm>
          <a:off x="2296695"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rgbClr val="FF3300"/>
              </a:solidFill>
              <a:effectLst/>
              <a:latin typeface="Arial" panose="020B0604020202020204" pitchFamily="34" charset="0"/>
            </a:rPr>
            <a:t>ΧΕΙΡΟΥΡΓΙΚΗ</a:t>
          </a:r>
          <a:br>
            <a:rPr kumimoji="0" lang="el-GR" altLang="el-GR" sz="900" b="0" i="0" u="none" strike="noStrike" kern="1200" cap="none" normalizeH="0" baseline="0">
              <a:ln>
                <a:noFill/>
              </a:ln>
              <a:solidFill>
                <a:srgbClr val="FF3300"/>
              </a:solidFill>
              <a:effectLst/>
              <a:latin typeface="Arial" panose="020B0604020202020204" pitchFamily="34" charset="0"/>
            </a:rPr>
          </a:br>
          <a:r>
            <a:rPr kumimoji="0" lang="el-GR" altLang="el-GR" sz="900" b="0" i="0" u="none" strike="noStrike" kern="1200" cap="none" normalizeH="0" baseline="0">
              <a:ln>
                <a:noFill/>
              </a:ln>
              <a:solidFill>
                <a:srgbClr val="FF3300"/>
              </a:solidFill>
              <a:effectLst/>
              <a:latin typeface="Arial" panose="020B0604020202020204" pitchFamily="34" charset="0"/>
            </a:rPr>
            <a:t>ΚΟΙΛΙΑ</a:t>
          </a:r>
        </a:p>
      </dsp:txBody>
      <dsp:txXfrm>
        <a:off x="2296695" y="4507012"/>
        <a:ext cx="1057184" cy="528592"/>
      </dsp:txXfrm>
    </dsp:sp>
    <dsp:sp modelId="{CF0D32D2-441A-425F-A0E7-242034D9359B}">
      <dsp:nvSpPr>
        <dsp:cNvPr id="0" name=""/>
        <dsp:cNvSpPr/>
      </dsp:nvSpPr>
      <dsp:spPr>
        <a:xfrm>
          <a:off x="1017502"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ΠΑΡΑΚΟΛΟΥΘΗΣΗ</a:t>
          </a:r>
          <a:br>
            <a:rPr kumimoji="0" lang="el-GR" altLang="el-GR" sz="900" b="0" i="0" u="none" strike="noStrike" kern="1200" cap="none" normalizeH="0" baseline="0">
              <a:ln>
                <a:noFill/>
              </a:ln>
              <a:solidFill>
                <a:schemeClr val="bg1"/>
              </a:solidFill>
              <a:effectLst/>
              <a:latin typeface="Arial" panose="020B0604020202020204" pitchFamily="34" charset="0"/>
            </a:rPr>
          </a:br>
          <a:r>
            <a:rPr kumimoji="0" lang="el-GR" altLang="el-GR" sz="900" b="0" i="0" u="none" strike="noStrike" kern="1200" cap="none" normalizeH="0" baseline="0">
              <a:ln>
                <a:noFill/>
              </a:ln>
              <a:solidFill>
                <a:schemeClr val="bg1"/>
              </a:solidFill>
              <a:effectLst/>
              <a:latin typeface="Arial" panose="020B0604020202020204" pitchFamily="34" charset="0"/>
            </a:rPr>
            <a:t>ΣΥΝΤΗΡΗΤΙΚΑ</a:t>
          </a:r>
        </a:p>
      </dsp:txBody>
      <dsp:txXfrm>
        <a:off x="1017502" y="5257614"/>
        <a:ext cx="1057184" cy="528592"/>
      </dsp:txXfrm>
    </dsp:sp>
    <dsp:sp modelId="{128C0556-4A80-4B1A-94F4-AB3911A6870E}">
      <dsp:nvSpPr>
        <dsp:cNvPr id="0" name=""/>
        <dsp:cNvSpPr/>
      </dsp:nvSpPr>
      <dsp:spPr>
        <a:xfrm>
          <a:off x="2296695"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rgbClr val="FF3300"/>
              </a:solidFill>
              <a:effectLst/>
              <a:latin typeface="Arial" panose="020B0604020202020204" pitchFamily="34" charset="0"/>
            </a:rPr>
            <a:t>ΧΕΙΡΟΥΡΓΕΙΟ</a:t>
          </a:r>
        </a:p>
      </dsp:txBody>
      <dsp:txXfrm>
        <a:off x="2296695" y="5257614"/>
        <a:ext cx="1057184" cy="528592"/>
      </dsp:txXfrm>
    </dsp:sp>
    <dsp:sp modelId="{00E46A80-D5A5-4251-A378-942666AAAC9E}">
      <dsp:nvSpPr>
        <dsp:cNvPr id="0" name=""/>
        <dsp:cNvSpPr/>
      </dsp:nvSpPr>
      <dsp:spPr>
        <a:xfrm>
          <a:off x="3575889"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ΧΕΙΡΟΥΡΓΕΙΟ</a:t>
          </a:r>
        </a:p>
      </dsp:txBody>
      <dsp:txXfrm>
        <a:off x="3575889" y="5257614"/>
        <a:ext cx="1057184" cy="528592"/>
      </dsp:txXfrm>
    </dsp:sp>
    <dsp:sp modelId="{D2951681-39AF-45C3-BE33-0A6FBBA2AD13}">
      <dsp:nvSpPr>
        <dsp:cNvPr id="0" name=""/>
        <dsp:cNvSpPr/>
      </dsp:nvSpPr>
      <dsp:spPr>
        <a:xfrm>
          <a:off x="4855082"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ΑΒΕΒΑΙΗ</a:t>
          </a:r>
        </a:p>
      </dsp:txBody>
      <dsp:txXfrm>
        <a:off x="4855082" y="4507012"/>
        <a:ext cx="1057184" cy="528592"/>
      </dsp:txXfrm>
    </dsp:sp>
    <dsp:sp modelId="{13F6C7D5-8E06-46A4-84BB-35DCF4DDA4BE}">
      <dsp:nvSpPr>
        <dsp:cNvPr id="0" name=""/>
        <dsp:cNvSpPr/>
      </dsp:nvSpPr>
      <dsp:spPr>
        <a:xfrm>
          <a:off x="4855082"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ΝΟΣΗΛΕΙΑ</a:t>
          </a:r>
        </a:p>
      </dsp:txBody>
      <dsp:txXfrm>
        <a:off x="4855082" y="5257614"/>
        <a:ext cx="1057184" cy="528592"/>
      </dsp:txXfrm>
    </dsp:sp>
    <dsp:sp modelId="{1DF907FF-7ECF-4317-81C7-5A4CED3EBB84}">
      <dsp:nvSpPr>
        <dsp:cNvPr id="0" name=""/>
        <dsp:cNvSpPr/>
      </dsp:nvSpPr>
      <dsp:spPr>
        <a:xfrm>
          <a:off x="6134275"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ΜΗ ΧΕΙΡΟΥΡΓΙΚΗ</a:t>
          </a:r>
        </a:p>
      </dsp:txBody>
      <dsp:txXfrm>
        <a:off x="6134275" y="4507012"/>
        <a:ext cx="1057184" cy="528592"/>
      </dsp:txXfrm>
    </dsp:sp>
    <dsp:sp modelId="{E652EFA4-6844-4688-8B97-6864D4783721}">
      <dsp:nvSpPr>
        <dsp:cNvPr id="0" name=""/>
        <dsp:cNvSpPr/>
      </dsp:nvSpPr>
      <dsp:spPr>
        <a:xfrm>
          <a:off x="6134275"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ΝΟΣΗΛΕΙΑ</a:t>
          </a:r>
        </a:p>
      </dsp:txBody>
      <dsp:txXfrm>
        <a:off x="6134275" y="5257614"/>
        <a:ext cx="1057184" cy="5285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25EFA9-57E1-4489-83AC-1B1EAF83507C}">
      <dsp:nvSpPr>
        <dsp:cNvPr id="0" name=""/>
        <dsp:cNvSpPr/>
      </dsp:nvSpPr>
      <dsp:spPr>
        <a:xfrm>
          <a:off x="6617148"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53B67-3F3F-4F8C-9D67-4BEC3CD7B323}">
      <dsp:nvSpPr>
        <dsp:cNvPr id="0" name=""/>
        <dsp:cNvSpPr/>
      </dsp:nvSpPr>
      <dsp:spPr>
        <a:xfrm>
          <a:off x="4104481" y="4285004"/>
          <a:ext cx="2558386" cy="222008"/>
        </a:xfrm>
        <a:custGeom>
          <a:avLst/>
          <a:gdLst/>
          <a:ahLst/>
          <a:cxnLst/>
          <a:rect l="0" t="0" r="0" b="0"/>
          <a:pathLst>
            <a:path>
              <a:moveTo>
                <a:pt x="0" y="0"/>
              </a:moveTo>
              <a:lnTo>
                <a:pt x="0" y="111004"/>
              </a:lnTo>
              <a:lnTo>
                <a:pt x="2558386" y="111004"/>
              </a:lnTo>
              <a:lnTo>
                <a:pt x="2558386"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A938D-A927-46DC-889D-305AF8C27E44}">
      <dsp:nvSpPr>
        <dsp:cNvPr id="0" name=""/>
        <dsp:cNvSpPr/>
      </dsp:nvSpPr>
      <dsp:spPr>
        <a:xfrm>
          <a:off x="5337954"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FD5C5-FBCC-4E85-96BF-D3A52CF5E61F}">
      <dsp:nvSpPr>
        <dsp:cNvPr id="0" name=""/>
        <dsp:cNvSpPr/>
      </dsp:nvSpPr>
      <dsp:spPr>
        <a:xfrm>
          <a:off x="4104481" y="4285004"/>
          <a:ext cx="1279193" cy="222008"/>
        </a:xfrm>
        <a:custGeom>
          <a:avLst/>
          <a:gdLst/>
          <a:ahLst/>
          <a:cxnLst/>
          <a:rect l="0" t="0" r="0" b="0"/>
          <a:pathLst>
            <a:path>
              <a:moveTo>
                <a:pt x="0" y="0"/>
              </a:moveTo>
              <a:lnTo>
                <a:pt x="0" y="111004"/>
              </a:lnTo>
              <a:lnTo>
                <a:pt x="1279193" y="111004"/>
              </a:lnTo>
              <a:lnTo>
                <a:pt x="1279193"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13E0F3-226F-428A-863F-79716EA8403D}">
      <dsp:nvSpPr>
        <dsp:cNvPr id="0" name=""/>
        <dsp:cNvSpPr/>
      </dsp:nvSpPr>
      <dsp:spPr>
        <a:xfrm>
          <a:off x="2825288" y="5035605"/>
          <a:ext cx="1279193" cy="222008"/>
        </a:xfrm>
        <a:custGeom>
          <a:avLst/>
          <a:gdLst/>
          <a:ahLst/>
          <a:cxnLst/>
          <a:rect l="0" t="0" r="0" b="0"/>
          <a:pathLst>
            <a:path>
              <a:moveTo>
                <a:pt x="0" y="0"/>
              </a:moveTo>
              <a:lnTo>
                <a:pt x="0" y="111004"/>
              </a:lnTo>
              <a:lnTo>
                <a:pt x="1279193" y="111004"/>
              </a:lnTo>
              <a:lnTo>
                <a:pt x="1279193"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5B488-6F2A-4B92-B776-27FF634049E3}">
      <dsp:nvSpPr>
        <dsp:cNvPr id="0" name=""/>
        <dsp:cNvSpPr/>
      </dsp:nvSpPr>
      <dsp:spPr>
        <a:xfrm>
          <a:off x="2779568" y="5035605"/>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44115-0F98-42E7-A24D-2E75D0790599}">
      <dsp:nvSpPr>
        <dsp:cNvPr id="0" name=""/>
        <dsp:cNvSpPr/>
      </dsp:nvSpPr>
      <dsp:spPr>
        <a:xfrm>
          <a:off x="1546094" y="5035605"/>
          <a:ext cx="1279193" cy="222008"/>
        </a:xfrm>
        <a:custGeom>
          <a:avLst/>
          <a:gdLst/>
          <a:ahLst/>
          <a:cxnLst/>
          <a:rect l="0" t="0" r="0" b="0"/>
          <a:pathLst>
            <a:path>
              <a:moveTo>
                <a:pt x="1279193" y="0"/>
              </a:moveTo>
              <a:lnTo>
                <a:pt x="1279193"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A5D823-C326-43D2-B127-1494048A116E}">
      <dsp:nvSpPr>
        <dsp:cNvPr id="0" name=""/>
        <dsp:cNvSpPr/>
      </dsp:nvSpPr>
      <dsp:spPr>
        <a:xfrm>
          <a:off x="2825288" y="4285004"/>
          <a:ext cx="1279193" cy="222008"/>
        </a:xfrm>
        <a:custGeom>
          <a:avLst/>
          <a:gdLst/>
          <a:ahLst/>
          <a:cxnLst/>
          <a:rect l="0" t="0" r="0" b="0"/>
          <a:pathLst>
            <a:path>
              <a:moveTo>
                <a:pt x="1279193" y="0"/>
              </a:moveTo>
              <a:lnTo>
                <a:pt x="1279193"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5A152-B2D5-4B97-BC49-0EDC9251F4E7}">
      <dsp:nvSpPr>
        <dsp:cNvPr id="0" name=""/>
        <dsp:cNvSpPr/>
      </dsp:nvSpPr>
      <dsp:spPr>
        <a:xfrm>
          <a:off x="1546094" y="4285004"/>
          <a:ext cx="2558386" cy="222008"/>
        </a:xfrm>
        <a:custGeom>
          <a:avLst/>
          <a:gdLst/>
          <a:ahLst/>
          <a:cxnLst/>
          <a:rect l="0" t="0" r="0" b="0"/>
          <a:pathLst>
            <a:path>
              <a:moveTo>
                <a:pt x="2558386" y="0"/>
              </a:moveTo>
              <a:lnTo>
                <a:pt x="2558386" y="111004"/>
              </a:lnTo>
              <a:lnTo>
                <a:pt x="0" y="111004"/>
              </a:lnTo>
              <a:lnTo>
                <a:pt x="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C79C6B-4832-4116-A0C9-293CFD126971}">
      <dsp:nvSpPr>
        <dsp:cNvPr id="0" name=""/>
        <dsp:cNvSpPr/>
      </dsp:nvSpPr>
      <dsp:spPr>
        <a:xfrm>
          <a:off x="4058761" y="3534403"/>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3BFD3-CF9E-49A9-B760-8B18F4E90EA5}">
      <dsp:nvSpPr>
        <dsp:cNvPr id="0" name=""/>
        <dsp:cNvSpPr/>
      </dsp:nvSpPr>
      <dsp:spPr>
        <a:xfrm>
          <a:off x="4058761" y="2783802"/>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2BAB76-5AB3-48F7-9F8C-8F94897EEEDE}">
      <dsp:nvSpPr>
        <dsp:cNvPr id="0" name=""/>
        <dsp:cNvSpPr/>
      </dsp:nvSpPr>
      <dsp:spPr>
        <a:xfrm>
          <a:off x="4058761" y="2033201"/>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7BB72-49ED-4458-A9D7-D173BBA47AC5}">
      <dsp:nvSpPr>
        <dsp:cNvPr id="0" name=""/>
        <dsp:cNvSpPr/>
      </dsp:nvSpPr>
      <dsp:spPr>
        <a:xfrm>
          <a:off x="4058761" y="1282600"/>
          <a:ext cx="91440" cy="222008"/>
        </a:xfrm>
        <a:custGeom>
          <a:avLst/>
          <a:gdLst/>
          <a:ahLst/>
          <a:cxnLst/>
          <a:rect l="0" t="0" r="0" b="0"/>
          <a:pathLst>
            <a:path>
              <a:moveTo>
                <a:pt x="45720" y="0"/>
              </a:moveTo>
              <a:lnTo>
                <a:pt x="45720" y="222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84650-FD7E-4669-8E28-850E7C6B636F}">
      <dsp:nvSpPr>
        <dsp:cNvPr id="0" name=""/>
        <dsp:cNvSpPr/>
      </dsp:nvSpPr>
      <dsp:spPr>
        <a:xfrm>
          <a:off x="4058761" y="531998"/>
          <a:ext cx="91440" cy="222008"/>
        </a:xfrm>
        <a:custGeom>
          <a:avLst/>
          <a:gdLst/>
          <a:ahLst/>
          <a:cxnLst/>
          <a:rect l="0" t="0" r="0" b="0"/>
          <a:pathLst>
            <a:path>
              <a:moveTo>
                <a:pt x="45720" y="0"/>
              </a:moveTo>
              <a:lnTo>
                <a:pt x="45720" y="2220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18459-8031-49BA-965E-95C47A1A4265}">
      <dsp:nvSpPr>
        <dsp:cNvPr id="0" name=""/>
        <dsp:cNvSpPr/>
      </dsp:nvSpPr>
      <dsp:spPr>
        <a:xfrm>
          <a:off x="3575889" y="3406"/>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ΟΞΕΙΑ ΚΟΙΛΙΑ</a:t>
          </a:r>
        </a:p>
      </dsp:txBody>
      <dsp:txXfrm>
        <a:off x="3575889" y="3406"/>
        <a:ext cx="1057184" cy="528592"/>
      </dsp:txXfrm>
    </dsp:sp>
    <dsp:sp modelId="{AC1173A5-A19E-40FC-9731-76323E81E702}">
      <dsp:nvSpPr>
        <dsp:cNvPr id="0" name=""/>
        <dsp:cNvSpPr/>
      </dsp:nvSpPr>
      <dsp:spPr>
        <a:xfrm>
          <a:off x="3575889" y="754007"/>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ΙΣΤΟΡΙΚΟ</a:t>
          </a:r>
        </a:p>
      </dsp:txBody>
      <dsp:txXfrm>
        <a:off x="3575889" y="754007"/>
        <a:ext cx="1057184" cy="528592"/>
      </dsp:txXfrm>
    </dsp:sp>
    <dsp:sp modelId="{808C5C43-DD52-48BB-A7FD-87D0485D52EE}">
      <dsp:nvSpPr>
        <dsp:cNvPr id="0" name=""/>
        <dsp:cNvSpPr/>
      </dsp:nvSpPr>
      <dsp:spPr>
        <a:xfrm>
          <a:off x="3575889" y="1504608"/>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ΑΡΧΙΚΗ ΔΙΑΓΝΩΣΗ</a:t>
          </a:r>
        </a:p>
      </dsp:txBody>
      <dsp:txXfrm>
        <a:off x="3575889" y="1504608"/>
        <a:ext cx="1057184" cy="528592"/>
      </dsp:txXfrm>
    </dsp:sp>
    <dsp:sp modelId="{E2B44582-E573-44A7-A498-556124F04381}">
      <dsp:nvSpPr>
        <dsp:cNvPr id="0" name=""/>
        <dsp:cNvSpPr/>
      </dsp:nvSpPr>
      <dsp:spPr>
        <a:xfrm>
          <a:off x="3575889" y="2255209"/>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ΦΥΣΙΚΗ ΕΞΕΤΑΣΗ</a:t>
          </a:r>
        </a:p>
      </dsp:txBody>
      <dsp:txXfrm>
        <a:off x="3575889" y="2255209"/>
        <a:ext cx="1057184" cy="528592"/>
      </dsp:txXfrm>
    </dsp:sp>
    <dsp:sp modelId="{F3421698-3FCB-4A24-BC9A-305B4660FAE5}">
      <dsp:nvSpPr>
        <dsp:cNvPr id="0" name=""/>
        <dsp:cNvSpPr/>
      </dsp:nvSpPr>
      <dsp:spPr>
        <a:xfrm>
          <a:off x="3575889" y="3005810"/>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ΠΑΡΑΚΛΙΝΙΚΕΣ</a:t>
          </a:r>
        </a:p>
      </dsp:txBody>
      <dsp:txXfrm>
        <a:off x="3575889" y="3005810"/>
        <a:ext cx="1057184" cy="528592"/>
      </dsp:txXfrm>
    </dsp:sp>
    <dsp:sp modelId="{AE51D786-416D-4FE2-A896-2E6B2EC1A36C}">
      <dsp:nvSpPr>
        <dsp:cNvPr id="0" name=""/>
        <dsp:cNvSpPr/>
      </dsp:nvSpPr>
      <dsp:spPr>
        <a:xfrm>
          <a:off x="3575889" y="3756411"/>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ΔΙΑΓΝΩΣΗ</a:t>
          </a:r>
        </a:p>
      </dsp:txBody>
      <dsp:txXfrm>
        <a:off x="3575889" y="3756411"/>
        <a:ext cx="1057184" cy="528592"/>
      </dsp:txXfrm>
    </dsp:sp>
    <dsp:sp modelId="{2607E793-7341-4ADC-8932-92614285DA34}">
      <dsp:nvSpPr>
        <dsp:cNvPr id="0" name=""/>
        <dsp:cNvSpPr/>
      </dsp:nvSpPr>
      <dsp:spPr>
        <a:xfrm>
          <a:off x="1017502"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ΛΑΠΑΡΟΤΟΜΗ</a:t>
          </a:r>
        </a:p>
      </dsp:txBody>
      <dsp:txXfrm>
        <a:off x="1017502" y="4507012"/>
        <a:ext cx="1057184" cy="528592"/>
      </dsp:txXfrm>
    </dsp:sp>
    <dsp:sp modelId="{E9E9463D-805D-4093-8B9D-0F632A086265}">
      <dsp:nvSpPr>
        <dsp:cNvPr id="0" name=""/>
        <dsp:cNvSpPr/>
      </dsp:nvSpPr>
      <dsp:spPr>
        <a:xfrm>
          <a:off x="2296695"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rgbClr val="FF3300"/>
              </a:solidFill>
              <a:effectLst/>
              <a:latin typeface="Arial" panose="020B0604020202020204" pitchFamily="34" charset="0"/>
            </a:rPr>
            <a:t>ΧΕΙΡΟΥΡΓΙΚΗ</a:t>
          </a:r>
          <a:br>
            <a:rPr kumimoji="0" lang="el-GR" altLang="el-GR" sz="900" b="0" i="0" u="none" strike="noStrike" kern="1200" cap="none" normalizeH="0" baseline="0">
              <a:ln>
                <a:noFill/>
              </a:ln>
              <a:solidFill>
                <a:srgbClr val="FF3300"/>
              </a:solidFill>
              <a:effectLst/>
              <a:latin typeface="Arial" panose="020B0604020202020204" pitchFamily="34" charset="0"/>
            </a:rPr>
          </a:br>
          <a:r>
            <a:rPr kumimoji="0" lang="el-GR" altLang="el-GR" sz="900" b="0" i="0" u="none" strike="noStrike" kern="1200" cap="none" normalizeH="0" baseline="0">
              <a:ln>
                <a:noFill/>
              </a:ln>
              <a:solidFill>
                <a:srgbClr val="FF3300"/>
              </a:solidFill>
              <a:effectLst/>
              <a:latin typeface="Arial" panose="020B0604020202020204" pitchFamily="34" charset="0"/>
            </a:rPr>
            <a:t>ΚΟΙΛΙΑ</a:t>
          </a:r>
        </a:p>
      </dsp:txBody>
      <dsp:txXfrm>
        <a:off x="2296695" y="4507012"/>
        <a:ext cx="1057184" cy="528592"/>
      </dsp:txXfrm>
    </dsp:sp>
    <dsp:sp modelId="{F7179C75-D77B-4FDA-94A5-D2A8DD2C8338}">
      <dsp:nvSpPr>
        <dsp:cNvPr id="0" name=""/>
        <dsp:cNvSpPr/>
      </dsp:nvSpPr>
      <dsp:spPr>
        <a:xfrm>
          <a:off x="1017502"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rgbClr val="FF3300"/>
              </a:solidFill>
              <a:effectLst/>
              <a:latin typeface="Arial" panose="020B0604020202020204" pitchFamily="34" charset="0"/>
            </a:rPr>
            <a:t>ΠΑΡΑΚΟΛΟΥΘΗΣΗ</a:t>
          </a:r>
          <a:br>
            <a:rPr kumimoji="0" lang="el-GR" altLang="el-GR" sz="900" b="0" i="0" u="none" strike="noStrike" kern="1200" cap="none" normalizeH="0" baseline="0">
              <a:ln>
                <a:noFill/>
              </a:ln>
              <a:solidFill>
                <a:srgbClr val="FF3300"/>
              </a:solidFill>
              <a:effectLst/>
              <a:latin typeface="Arial" panose="020B0604020202020204" pitchFamily="34" charset="0"/>
            </a:rPr>
          </a:br>
          <a:r>
            <a:rPr kumimoji="0" lang="el-GR" altLang="el-GR" sz="900" b="0" i="0" u="none" strike="noStrike" kern="1200" cap="none" normalizeH="0" baseline="0">
              <a:ln>
                <a:noFill/>
              </a:ln>
              <a:solidFill>
                <a:srgbClr val="FF3300"/>
              </a:solidFill>
              <a:effectLst/>
              <a:latin typeface="Arial" panose="020B0604020202020204" pitchFamily="34" charset="0"/>
            </a:rPr>
            <a:t>ΣΥΝΤΗΡΗΤΙΚΑ</a:t>
          </a:r>
        </a:p>
      </dsp:txBody>
      <dsp:txXfrm>
        <a:off x="1017502" y="5257614"/>
        <a:ext cx="1057184" cy="528592"/>
      </dsp:txXfrm>
    </dsp:sp>
    <dsp:sp modelId="{6C2D25CC-7B35-4707-B26D-89C969531905}">
      <dsp:nvSpPr>
        <dsp:cNvPr id="0" name=""/>
        <dsp:cNvSpPr/>
      </dsp:nvSpPr>
      <dsp:spPr>
        <a:xfrm>
          <a:off x="2296695"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ΧΕΙΡΟΥΡΓΕΙΟ</a:t>
          </a:r>
        </a:p>
      </dsp:txBody>
      <dsp:txXfrm>
        <a:off x="2296695" y="5257614"/>
        <a:ext cx="1057184" cy="528592"/>
      </dsp:txXfrm>
    </dsp:sp>
    <dsp:sp modelId="{142C5235-F4C4-47CA-8C23-F4A5E81D49D4}">
      <dsp:nvSpPr>
        <dsp:cNvPr id="0" name=""/>
        <dsp:cNvSpPr/>
      </dsp:nvSpPr>
      <dsp:spPr>
        <a:xfrm>
          <a:off x="3575889"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ΧΕΙΡΟΥΡΓΕΙΟ</a:t>
          </a:r>
        </a:p>
      </dsp:txBody>
      <dsp:txXfrm>
        <a:off x="3575889" y="5257614"/>
        <a:ext cx="1057184" cy="528592"/>
      </dsp:txXfrm>
    </dsp:sp>
    <dsp:sp modelId="{C654A005-90ED-4892-96A5-9DFF14928711}">
      <dsp:nvSpPr>
        <dsp:cNvPr id="0" name=""/>
        <dsp:cNvSpPr/>
      </dsp:nvSpPr>
      <dsp:spPr>
        <a:xfrm>
          <a:off x="4855082"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ΑΒΕΒΑΙΗ</a:t>
          </a:r>
        </a:p>
      </dsp:txBody>
      <dsp:txXfrm>
        <a:off x="4855082" y="4507012"/>
        <a:ext cx="1057184" cy="528592"/>
      </dsp:txXfrm>
    </dsp:sp>
    <dsp:sp modelId="{FFD34792-A488-4D5A-A55F-7B119F4F612F}">
      <dsp:nvSpPr>
        <dsp:cNvPr id="0" name=""/>
        <dsp:cNvSpPr/>
      </dsp:nvSpPr>
      <dsp:spPr>
        <a:xfrm>
          <a:off x="4855082"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ΝΟΣΗΛΕΙΑ</a:t>
          </a:r>
        </a:p>
      </dsp:txBody>
      <dsp:txXfrm>
        <a:off x="4855082" y="5257614"/>
        <a:ext cx="1057184" cy="528592"/>
      </dsp:txXfrm>
    </dsp:sp>
    <dsp:sp modelId="{375FCB6B-7E4E-4469-8E87-3A3DC3780AF2}">
      <dsp:nvSpPr>
        <dsp:cNvPr id="0" name=""/>
        <dsp:cNvSpPr/>
      </dsp:nvSpPr>
      <dsp:spPr>
        <a:xfrm>
          <a:off x="6134275" y="4507012"/>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ΜΗ ΧΕΙΡΟΥΡΓΙΚΗ</a:t>
          </a:r>
        </a:p>
      </dsp:txBody>
      <dsp:txXfrm>
        <a:off x="6134275" y="4507012"/>
        <a:ext cx="1057184" cy="528592"/>
      </dsp:txXfrm>
    </dsp:sp>
    <dsp:sp modelId="{1360C086-3DD6-46C3-A407-FF2A6A720B9D}">
      <dsp:nvSpPr>
        <dsp:cNvPr id="0" name=""/>
        <dsp:cNvSpPr/>
      </dsp:nvSpPr>
      <dsp:spPr>
        <a:xfrm>
          <a:off x="6134275" y="5257614"/>
          <a:ext cx="1057184" cy="5285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900" b="0" i="0" u="none" strike="noStrike" kern="1200" cap="none" normalizeH="0" baseline="0">
              <a:ln>
                <a:noFill/>
              </a:ln>
              <a:solidFill>
                <a:schemeClr val="bg1"/>
              </a:solidFill>
              <a:effectLst/>
              <a:latin typeface="Arial" panose="020B0604020202020204" pitchFamily="34" charset="0"/>
            </a:rPr>
            <a:t>ΝΟΣΗΛΕΙΑ</a:t>
          </a:r>
        </a:p>
      </dsp:txBody>
      <dsp:txXfrm>
        <a:off x="6134275" y="5257614"/>
        <a:ext cx="1057184" cy="52859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AB9B79-32B1-42B3-9BC7-BDBAE883BFE5}">
      <dsp:nvSpPr>
        <dsp:cNvPr id="0" name=""/>
        <dsp:cNvSpPr/>
      </dsp:nvSpPr>
      <dsp:spPr>
        <a:xfrm>
          <a:off x="7558411" y="5966217"/>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82B379-ACE9-4071-873B-BCA23FA1D33F}">
      <dsp:nvSpPr>
        <dsp:cNvPr id="0" name=""/>
        <dsp:cNvSpPr/>
      </dsp:nvSpPr>
      <dsp:spPr>
        <a:xfrm>
          <a:off x="4572000" y="5076625"/>
          <a:ext cx="3032131" cy="263118"/>
        </a:xfrm>
        <a:custGeom>
          <a:avLst/>
          <a:gdLst/>
          <a:ahLst/>
          <a:cxnLst/>
          <a:rect l="0" t="0" r="0" b="0"/>
          <a:pathLst>
            <a:path>
              <a:moveTo>
                <a:pt x="0" y="0"/>
              </a:moveTo>
              <a:lnTo>
                <a:pt x="0" y="131559"/>
              </a:lnTo>
              <a:lnTo>
                <a:pt x="3032131" y="131559"/>
              </a:lnTo>
              <a:lnTo>
                <a:pt x="3032131"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39F7FA-DBBA-4FDB-A976-AA36D3847DE9}">
      <dsp:nvSpPr>
        <dsp:cNvPr id="0" name=""/>
        <dsp:cNvSpPr/>
      </dsp:nvSpPr>
      <dsp:spPr>
        <a:xfrm>
          <a:off x="6042345" y="5966217"/>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C373C-C517-4D04-AEEF-A27EE66AA495}">
      <dsp:nvSpPr>
        <dsp:cNvPr id="0" name=""/>
        <dsp:cNvSpPr/>
      </dsp:nvSpPr>
      <dsp:spPr>
        <a:xfrm>
          <a:off x="4572000" y="5076625"/>
          <a:ext cx="1516065" cy="263118"/>
        </a:xfrm>
        <a:custGeom>
          <a:avLst/>
          <a:gdLst/>
          <a:ahLst/>
          <a:cxnLst/>
          <a:rect l="0" t="0" r="0" b="0"/>
          <a:pathLst>
            <a:path>
              <a:moveTo>
                <a:pt x="0" y="0"/>
              </a:moveTo>
              <a:lnTo>
                <a:pt x="0" y="131559"/>
              </a:lnTo>
              <a:lnTo>
                <a:pt x="1516065" y="131559"/>
              </a:lnTo>
              <a:lnTo>
                <a:pt x="1516065"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DBA23-5BB3-4C16-8E64-A6FCB437D21C}">
      <dsp:nvSpPr>
        <dsp:cNvPr id="0" name=""/>
        <dsp:cNvSpPr/>
      </dsp:nvSpPr>
      <dsp:spPr>
        <a:xfrm>
          <a:off x="3055934" y="5966217"/>
          <a:ext cx="1516065" cy="263118"/>
        </a:xfrm>
        <a:custGeom>
          <a:avLst/>
          <a:gdLst/>
          <a:ahLst/>
          <a:cxnLst/>
          <a:rect l="0" t="0" r="0" b="0"/>
          <a:pathLst>
            <a:path>
              <a:moveTo>
                <a:pt x="0" y="0"/>
              </a:moveTo>
              <a:lnTo>
                <a:pt x="0" y="131559"/>
              </a:lnTo>
              <a:lnTo>
                <a:pt x="1516065" y="131559"/>
              </a:lnTo>
              <a:lnTo>
                <a:pt x="1516065"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949F31-6AF6-4871-B54F-19BA5C6DD74D}">
      <dsp:nvSpPr>
        <dsp:cNvPr id="0" name=""/>
        <dsp:cNvSpPr/>
      </dsp:nvSpPr>
      <dsp:spPr>
        <a:xfrm>
          <a:off x="3010214" y="5966217"/>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EB463-3F22-4625-B72F-77B73D22A6DD}">
      <dsp:nvSpPr>
        <dsp:cNvPr id="0" name=""/>
        <dsp:cNvSpPr/>
      </dsp:nvSpPr>
      <dsp:spPr>
        <a:xfrm>
          <a:off x="1539868" y="5966217"/>
          <a:ext cx="1516065" cy="263118"/>
        </a:xfrm>
        <a:custGeom>
          <a:avLst/>
          <a:gdLst/>
          <a:ahLst/>
          <a:cxnLst/>
          <a:rect l="0" t="0" r="0" b="0"/>
          <a:pathLst>
            <a:path>
              <a:moveTo>
                <a:pt x="1516065" y="0"/>
              </a:moveTo>
              <a:lnTo>
                <a:pt x="1516065" y="131559"/>
              </a:lnTo>
              <a:lnTo>
                <a:pt x="0" y="131559"/>
              </a:lnTo>
              <a:lnTo>
                <a:pt x="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C17B3-55E7-4E06-8039-3D571288D65D}">
      <dsp:nvSpPr>
        <dsp:cNvPr id="0" name=""/>
        <dsp:cNvSpPr/>
      </dsp:nvSpPr>
      <dsp:spPr>
        <a:xfrm>
          <a:off x="3055934" y="5076625"/>
          <a:ext cx="1516065" cy="263118"/>
        </a:xfrm>
        <a:custGeom>
          <a:avLst/>
          <a:gdLst/>
          <a:ahLst/>
          <a:cxnLst/>
          <a:rect l="0" t="0" r="0" b="0"/>
          <a:pathLst>
            <a:path>
              <a:moveTo>
                <a:pt x="1516065" y="0"/>
              </a:moveTo>
              <a:lnTo>
                <a:pt x="1516065" y="131559"/>
              </a:lnTo>
              <a:lnTo>
                <a:pt x="0" y="131559"/>
              </a:lnTo>
              <a:lnTo>
                <a:pt x="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B7A6C6-0133-44D1-97B6-93E1B4CC49B0}">
      <dsp:nvSpPr>
        <dsp:cNvPr id="0" name=""/>
        <dsp:cNvSpPr/>
      </dsp:nvSpPr>
      <dsp:spPr>
        <a:xfrm>
          <a:off x="1539868" y="5076625"/>
          <a:ext cx="3032131" cy="263118"/>
        </a:xfrm>
        <a:custGeom>
          <a:avLst/>
          <a:gdLst/>
          <a:ahLst/>
          <a:cxnLst/>
          <a:rect l="0" t="0" r="0" b="0"/>
          <a:pathLst>
            <a:path>
              <a:moveTo>
                <a:pt x="3032131" y="0"/>
              </a:moveTo>
              <a:lnTo>
                <a:pt x="3032131" y="131559"/>
              </a:lnTo>
              <a:lnTo>
                <a:pt x="0" y="131559"/>
              </a:lnTo>
              <a:lnTo>
                <a:pt x="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CE361-FFEE-4E0F-AA16-A12666B7B1F6}">
      <dsp:nvSpPr>
        <dsp:cNvPr id="0" name=""/>
        <dsp:cNvSpPr/>
      </dsp:nvSpPr>
      <dsp:spPr>
        <a:xfrm>
          <a:off x="4526279" y="4187032"/>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93A76-259E-4ACC-BEAF-2FBB3D11CF29}">
      <dsp:nvSpPr>
        <dsp:cNvPr id="0" name=""/>
        <dsp:cNvSpPr/>
      </dsp:nvSpPr>
      <dsp:spPr>
        <a:xfrm>
          <a:off x="4526279" y="3297440"/>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43357-F662-4CF5-8085-32A87E88F0E9}">
      <dsp:nvSpPr>
        <dsp:cNvPr id="0" name=""/>
        <dsp:cNvSpPr/>
      </dsp:nvSpPr>
      <dsp:spPr>
        <a:xfrm>
          <a:off x="4526279" y="2407848"/>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9CF2B-B0D6-484C-83E3-E084264851F2}">
      <dsp:nvSpPr>
        <dsp:cNvPr id="0" name=""/>
        <dsp:cNvSpPr/>
      </dsp:nvSpPr>
      <dsp:spPr>
        <a:xfrm>
          <a:off x="4526279" y="1518256"/>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42614-50A3-4797-AC6A-B31617C61285}">
      <dsp:nvSpPr>
        <dsp:cNvPr id="0" name=""/>
        <dsp:cNvSpPr/>
      </dsp:nvSpPr>
      <dsp:spPr>
        <a:xfrm>
          <a:off x="4526279" y="628663"/>
          <a:ext cx="91440" cy="263118"/>
        </a:xfrm>
        <a:custGeom>
          <a:avLst/>
          <a:gdLst/>
          <a:ahLst/>
          <a:cxnLst/>
          <a:rect l="0" t="0" r="0" b="0"/>
          <a:pathLst>
            <a:path>
              <a:moveTo>
                <a:pt x="45720" y="0"/>
              </a:moveTo>
              <a:lnTo>
                <a:pt x="45720" y="2631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407E88-422A-4380-AD56-46AC7259BABA}">
      <dsp:nvSpPr>
        <dsp:cNvPr id="0" name=""/>
        <dsp:cNvSpPr/>
      </dsp:nvSpPr>
      <dsp:spPr>
        <a:xfrm>
          <a:off x="3945526" y="2190"/>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ΟΞΕΙΑ ΚΟΙΛΙΑ</a:t>
          </a:r>
        </a:p>
      </dsp:txBody>
      <dsp:txXfrm>
        <a:off x="3945526" y="2190"/>
        <a:ext cx="1252946" cy="626473"/>
      </dsp:txXfrm>
    </dsp:sp>
    <dsp:sp modelId="{8D5E9F34-9D90-47A7-AD39-7E5FFECB9AF6}">
      <dsp:nvSpPr>
        <dsp:cNvPr id="0" name=""/>
        <dsp:cNvSpPr/>
      </dsp:nvSpPr>
      <dsp:spPr>
        <a:xfrm>
          <a:off x="3945526" y="891782"/>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ΙΣΤΟΡΙΚΟ</a:t>
          </a:r>
        </a:p>
      </dsp:txBody>
      <dsp:txXfrm>
        <a:off x="3945526" y="891782"/>
        <a:ext cx="1252946" cy="626473"/>
      </dsp:txXfrm>
    </dsp:sp>
    <dsp:sp modelId="{82713161-20B2-4F61-8EFF-966C093C73AA}">
      <dsp:nvSpPr>
        <dsp:cNvPr id="0" name=""/>
        <dsp:cNvSpPr/>
      </dsp:nvSpPr>
      <dsp:spPr>
        <a:xfrm>
          <a:off x="3945526" y="1781374"/>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ΑΡΧΙΚΗ ΔΙΑΓΝΩΣΗ</a:t>
          </a:r>
        </a:p>
      </dsp:txBody>
      <dsp:txXfrm>
        <a:off x="3945526" y="1781374"/>
        <a:ext cx="1252946" cy="626473"/>
      </dsp:txXfrm>
    </dsp:sp>
    <dsp:sp modelId="{68A83F24-378E-4F79-9804-7E6762A9C4C7}">
      <dsp:nvSpPr>
        <dsp:cNvPr id="0" name=""/>
        <dsp:cNvSpPr/>
      </dsp:nvSpPr>
      <dsp:spPr>
        <a:xfrm>
          <a:off x="3945526" y="2670967"/>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ΦΥΣΙΚΗ ΕΞΕΤΑΣΗ</a:t>
          </a:r>
        </a:p>
      </dsp:txBody>
      <dsp:txXfrm>
        <a:off x="3945526" y="2670967"/>
        <a:ext cx="1252946" cy="626473"/>
      </dsp:txXfrm>
    </dsp:sp>
    <dsp:sp modelId="{6B2932B0-CF0C-40E1-9915-81A9EFEC3882}">
      <dsp:nvSpPr>
        <dsp:cNvPr id="0" name=""/>
        <dsp:cNvSpPr/>
      </dsp:nvSpPr>
      <dsp:spPr>
        <a:xfrm>
          <a:off x="3945526" y="3560559"/>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ΠΑΡΑΚΛΙΝΙΚΕΣ</a:t>
          </a:r>
        </a:p>
      </dsp:txBody>
      <dsp:txXfrm>
        <a:off x="3945526" y="3560559"/>
        <a:ext cx="1252946" cy="626473"/>
      </dsp:txXfrm>
    </dsp:sp>
    <dsp:sp modelId="{CD82718C-1342-4D84-A2A0-87E11A598BC5}">
      <dsp:nvSpPr>
        <dsp:cNvPr id="0" name=""/>
        <dsp:cNvSpPr/>
      </dsp:nvSpPr>
      <dsp:spPr>
        <a:xfrm>
          <a:off x="3945526" y="4450151"/>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ΔΙΑΓΝΩΣΗ</a:t>
          </a:r>
        </a:p>
      </dsp:txBody>
      <dsp:txXfrm>
        <a:off x="3945526" y="4450151"/>
        <a:ext cx="1252946" cy="626473"/>
      </dsp:txXfrm>
    </dsp:sp>
    <dsp:sp modelId="{660E1CDE-1067-4814-8C1C-8ECE73B6B27F}">
      <dsp:nvSpPr>
        <dsp:cNvPr id="0" name=""/>
        <dsp:cNvSpPr/>
      </dsp:nvSpPr>
      <dsp:spPr>
        <a:xfrm>
          <a:off x="913395" y="5339743"/>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ΛΑΠΑΡΟΤΟΜΗ</a:t>
          </a:r>
        </a:p>
      </dsp:txBody>
      <dsp:txXfrm>
        <a:off x="913395" y="5339743"/>
        <a:ext cx="1252946" cy="626473"/>
      </dsp:txXfrm>
    </dsp:sp>
    <dsp:sp modelId="{6660D99B-7DC3-481F-A156-2B10E5C398F4}">
      <dsp:nvSpPr>
        <dsp:cNvPr id="0" name=""/>
        <dsp:cNvSpPr/>
      </dsp:nvSpPr>
      <dsp:spPr>
        <a:xfrm>
          <a:off x="2429461" y="5339743"/>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rgbClr val="FF3300"/>
              </a:solidFill>
              <a:effectLst/>
              <a:latin typeface="Arial" panose="020B0604020202020204" pitchFamily="34" charset="0"/>
            </a:rPr>
            <a:t>ΧΕΙΡΟΥΡΓΙΚΗ</a:t>
          </a:r>
          <a:br>
            <a:rPr kumimoji="0" lang="el-GR" altLang="el-GR" sz="1000" b="0" i="0" u="none" strike="noStrike" kern="1200" cap="none" normalizeH="0" baseline="0">
              <a:ln>
                <a:noFill/>
              </a:ln>
              <a:solidFill>
                <a:srgbClr val="FF3300"/>
              </a:solidFill>
              <a:effectLst/>
              <a:latin typeface="Arial" panose="020B0604020202020204" pitchFamily="34" charset="0"/>
            </a:rPr>
          </a:br>
          <a:r>
            <a:rPr kumimoji="0" lang="el-GR" altLang="el-GR" sz="1000" b="0" i="0" u="none" strike="noStrike" kern="1200" cap="none" normalizeH="0" baseline="0">
              <a:ln>
                <a:noFill/>
              </a:ln>
              <a:solidFill>
                <a:srgbClr val="FF3300"/>
              </a:solidFill>
              <a:effectLst/>
              <a:latin typeface="Arial" panose="020B0604020202020204" pitchFamily="34" charset="0"/>
            </a:rPr>
            <a:t>ΚΟΙΛΙΑ</a:t>
          </a:r>
        </a:p>
      </dsp:txBody>
      <dsp:txXfrm>
        <a:off x="2429461" y="5339743"/>
        <a:ext cx="1252946" cy="626473"/>
      </dsp:txXfrm>
    </dsp:sp>
    <dsp:sp modelId="{B4704949-BBCD-4D78-8F57-D4AB3022720D}">
      <dsp:nvSpPr>
        <dsp:cNvPr id="0" name=""/>
        <dsp:cNvSpPr/>
      </dsp:nvSpPr>
      <dsp:spPr>
        <a:xfrm>
          <a:off x="913395"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rgbClr val="FF3300"/>
              </a:solidFill>
              <a:effectLst/>
              <a:latin typeface="Arial" panose="020B0604020202020204" pitchFamily="34" charset="0"/>
            </a:rPr>
            <a:t>ΠΑΡΑΚΟΛΟΥΘΗΣΗ</a:t>
          </a:r>
          <a:br>
            <a:rPr kumimoji="0" lang="el-GR" altLang="el-GR" sz="1000" b="0" i="0" u="none" strike="noStrike" kern="1200" cap="none" normalizeH="0" baseline="0">
              <a:ln>
                <a:noFill/>
              </a:ln>
              <a:solidFill>
                <a:srgbClr val="FF3300"/>
              </a:solidFill>
              <a:effectLst/>
              <a:latin typeface="Arial" panose="020B0604020202020204" pitchFamily="34" charset="0"/>
            </a:rPr>
          </a:br>
          <a:r>
            <a:rPr kumimoji="0" lang="el-GR" altLang="el-GR" sz="1000" b="0" i="0" u="none" strike="noStrike" kern="1200" cap="none" normalizeH="0" baseline="0">
              <a:ln>
                <a:noFill/>
              </a:ln>
              <a:solidFill>
                <a:srgbClr val="FF3300"/>
              </a:solidFill>
              <a:effectLst/>
              <a:latin typeface="Arial" panose="020B0604020202020204" pitchFamily="34" charset="0"/>
            </a:rPr>
            <a:t>ΣΥΝΤΗΡΗΤΙΚΑ</a:t>
          </a:r>
        </a:p>
      </dsp:txBody>
      <dsp:txXfrm>
        <a:off x="913395" y="6229336"/>
        <a:ext cx="1252946" cy="626473"/>
      </dsp:txXfrm>
    </dsp:sp>
    <dsp:sp modelId="{079FFBC4-4FB6-4A2C-BBC2-B60B3012E9FE}">
      <dsp:nvSpPr>
        <dsp:cNvPr id="0" name=""/>
        <dsp:cNvSpPr/>
      </dsp:nvSpPr>
      <dsp:spPr>
        <a:xfrm>
          <a:off x="2429461"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ΧΕΙΡΟΥΡΓΕΙΟ</a:t>
          </a:r>
        </a:p>
      </dsp:txBody>
      <dsp:txXfrm>
        <a:off x="2429461" y="6229336"/>
        <a:ext cx="1252946" cy="626473"/>
      </dsp:txXfrm>
    </dsp:sp>
    <dsp:sp modelId="{4D270664-06EE-4928-99A3-6DFB778F09A7}">
      <dsp:nvSpPr>
        <dsp:cNvPr id="0" name=""/>
        <dsp:cNvSpPr/>
      </dsp:nvSpPr>
      <dsp:spPr>
        <a:xfrm>
          <a:off x="3945526"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rgbClr val="FF3300"/>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rgbClr val="FF3300"/>
              </a:solidFill>
              <a:effectLst/>
              <a:latin typeface="Arial" panose="020B0604020202020204" pitchFamily="34" charset="0"/>
            </a:rPr>
            <a:t>ΧΕΙΡΟΥΡΓΕΙΟ</a:t>
          </a:r>
        </a:p>
      </dsp:txBody>
      <dsp:txXfrm>
        <a:off x="3945526" y="6229336"/>
        <a:ext cx="1252946" cy="626473"/>
      </dsp:txXfrm>
    </dsp:sp>
    <dsp:sp modelId="{904BF19F-3DAA-4F3F-AC65-A4404E975977}">
      <dsp:nvSpPr>
        <dsp:cNvPr id="0" name=""/>
        <dsp:cNvSpPr/>
      </dsp:nvSpPr>
      <dsp:spPr>
        <a:xfrm>
          <a:off x="5461592" y="5339743"/>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ΑΒΕΒΑΙΗ</a:t>
          </a:r>
        </a:p>
      </dsp:txBody>
      <dsp:txXfrm>
        <a:off x="5461592" y="5339743"/>
        <a:ext cx="1252946" cy="626473"/>
      </dsp:txXfrm>
    </dsp:sp>
    <dsp:sp modelId="{1146E345-43BB-4159-85CE-35CDF54DBECC}">
      <dsp:nvSpPr>
        <dsp:cNvPr id="0" name=""/>
        <dsp:cNvSpPr/>
      </dsp:nvSpPr>
      <dsp:spPr>
        <a:xfrm>
          <a:off x="5461592"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ΝΟΣΗΛΕΙΑ</a:t>
          </a:r>
        </a:p>
      </dsp:txBody>
      <dsp:txXfrm>
        <a:off x="5461592" y="6229336"/>
        <a:ext cx="1252946" cy="626473"/>
      </dsp:txXfrm>
    </dsp:sp>
    <dsp:sp modelId="{BD38EB8B-C8B5-4299-B022-8E3C9272D774}">
      <dsp:nvSpPr>
        <dsp:cNvPr id="0" name=""/>
        <dsp:cNvSpPr/>
      </dsp:nvSpPr>
      <dsp:spPr>
        <a:xfrm>
          <a:off x="6977657" y="5339743"/>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ΜΗ ΧΕΙΡΟΥΡΓΙΚΗ</a:t>
          </a:r>
        </a:p>
      </dsp:txBody>
      <dsp:txXfrm>
        <a:off x="6977657" y="5339743"/>
        <a:ext cx="1252946" cy="626473"/>
      </dsp:txXfrm>
    </dsp:sp>
    <dsp:sp modelId="{3AB20FF3-8E5E-41FD-AD57-151FC7B7AB57}">
      <dsp:nvSpPr>
        <dsp:cNvPr id="0" name=""/>
        <dsp:cNvSpPr/>
      </dsp:nvSpPr>
      <dsp:spPr>
        <a:xfrm>
          <a:off x="6977657"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ΝΟΣΗΛΕΙΑ</a:t>
          </a:r>
        </a:p>
      </dsp:txBody>
      <dsp:txXfrm>
        <a:off x="6977657" y="6229336"/>
        <a:ext cx="1252946" cy="6264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A9F148-AC73-412D-8F10-B6045CDDB560}">
      <dsp:nvSpPr>
        <dsp:cNvPr id="0" name=""/>
        <dsp:cNvSpPr/>
      </dsp:nvSpPr>
      <dsp:spPr>
        <a:xfrm>
          <a:off x="7558411" y="5966217"/>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5C721-029A-4C84-AB98-A6C569680B50}">
      <dsp:nvSpPr>
        <dsp:cNvPr id="0" name=""/>
        <dsp:cNvSpPr/>
      </dsp:nvSpPr>
      <dsp:spPr>
        <a:xfrm>
          <a:off x="4572000" y="5076625"/>
          <a:ext cx="3032131" cy="263118"/>
        </a:xfrm>
        <a:custGeom>
          <a:avLst/>
          <a:gdLst/>
          <a:ahLst/>
          <a:cxnLst/>
          <a:rect l="0" t="0" r="0" b="0"/>
          <a:pathLst>
            <a:path>
              <a:moveTo>
                <a:pt x="0" y="0"/>
              </a:moveTo>
              <a:lnTo>
                <a:pt x="0" y="131559"/>
              </a:lnTo>
              <a:lnTo>
                <a:pt x="3032131" y="131559"/>
              </a:lnTo>
              <a:lnTo>
                <a:pt x="3032131"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8A6C32-043C-441D-938C-4BD79A18C999}">
      <dsp:nvSpPr>
        <dsp:cNvPr id="0" name=""/>
        <dsp:cNvSpPr/>
      </dsp:nvSpPr>
      <dsp:spPr>
        <a:xfrm>
          <a:off x="6042345" y="5966217"/>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4917F-3F59-485F-ACB1-B87CD2EB2F4C}">
      <dsp:nvSpPr>
        <dsp:cNvPr id="0" name=""/>
        <dsp:cNvSpPr/>
      </dsp:nvSpPr>
      <dsp:spPr>
        <a:xfrm>
          <a:off x="4572000" y="5076625"/>
          <a:ext cx="1516065" cy="263118"/>
        </a:xfrm>
        <a:custGeom>
          <a:avLst/>
          <a:gdLst/>
          <a:ahLst/>
          <a:cxnLst/>
          <a:rect l="0" t="0" r="0" b="0"/>
          <a:pathLst>
            <a:path>
              <a:moveTo>
                <a:pt x="0" y="0"/>
              </a:moveTo>
              <a:lnTo>
                <a:pt x="0" y="131559"/>
              </a:lnTo>
              <a:lnTo>
                <a:pt x="1516065" y="131559"/>
              </a:lnTo>
              <a:lnTo>
                <a:pt x="1516065"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F9BD0-E9FD-4855-ABCD-CA70B2E79981}">
      <dsp:nvSpPr>
        <dsp:cNvPr id="0" name=""/>
        <dsp:cNvSpPr/>
      </dsp:nvSpPr>
      <dsp:spPr>
        <a:xfrm>
          <a:off x="3055934" y="5966217"/>
          <a:ext cx="1516065" cy="263118"/>
        </a:xfrm>
        <a:custGeom>
          <a:avLst/>
          <a:gdLst/>
          <a:ahLst/>
          <a:cxnLst/>
          <a:rect l="0" t="0" r="0" b="0"/>
          <a:pathLst>
            <a:path>
              <a:moveTo>
                <a:pt x="0" y="0"/>
              </a:moveTo>
              <a:lnTo>
                <a:pt x="0" y="131559"/>
              </a:lnTo>
              <a:lnTo>
                <a:pt x="1516065" y="131559"/>
              </a:lnTo>
              <a:lnTo>
                <a:pt x="1516065"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0FDF2-093C-4FDD-B08D-DD7305D98E52}">
      <dsp:nvSpPr>
        <dsp:cNvPr id="0" name=""/>
        <dsp:cNvSpPr/>
      </dsp:nvSpPr>
      <dsp:spPr>
        <a:xfrm>
          <a:off x="3010214" y="5966217"/>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9DCFF9-085C-4EB1-9561-D3D1B932D862}">
      <dsp:nvSpPr>
        <dsp:cNvPr id="0" name=""/>
        <dsp:cNvSpPr/>
      </dsp:nvSpPr>
      <dsp:spPr>
        <a:xfrm>
          <a:off x="1539868" y="5966217"/>
          <a:ext cx="1516065" cy="263118"/>
        </a:xfrm>
        <a:custGeom>
          <a:avLst/>
          <a:gdLst/>
          <a:ahLst/>
          <a:cxnLst/>
          <a:rect l="0" t="0" r="0" b="0"/>
          <a:pathLst>
            <a:path>
              <a:moveTo>
                <a:pt x="1516065" y="0"/>
              </a:moveTo>
              <a:lnTo>
                <a:pt x="1516065" y="131559"/>
              </a:lnTo>
              <a:lnTo>
                <a:pt x="0" y="131559"/>
              </a:lnTo>
              <a:lnTo>
                <a:pt x="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2E98A9-3EEC-43A6-B197-71A70F0367A6}">
      <dsp:nvSpPr>
        <dsp:cNvPr id="0" name=""/>
        <dsp:cNvSpPr/>
      </dsp:nvSpPr>
      <dsp:spPr>
        <a:xfrm>
          <a:off x="3055934" y="5076625"/>
          <a:ext cx="1516065" cy="263118"/>
        </a:xfrm>
        <a:custGeom>
          <a:avLst/>
          <a:gdLst/>
          <a:ahLst/>
          <a:cxnLst/>
          <a:rect l="0" t="0" r="0" b="0"/>
          <a:pathLst>
            <a:path>
              <a:moveTo>
                <a:pt x="1516065" y="0"/>
              </a:moveTo>
              <a:lnTo>
                <a:pt x="1516065" y="131559"/>
              </a:lnTo>
              <a:lnTo>
                <a:pt x="0" y="131559"/>
              </a:lnTo>
              <a:lnTo>
                <a:pt x="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BB953-67A8-4B43-9632-75D7AFD4D35A}">
      <dsp:nvSpPr>
        <dsp:cNvPr id="0" name=""/>
        <dsp:cNvSpPr/>
      </dsp:nvSpPr>
      <dsp:spPr>
        <a:xfrm>
          <a:off x="1539868" y="5076625"/>
          <a:ext cx="3032131" cy="263118"/>
        </a:xfrm>
        <a:custGeom>
          <a:avLst/>
          <a:gdLst/>
          <a:ahLst/>
          <a:cxnLst/>
          <a:rect l="0" t="0" r="0" b="0"/>
          <a:pathLst>
            <a:path>
              <a:moveTo>
                <a:pt x="3032131" y="0"/>
              </a:moveTo>
              <a:lnTo>
                <a:pt x="3032131" y="131559"/>
              </a:lnTo>
              <a:lnTo>
                <a:pt x="0" y="131559"/>
              </a:lnTo>
              <a:lnTo>
                <a:pt x="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62BF8-293D-4238-B4C4-E6BC353A7164}">
      <dsp:nvSpPr>
        <dsp:cNvPr id="0" name=""/>
        <dsp:cNvSpPr/>
      </dsp:nvSpPr>
      <dsp:spPr>
        <a:xfrm>
          <a:off x="4526279" y="4187032"/>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4E6BF-345E-499B-8E9B-497C903DD93F}">
      <dsp:nvSpPr>
        <dsp:cNvPr id="0" name=""/>
        <dsp:cNvSpPr/>
      </dsp:nvSpPr>
      <dsp:spPr>
        <a:xfrm>
          <a:off x="4526279" y="3297440"/>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12F20F-B7C2-4807-91DA-E8EE2731E46F}">
      <dsp:nvSpPr>
        <dsp:cNvPr id="0" name=""/>
        <dsp:cNvSpPr/>
      </dsp:nvSpPr>
      <dsp:spPr>
        <a:xfrm>
          <a:off x="4526279" y="2407848"/>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D64CF-8921-49F5-A305-B56B974B87AD}">
      <dsp:nvSpPr>
        <dsp:cNvPr id="0" name=""/>
        <dsp:cNvSpPr/>
      </dsp:nvSpPr>
      <dsp:spPr>
        <a:xfrm>
          <a:off x="4526279" y="1518256"/>
          <a:ext cx="91440" cy="263118"/>
        </a:xfrm>
        <a:custGeom>
          <a:avLst/>
          <a:gdLst/>
          <a:ahLst/>
          <a:cxnLst/>
          <a:rect l="0" t="0" r="0" b="0"/>
          <a:pathLst>
            <a:path>
              <a:moveTo>
                <a:pt x="45720" y="0"/>
              </a:moveTo>
              <a:lnTo>
                <a:pt x="45720" y="263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7E9B3-4C85-4B28-AA55-3DF5F260300E}">
      <dsp:nvSpPr>
        <dsp:cNvPr id="0" name=""/>
        <dsp:cNvSpPr/>
      </dsp:nvSpPr>
      <dsp:spPr>
        <a:xfrm>
          <a:off x="4526279" y="628663"/>
          <a:ext cx="91440" cy="263118"/>
        </a:xfrm>
        <a:custGeom>
          <a:avLst/>
          <a:gdLst/>
          <a:ahLst/>
          <a:cxnLst/>
          <a:rect l="0" t="0" r="0" b="0"/>
          <a:pathLst>
            <a:path>
              <a:moveTo>
                <a:pt x="45720" y="0"/>
              </a:moveTo>
              <a:lnTo>
                <a:pt x="45720" y="2631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62A48-2326-4664-93DC-963E7C008FE2}">
      <dsp:nvSpPr>
        <dsp:cNvPr id="0" name=""/>
        <dsp:cNvSpPr/>
      </dsp:nvSpPr>
      <dsp:spPr>
        <a:xfrm>
          <a:off x="3945526" y="2190"/>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ΟΞΕΙΑ ΚΟΙΛΙΑ</a:t>
          </a:r>
        </a:p>
      </dsp:txBody>
      <dsp:txXfrm>
        <a:off x="3945526" y="2190"/>
        <a:ext cx="1252946" cy="626473"/>
      </dsp:txXfrm>
    </dsp:sp>
    <dsp:sp modelId="{810B48F6-9FBB-41AC-90D2-AD13D2F91E89}">
      <dsp:nvSpPr>
        <dsp:cNvPr id="0" name=""/>
        <dsp:cNvSpPr/>
      </dsp:nvSpPr>
      <dsp:spPr>
        <a:xfrm>
          <a:off x="3945526" y="891782"/>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ΙΣΤΟΡΙΚΟ</a:t>
          </a:r>
        </a:p>
      </dsp:txBody>
      <dsp:txXfrm>
        <a:off x="3945526" y="891782"/>
        <a:ext cx="1252946" cy="626473"/>
      </dsp:txXfrm>
    </dsp:sp>
    <dsp:sp modelId="{57BBF4DE-F62E-488A-949B-1E91C97B24AA}">
      <dsp:nvSpPr>
        <dsp:cNvPr id="0" name=""/>
        <dsp:cNvSpPr/>
      </dsp:nvSpPr>
      <dsp:spPr>
        <a:xfrm>
          <a:off x="3945526" y="1781374"/>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ΑΡΧΙΚΗ ΔΙΑΓΝΩΣΗ</a:t>
          </a:r>
        </a:p>
      </dsp:txBody>
      <dsp:txXfrm>
        <a:off x="3945526" y="1781374"/>
        <a:ext cx="1252946" cy="626473"/>
      </dsp:txXfrm>
    </dsp:sp>
    <dsp:sp modelId="{BFC34D4E-7E1B-40C1-B96F-CECCFDA8B7BE}">
      <dsp:nvSpPr>
        <dsp:cNvPr id="0" name=""/>
        <dsp:cNvSpPr/>
      </dsp:nvSpPr>
      <dsp:spPr>
        <a:xfrm>
          <a:off x="3945526" y="2670967"/>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ΦΥΣΙΚΗ ΕΞΕΤΑΣΗ</a:t>
          </a:r>
        </a:p>
      </dsp:txBody>
      <dsp:txXfrm>
        <a:off x="3945526" y="2670967"/>
        <a:ext cx="1252946" cy="626473"/>
      </dsp:txXfrm>
    </dsp:sp>
    <dsp:sp modelId="{5C592086-7495-4B52-89E1-4FB1D3A7DB19}">
      <dsp:nvSpPr>
        <dsp:cNvPr id="0" name=""/>
        <dsp:cNvSpPr/>
      </dsp:nvSpPr>
      <dsp:spPr>
        <a:xfrm>
          <a:off x="3945526" y="3560559"/>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ΒΑΣΙΚΕΣ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ΠΑΡΑΚΛΙΝΙΚΕΣ</a:t>
          </a:r>
        </a:p>
      </dsp:txBody>
      <dsp:txXfrm>
        <a:off x="3945526" y="3560559"/>
        <a:ext cx="1252946" cy="626473"/>
      </dsp:txXfrm>
    </dsp:sp>
    <dsp:sp modelId="{890F3820-C503-4AFA-8E6D-33EBB27B4C2F}">
      <dsp:nvSpPr>
        <dsp:cNvPr id="0" name=""/>
        <dsp:cNvSpPr/>
      </dsp:nvSpPr>
      <dsp:spPr>
        <a:xfrm>
          <a:off x="3945526" y="4450151"/>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ΔΙΑΓΝΩΣΗ</a:t>
          </a:r>
        </a:p>
      </dsp:txBody>
      <dsp:txXfrm>
        <a:off x="3945526" y="4450151"/>
        <a:ext cx="1252946" cy="626473"/>
      </dsp:txXfrm>
    </dsp:sp>
    <dsp:sp modelId="{A2432F2F-4255-4169-A41B-B237992FFCB9}">
      <dsp:nvSpPr>
        <dsp:cNvPr id="0" name=""/>
        <dsp:cNvSpPr/>
      </dsp:nvSpPr>
      <dsp:spPr>
        <a:xfrm>
          <a:off x="913395" y="5339743"/>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ΑΜΕΣΗ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ΛΑΠΑΡΟΤΟΜΗ</a:t>
          </a:r>
        </a:p>
      </dsp:txBody>
      <dsp:txXfrm>
        <a:off x="913395" y="5339743"/>
        <a:ext cx="1252946" cy="626473"/>
      </dsp:txXfrm>
    </dsp:sp>
    <dsp:sp modelId="{EF4522EE-46BB-43AE-9D14-9FF9816E968C}">
      <dsp:nvSpPr>
        <dsp:cNvPr id="0" name=""/>
        <dsp:cNvSpPr/>
      </dsp:nvSpPr>
      <dsp:spPr>
        <a:xfrm>
          <a:off x="2429461" y="5339743"/>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ΧΕΙΡΟΥΡΓΙΚΗ</a:t>
          </a:r>
          <a:br>
            <a:rPr kumimoji="0" lang="el-GR" altLang="el-GR" sz="1000" b="0" i="0" u="none" strike="noStrike" kern="1200" cap="none" normalizeH="0" baseline="0">
              <a:ln>
                <a:noFill/>
              </a:ln>
              <a:solidFill>
                <a:schemeClr val="bg1"/>
              </a:solidFill>
              <a:effectLst/>
              <a:latin typeface="Arial" panose="020B0604020202020204" pitchFamily="34" charset="0"/>
            </a:rPr>
          </a:br>
          <a:r>
            <a:rPr kumimoji="0" lang="el-GR" altLang="el-GR" sz="1000" b="0" i="0" u="none" strike="noStrike" kern="1200" cap="none" normalizeH="0" baseline="0">
              <a:ln>
                <a:noFill/>
              </a:ln>
              <a:solidFill>
                <a:schemeClr val="bg1"/>
              </a:solidFill>
              <a:effectLst/>
              <a:latin typeface="Arial" panose="020B0604020202020204" pitchFamily="34" charset="0"/>
            </a:rPr>
            <a:t>ΚΟΙΛΙΑ</a:t>
          </a:r>
        </a:p>
      </dsp:txBody>
      <dsp:txXfrm>
        <a:off x="2429461" y="5339743"/>
        <a:ext cx="1252946" cy="626473"/>
      </dsp:txXfrm>
    </dsp:sp>
    <dsp:sp modelId="{E582D395-325B-4805-AF38-D5310DA23542}">
      <dsp:nvSpPr>
        <dsp:cNvPr id="0" name=""/>
        <dsp:cNvSpPr/>
      </dsp:nvSpPr>
      <dsp:spPr>
        <a:xfrm>
          <a:off x="913395"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ΠΑΡΑΚΟΛΟΥΘΗΣΗ</a:t>
          </a:r>
          <a:br>
            <a:rPr kumimoji="0" lang="el-GR" altLang="el-GR" sz="1000" b="0" i="0" u="none" strike="noStrike" kern="1200" cap="none" normalizeH="0" baseline="0">
              <a:ln>
                <a:noFill/>
              </a:ln>
              <a:solidFill>
                <a:schemeClr val="bg1"/>
              </a:solidFill>
              <a:effectLst/>
              <a:latin typeface="Arial" panose="020B0604020202020204" pitchFamily="34" charset="0"/>
            </a:rPr>
          </a:br>
          <a:r>
            <a:rPr kumimoji="0" lang="el-GR" altLang="el-GR" sz="1000" b="0" i="0" u="none" strike="noStrike" kern="1200" cap="none" normalizeH="0" baseline="0">
              <a:ln>
                <a:noFill/>
              </a:ln>
              <a:solidFill>
                <a:schemeClr val="bg1"/>
              </a:solidFill>
              <a:effectLst/>
              <a:latin typeface="Arial" panose="020B0604020202020204" pitchFamily="34" charset="0"/>
            </a:rPr>
            <a:t>ΣΥΝΤΗΡΗΤΙΚΑ</a:t>
          </a:r>
        </a:p>
      </dsp:txBody>
      <dsp:txXfrm>
        <a:off x="913395" y="6229336"/>
        <a:ext cx="1252946" cy="626473"/>
      </dsp:txXfrm>
    </dsp:sp>
    <dsp:sp modelId="{617203F2-BCDB-432C-B147-23D2A05C3D0D}">
      <dsp:nvSpPr>
        <dsp:cNvPr id="0" name=""/>
        <dsp:cNvSpPr/>
      </dsp:nvSpPr>
      <dsp:spPr>
        <a:xfrm>
          <a:off x="2429461"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ΧΕΙΡΟΥΡΓΕΙΟ</a:t>
          </a:r>
        </a:p>
      </dsp:txBody>
      <dsp:txXfrm>
        <a:off x="2429461" y="6229336"/>
        <a:ext cx="1252946" cy="626473"/>
      </dsp:txXfrm>
    </dsp:sp>
    <dsp:sp modelId="{20E235B2-0730-434C-B81E-76740FE17986}">
      <dsp:nvSpPr>
        <dsp:cNvPr id="0" name=""/>
        <dsp:cNvSpPr/>
      </dsp:nvSpPr>
      <dsp:spPr>
        <a:xfrm>
          <a:off x="3945526"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ΕΚΛΕΚΤΙΚΟ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ΧΕΙΡΟΥΡΓΕΙΟ</a:t>
          </a:r>
        </a:p>
      </dsp:txBody>
      <dsp:txXfrm>
        <a:off x="3945526" y="6229336"/>
        <a:ext cx="1252946" cy="626473"/>
      </dsp:txXfrm>
    </dsp:sp>
    <dsp:sp modelId="{17FEB0CB-23E7-44E5-BDED-AE3252154756}">
      <dsp:nvSpPr>
        <dsp:cNvPr id="0" name=""/>
        <dsp:cNvSpPr/>
      </dsp:nvSpPr>
      <dsp:spPr>
        <a:xfrm>
          <a:off x="5461592" y="5339743"/>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rgbClr val="FF3300"/>
              </a:solidFill>
              <a:effectLst/>
              <a:latin typeface="Arial" panose="020B0604020202020204" pitchFamily="34" charset="0"/>
            </a:rPr>
            <a:t>ΑΒΕΒΑΙΗ</a:t>
          </a:r>
        </a:p>
      </dsp:txBody>
      <dsp:txXfrm>
        <a:off x="5461592" y="5339743"/>
        <a:ext cx="1252946" cy="626473"/>
      </dsp:txXfrm>
    </dsp:sp>
    <dsp:sp modelId="{F415D1ED-B8EA-4780-B38D-DCEC835ECF31}">
      <dsp:nvSpPr>
        <dsp:cNvPr id="0" name=""/>
        <dsp:cNvSpPr/>
      </dsp:nvSpPr>
      <dsp:spPr>
        <a:xfrm>
          <a:off x="5461592"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rgbClr val="FF3300"/>
              </a:solidFill>
              <a:effectLst/>
              <a:latin typeface="Arial" panose="020B0604020202020204" pitchFamily="34" charset="0"/>
            </a:rPr>
            <a:t>ΝΟΣΗΛΕΙΑ</a:t>
          </a:r>
        </a:p>
      </dsp:txBody>
      <dsp:txXfrm>
        <a:off x="5461592" y="6229336"/>
        <a:ext cx="1252946" cy="626473"/>
      </dsp:txXfrm>
    </dsp:sp>
    <dsp:sp modelId="{E9107048-C2E4-4921-805F-78728D80B655}">
      <dsp:nvSpPr>
        <dsp:cNvPr id="0" name=""/>
        <dsp:cNvSpPr/>
      </dsp:nvSpPr>
      <dsp:spPr>
        <a:xfrm>
          <a:off x="6977657" y="5339743"/>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ΜΗ ΧΕΙΡΟΥΡΓΙΚΗ</a:t>
          </a:r>
        </a:p>
      </dsp:txBody>
      <dsp:txXfrm>
        <a:off x="6977657" y="5339743"/>
        <a:ext cx="1252946" cy="626473"/>
      </dsp:txXfrm>
    </dsp:sp>
    <dsp:sp modelId="{5DF7F78A-ED7F-4E1C-8F38-E325403E9724}">
      <dsp:nvSpPr>
        <dsp:cNvPr id="0" name=""/>
        <dsp:cNvSpPr/>
      </dsp:nvSpPr>
      <dsp:spPr>
        <a:xfrm>
          <a:off x="6977657" y="6229336"/>
          <a:ext cx="1252946" cy="6264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000" b="0" i="0" u="none" strike="noStrike" kern="1200" cap="none" normalizeH="0" baseline="0">
              <a:ln>
                <a:noFill/>
              </a:ln>
              <a:solidFill>
                <a:schemeClr val="bg1"/>
              </a:solidFill>
              <a:effectLst/>
              <a:latin typeface="Arial" panose="020B0604020202020204" pitchFamily="34" charset="0"/>
            </a:rPr>
            <a:t>ΝΟΣΗΛΕΙΑ</a:t>
          </a:r>
        </a:p>
      </dsp:txBody>
      <dsp:txXfrm>
        <a:off x="6977657" y="6229336"/>
        <a:ext cx="1252946" cy="6264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3C606-1D8E-494C-9D7D-A0B5B4EAD10C}" type="datetimeFigureOut">
              <a:rPr lang="el-GR" smtClean="0"/>
              <a:pPr/>
              <a:t>17/1/2024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68BF0-F528-431B-B473-99FF01E5E8A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a:t>
            </a:fld>
            <a:endParaRPr lang="el-G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100</a:t>
            </a:fld>
            <a:endParaRPr lang="el-G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101</a:t>
            </a:fld>
            <a:endParaRPr lang="el-G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102</a:t>
            </a:fld>
            <a:endParaRPr lang="el-G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103</a:t>
            </a:fld>
            <a:endParaRPr lang="el-G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104</a:t>
            </a:fld>
            <a:endParaRPr lang="el-G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105</a:t>
            </a:fld>
            <a:endParaRPr lang="el-G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106</a:t>
            </a:fld>
            <a:endParaRPr lang="el-G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107</a:t>
            </a:fld>
            <a:endParaRPr lang="el-G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108</a:t>
            </a:fld>
            <a:endParaRPr lang="el-G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109</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11</a:t>
            </a:fld>
            <a:endParaRPr lang="el-G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110</a:t>
            </a:fld>
            <a:endParaRPr lang="el-G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111</a:t>
            </a:fld>
            <a:endParaRPr lang="el-G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112</a:t>
            </a:fld>
            <a:endParaRPr lang="el-G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113</a:t>
            </a:fld>
            <a:endParaRPr lang="el-G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114</a:t>
            </a:fld>
            <a:endParaRPr lang="el-G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115</a:t>
            </a:fld>
            <a:endParaRPr lang="el-G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116</a:t>
            </a:fld>
            <a:endParaRPr lang="el-G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947FA6-470E-40D7-BD99-5C93636D9A0F}" type="slidenum">
              <a:rPr lang="en-GB"/>
              <a:pPr fontAlgn="base">
                <a:spcBef>
                  <a:spcPct val="0"/>
                </a:spcBef>
                <a:spcAft>
                  <a:spcPct val="0"/>
                </a:spcAft>
              </a:pPr>
              <a:t>117</a:t>
            </a:fld>
            <a:endParaRPr lang="en-GB"/>
          </a:p>
        </p:txBody>
      </p:sp>
      <p:sp>
        <p:nvSpPr>
          <p:cNvPr id="819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318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F5E8EC-364D-407B-A459-FCB2AAC94914}" type="slidenum">
              <a:rPr lang="en-GB"/>
              <a:pPr fontAlgn="base">
                <a:spcBef>
                  <a:spcPct val="0"/>
                </a:spcBef>
                <a:spcAft>
                  <a:spcPct val="0"/>
                </a:spcAft>
              </a:pPr>
              <a:t>118</a:t>
            </a:fld>
            <a:endParaRPr lang="en-GB"/>
          </a:p>
        </p:txBody>
      </p:sp>
      <p:sp>
        <p:nvSpPr>
          <p:cNvPr id="8396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421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247AA4-31DF-46C3-8BBB-69B36BFAB83D}" type="slidenum">
              <a:rPr lang="en-GB"/>
              <a:pPr fontAlgn="base">
                <a:spcBef>
                  <a:spcPct val="0"/>
                </a:spcBef>
                <a:spcAft>
                  <a:spcPct val="0"/>
                </a:spcAft>
              </a:pPr>
              <a:t>119</a:t>
            </a:fld>
            <a:endParaRPr lang="en-GB"/>
          </a:p>
        </p:txBody>
      </p:sp>
      <p:sp>
        <p:nvSpPr>
          <p:cNvPr id="849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523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12</a:t>
            </a:fld>
            <a:endParaRPr lang="el-G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D2DF71-EB23-4293-82C2-3654682800C0}" type="slidenum">
              <a:rPr lang="en-GB"/>
              <a:pPr fontAlgn="base">
                <a:spcBef>
                  <a:spcPct val="0"/>
                </a:spcBef>
                <a:spcAft>
                  <a:spcPct val="0"/>
                </a:spcAft>
              </a:pPr>
              <a:t>120</a:t>
            </a:fld>
            <a:endParaRPr lang="en-GB"/>
          </a:p>
        </p:txBody>
      </p:sp>
      <p:sp>
        <p:nvSpPr>
          <p:cNvPr id="860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626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85FFA-7326-4ABB-87E5-0B8A7431ED74}" type="slidenum">
              <a:rPr lang="en-GB"/>
              <a:pPr fontAlgn="base">
                <a:spcBef>
                  <a:spcPct val="0"/>
                </a:spcBef>
                <a:spcAft>
                  <a:spcPct val="0"/>
                </a:spcAft>
              </a:pPr>
              <a:t>121</a:t>
            </a:fld>
            <a:endParaRPr lang="en-GB"/>
          </a:p>
        </p:txBody>
      </p:sp>
      <p:sp>
        <p:nvSpPr>
          <p:cNvPr id="97283" name="Rectangle 1"/>
          <p:cNvSpPr>
            <a:spLocks noGrp="1" noRot="1" noChangeAspect="1" noChangeArrowheads="1" noTextEdit="1"/>
          </p:cNvSpPr>
          <p:nvPr>
            <p:ph type="sldImg"/>
          </p:nvPr>
        </p:nvSpPr>
        <p:spPr bwMode="auto">
          <a:xfrm>
            <a:off x="1144588" y="685800"/>
            <a:ext cx="4567237" cy="3427413"/>
          </a:xfrm>
          <a:solidFill>
            <a:srgbClr val="FFFFFF"/>
          </a:solidFill>
          <a:ln>
            <a:solidFill>
              <a:srgbClr val="000000"/>
            </a:solidFill>
            <a:miter lim="800000"/>
            <a:headEnd/>
            <a:tailEnd/>
          </a:ln>
        </p:spPr>
      </p:sp>
      <p:sp>
        <p:nvSpPr>
          <p:cNvPr id="97284" name="Rectangle 2"/>
          <p:cNvSpPr>
            <a:spLocks noGrp="1" noChangeArrowheads="1"/>
          </p:cNvSpPr>
          <p:nvPr>
            <p:ph type="body" idx="1"/>
          </p:nvPr>
        </p:nvSpPr>
        <p:spPr bwMode="auto">
          <a:xfrm>
            <a:off x="685800" y="4343400"/>
            <a:ext cx="5484813" cy="4024313"/>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122</a:t>
            </a:fld>
            <a:endParaRPr lang="el-G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123</a:t>
            </a:fld>
            <a:endParaRPr lang="el-G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124</a:t>
            </a:fld>
            <a:endParaRPr lang="el-G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75049F-1F2F-4163-9493-3CBD750F2D8D}" type="slidenum">
              <a:rPr lang="en-GB"/>
              <a:pPr fontAlgn="base">
                <a:spcBef>
                  <a:spcPct val="0"/>
                </a:spcBef>
                <a:spcAft>
                  <a:spcPct val="0"/>
                </a:spcAft>
              </a:pPr>
              <a:t>125</a:t>
            </a:fld>
            <a:endParaRPr lang="en-GB"/>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830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126</a:t>
            </a:fld>
            <a:endParaRPr lang="el-G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127</a:t>
            </a:fld>
            <a:endParaRPr lang="el-G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128</a:t>
            </a:fld>
            <a:endParaRPr lang="el-G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129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a:t>
            </a:fld>
            <a:endParaRPr lang="el-G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130</a:t>
            </a:fld>
            <a:endParaRPr lang="el-G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131</a:t>
            </a:fld>
            <a:endParaRPr lang="el-G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132</a:t>
            </a:fld>
            <a:endParaRPr lang="el-G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133</a:t>
            </a:fld>
            <a:endParaRPr lang="el-G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134</a:t>
            </a:fld>
            <a:endParaRPr lang="el-G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135</a:t>
            </a:fld>
            <a:endParaRPr lang="el-G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136</a:t>
            </a:fld>
            <a:endParaRPr lang="el-G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137</a:t>
            </a:fld>
            <a:endParaRPr lang="el-G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138</a:t>
            </a:fld>
            <a:endParaRPr lang="el-G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139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a:t>
            </a:fld>
            <a:endParaRPr lang="el-G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140</a:t>
            </a:fld>
            <a:endParaRPr lang="el-G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141</a:t>
            </a:fld>
            <a:endParaRPr lang="el-G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142</a:t>
            </a:fld>
            <a:endParaRPr lang="el-G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143</a:t>
            </a:fld>
            <a:endParaRPr lang="el-G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144</a:t>
            </a:fld>
            <a:endParaRPr lang="el-G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145</a:t>
            </a:fld>
            <a:endParaRPr lang="el-G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146</a:t>
            </a:fld>
            <a:endParaRPr lang="el-G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147</a:t>
            </a:fld>
            <a:endParaRPr lang="el-G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148</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A284A-C5EA-4E98-BD32-A167189EC5CF}" type="slidenum">
              <a:rPr lang="en-GB"/>
              <a:pPr fontAlgn="base">
                <a:spcBef>
                  <a:spcPct val="0"/>
                </a:spcBef>
                <a:spcAft>
                  <a:spcPct val="0"/>
                </a:spcAft>
              </a:pPr>
              <a:t>17</a:t>
            </a:fld>
            <a:endParaRPr lang="en-GB"/>
          </a:p>
        </p:txBody>
      </p:sp>
      <p:sp>
        <p:nvSpPr>
          <p:cNvPr id="5222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6758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E9570-8530-4B04-9C56-EB505D278605}" type="slidenum">
              <a:rPr lang="el-GR"/>
              <a:pPr/>
              <a:t>27</a:t>
            </a:fld>
            <a:endParaRPr lang="el-G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l-GR" b="1"/>
              <a:t>FIGURE 43-2.</a:t>
            </a:r>
            <a:r>
              <a:rPr lang="el-GR"/>
              <a:t> Pain from intra-abdominal viscera.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p:txBody>
          <a:bodyPr/>
          <a:lstStyle/>
          <a:p>
            <a:pPr>
              <a:defRPr/>
            </a:pPr>
            <a:fld id="{283B6F5C-D946-4DC2-9BDE-455E76C5B289}" type="slidenum">
              <a:rPr lang="en-GB"/>
              <a:pPr>
                <a:defRPr/>
              </a:pPr>
              <a:t>52</a:t>
            </a:fld>
            <a:endParaRPr lang="en-GB"/>
          </a:p>
        </p:txBody>
      </p:sp>
      <p:sp>
        <p:nvSpPr>
          <p:cNvPr id="501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56324" name="Rectangle 2"/>
          <p:cNvSpPr>
            <a:spLocks noGrp="1" noChangeArrowheads="1"/>
          </p:cNvSpPr>
          <p:nvPr>
            <p:ph type="body"/>
          </p:nvPr>
        </p:nvSpPr>
        <p:spPr>
          <a:xfrm>
            <a:off x="685800" y="4343400"/>
            <a:ext cx="5484813" cy="4114800"/>
          </a:xfrm>
          <a:noFill/>
          <a:ln/>
        </p:spPr>
        <p:txBody>
          <a:bodyPr wrap="none" anchor="ctr"/>
          <a:lstStyle/>
          <a:p>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8769BC-5947-45F7-9D5B-6955C28E6AB0}" type="slidenum">
              <a:rPr lang="en-GB"/>
              <a:pPr fontAlgn="base">
                <a:spcBef>
                  <a:spcPct val="0"/>
                </a:spcBef>
                <a:spcAft>
                  <a:spcPct val="0"/>
                </a:spcAft>
              </a:pPr>
              <a:t>53</a:t>
            </a:fld>
            <a:endParaRPr lang="en-GB"/>
          </a:p>
        </p:txBody>
      </p:sp>
      <p:sp>
        <p:nvSpPr>
          <p:cNvPr id="5427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373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12D16B-300B-4C17-8F56-216BE5E4D86F}" type="slidenum">
              <a:rPr lang="en-GB"/>
              <a:pPr fontAlgn="base">
                <a:spcBef>
                  <a:spcPct val="0"/>
                </a:spcBef>
                <a:spcAft>
                  <a:spcPct val="0"/>
                </a:spcAft>
              </a:pPr>
              <a:t>54</a:t>
            </a:fld>
            <a:endParaRPr lang="en-GB"/>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475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55</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CF9853-185F-47D2-8007-F9FD96B10CE8}" type="slidenum">
              <a:rPr lang="en-GB"/>
              <a:pPr fontAlgn="base">
                <a:spcBef>
                  <a:spcPct val="0"/>
                </a:spcBef>
                <a:spcAft>
                  <a:spcPct val="0"/>
                </a:spcAft>
              </a:pPr>
              <a:t>56</a:t>
            </a:fld>
            <a:endParaRPr lang="en-GB"/>
          </a:p>
        </p:txBody>
      </p:sp>
      <p:sp>
        <p:nvSpPr>
          <p:cNvPr id="563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578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E2576B-5B1B-4D27-B726-587851374749}" type="slidenum">
              <a:rPr lang="en-GB"/>
              <a:pPr fontAlgn="base">
                <a:spcBef>
                  <a:spcPct val="0"/>
                </a:spcBef>
                <a:spcAft>
                  <a:spcPct val="0"/>
                </a:spcAft>
              </a:pPr>
              <a:t>57</a:t>
            </a:fld>
            <a:endParaRPr lang="en-GB"/>
          </a:p>
        </p:txBody>
      </p:sp>
      <p:sp>
        <p:nvSpPr>
          <p:cNvPr id="593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6804"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A513F-1AE2-4881-80C4-025CF74B6861}" type="slidenum">
              <a:rPr lang="en-GB"/>
              <a:pPr fontAlgn="base">
                <a:spcBef>
                  <a:spcPct val="0"/>
                </a:spcBef>
                <a:spcAft>
                  <a:spcPct val="0"/>
                </a:spcAft>
              </a:pPr>
              <a:t>58</a:t>
            </a:fld>
            <a:endParaRPr lang="en-GB"/>
          </a:p>
        </p:txBody>
      </p:sp>
      <p:sp>
        <p:nvSpPr>
          <p:cNvPr id="604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782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98E9B-DFF8-42BC-B590-C449F9FD7662}" type="slidenum">
              <a:rPr lang="en-GB"/>
              <a:pPr fontAlgn="base">
                <a:spcBef>
                  <a:spcPct val="0"/>
                </a:spcBef>
                <a:spcAft>
                  <a:spcPct val="0"/>
                </a:spcAft>
              </a:pPr>
              <a:t>59</a:t>
            </a:fld>
            <a:endParaRPr lang="en-GB"/>
          </a:p>
        </p:txBody>
      </p:sp>
      <p:sp>
        <p:nvSpPr>
          <p:cNvPr id="614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885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6</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33BE9-AFA6-4DDE-AF91-C8CA4BBB0AB5}" type="slidenum">
              <a:rPr lang="en-GB"/>
              <a:pPr fontAlgn="base">
                <a:spcBef>
                  <a:spcPct val="0"/>
                </a:spcBef>
                <a:spcAft>
                  <a:spcPct val="0"/>
                </a:spcAft>
              </a:pPr>
              <a:t>60</a:t>
            </a:fld>
            <a:endParaRPr lang="en-GB"/>
          </a:p>
        </p:txBody>
      </p:sp>
      <p:sp>
        <p:nvSpPr>
          <p:cNvPr id="624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7987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F88071-2E98-45D0-B217-5D8679571093}" type="slidenum">
              <a:rPr lang="en-GB"/>
              <a:pPr fontAlgn="base">
                <a:spcBef>
                  <a:spcPct val="0"/>
                </a:spcBef>
                <a:spcAft>
                  <a:spcPct val="0"/>
                </a:spcAft>
              </a:pPr>
              <a:t>61</a:t>
            </a:fld>
            <a:endParaRPr lang="en-GB"/>
          </a:p>
        </p:txBody>
      </p:sp>
      <p:sp>
        <p:nvSpPr>
          <p:cNvPr id="634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090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09710F-A362-4AF0-B5BE-A28B67FF443B}" type="slidenum">
              <a:rPr lang="en-GB"/>
              <a:pPr fontAlgn="base">
                <a:spcBef>
                  <a:spcPct val="0"/>
                </a:spcBef>
                <a:spcAft>
                  <a:spcPct val="0"/>
                </a:spcAft>
              </a:pPr>
              <a:t>62</a:t>
            </a:fld>
            <a:endParaRPr lang="en-GB"/>
          </a:p>
        </p:txBody>
      </p:sp>
      <p:sp>
        <p:nvSpPr>
          <p:cNvPr id="645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1924"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E7800F-0C01-4B65-B80D-FE4D481421D4}" type="slidenum">
              <a:rPr lang="en-GB"/>
              <a:pPr fontAlgn="base">
                <a:spcBef>
                  <a:spcPct val="0"/>
                </a:spcBef>
                <a:spcAft>
                  <a:spcPct val="0"/>
                </a:spcAft>
              </a:pPr>
              <a:t>63</a:t>
            </a:fld>
            <a:endParaRPr lang="en-GB"/>
          </a:p>
        </p:txBody>
      </p:sp>
      <p:sp>
        <p:nvSpPr>
          <p:cNvPr id="655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294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3590D-7A95-4499-9EFC-D161443810A2}" type="slidenum">
              <a:rPr lang="en-GB"/>
              <a:pPr fontAlgn="base">
                <a:spcBef>
                  <a:spcPct val="0"/>
                </a:spcBef>
                <a:spcAft>
                  <a:spcPct val="0"/>
                </a:spcAft>
              </a:pPr>
              <a:t>64</a:t>
            </a:fld>
            <a:endParaRPr lang="en-GB"/>
          </a:p>
        </p:txBody>
      </p:sp>
      <p:sp>
        <p:nvSpPr>
          <p:cNvPr id="665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397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EA7438-8794-4DCE-9863-8DFF98BCB8A9}" type="slidenum">
              <a:rPr lang="en-GB"/>
              <a:pPr fontAlgn="base">
                <a:spcBef>
                  <a:spcPct val="0"/>
                </a:spcBef>
                <a:spcAft>
                  <a:spcPct val="0"/>
                </a:spcAft>
              </a:pPr>
              <a:t>65</a:t>
            </a:fld>
            <a:endParaRPr lang="en-GB"/>
          </a:p>
        </p:txBody>
      </p:sp>
      <p:sp>
        <p:nvSpPr>
          <p:cNvPr id="675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499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45FE49-EE48-40C7-9213-A39F0D844A08}" type="slidenum">
              <a:rPr lang="en-GB"/>
              <a:pPr fontAlgn="base">
                <a:spcBef>
                  <a:spcPct val="0"/>
                </a:spcBef>
                <a:spcAft>
                  <a:spcPct val="0"/>
                </a:spcAft>
              </a:pPr>
              <a:t>66</a:t>
            </a:fld>
            <a:endParaRPr lang="en-GB"/>
          </a:p>
        </p:txBody>
      </p:sp>
      <p:sp>
        <p:nvSpPr>
          <p:cNvPr id="686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602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202B01-D32F-41FF-9DFE-B6E0FF32355D}" type="slidenum">
              <a:rPr lang="en-GB"/>
              <a:pPr fontAlgn="base">
                <a:spcBef>
                  <a:spcPct val="0"/>
                </a:spcBef>
                <a:spcAft>
                  <a:spcPct val="0"/>
                </a:spcAft>
              </a:pPr>
              <a:t>67</a:t>
            </a:fld>
            <a:endParaRPr lang="en-GB"/>
          </a:p>
        </p:txBody>
      </p:sp>
      <p:sp>
        <p:nvSpPr>
          <p:cNvPr id="696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7044"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C75B0D-B5D0-46CD-A8CA-21CE18D82C3E}" type="slidenum">
              <a:rPr lang="en-GB"/>
              <a:pPr fontAlgn="base">
                <a:spcBef>
                  <a:spcPct val="0"/>
                </a:spcBef>
                <a:spcAft>
                  <a:spcPct val="0"/>
                </a:spcAft>
              </a:pPr>
              <a:t>68</a:t>
            </a:fld>
            <a:endParaRPr lang="en-GB"/>
          </a:p>
        </p:txBody>
      </p:sp>
      <p:sp>
        <p:nvSpPr>
          <p:cNvPr id="716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8068"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
        <p:nvSpPr>
          <p:cNvPr id="7168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8F73F23-56DA-4F34-8DCB-5E88318E3D0C}" type="slidenum">
              <a:rPr lang="en-GB" sz="1200">
                <a:solidFill>
                  <a:srgbClr val="000000"/>
                </a:solidFill>
                <a:effectLst>
                  <a:outerShdw blurRad="38100" dist="38100" dir="2700000" algn="tl">
                    <a:srgbClr val="C0C0C0"/>
                  </a:outerShdw>
                </a:effectLst>
                <a:latin typeface="+mn-lt"/>
              </a:rPr>
              <a:pPr algn="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68</a:t>
            </a:fld>
            <a:endParaRPr lang="en-GB" sz="1200">
              <a:solidFill>
                <a:srgbClr val="000000"/>
              </a:solidFill>
              <a:effectLst>
                <a:outerShdw blurRad="38100" dist="38100" dir="2700000" algn="tl">
                  <a:srgbClr val="C0C0C0"/>
                </a:outerShdw>
              </a:effectLst>
              <a:latin typeface="+mn-lt"/>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A53981-2FC2-4698-BBDF-C7F2F6FE9AEC}" type="slidenum">
              <a:rPr lang="en-GB"/>
              <a:pPr fontAlgn="base">
                <a:spcBef>
                  <a:spcPct val="0"/>
                </a:spcBef>
                <a:spcAft>
                  <a:spcPct val="0"/>
                </a:spcAft>
              </a:pPr>
              <a:t>69</a:t>
            </a:fld>
            <a:endParaRPr lang="en-GB"/>
          </a:p>
        </p:txBody>
      </p:sp>
      <p:sp>
        <p:nvSpPr>
          <p:cNvPr id="7270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89092"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EA498B-8C64-4CEE-BFED-FE2DCA277387}" type="slidenum">
              <a:rPr lang="en-GB"/>
              <a:pPr fontAlgn="base">
                <a:spcBef>
                  <a:spcPct val="0"/>
                </a:spcBef>
                <a:spcAft>
                  <a:spcPct val="0"/>
                </a:spcAft>
              </a:pPr>
              <a:t>70</a:t>
            </a:fld>
            <a:endParaRPr lang="en-GB"/>
          </a:p>
        </p:txBody>
      </p:sp>
      <p:sp>
        <p:nvSpPr>
          <p:cNvPr id="7372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0116"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432D6-4D3E-4458-969B-0F0C6479E811}" type="slidenum">
              <a:rPr lang="en-GB"/>
              <a:pPr fontAlgn="base">
                <a:spcBef>
                  <a:spcPct val="0"/>
                </a:spcBef>
                <a:spcAft>
                  <a:spcPct val="0"/>
                </a:spcAft>
              </a:pPr>
              <a:t>71</a:t>
            </a:fld>
            <a:endParaRPr lang="en-GB"/>
          </a:p>
        </p:txBody>
      </p:sp>
      <p:sp>
        <p:nvSpPr>
          <p:cNvPr id="747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1140"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72</a:t>
            </a:fld>
            <a:endParaRPr lang="el-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649C9E-05E3-40FF-B459-190E618960EC}" type="slidenum">
              <a:rPr lang="en-GB"/>
              <a:pPr fontAlgn="base">
                <a:spcBef>
                  <a:spcPct val="0"/>
                </a:spcBef>
                <a:spcAft>
                  <a:spcPct val="0"/>
                </a:spcAft>
              </a:pPr>
              <a:t>73</a:t>
            </a:fld>
            <a:endParaRPr lang="en-GB"/>
          </a:p>
        </p:txBody>
      </p:sp>
      <p:sp>
        <p:nvSpPr>
          <p:cNvPr id="788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92164" name="Rectangle 2"/>
          <p:cNvSpPr>
            <a:spLocks noGrp="1" noChangeArrowheads="1"/>
          </p:cNvSpPr>
          <p:nvPr>
            <p:ph type="body"/>
          </p:nvPr>
        </p:nvSpPr>
        <p:spPr bwMode="auto">
          <a:xfrm>
            <a:off x="685800" y="4343400"/>
            <a:ext cx="5484813" cy="4114800"/>
          </a:xfrm>
          <a:noFill/>
        </p:spPr>
        <p:txBody>
          <a:bodyPr wrap="none" numCol="1" anchor="ctr" anchorCtr="0" compatLnSpc="1">
            <a:prstTxWarp prst="textNoShape">
              <a:avLst/>
            </a:prstTxWarp>
          </a:bodyPr>
          <a:lstStyle/>
          <a:p>
            <a:pPr>
              <a:spcBef>
                <a:spcPct val="0"/>
              </a:spcBef>
            </a:pPr>
            <a:endParaRPr lang="el-G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74</a:t>
            </a:fld>
            <a:endParaRPr lang="el-G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75</a:t>
            </a:fld>
            <a:endParaRPr lang="el-G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76</a:t>
            </a:fld>
            <a:endParaRPr lang="el-G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77</a:t>
            </a:fld>
            <a:endParaRPr lang="el-G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78</a:t>
            </a:fld>
            <a:endParaRPr lang="el-G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79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a:t>
            </a:fld>
            <a:endParaRPr lang="el-G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80</a:t>
            </a:fld>
            <a:endParaRPr lang="el-G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81</a:t>
            </a:fld>
            <a:endParaRPr lang="el-G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82</a:t>
            </a:fld>
            <a:endParaRPr lang="el-G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83</a:t>
            </a:fld>
            <a:endParaRPr lang="el-G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84</a:t>
            </a:fld>
            <a:endParaRPr lang="el-G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85</a:t>
            </a:fld>
            <a:endParaRPr lang="el-G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86</a:t>
            </a:fld>
            <a:endParaRPr lang="el-G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87</a:t>
            </a:fld>
            <a:endParaRPr lang="el-G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88</a:t>
            </a:fld>
            <a:endParaRPr lang="el-G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89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a:t>
            </a:fld>
            <a:endParaRPr lang="el-G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90</a:t>
            </a:fld>
            <a:endParaRPr lang="el-G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91</a:t>
            </a:fld>
            <a:endParaRPr lang="el-G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92</a:t>
            </a:fld>
            <a:endParaRPr lang="el-G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93</a:t>
            </a:fld>
            <a:endParaRPr lang="el-G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94</a:t>
            </a:fld>
            <a:endParaRPr lang="el-G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95</a:t>
            </a:fld>
            <a:endParaRPr lang="el-G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96</a:t>
            </a:fld>
            <a:endParaRPr lang="el-G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97</a:t>
            </a:fld>
            <a:endParaRPr lang="el-G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98</a:t>
            </a:fld>
            <a:endParaRPr lang="el-G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D668BF0-F528-431B-B473-99FF01E5E8A6}" type="slidenum">
              <a:rPr lang="el-GR" smtClean="0"/>
              <a:pPr/>
              <a:t>99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2A390AB-4414-4F0E-95D3-4D3D87D4BB68}" type="datetime1">
              <a:rPr lang="el-GR" smtClean="0"/>
              <a:pPr/>
              <a:t>17/1/2024</a:t>
            </a:fld>
            <a:endParaRPr lang="el-GR"/>
          </a:p>
        </p:txBody>
      </p:sp>
      <p:sp>
        <p:nvSpPr>
          <p:cNvPr id="19" name="Footer Placeholder 18"/>
          <p:cNvSpPr>
            <a:spLocks noGrp="1"/>
          </p:cNvSpPr>
          <p:nvPr>
            <p:ph type="ftr" sz="quarter" idx="11"/>
          </p:nvPr>
        </p:nvSpPr>
        <p:spPr/>
        <p:txBody>
          <a:bodyPr/>
          <a:lstStyle/>
          <a:p>
            <a:r>
              <a:rPr lang="el-GR" dirty="0"/>
              <a:t>"ΜΕΤΕΓΧΕΙΡΗΤΙΚΕΣ ΕΠΙΠΛΟΚΕΣ" ΧΡΥΣΙΚΟΣ ΔΗΜΟΣΘΕΝΗΣ</a:t>
            </a:r>
          </a:p>
        </p:txBody>
      </p:sp>
      <p:sp>
        <p:nvSpPr>
          <p:cNvPr id="27" name="Slide Number Placeholder 26"/>
          <p:cNvSpPr>
            <a:spLocks noGrp="1"/>
          </p:cNvSpPr>
          <p:nvPr>
            <p:ph type="sldNum" sz="quarter" idx="12"/>
          </p:nvPr>
        </p:nvSpPr>
        <p:spPr/>
        <p:txBody>
          <a:bodyPr/>
          <a:lstStyle/>
          <a:p>
            <a:fld id="{13DEC7BF-31BB-41B7-BD00-90794671603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1740DE-0764-4CA1-A690-DC96F020E04F}" type="datetime1">
              <a:rPr lang="el-GR" smtClean="0"/>
              <a:pPr/>
              <a:t>17/1/2024</a:t>
            </a:fld>
            <a:endParaRPr lang="el-GR"/>
          </a:p>
        </p:txBody>
      </p:sp>
      <p:sp>
        <p:nvSpPr>
          <p:cNvPr id="5" name="Footer Placeholder 4"/>
          <p:cNvSpPr>
            <a:spLocks noGrp="1"/>
          </p:cNvSpPr>
          <p:nvPr>
            <p:ph type="ftr" sz="quarter" idx="11"/>
          </p:nvPr>
        </p:nvSpPr>
        <p:spPr/>
        <p:txBody>
          <a:bodyPr/>
          <a:lstStyle/>
          <a:p>
            <a:r>
              <a:rPr lang="el-GR" dirty="0"/>
              <a:t>"ΜΕΤΕΓΧΕΙΡΗΤΙΚΕΣ ΕΠΙΠΛΟΚΕΣ" ΧΡΥΣΙΚΟΣ ΔΗΜΟΣΘΕΝΗΣ</a:t>
            </a:r>
          </a:p>
        </p:txBody>
      </p:sp>
      <p:sp>
        <p:nvSpPr>
          <p:cNvPr id="6" name="Slide Number Placeholder 5"/>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A4D70D-C351-4A45-B131-1CE89871EF11}" type="datetime1">
              <a:rPr lang="el-GR" smtClean="0"/>
              <a:pPr/>
              <a:t>17/1/2024</a:t>
            </a:fld>
            <a:endParaRPr lang="el-GR"/>
          </a:p>
        </p:txBody>
      </p:sp>
      <p:sp>
        <p:nvSpPr>
          <p:cNvPr id="5" name="Footer Placeholder 4"/>
          <p:cNvSpPr>
            <a:spLocks noGrp="1"/>
          </p:cNvSpPr>
          <p:nvPr>
            <p:ph type="ftr" sz="quarter" idx="11"/>
          </p:nvPr>
        </p:nvSpPr>
        <p:spPr/>
        <p:txBody>
          <a:bodyPr/>
          <a:lstStyle/>
          <a:p>
            <a:r>
              <a:rPr lang="el-GR" dirty="0"/>
              <a:t>"ΜΕΤΕΓΧΕΙΡΗΤΙΚΕΣ ΕΠΙΠΛΟΚΕΣ" ΧΡΥΣΙΚΟΣ ΔΗΜΟΣΘΕΝΗΣ</a:t>
            </a:r>
          </a:p>
        </p:txBody>
      </p:sp>
      <p:sp>
        <p:nvSpPr>
          <p:cNvPr id="6" name="Slide Number Placeholder 5"/>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4"/>
            <a:ext cx="8229600" cy="11398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1"/>
            <a:ext cx="4047067"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39733" y="1600201"/>
            <a:ext cx="4047067" cy="21891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39733" y="3941763"/>
            <a:ext cx="4047067" cy="21891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0"/>
          <p:cNvSpPr>
            <a:spLocks noGrp="1" noChangeArrowheads="1"/>
          </p:cNvSpPr>
          <p:nvPr>
            <p:ph type="dt" sz="half" idx="10"/>
          </p:nvPr>
        </p:nvSpPr>
        <p:spPr/>
        <p:txBody>
          <a:bodyPr/>
          <a:lstStyle>
            <a:lvl1pPr>
              <a:defRPr/>
            </a:lvl1pPr>
          </a:lstStyle>
          <a:p>
            <a:pPr>
              <a:defRPr/>
            </a:pPr>
            <a:endParaRPr lang="el-GR"/>
          </a:p>
        </p:txBody>
      </p:sp>
      <p:sp>
        <p:nvSpPr>
          <p:cNvPr id="7" name="Rectangle 41"/>
          <p:cNvSpPr>
            <a:spLocks noGrp="1" noChangeArrowheads="1"/>
          </p:cNvSpPr>
          <p:nvPr>
            <p:ph type="ftr" sz="quarter" idx="11"/>
          </p:nvPr>
        </p:nvSpPr>
        <p:spPr/>
        <p:txBody>
          <a:bodyPr/>
          <a:lstStyle>
            <a:lvl1pPr>
              <a:defRPr/>
            </a:lvl1pPr>
          </a:lstStyle>
          <a:p>
            <a:pPr>
              <a:defRPr/>
            </a:pPr>
            <a:endParaRPr lang="el-GR"/>
          </a:p>
        </p:txBody>
      </p:sp>
      <p:sp>
        <p:nvSpPr>
          <p:cNvPr id="8" name="Rectangle 42"/>
          <p:cNvSpPr>
            <a:spLocks noGrp="1" noChangeArrowheads="1"/>
          </p:cNvSpPr>
          <p:nvPr>
            <p:ph type="sldNum" sz="quarter" idx="12"/>
          </p:nvPr>
        </p:nvSpPr>
        <p:spPr/>
        <p:txBody>
          <a:bodyPr/>
          <a:lstStyle>
            <a:lvl1pPr>
              <a:defRPr/>
            </a:lvl1pPr>
          </a:lstStyle>
          <a:p>
            <a:pPr>
              <a:defRPr/>
            </a:pPr>
            <a:fld id="{D72AA15E-9772-4FD1-990B-461FCEF32E66}"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l-GR"/>
          </a:p>
        </p:txBody>
      </p:sp>
      <p:sp>
        <p:nvSpPr>
          <p:cNvPr id="3" name="SmartArt Placeholder 2"/>
          <p:cNvSpPr>
            <a:spLocks noGrp="1"/>
          </p:cNvSpPr>
          <p:nvPr>
            <p:ph type="dgm" idx="1"/>
          </p:nvPr>
        </p:nvSpPr>
        <p:spPr>
          <a:xfrm>
            <a:off x="457200" y="1600200"/>
            <a:ext cx="8229600" cy="4530725"/>
          </a:xfrm>
        </p:spPr>
        <p:txBody>
          <a:bodyPr/>
          <a:lstStyle/>
          <a:p>
            <a:endParaRPr lang="el-GR"/>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l-G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l-G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FB965259-DF74-4853-AABC-301E74B89EC7}"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E0E3D6-7AA2-4AF9-A604-B776C18D90F2}" type="datetime1">
              <a:rPr lang="el-GR" smtClean="0"/>
              <a:pPr/>
              <a:t>17/1/2024</a:t>
            </a:fld>
            <a:endParaRPr lang="el-GR"/>
          </a:p>
        </p:txBody>
      </p:sp>
      <p:sp>
        <p:nvSpPr>
          <p:cNvPr id="5" name="Footer Placeholder 4"/>
          <p:cNvSpPr>
            <a:spLocks noGrp="1"/>
          </p:cNvSpPr>
          <p:nvPr>
            <p:ph type="ftr" sz="quarter" idx="11"/>
          </p:nvPr>
        </p:nvSpPr>
        <p:spPr/>
        <p:txBody>
          <a:bodyPr/>
          <a:lstStyle/>
          <a:p>
            <a:r>
              <a:rPr lang="el-GR" dirty="0"/>
              <a:t>"ΜΕΤΕΓΧΕΙΡΗΤΙΚΕΣ ΕΠΙΠΛΟΚΕΣ" ΧΡΥΣΙΚΟΣ ΔΗΜΟΣΘΕΝΗΣ</a:t>
            </a:r>
          </a:p>
        </p:txBody>
      </p:sp>
      <p:sp>
        <p:nvSpPr>
          <p:cNvPr id="6" name="Slide Number Placeholder 5"/>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2AC7783-E389-4758-95F1-73568DF3A8B0}" type="datetime1">
              <a:rPr lang="el-GR" smtClean="0"/>
              <a:pPr/>
              <a:t>17/1/2024</a:t>
            </a:fld>
            <a:endParaRPr lang="el-GR"/>
          </a:p>
        </p:txBody>
      </p:sp>
      <p:sp>
        <p:nvSpPr>
          <p:cNvPr id="5" name="Footer Placeholder 4"/>
          <p:cNvSpPr>
            <a:spLocks noGrp="1"/>
          </p:cNvSpPr>
          <p:nvPr>
            <p:ph type="ftr" sz="quarter" idx="11"/>
          </p:nvPr>
        </p:nvSpPr>
        <p:spPr/>
        <p:txBody>
          <a:bodyPr/>
          <a:lstStyle/>
          <a:p>
            <a:r>
              <a:rPr lang="el-GR" dirty="0"/>
              <a:t>"ΜΕΤΕΓΧΕΙΡΗΤΙΚΕΣ ΕΠΙΠΛΟΚΕΣ" ΧΡΥΣΙΚΟΣ ΔΗΜΟΣΘΕΝΗΣ</a:t>
            </a:r>
          </a:p>
        </p:txBody>
      </p:sp>
      <p:sp>
        <p:nvSpPr>
          <p:cNvPr id="6" name="Slide Number Placeholder 5"/>
          <p:cNvSpPr>
            <a:spLocks noGrp="1"/>
          </p:cNvSpPr>
          <p:nvPr>
            <p:ph type="sldNum" sz="quarter" idx="12"/>
          </p:nvPr>
        </p:nvSpPr>
        <p:spPr/>
        <p:txBody>
          <a:bodyPr/>
          <a:lstStyle/>
          <a:p>
            <a:fld id="{13DEC7BF-31BB-41B7-BD00-90794671603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2B81443-69B4-47ED-8993-896C5E092704}" type="datetime1">
              <a:rPr lang="el-GR" smtClean="0"/>
              <a:pPr/>
              <a:t>17/1/2024</a:t>
            </a:fld>
            <a:endParaRPr lang="el-GR"/>
          </a:p>
        </p:txBody>
      </p:sp>
      <p:sp>
        <p:nvSpPr>
          <p:cNvPr id="6" name="Footer Placeholder 5"/>
          <p:cNvSpPr>
            <a:spLocks noGrp="1"/>
          </p:cNvSpPr>
          <p:nvPr>
            <p:ph type="ftr" sz="quarter" idx="11"/>
          </p:nvPr>
        </p:nvSpPr>
        <p:spPr/>
        <p:txBody>
          <a:bodyPr/>
          <a:lstStyle/>
          <a:p>
            <a:r>
              <a:rPr lang="el-GR" dirty="0"/>
              <a:t>"ΜΕΤΕΓΧΕΙΡΗΤΙΚΕΣ ΕΠΙΠΛΟΚΕΣ" ΧΡΥΣΙΚΟΣ ΔΗΜΟΣΘΕΝΗΣ</a:t>
            </a:r>
          </a:p>
        </p:txBody>
      </p:sp>
      <p:sp>
        <p:nvSpPr>
          <p:cNvPr id="7" name="Slide Number Placeholder 6"/>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1A16FB5-6975-4D9A-83C2-D2E5EBE6A287}" type="datetime1">
              <a:rPr lang="el-GR" smtClean="0"/>
              <a:pPr/>
              <a:t>17/1/2024</a:t>
            </a:fld>
            <a:endParaRPr lang="el-GR"/>
          </a:p>
        </p:txBody>
      </p:sp>
      <p:sp>
        <p:nvSpPr>
          <p:cNvPr id="8" name="Footer Placeholder 7"/>
          <p:cNvSpPr>
            <a:spLocks noGrp="1"/>
          </p:cNvSpPr>
          <p:nvPr>
            <p:ph type="ftr" sz="quarter" idx="11"/>
          </p:nvPr>
        </p:nvSpPr>
        <p:spPr/>
        <p:txBody>
          <a:bodyPr/>
          <a:lstStyle/>
          <a:p>
            <a:r>
              <a:rPr lang="el-GR" dirty="0"/>
              <a:t>"ΜΕΤΕΓΧΕΙΡΗΤΙΚΕΣ ΕΠΙΠΛΟΚΕΣ" ΧΡΥΣΙΚΟΣ ΔΗΜΟΣΘΕΝΗΣ</a:t>
            </a:r>
          </a:p>
        </p:txBody>
      </p:sp>
      <p:sp>
        <p:nvSpPr>
          <p:cNvPr id="9" name="Slide Number Placeholder 8"/>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154E16E-D315-4E3C-9364-ED5649343AC7}" type="datetime1">
              <a:rPr lang="el-GR" smtClean="0"/>
              <a:pPr/>
              <a:t>17/1/2024</a:t>
            </a:fld>
            <a:endParaRPr lang="el-GR"/>
          </a:p>
        </p:txBody>
      </p:sp>
      <p:sp>
        <p:nvSpPr>
          <p:cNvPr id="4" name="Footer Placeholder 3"/>
          <p:cNvSpPr>
            <a:spLocks noGrp="1"/>
          </p:cNvSpPr>
          <p:nvPr>
            <p:ph type="ftr" sz="quarter" idx="11"/>
          </p:nvPr>
        </p:nvSpPr>
        <p:spPr/>
        <p:txBody>
          <a:bodyPr/>
          <a:lstStyle/>
          <a:p>
            <a:r>
              <a:rPr lang="el-GR" dirty="0"/>
              <a:t>"ΜΕΤΕΓΧΕΙΡΗΤΙΚΕΣ ΕΠΙΠΛΟΚΕΣ" ΧΡΥΣΙΚΟΣ ΔΗΜΟΣΘΕΝΗΣ</a:t>
            </a:r>
          </a:p>
        </p:txBody>
      </p:sp>
      <p:sp>
        <p:nvSpPr>
          <p:cNvPr id="5" name="Slide Number Placeholder 4"/>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0B1A7-DFF3-43FD-A69A-A21DBF01965B}" type="datetime1">
              <a:rPr lang="el-GR" smtClean="0"/>
              <a:pPr/>
              <a:t>17/1/2024</a:t>
            </a:fld>
            <a:endParaRPr lang="el-GR"/>
          </a:p>
        </p:txBody>
      </p:sp>
      <p:sp>
        <p:nvSpPr>
          <p:cNvPr id="3" name="Footer Placeholder 2"/>
          <p:cNvSpPr>
            <a:spLocks noGrp="1"/>
          </p:cNvSpPr>
          <p:nvPr>
            <p:ph type="ftr" sz="quarter" idx="11"/>
          </p:nvPr>
        </p:nvSpPr>
        <p:spPr/>
        <p:txBody>
          <a:bodyPr/>
          <a:lstStyle/>
          <a:p>
            <a:r>
              <a:rPr lang="el-GR" dirty="0"/>
              <a:t>"ΜΕΤΕΓΧΕΙΡΗΤΙΚΕΣ ΕΠΙΠΛΟΚΕΣ" ΧΡΥΣΙΚΟΣ ΔΗΜΟΣΘΕΝΗΣ</a:t>
            </a:r>
          </a:p>
        </p:txBody>
      </p:sp>
      <p:sp>
        <p:nvSpPr>
          <p:cNvPr id="4" name="Slide Number Placeholder 3"/>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8550AC-B927-4BB2-82C9-7518453B8DDB}" type="datetime1">
              <a:rPr lang="el-GR" smtClean="0"/>
              <a:pPr/>
              <a:t>17/1/2024</a:t>
            </a:fld>
            <a:endParaRPr lang="el-GR"/>
          </a:p>
        </p:txBody>
      </p:sp>
      <p:sp>
        <p:nvSpPr>
          <p:cNvPr id="6" name="Footer Placeholder 5"/>
          <p:cNvSpPr>
            <a:spLocks noGrp="1"/>
          </p:cNvSpPr>
          <p:nvPr>
            <p:ph type="ftr" sz="quarter" idx="11"/>
          </p:nvPr>
        </p:nvSpPr>
        <p:spPr/>
        <p:txBody>
          <a:bodyPr/>
          <a:lstStyle/>
          <a:p>
            <a:r>
              <a:rPr lang="el-GR" dirty="0"/>
              <a:t>"ΜΕΤΕΓΧΕΙΡΗΤΙΚΕΣ ΕΠΙΠΛΟΚΕΣ" ΧΡΥΣΙΚΟΣ ΔΗΜΟΣΘΕΝΗΣ</a:t>
            </a:r>
          </a:p>
        </p:txBody>
      </p:sp>
      <p:sp>
        <p:nvSpPr>
          <p:cNvPr id="7" name="Slide Number Placeholder 6"/>
          <p:cNvSpPr>
            <a:spLocks noGrp="1"/>
          </p:cNvSpPr>
          <p:nvPr>
            <p:ph type="sldNum" sz="quarter" idx="12"/>
          </p:nvPr>
        </p:nvSpPr>
        <p:spPr/>
        <p:txBody>
          <a:bodyPr/>
          <a:lstStyle/>
          <a:p>
            <a:fld id="{13DEC7BF-31BB-41B7-BD00-90794671603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2E41CD1-4915-4EF4-8BD4-8EC7324CBD70}" type="datetime1">
              <a:rPr lang="el-GR" smtClean="0"/>
              <a:pPr/>
              <a:t>17/1/2024</a:t>
            </a:fld>
            <a:endParaRPr lang="el-GR"/>
          </a:p>
        </p:txBody>
      </p:sp>
      <p:sp>
        <p:nvSpPr>
          <p:cNvPr id="6" name="Footer Placeholder 5"/>
          <p:cNvSpPr>
            <a:spLocks noGrp="1"/>
          </p:cNvSpPr>
          <p:nvPr>
            <p:ph type="ftr" sz="quarter" idx="11"/>
          </p:nvPr>
        </p:nvSpPr>
        <p:spPr/>
        <p:txBody>
          <a:bodyPr/>
          <a:lstStyle/>
          <a:p>
            <a:r>
              <a:rPr lang="el-GR" dirty="0"/>
              <a:t>"ΜΕΤΕΓΧΕΙΡΗΤΙΚΕΣ ΕΠΙΠΛΟΚΕΣ" ΧΡΥΣΙΚΟΣ ΔΗΜΟΣΘΕΝΗΣ</a:t>
            </a:r>
          </a:p>
        </p:txBody>
      </p:sp>
      <p:sp>
        <p:nvSpPr>
          <p:cNvPr id="7" name="Slide Number Placeholder 6"/>
          <p:cNvSpPr>
            <a:spLocks noGrp="1"/>
          </p:cNvSpPr>
          <p:nvPr>
            <p:ph type="sldNum" sz="quarter" idx="12"/>
          </p:nvPr>
        </p:nvSpPr>
        <p:spPr>
          <a:xfrm>
            <a:off x="8077200" y="6356350"/>
            <a:ext cx="609600" cy="365125"/>
          </a:xfrm>
        </p:spPr>
        <p:txBody>
          <a:bodyPr/>
          <a:lstStyle/>
          <a:p>
            <a:fld id="{13DEC7BF-31BB-41B7-BD00-90794671603C}"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EB5A82-89E1-436F-9F7A-07FE48DD6850}" type="datetime1">
              <a:rPr lang="el-GR" smtClean="0"/>
              <a:pPr/>
              <a:t>17/1/2024</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l-GR" dirty="0"/>
              <a:t>"ΜΕΤΕΓΧΕΙΡΗΤΙΚΕΣ ΕΠΙΠΛΟΚΕΣ" ΧΡΥΣΙΚΟΣ ΔΗΜΟΣΘΕΝΗΣ</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DEC7BF-31BB-41B7-BD00-90794671603C}"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52.jpeg"/></Relationships>
</file>

<file path=ppt/slides/_rels/slide1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notesSlide" Target="../notesSlides/notesSlide144.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file:///D:\Townsend\images\43FF2.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rtissimo.gr/photos_5/large_UNIVERSITY_OF_ATHENS.jpg"/>
          <p:cNvPicPr>
            <a:picLocks noChangeAspect="1" noChangeArrowheads="1"/>
          </p:cNvPicPr>
          <p:nvPr/>
        </p:nvPicPr>
        <p:blipFill>
          <a:blip r:embed="rId3" cstate="print"/>
          <a:srcRect/>
          <a:stretch>
            <a:fillRect/>
          </a:stretch>
        </p:blipFill>
        <p:spPr bwMode="auto">
          <a:xfrm>
            <a:off x="0" y="0"/>
            <a:ext cx="4357686" cy="2282848"/>
          </a:xfrm>
          <a:prstGeom prst="rect">
            <a:avLst/>
          </a:prstGeom>
          <a:noFill/>
        </p:spPr>
      </p:pic>
      <p:pic>
        <p:nvPicPr>
          <p:cNvPr id="5122" name="Picture 2" descr="http://old.uoa.gr/170/mouses.jpg"/>
          <p:cNvPicPr>
            <a:picLocks noChangeAspect="1" noChangeArrowheads="1"/>
          </p:cNvPicPr>
          <p:nvPr/>
        </p:nvPicPr>
        <p:blipFill>
          <a:blip r:embed="rId4" cstate="print"/>
          <a:srcRect/>
          <a:stretch>
            <a:fillRect/>
          </a:stretch>
        </p:blipFill>
        <p:spPr bwMode="auto">
          <a:xfrm>
            <a:off x="4357686" y="0"/>
            <a:ext cx="4786314" cy="2285992"/>
          </a:xfrm>
          <a:prstGeom prst="rect">
            <a:avLst/>
          </a:prstGeom>
          <a:noFill/>
        </p:spPr>
      </p:pic>
      <p:pic>
        <p:nvPicPr>
          <p:cNvPr id="5124" name="Picture 4" descr="http://files.atedakt.webnode.gr/200000067-9c41a9d35c/Uoa_logo.png"/>
          <p:cNvPicPr>
            <a:picLocks noChangeAspect="1" noChangeArrowheads="1"/>
          </p:cNvPicPr>
          <p:nvPr/>
        </p:nvPicPr>
        <p:blipFill>
          <a:blip r:embed="rId5" cstate="print"/>
          <a:srcRect/>
          <a:stretch>
            <a:fillRect/>
          </a:stretch>
        </p:blipFill>
        <p:spPr bwMode="auto">
          <a:xfrm>
            <a:off x="0" y="1"/>
            <a:ext cx="500034" cy="720049"/>
          </a:xfrm>
          <a:prstGeom prst="rect">
            <a:avLst/>
          </a:prstGeom>
          <a:solidFill>
            <a:schemeClr val="tx1"/>
          </a:solidFill>
        </p:spPr>
      </p:pic>
      <p:sp>
        <p:nvSpPr>
          <p:cNvPr id="9" name="Rectangle 3"/>
          <p:cNvSpPr>
            <a:spLocks noGrp="1" noChangeArrowheads="1"/>
          </p:cNvSpPr>
          <p:nvPr>
            <p:ph type="subTitle" idx="1"/>
          </p:nvPr>
        </p:nvSpPr>
        <p:spPr>
          <a:xfrm>
            <a:off x="430338" y="4437112"/>
            <a:ext cx="7854696" cy="1752600"/>
          </a:xfrm>
        </p:spPr>
        <p:txBody>
          <a:bodyPr>
            <a:noAutofit/>
          </a:bodyPr>
          <a:lstStyle/>
          <a:p>
            <a:pPr algn="ctr"/>
            <a:r>
              <a:rPr lang="el-GR" sz="2000" b="1" dirty="0">
                <a:latin typeface="Comic Sans MS" pitchFamily="66" charset="0"/>
              </a:rPr>
              <a:t>Δημοσθένης Τ. Χρυσικός</a:t>
            </a:r>
          </a:p>
          <a:p>
            <a:pPr algn="ctr"/>
            <a:r>
              <a:rPr lang="el-GR" sz="2000" b="1" dirty="0">
                <a:latin typeface="Comic Sans MS" pitchFamily="66" charset="0"/>
              </a:rPr>
              <a:t>Γενικός Χειρουργός</a:t>
            </a:r>
            <a:endParaRPr lang="en-US" sz="2000" b="1" dirty="0">
              <a:latin typeface="Comic Sans MS" pitchFamily="66" charset="0"/>
            </a:endParaRPr>
          </a:p>
          <a:p>
            <a:pPr algn="ctr"/>
            <a:r>
              <a:rPr lang="el-GR" sz="2000" b="1" dirty="0">
                <a:latin typeface="Comic Sans MS" pitchFamily="66" charset="0"/>
              </a:rPr>
              <a:t>Επίκουρος Καθηγητής Ιατρικής Σχολής ΕΚΠΑ</a:t>
            </a:r>
          </a:p>
        </p:txBody>
      </p:sp>
      <p:sp>
        <p:nvSpPr>
          <p:cNvPr id="10" name="Rectangle 2"/>
          <p:cNvSpPr>
            <a:spLocks noGrp="1" noChangeArrowheads="1"/>
          </p:cNvSpPr>
          <p:nvPr>
            <p:ph type="ctrTitle"/>
          </p:nvPr>
        </p:nvSpPr>
        <p:spPr>
          <a:xfrm>
            <a:off x="571472" y="1857364"/>
            <a:ext cx="7851775" cy="1828800"/>
          </a:xfrm>
        </p:spPr>
        <p:txBody>
          <a:bodyPr>
            <a:normAutofit/>
          </a:bodyPr>
          <a:lstStyle/>
          <a:p>
            <a:pPr algn="ctr">
              <a:buClr>
                <a:srgbClr val="00F6F0"/>
              </a:buClr>
            </a:pPr>
            <a:r>
              <a:rPr lang="el-GR" sz="6000" dirty="0"/>
              <a:t>ΟΞΕΙΑ ΚΟΙΛΙΑ</a:t>
            </a:r>
            <a:endParaRPr lang="en-US" sz="6000" b="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8" descr="j0292152"/>
          <p:cNvPicPr>
            <a:picLocks noGrp="1" noChangeAspect="1" noChangeArrowheads="1"/>
          </p:cNvPicPr>
          <p:nvPr>
            <p:ph sz="half" idx="1"/>
          </p:nvPr>
        </p:nvPicPr>
        <p:blipFill>
          <a:blip r:embed="rId3" cstate="print"/>
          <a:srcRect/>
          <a:stretch>
            <a:fillRect/>
          </a:stretch>
        </p:blipFill>
        <p:spPr>
          <a:xfrm>
            <a:off x="730250" y="1773238"/>
            <a:ext cx="2805113" cy="3743325"/>
          </a:xfrm>
        </p:spPr>
      </p:pic>
      <p:sp>
        <p:nvSpPr>
          <p:cNvPr id="31753" name="Text Box 9"/>
          <p:cNvSpPr txBox="1">
            <a:spLocks noChangeArrowheads="1"/>
          </p:cNvSpPr>
          <p:nvPr/>
        </p:nvSpPr>
        <p:spPr bwMode="auto">
          <a:xfrm>
            <a:off x="642938" y="5516563"/>
            <a:ext cx="2841625" cy="12001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l-GR" sz="2400" b="1" dirty="0">
                <a:solidFill>
                  <a:schemeClr val="bg2">
                    <a:lumMod val="50000"/>
                  </a:schemeClr>
                </a:solidFill>
                <a:latin typeface="Times New Roman" pitchFamily="18" charset="0"/>
              </a:rPr>
              <a:t>Ο καλός ο καπετάνιος στη φουρτούνα φαίνεται</a:t>
            </a:r>
          </a:p>
        </p:txBody>
      </p:sp>
      <p:pic>
        <p:nvPicPr>
          <p:cNvPr id="6149" name="Picture 10" descr="DSC01380"/>
          <p:cNvPicPr>
            <a:picLocks noChangeAspect="1" noChangeArrowheads="1"/>
          </p:cNvPicPr>
          <p:nvPr/>
        </p:nvPicPr>
        <p:blipFill>
          <a:blip r:embed="rId4" cstate="print"/>
          <a:srcRect/>
          <a:stretch>
            <a:fillRect/>
          </a:stretch>
        </p:blipFill>
        <p:spPr bwMode="auto">
          <a:xfrm>
            <a:off x="4827588" y="1806575"/>
            <a:ext cx="3776662" cy="3675063"/>
          </a:xfrm>
          <a:prstGeom prst="rect">
            <a:avLst/>
          </a:prstGeom>
          <a:noFill/>
          <a:ln w="9525">
            <a:noFill/>
            <a:miter lim="800000"/>
            <a:headEnd/>
            <a:tailEnd/>
          </a:ln>
        </p:spPr>
      </p:pic>
      <p:sp>
        <p:nvSpPr>
          <p:cNvPr id="31755" name="Text Box 11"/>
          <p:cNvSpPr txBox="1">
            <a:spLocks noChangeArrowheads="1"/>
          </p:cNvSpPr>
          <p:nvPr/>
        </p:nvSpPr>
        <p:spPr bwMode="auto">
          <a:xfrm>
            <a:off x="4892675" y="5445125"/>
            <a:ext cx="3711575" cy="12001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l-GR" sz="2400" b="1" dirty="0">
                <a:solidFill>
                  <a:schemeClr val="bg2">
                    <a:lumMod val="50000"/>
                  </a:schemeClr>
                </a:solidFill>
                <a:latin typeface="Times New Roman" pitchFamily="18" charset="0"/>
              </a:rPr>
              <a:t>Ο καλός ο χειρουργός στην αντιμετώπιση της οξείας κοιλίας φαίνεται</a:t>
            </a:r>
          </a:p>
        </p:txBody>
      </p:sp>
      <p:sp>
        <p:nvSpPr>
          <p:cNvPr id="31756" name="Text Box 12"/>
          <p:cNvSpPr txBox="1">
            <a:spLocks noChangeArrowheads="1"/>
          </p:cNvSpPr>
          <p:nvPr/>
        </p:nvSpPr>
        <p:spPr bwMode="auto">
          <a:xfrm>
            <a:off x="3643306" y="5857892"/>
            <a:ext cx="1135070" cy="646331"/>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l-GR" sz="3600" b="1" dirty="0">
                <a:solidFill>
                  <a:schemeClr val="bg2">
                    <a:lumMod val="50000"/>
                  </a:schemeClr>
                </a:solidFill>
                <a:latin typeface="Times New Roman" pitchFamily="18" charset="0"/>
              </a:rPr>
              <a:t>ΚΑΙ</a:t>
            </a:r>
          </a:p>
        </p:txBody>
      </p:sp>
      <p:pic>
        <p:nvPicPr>
          <p:cNvPr id="8" name="Picture 8" descr="ATHINA LOGO"/>
          <p:cNvPicPr>
            <a:picLocks noChangeAspect="1" noChangeArrowheads="1"/>
          </p:cNvPicPr>
          <p:nvPr/>
        </p:nvPicPr>
        <p:blipFill>
          <a:blip r:embed="rId5" cstate="print"/>
          <a:srcRect/>
          <a:stretch>
            <a:fillRect/>
          </a:stretch>
        </p:blipFill>
        <p:spPr bwMode="auto">
          <a:xfrm>
            <a:off x="0" y="0"/>
            <a:ext cx="796925" cy="1219200"/>
          </a:xfrm>
          <a:prstGeom prst="rect">
            <a:avLst/>
          </a:prstGeom>
          <a:noFill/>
          <a:ln w="9525">
            <a:noFill/>
            <a:miter lim="800000"/>
            <a:headEnd/>
            <a:tailEnd/>
          </a:ln>
        </p:spPr>
      </p:pic>
      <p:sp>
        <p:nvSpPr>
          <p:cNvPr id="9" name="Footer Placeholder 5"/>
          <p:cNvSpPr txBox="1">
            <a:spLocks/>
          </p:cNvSpPr>
          <p:nvPr/>
        </p:nvSpPr>
        <p:spPr>
          <a:xfrm>
            <a:off x="2428860"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10" name="Rectangle 2"/>
          <p:cNvSpPr>
            <a:spLocks noGrp="1" noChangeArrowheads="1"/>
          </p:cNvSpPr>
          <p:nvPr>
            <p:ph type="title"/>
          </p:nvPr>
        </p:nvSpPr>
        <p:spPr>
          <a:xfrm>
            <a:off x="457200" y="277813"/>
            <a:ext cx="8229600" cy="1139825"/>
          </a:xfrm>
        </p:spPr>
        <p:txBody>
          <a:bodyPr/>
          <a:lstStyle/>
          <a:p>
            <a:pPr algn="ctr">
              <a:buClr>
                <a:srgbClr val="00F6F0"/>
              </a:buClr>
            </a:pPr>
            <a:r>
              <a:rPr lang="el-GR" sz="4400" b="1" dirty="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a:solidFill>
                  <a:schemeClr val="bg2">
                    <a:lumMod val="50000"/>
                  </a:schemeClr>
                </a:solidFill>
                <a:latin typeface="+mn-lt"/>
              </a:rPr>
              <a:t>(4)</a:t>
            </a:r>
            <a:endParaRPr lang="en-US" sz="4600" b="1" dirty="0">
              <a:solidFill>
                <a:srgbClr val="FFFF00"/>
              </a:solidFill>
              <a:latin typeface="+mn-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403334"/>
            <a:ext cx="8923337" cy="5454666"/>
          </a:xfrm>
        </p:spPr>
        <p:txBody>
          <a:bodyPr rtlCol="0">
            <a:normAutofit/>
          </a:bodyPr>
          <a:lstStyle/>
          <a:p>
            <a:pPr algn="ctr" fontAlgn="auto">
              <a:spcAft>
                <a:spcPts val="0"/>
              </a:spcAft>
              <a:buNone/>
              <a:defRPr/>
            </a:pPr>
            <a:r>
              <a:rPr lang="el-GR" sz="3600" b="1" dirty="0">
                <a:latin typeface="Times New Roman" pitchFamily="18" charset="0"/>
              </a:rPr>
              <a:t>Συμπτώματα</a:t>
            </a:r>
          </a:p>
          <a:p>
            <a:pPr fontAlgn="auto">
              <a:spcAft>
                <a:spcPts val="0"/>
              </a:spcAft>
              <a:buFont typeface="Arial" pitchFamily="34" charset="0"/>
              <a:buChar char="•"/>
              <a:defRPr/>
            </a:pPr>
            <a:r>
              <a:rPr lang="el-GR" dirty="0">
                <a:latin typeface="Times New Roman" pitchFamily="18" charset="0"/>
              </a:rPr>
              <a:t>Απότομη εισβολή του κοιλιακού πόνου που συνοδεύεται από λιποθυμικό επεισόδιο, πτώση </a:t>
            </a:r>
            <a:r>
              <a:rPr lang="en-US" dirty="0">
                <a:latin typeface="Times New Roman" pitchFamily="18" charset="0"/>
              </a:rPr>
              <a:t>Ht</a:t>
            </a:r>
            <a:r>
              <a:rPr lang="el-GR" dirty="0">
                <a:latin typeface="Times New Roman" pitchFamily="18" charset="0"/>
              </a:rPr>
              <a:t> </a:t>
            </a:r>
          </a:p>
          <a:p>
            <a:pPr fontAlgn="auto">
              <a:spcAft>
                <a:spcPts val="0"/>
              </a:spcAft>
              <a:buNone/>
              <a:defRPr/>
            </a:pPr>
            <a:endParaRPr lang="el-GR" dirty="0">
              <a:latin typeface="Times New Roman" pitchFamily="18" charset="0"/>
            </a:endParaRPr>
          </a:p>
          <a:p>
            <a:pPr fontAlgn="auto">
              <a:spcAft>
                <a:spcPts val="0"/>
              </a:spcAft>
              <a:buFont typeface="Arial" pitchFamily="34" charset="0"/>
              <a:buChar char="•"/>
              <a:defRPr/>
            </a:pPr>
            <a:r>
              <a:rPr lang="el-GR" b="1" dirty="0">
                <a:latin typeface="Times New Roman" pitchFamily="18" charset="0"/>
              </a:rPr>
              <a:t>Ειδικά ευρήματα σε κάθε πάθηση</a:t>
            </a:r>
          </a:p>
          <a:p>
            <a:pPr lvl="1" fontAlgn="auto">
              <a:spcAft>
                <a:spcPts val="0"/>
              </a:spcAft>
              <a:buFontTx/>
              <a:buNone/>
              <a:defRPr/>
            </a:pPr>
            <a:r>
              <a:rPr lang="el-GR" dirty="0">
                <a:latin typeface="Times New Roman" pitchFamily="18" charset="0"/>
              </a:rPr>
              <a:t>  Ρήξη ανευρύσματος: στην αγγειογραφία, τον υπέρηχο την αξονική και τη μαγνητική σημεία ρήξης του ανευρύσματος </a:t>
            </a:r>
          </a:p>
          <a:p>
            <a:pPr lvl="1" fontAlgn="auto">
              <a:spcAft>
                <a:spcPts val="0"/>
              </a:spcAft>
              <a:buFontTx/>
              <a:buNone/>
              <a:defRPr/>
            </a:pPr>
            <a:endParaRPr lang="el-GR" dirty="0">
              <a:latin typeface="Times New Roman" pitchFamily="18" charset="0"/>
            </a:endParaRPr>
          </a:p>
          <a:p>
            <a:pPr lvl="1" fontAlgn="auto">
              <a:spcAft>
                <a:spcPts val="0"/>
              </a:spcAft>
              <a:buFontTx/>
              <a:buNone/>
              <a:defRPr/>
            </a:pPr>
            <a:r>
              <a:rPr lang="el-GR" dirty="0">
                <a:latin typeface="Times New Roman" pitchFamily="18" charset="0"/>
              </a:rPr>
              <a:t>  Εμβολή ή θρόμβωση άνω μεσεντέριων:  αποβολή αίματος από τον πρωκτό σκούρου χρώματος, σημεία επώδυνου ειλεού, δυσανάλογη μεταβολική οξέωση, αέρας εντός της πυλαίας  στην απλή ακτινογραφία κοιλίας</a:t>
            </a:r>
          </a:p>
        </p:txBody>
      </p:sp>
      <p:pic>
        <p:nvPicPr>
          <p:cNvPr id="6"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143125"/>
            <a:ext cx="8509000" cy="1571625"/>
          </a:xfrm>
        </p:spPr>
        <p:txBody>
          <a:bodyPr rtlCol="0">
            <a:normAutofit/>
          </a:bodyPr>
          <a:lstStyle/>
          <a:p>
            <a:pPr algn="ctr" fontAlgn="auto">
              <a:lnSpc>
                <a:spcPct val="80000"/>
              </a:lnSpc>
              <a:spcBef>
                <a:spcPct val="50000"/>
              </a:spcBef>
              <a:spcAft>
                <a:spcPts val="0"/>
              </a:spcAft>
              <a:defRPr/>
            </a:pPr>
            <a:r>
              <a:rPr lang="el-GR" sz="3600" b="1" dirty="0">
                <a:latin typeface="Times New Roman" pitchFamily="18" charset="0"/>
              </a:rPr>
              <a:t>Απόφραξη κοίλων σπλάγχνων της κοιλιάς</a:t>
            </a:r>
            <a:br>
              <a:rPr lang="el-GR" sz="3600" b="1" dirty="0">
                <a:latin typeface="Times New Roman" pitchFamily="18" charset="0"/>
              </a:rPr>
            </a:br>
            <a:r>
              <a:rPr lang="el-GR" sz="3600" dirty="0" err="1">
                <a:latin typeface="Times New Roman" pitchFamily="18" charset="0"/>
              </a:rPr>
              <a:t>Περιεσφιγμένες</a:t>
            </a:r>
            <a:r>
              <a:rPr lang="el-GR" sz="3600" dirty="0">
                <a:latin typeface="Times New Roman" pitchFamily="18" charset="0"/>
              </a:rPr>
              <a:t> κήλες - ειλεός </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lnSpcReduction="10000"/>
          </a:bodyPr>
          <a:lstStyle/>
          <a:p>
            <a:pPr algn="ctr" fontAlgn="auto">
              <a:lnSpc>
                <a:spcPct val="90000"/>
              </a:lnSpc>
              <a:spcAft>
                <a:spcPts val="0"/>
              </a:spcAft>
              <a:buNone/>
              <a:defRPr/>
            </a:pPr>
            <a:r>
              <a:rPr lang="el-GR" sz="2800" b="1" dirty="0">
                <a:latin typeface="Times New Roman" pitchFamily="18" charset="0"/>
              </a:rPr>
              <a:t>Ι) Απόφραξη κοίλων σπλάγχνων</a:t>
            </a:r>
          </a:p>
          <a:p>
            <a:pPr algn="ctr" fontAlgn="auto">
              <a:lnSpc>
                <a:spcPct val="90000"/>
              </a:lnSpc>
              <a:spcAft>
                <a:spcPts val="0"/>
              </a:spcAft>
              <a:buNone/>
              <a:defRPr/>
            </a:pPr>
            <a:endParaRPr lang="el-GR" dirty="0">
              <a:latin typeface="Times New Roman" pitchFamily="18" charset="0"/>
            </a:endParaRPr>
          </a:p>
          <a:p>
            <a:pPr fontAlgn="auto">
              <a:lnSpc>
                <a:spcPct val="90000"/>
              </a:lnSpc>
              <a:spcAft>
                <a:spcPts val="0"/>
              </a:spcAft>
              <a:buClr>
                <a:srgbClr val="FFFF00"/>
              </a:buClr>
              <a:buFont typeface="Arial" pitchFamily="34" charset="0"/>
              <a:buChar char="•"/>
              <a:defRPr/>
            </a:pPr>
            <a:r>
              <a:rPr lang="el-GR" b="1" dirty="0">
                <a:latin typeface="Times New Roman" pitchFamily="18" charset="0"/>
              </a:rPr>
              <a:t>Μηχανικός ή αποφρακτικός ειλεός από απόφραξη λεπτού ή παχέος εντέρου:</a:t>
            </a:r>
          </a:p>
          <a:p>
            <a:pPr lvl="1">
              <a:lnSpc>
                <a:spcPct val="90000"/>
              </a:lnSpc>
              <a:buClr>
                <a:srgbClr val="00FF00"/>
              </a:buClr>
              <a:buFont typeface="Arial" pitchFamily="34" charset="0"/>
              <a:buChar char="–"/>
              <a:defRPr/>
            </a:pPr>
            <a:r>
              <a:rPr lang="el-GR" sz="2600" dirty="0">
                <a:latin typeface="Times New Roman" pitchFamily="18" charset="0"/>
              </a:rPr>
              <a:t>Συμφύσεις</a:t>
            </a:r>
          </a:p>
          <a:p>
            <a:pPr lvl="1">
              <a:lnSpc>
                <a:spcPct val="90000"/>
              </a:lnSpc>
              <a:buClr>
                <a:srgbClr val="00FF00"/>
              </a:buClr>
              <a:buFont typeface="Arial" pitchFamily="34" charset="0"/>
              <a:buChar char="–"/>
              <a:defRPr/>
            </a:pPr>
            <a:r>
              <a:rPr lang="el-GR" sz="2600" dirty="0" err="1">
                <a:latin typeface="Times New Roman" pitchFamily="18" charset="0"/>
              </a:rPr>
              <a:t>Περιεσφιγμένες</a:t>
            </a:r>
            <a:r>
              <a:rPr lang="el-GR" sz="2600" dirty="0">
                <a:latin typeface="Times New Roman" pitchFamily="18" charset="0"/>
              </a:rPr>
              <a:t> </a:t>
            </a:r>
            <a:r>
              <a:rPr lang="el-GR" sz="2600" dirty="0" err="1">
                <a:latin typeface="Times New Roman" pitchFamily="18" charset="0"/>
              </a:rPr>
              <a:t>κήλες</a:t>
            </a:r>
            <a:r>
              <a:rPr lang="el-GR" sz="2600" dirty="0">
                <a:latin typeface="Times New Roman" pitchFamily="18" charset="0"/>
              </a:rPr>
              <a:t> κτλ</a:t>
            </a:r>
          </a:p>
          <a:p>
            <a:pPr lvl="1">
              <a:lnSpc>
                <a:spcPct val="90000"/>
              </a:lnSpc>
              <a:buClr>
                <a:srgbClr val="00FF00"/>
              </a:buClr>
              <a:buFont typeface="Arial" pitchFamily="34" charset="0"/>
              <a:buChar char="–"/>
              <a:defRPr/>
            </a:pPr>
            <a:r>
              <a:rPr lang="el-GR" sz="2600" dirty="0">
                <a:latin typeface="Times New Roman" pitchFamily="18" charset="0"/>
              </a:rPr>
              <a:t>Όγκοι</a:t>
            </a:r>
          </a:p>
          <a:p>
            <a:pPr lvl="1" fontAlgn="auto">
              <a:lnSpc>
                <a:spcPct val="90000"/>
              </a:lnSpc>
              <a:spcAft>
                <a:spcPts val="0"/>
              </a:spcAft>
              <a:buClr>
                <a:srgbClr val="00FF00"/>
              </a:buClr>
              <a:buFont typeface="Arial" pitchFamily="34" charset="0"/>
              <a:buChar char="–"/>
              <a:defRPr/>
            </a:pPr>
            <a:r>
              <a:rPr lang="el-GR" sz="2600" dirty="0" err="1">
                <a:latin typeface="Times New Roman" pitchFamily="18" charset="0"/>
              </a:rPr>
              <a:t>Εγκολεασμός</a:t>
            </a:r>
            <a:r>
              <a:rPr lang="el-GR" sz="2600" dirty="0">
                <a:latin typeface="Times New Roman" pitchFamily="18" charset="0"/>
              </a:rPr>
              <a:t> </a:t>
            </a:r>
          </a:p>
          <a:p>
            <a:pPr fontAlgn="auto">
              <a:lnSpc>
                <a:spcPct val="90000"/>
              </a:lnSpc>
              <a:spcAft>
                <a:spcPts val="0"/>
              </a:spcAft>
              <a:buClr>
                <a:srgbClr val="FFFF00"/>
              </a:buClr>
              <a:buFont typeface="Arial" pitchFamily="34" charset="0"/>
              <a:buChar char="•"/>
              <a:defRPr/>
            </a:pPr>
            <a:r>
              <a:rPr lang="el-GR" b="1" dirty="0">
                <a:latin typeface="Times New Roman" pitchFamily="18" charset="0"/>
              </a:rPr>
              <a:t>Παραλυτικός ειλεός:</a:t>
            </a:r>
          </a:p>
          <a:p>
            <a:pPr lvl="1" fontAlgn="auto">
              <a:lnSpc>
                <a:spcPct val="90000"/>
              </a:lnSpc>
              <a:spcAft>
                <a:spcPts val="0"/>
              </a:spcAft>
              <a:buClr>
                <a:srgbClr val="00FF00"/>
              </a:buClr>
              <a:buFont typeface="Arial" pitchFamily="34" charset="0"/>
              <a:buChar char="–"/>
              <a:defRPr/>
            </a:pPr>
            <a:r>
              <a:rPr lang="el-GR" sz="2600" dirty="0">
                <a:latin typeface="Times New Roman" pitchFamily="18" charset="0"/>
              </a:rPr>
              <a:t>Περιτονίτιδες</a:t>
            </a:r>
          </a:p>
          <a:p>
            <a:pPr lvl="1" fontAlgn="auto">
              <a:lnSpc>
                <a:spcPct val="90000"/>
              </a:lnSpc>
              <a:spcAft>
                <a:spcPts val="0"/>
              </a:spcAft>
              <a:buClr>
                <a:srgbClr val="00FF00"/>
              </a:buClr>
              <a:buFont typeface="Arial" pitchFamily="34" charset="0"/>
              <a:buChar char="–"/>
              <a:defRPr/>
            </a:pPr>
            <a:r>
              <a:rPr lang="el-GR" sz="2600" dirty="0">
                <a:latin typeface="Times New Roman" pitchFamily="18" charset="0"/>
              </a:rPr>
              <a:t>Κολικούς ουρητήρων, χοληφόρων</a:t>
            </a:r>
          </a:p>
          <a:p>
            <a:pPr lvl="1" fontAlgn="auto">
              <a:lnSpc>
                <a:spcPct val="90000"/>
              </a:lnSpc>
              <a:spcAft>
                <a:spcPts val="0"/>
              </a:spcAft>
              <a:buClr>
                <a:srgbClr val="00FF00"/>
              </a:buClr>
              <a:buFont typeface="Arial" pitchFamily="34" charset="0"/>
              <a:buChar char="–"/>
              <a:defRPr/>
            </a:pPr>
            <a:r>
              <a:rPr lang="el-GR" sz="2600" dirty="0">
                <a:latin typeface="Times New Roman" pitchFamily="18" charset="0"/>
              </a:rPr>
              <a:t>Κακώσεις νωτιαίου μυελού και σπονδυλικής στήλης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403334"/>
            <a:ext cx="8923337" cy="5454666"/>
          </a:xfrm>
        </p:spPr>
        <p:txBody>
          <a:bodyPr rtlCol="0">
            <a:normAutofit/>
          </a:bodyPr>
          <a:lstStyle/>
          <a:p>
            <a:pPr algn="ctr" fontAlgn="auto">
              <a:spcAft>
                <a:spcPts val="0"/>
              </a:spcAft>
              <a:buNone/>
              <a:defRPr/>
            </a:pPr>
            <a:r>
              <a:rPr lang="el-GR" sz="3600" b="1" dirty="0">
                <a:latin typeface="Times New Roman" pitchFamily="18" charset="0"/>
              </a:rPr>
              <a:t>Συμπτώματα</a:t>
            </a:r>
          </a:p>
          <a:p>
            <a:pPr fontAlgn="auto">
              <a:lnSpc>
                <a:spcPct val="130000"/>
              </a:lnSpc>
              <a:spcAft>
                <a:spcPts val="0"/>
              </a:spcAft>
              <a:buFont typeface="Arial" pitchFamily="34" charset="0"/>
              <a:buChar char="•"/>
              <a:defRPr/>
            </a:pPr>
            <a:r>
              <a:rPr lang="el-GR" dirty="0">
                <a:latin typeface="Times New Roman" pitchFamily="18" charset="0"/>
              </a:rPr>
              <a:t>Μετεωρισμός, τυμπανικότητα, αναστολή αποβολής αερίων και κοπράνων, κολικός του εντέρου</a:t>
            </a:r>
          </a:p>
          <a:p>
            <a:pPr fontAlgn="auto">
              <a:lnSpc>
                <a:spcPct val="130000"/>
              </a:lnSpc>
              <a:spcAft>
                <a:spcPts val="0"/>
              </a:spcAft>
              <a:buFont typeface="Arial" pitchFamily="34" charset="0"/>
              <a:buChar char="•"/>
              <a:defRPr/>
            </a:pPr>
            <a:r>
              <a:rPr lang="el-GR" dirty="0">
                <a:latin typeface="Times New Roman" pitchFamily="18" charset="0"/>
              </a:rPr>
              <a:t>Εμετοί που δεν ανακουφίζουν τον άρρωστο, στην αρχή είναι χολώδεις, στη συνέχεια με εντερικό περιεχόμενο και τέλος κοπρανώδεις. </a:t>
            </a:r>
          </a:p>
          <a:p>
            <a:pPr fontAlgn="auto">
              <a:lnSpc>
                <a:spcPct val="130000"/>
              </a:lnSpc>
              <a:spcAft>
                <a:spcPts val="0"/>
              </a:spcAft>
              <a:buFont typeface="Arial" pitchFamily="34" charset="0"/>
              <a:buChar char="•"/>
              <a:defRPr/>
            </a:pPr>
            <a:r>
              <a:rPr lang="el-GR" dirty="0">
                <a:latin typeface="Times New Roman" pitchFamily="18" charset="0"/>
              </a:rPr>
              <a:t>Εντερικοί ήχοι απόφραξης με μεταλλική απήχηση ή απουσία εντερικών ήχων</a:t>
            </a:r>
          </a:p>
        </p:txBody>
      </p:sp>
      <p:pic>
        <p:nvPicPr>
          <p:cNvPr id="6"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0" y="1643050"/>
            <a:ext cx="9144000" cy="4357718"/>
          </a:xfrm>
        </p:spPr>
        <p:txBody>
          <a:bodyPr>
            <a:normAutofit/>
          </a:bodyPr>
          <a:lstStyle/>
          <a:p>
            <a:pPr algn="ctr">
              <a:buNone/>
            </a:pPr>
            <a:r>
              <a:rPr lang="el-GR" b="1" dirty="0"/>
              <a:t>Λιθίαση ουρητήρων</a:t>
            </a:r>
            <a:endParaRPr lang="el-GR" sz="2600" dirty="0"/>
          </a:p>
          <a:p>
            <a:r>
              <a:rPr lang="el-GR" sz="2600" b="1" dirty="0"/>
              <a:t>Ιστορικό</a:t>
            </a:r>
            <a:r>
              <a:rPr lang="en-US" sz="2600" b="1" dirty="0"/>
              <a:t>:</a:t>
            </a:r>
            <a:r>
              <a:rPr lang="el-GR" sz="2600" b="1" dirty="0"/>
              <a:t> </a:t>
            </a:r>
            <a:r>
              <a:rPr lang="el-GR" sz="2600" dirty="0"/>
              <a:t>κολικοειδής</a:t>
            </a:r>
            <a:r>
              <a:rPr lang="en-US" sz="2600" dirty="0"/>
              <a:t>  </a:t>
            </a:r>
            <a:r>
              <a:rPr lang="el-GR" sz="2600" dirty="0"/>
              <a:t>πόνος στην σύστοιχη πλευρά με αντανάκλαση προς την σύστοιχη βουβωνική χώρα, αιματουρία, προηγούμενο ιστορικό</a:t>
            </a:r>
            <a:endParaRPr lang="en-US" sz="2600" dirty="0"/>
          </a:p>
          <a:p>
            <a:r>
              <a:rPr lang="el-GR" sz="2600" b="1" dirty="0"/>
              <a:t>Εξέταση</a:t>
            </a:r>
            <a:r>
              <a:rPr lang="en-US" sz="2600" b="1" dirty="0"/>
              <a:t>:  </a:t>
            </a:r>
            <a:r>
              <a:rPr lang="el-GR" sz="2600" dirty="0"/>
              <a:t>ανησυχία, απουσία ευαισθησίας στην κοιλιά</a:t>
            </a:r>
            <a:r>
              <a:rPr lang="en-US" sz="2600" dirty="0"/>
              <a:t>,</a:t>
            </a:r>
            <a:r>
              <a:rPr lang="el-GR" sz="2600" dirty="0"/>
              <a:t> ευαισθησία στην σύστοιχη πλευρά</a:t>
            </a:r>
            <a:endParaRPr lang="en-US" sz="2600" dirty="0"/>
          </a:p>
          <a:p>
            <a:r>
              <a:rPr lang="el-GR" sz="2600" b="1" dirty="0"/>
              <a:t>Γενική ούρων</a:t>
            </a:r>
            <a:r>
              <a:rPr lang="en-US" sz="2600" b="1" dirty="0"/>
              <a:t>:  </a:t>
            </a:r>
            <a:r>
              <a:rPr lang="el-GR" sz="2600" dirty="0"/>
              <a:t>παρουσία ερυθρών</a:t>
            </a:r>
            <a:r>
              <a:rPr lang="en-US" sz="2600" dirty="0"/>
              <a:t>, </a:t>
            </a:r>
            <a:r>
              <a:rPr lang="el-GR" sz="2600" dirty="0"/>
              <a:t>κρύσταλλοι</a:t>
            </a:r>
            <a:endParaRPr lang="en-US" sz="2600" dirty="0"/>
          </a:p>
          <a:p>
            <a:r>
              <a:rPr lang="en-US" sz="2600" dirty="0"/>
              <a:t>CT </a:t>
            </a:r>
            <a:r>
              <a:rPr lang="el-GR" sz="2600" dirty="0"/>
              <a:t>και</a:t>
            </a:r>
            <a:r>
              <a:rPr lang="en-US" sz="2600" dirty="0"/>
              <a:t> US </a:t>
            </a:r>
            <a:r>
              <a:rPr lang="el-GR" sz="2600" dirty="0"/>
              <a:t>χρήσιμα</a:t>
            </a:r>
            <a:endParaRPr lang="en-US" sz="2600"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323850" y="1557338"/>
            <a:ext cx="8569325" cy="5005387"/>
          </a:xfrm>
          <a:prstGeom prst="rect">
            <a:avLst/>
          </a:prstGeom>
          <a:noFill/>
          <a:ln w="9525">
            <a:noFill/>
            <a:miter lim="800000"/>
            <a:headEnd/>
            <a:tailEnd/>
          </a:ln>
          <a:effectLst/>
        </p:spPr>
        <p:txBody>
          <a:bodyPr/>
          <a:lstStyle/>
          <a:p>
            <a:pPr marL="342900" indent="-342900" algn="ctr">
              <a:lnSpc>
                <a:spcPct val="90000"/>
              </a:lnSpc>
              <a:spcBef>
                <a:spcPct val="20000"/>
              </a:spcBef>
            </a:pPr>
            <a:r>
              <a:rPr lang="el-GR" sz="2800" b="1" dirty="0"/>
              <a:t>Εντερική Απόφραξη</a:t>
            </a:r>
            <a:endParaRPr lang="en-US" sz="2800" b="1" dirty="0"/>
          </a:p>
          <a:p>
            <a:pPr marL="342900" indent="-342900">
              <a:lnSpc>
                <a:spcPct val="90000"/>
              </a:lnSpc>
              <a:spcBef>
                <a:spcPct val="20000"/>
              </a:spcBef>
              <a:buFontTx/>
              <a:buChar char="•"/>
            </a:pPr>
            <a:endParaRPr lang="el-GR" sz="2400" b="0" dirty="0">
              <a:solidFill>
                <a:schemeClr val="tx2">
                  <a:lumMod val="50000"/>
                </a:schemeClr>
              </a:solidFill>
            </a:endParaRPr>
          </a:p>
          <a:p>
            <a:pPr marL="342900" indent="-342900">
              <a:lnSpc>
                <a:spcPct val="90000"/>
              </a:lnSpc>
              <a:spcBef>
                <a:spcPct val="20000"/>
              </a:spcBef>
              <a:buFontTx/>
              <a:buChar char="•"/>
            </a:pPr>
            <a:r>
              <a:rPr lang="el-GR" sz="2600" b="0" dirty="0">
                <a:solidFill>
                  <a:schemeClr val="tx2">
                    <a:lumMod val="50000"/>
                  </a:schemeClr>
                </a:solidFill>
              </a:rPr>
              <a:t>Ιστορικό προηγούμενων εγχειρήσεων</a:t>
            </a:r>
          </a:p>
          <a:p>
            <a:pPr marL="342900" indent="-342900">
              <a:lnSpc>
                <a:spcPct val="90000"/>
              </a:lnSpc>
              <a:spcBef>
                <a:spcPct val="20000"/>
              </a:spcBef>
              <a:buFontTx/>
              <a:buChar char="•"/>
            </a:pPr>
            <a:r>
              <a:rPr lang="el-GR" sz="2600" b="0" dirty="0">
                <a:solidFill>
                  <a:schemeClr val="tx2">
                    <a:lumMod val="50000"/>
                  </a:schemeClr>
                </a:solidFill>
              </a:rPr>
              <a:t>Αναζήτηση κηλών</a:t>
            </a:r>
          </a:p>
          <a:p>
            <a:pPr marL="342900" indent="-342900">
              <a:lnSpc>
                <a:spcPct val="90000"/>
              </a:lnSpc>
              <a:spcBef>
                <a:spcPct val="20000"/>
              </a:spcBef>
              <a:buFontTx/>
              <a:buChar char="•"/>
            </a:pPr>
            <a:r>
              <a:rPr lang="el-GR" sz="2600" b="0" dirty="0">
                <a:solidFill>
                  <a:schemeClr val="tx2">
                    <a:lumMod val="50000"/>
                  </a:schemeClr>
                </a:solidFill>
              </a:rPr>
              <a:t>Τριάδα διαγνωστικών συμπτωμάτων</a:t>
            </a:r>
            <a:endParaRPr lang="en-US" sz="2600" b="0" dirty="0">
              <a:solidFill>
                <a:schemeClr val="tx2">
                  <a:lumMod val="50000"/>
                </a:schemeClr>
              </a:solidFill>
            </a:endParaRPr>
          </a:p>
          <a:p>
            <a:pPr marL="742950" lvl="1" indent="-285750">
              <a:lnSpc>
                <a:spcPct val="90000"/>
              </a:lnSpc>
              <a:spcBef>
                <a:spcPct val="20000"/>
              </a:spcBef>
              <a:buFontTx/>
              <a:buChar char="–"/>
            </a:pPr>
            <a:r>
              <a:rPr lang="el-GR" sz="2600" b="0" dirty="0">
                <a:solidFill>
                  <a:schemeClr val="tx2">
                    <a:lumMod val="50000"/>
                  </a:schemeClr>
                </a:solidFill>
              </a:rPr>
              <a:t>Κολικοειδής κοιλιακός πόνος</a:t>
            </a:r>
            <a:endParaRPr lang="en-US" sz="2600" b="0" dirty="0">
              <a:solidFill>
                <a:schemeClr val="tx2">
                  <a:lumMod val="50000"/>
                </a:schemeClr>
              </a:solidFill>
            </a:endParaRPr>
          </a:p>
          <a:p>
            <a:pPr marL="742950" lvl="1" indent="-285750">
              <a:lnSpc>
                <a:spcPct val="90000"/>
              </a:lnSpc>
              <a:spcBef>
                <a:spcPct val="20000"/>
              </a:spcBef>
              <a:buFontTx/>
              <a:buChar char="–"/>
            </a:pPr>
            <a:r>
              <a:rPr lang="el-GR" sz="2600" b="0" dirty="0">
                <a:solidFill>
                  <a:schemeClr val="tx2">
                    <a:lumMod val="50000"/>
                  </a:schemeClr>
                </a:solidFill>
              </a:rPr>
              <a:t>Έμετος</a:t>
            </a:r>
          </a:p>
          <a:p>
            <a:pPr marL="742950" lvl="1" indent="-285750">
              <a:lnSpc>
                <a:spcPct val="90000"/>
              </a:lnSpc>
              <a:spcBef>
                <a:spcPct val="20000"/>
              </a:spcBef>
              <a:buFontTx/>
              <a:buChar char="–"/>
            </a:pPr>
            <a:r>
              <a:rPr lang="el-GR" sz="2600" b="0" dirty="0">
                <a:solidFill>
                  <a:schemeClr val="tx2">
                    <a:lumMod val="50000"/>
                  </a:schemeClr>
                </a:solidFill>
              </a:rPr>
              <a:t>Επίσχεση αερίων και κοπράνων</a:t>
            </a:r>
          </a:p>
          <a:p>
            <a:pPr marL="742950" lvl="1" indent="-285750">
              <a:lnSpc>
                <a:spcPct val="90000"/>
              </a:lnSpc>
              <a:spcBef>
                <a:spcPct val="20000"/>
              </a:spcBef>
            </a:pPr>
            <a:endParaRPr lang="en-US" sz="3200" b="0"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714348" y="1714488"/>
            <a:ext cx="7772400" cy="4191000"/>
          </a:xfrm>
        </p:spPr>
        <p:txBody>
          <a:bodyPr>
            <a:normAutofit/>
          </a:bodyPr>
          <a:lstStyle/>
          <a:p>
            <a:pPr algn="ctr">
              <a:buNone/>
            </a:pPr>
            <a:r>
              <a:rPr lang="el-GR" sz="2800" b="1" dirty="0"/>
              <a:t>Εντερική Απόφραξη</a:t>
            </a:r>
          </a:p>
          <a:p>
            <a:pPr algn="ctr">
              <a:buNone/>
            </a:pPr>
            <a:r>
              <a:rPr lang="el-GR" sz="2800" b="1" dirty="0"/>
              <a:t>Κλινική εξέταση:</a:t>
            </a:r>
            <a:endParaRPr lang="el-GR" sz="2800" dirty="0"/>
          </a:p>
          <a:p>
            <a:pPr>
              <a:buFont typeface="Marlett" pitchFamily="2" charset="2"/>
              <a:buChar char="i"/>
            </a:pPr>
            <a:r>
              <a:rPr lang="el-GR" sz="2800" dirty="0"/>
              <a:t>Μετεωρισμός</a:t>
            </a:r>
          </a:p>
          <a:p>
            <a:pPr>
              <a:buFont typeface="Marlett" pitchFamily="2" charset="2"/>
              <a:buChar char="i"/>
            </a:pPr>
            <a:r>
              <a:rPr lang="el-GR" sz="2800" dirty="0"/>
              <a:t>Ευαισθησία στην ψηλαφηση</a:t>
            </a:r>
          </a:p>
          <a:p>
            <a:pPr>
              <a:buFont typeface="Marlett" pitchFamily="2" charset="2"/>
              <a:buChar char="i"/>
            </a:pPr>
            <a:r>
              <a:rPr lang="el-GR" sz="2800" dirty="0"/>
              <a:t>Βορβορυγμοί</a:t>
            </a:r>
            <a:endParaRPr lang="en-US" sz="2800" dirty="0"/>
          </a:p>
          <a:p>
            <a:pPr>
              <a:buFont typeface="Marlett" pitchFamily="2" charset="2"/>
              <a:buChar char="i"/>
            </a:pPr>
            <a:r>
              <a:rPr lang="el-GR" sz="2800" dirty="0"/>
              <a:t>Υδραερικά επίπεδα σε απλή ακτινογραφία κοιλίας</a:t>
            </a:r>
            <a:endParaRPr lang="en-US" sz="2800" dirty="0"/>
          </a:p>
          <a:p>
            <a:pPr lvl="1"/>
            <a:endParaRPr lang="en-US" sz="3600"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a:latin typeface="Times New Roman" pitchFamily="18" charset="0"/>
              </a:rPr>
              <a:t>ΙΙ) Περισφιγμένες κήλες</a:t>
            </a:r>
          </a:p>
          <a:p>
            <a:pPr algn="ctr" fontAlgn="auto">
              <a:lnSpc>
                <a:spcPct val="90000"/>
              </a:lnSpc>
              <a:spcAft>
                <a:spcPts val="0"/>
              </a:spcAft>
              <a:buNone/>
              <a:defRPr/>
            </a:pPr>
            <a:endParaRPr lang="el-GR" dirty="0">
              <a:latin typeface="Times New Roman" pitchFamily="18" charset="0"/>
            </a:endParaRPr>
          </a:p>
          <a:p>
            <a:pPr fontAlgn="auto">
              <a:spcAft>
                <a:spcPts val="0"/>
              </a:spcAft>
              <a:buClr>
                <a:srgbClr val="FFFF00"/>
              </a:buClr>
              <a:buFont typeface="Arial" pitchFamily="34" charset="0"/>
              <a:buChar char="•"/>
              <a:defRPr/>
            </a:pPr>
            <a:r>
              <a:rPr lang="el-GR" sz="2800" dirty="0">
                <a:latin typeface="Times New Roman" pitchFamily="18" charset="0"/>
              </a:rPr>
              <a:t>Διόγκωση στη περιοχή της κήλης: </a:t>
            </a:r>
          </a:p>
          <a:p>
            <a:pPr lvl="3" fontAlgn="auto">
              <a:spcAft>
                <a:spcPts val="0"/>
              </a:spcAft>
              <a:buClr>
                <a:srgbClr val="00FF00"/>
              </a:buClr>
              <a:buFont typeface="Arial" pitchFamily="34" charset="0"/>
              <a:buChar char="–"/>
              <a:defRPr/>
            </a:pPr>
            <a:r>
              <a:rPr lang="el-GR" sz="2800" dirty="0">
                <a:latin typeface="Times New Roman" pitchFamily="18" charset="0"/>
              </a:rPr>
              <a:t> Σκληρή</a:t>
            </a:r>
          </a:p>
          <a:p>
            <a:pPr lvl="3" fontAlgn="auto">
              <a:spcAft>
                <a:spcPts val="0"/>
              </a:spcAft>
              <a:buClr>
                <a:srgbClr val="00FF00"/>
              </a:buClr>
              <a:buFont typeface="Arial" pitchFamily="34" charset="0"/>
              <a:buChar char="–"/>
              <a:defRPr/>
            </a:pPr>
            <a:r>
              <a:rPr lang="el-GR" sz="2800" dirty="0">
                <a:latin typeface="Times New Roman" pitchFamily="18" charset="0"/>
              </a:rPr>
              <a:t> Επώδυνος</a:t>
            </a:r>
          </a:p>
          <a:p>
            <a:pPr lvl="3" fontAlgn="auto">
              <a:spcAft>
                <a:spcPts val="0"/>
              </a:spcAft>
              <a:buClr>
                <a:srgbClr val="00FF00"/>
              </a:buClr>
              <a:buFont typeface="Arial" pitchFamily="34" charset="0"/>
              <a:buChar char="–"/>
              <a:defRPr/>
            </a:pPr>
            <a:r>
              <a:rPr lang="el-GR" sz="2800" dirty="0">
                <a:latin typeface="Times New Roman" pitchFamily="18" charset="0"/>
              </a:rPr>
              <a:t> Μη ανατασσόμενη </a:t>
            </a:r>
          </a:p>
          <a:p>
            <a:pPr lvl="3" fontAlgn="auto">
              <a:spcAft>
                <a:spcPts val="0"/>
              </a:spcAft>
              <a:buClr>
                <a:srgbClr val="00FF00"/>
              </a:buClr>
              <a:buFont typeface="Arial" pitchFamily="34" charset="0"/>
              <a:buChar char="–"/>
              <a:defRPr/>
            </a:pPr>
            <a:r>
              <a:rPr lang="el-GR" sz="2800" dirty="0">
                <a:latin typeface="Times New Roman" pitchFamily="18" charset="0"/>
              </a:rPr>
              <a:t>  Δεν αυξάνεται με το βήχα</a:t>
            </a:r>
          </a:p>
          <a:p>
            <a:pPr lvl="3" fontAlgn="auto">
              <a:lnSpc>
                <a:spcPct val="40000"/>
              </a:lnSpc>
              <a:spcAft>
                <a:spcPts val="0"/>
              </a:spcAft>
              <a:buClr>
                <a:srgbClr val="00FF00"/>
              </a:buClr>
              <a:buFontTx/>
              <a:buNone/>
              <a:defRPr/>
            </a:pPr>
            <a:endParaRPr lang="el-GR" sz="2800" dirty="0">
              <a:latin typeface="Times New Roman" pitchFamily="18" charset="0"/>
            </a:endParaRPr>
          </a:p>
          <a:p>
            <a:pPr fontAlgn="auto">
              <a:spcAft>
                <a:spcPts val="0"/>
              </a:spcAft>
              <a:buClr>
                <a:srgbClr val="FFFF00"/>
              </a:buClr>
              <a:buFont typeface="Arial" pitchFamily="34" charset="0"/>
              <a:buChar char="•"/>
              <a:defRPr/>
            </a:pPr>
            <a:r>
              <a:rPr lang="el-GR" sz="2800" dirty="0">
                <a:latin typeface="Times New Roman" pitchFamily="18" charset="0"/>
              </a:rPr>
              <a:t> Συμπτώματα αποφρακτικού ειλεού </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143125"/>
            <a:ext cx="8509000" cy="1571625"/>
          </a:xfrm>
        </p:spPr>
        <p:txBody>
          <a:bodyPr rtlCol="0">
            <a:normAutofit/>
          </a:bodyPr>
          <a:lstStyle/>
          <a:p>
            <a:pPr algn="ctr" fontAlgn="auto">
              <a:lnSpc>
                <a:spcPct val="80000"/>
              </a:lnSpc>
              <a:spcBef>
                <a:spcPct val="50000"/>
              </a:spcBef>
              <a:spcAft>
                <a:spcPts val="0"/>
              </a:spcAft>
              <a:defRPr/>
            </a:pPr>
            <a:r>
              <a:rPr lang="el-GR" sz="3600" b="1" dirty="0">
                <a:latin typeface="Times New Roman" pitchFamily="18" charset="0"/>
              </a:rPr>
              <a:t>Κοιλιακές φλεγμονές </a:t>
            </a:r>
            <a:br>
              <a:rPr lang="el-GR" sz="3600" b="1" dirty="0">
                <a:latin typeface="Times New Roman" pitchFamily="18" charset="0"/>
              </a:rPr>
            </a:br>
            <a:r>
              <a:rPr lang="el-GR" sz="3600" dirty="0">
                <a:latin typeface="Times New Roman" pitchFamily="18" charset="0"/>
              </a:rPr>
              <a:t>Διατρήσεις κοίλων σπλάγχνων – περιτονίτιδες  </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a:latin typeface="Times New Roman" pitchFamily="18" charset="0"/>
              </a:rPr>
              <a:t>Ι) Κοιλιακές φλεγμονές</a:t>
            </a:r>
          </a:p>
          <a:p>
            <a:pPr algn="ctr" fontAlgn="auto">
              <a:lnSpc>
                <a:spcPct val="90000"/>
              </a:lnSpc>
              <a:spcAft>
                <a:spcPts val="0"/>
              </a:spcAft>
              <a:buNone/>
              <a:defRPr/>
            </a:pPr>
            <a:endParaRPr lang="el-GR" dirty="0">
              <a:latin typeface="Times New Roman" pitchFamily="18" charset="0"/>
            </a:endParaRPr>
          </a:p>
          <a:p>
            <a:pPr fontAlgn="auto">
              <a:lnSpc>
                <a:spcPct val="120000"/>
              </a:lnSpc>
              <a:spcAft>
                <a:spcPts val="0"/>
              </a:spcAft>
              <a:buFont typeface="Arial" pitchFamily="34" charset="0"/>
              <a:buChar char="•"/>
              <a:defRPr/>
            </a:pPr>
            <a:r>
              <a:rPr lang="el-GR" sz="2400" dirty="0">
                <a:latin typeface="Times New Roman" pitchFamily="18" charset="0"/>
              </a:rPr>
              <a:t>Οξεία σκωληκοειδίτιδα</a:t>
            </a:r>
          </a:p>
          <a:p>
            <a:pPr fontAlgn="auto">
              <a:lnSpc>
                <a:spcPct val="120000"/>
              </a:lnSpc>
              <a:spcAft>
                <a:spcPts val="0"/>
              </a:spcAft>
              <a:buFont typeface="Arial" pitchFamily="34" charset="0"/>
              <a:buChar char="•"/>
              <a:defRPr/>
            </a:pPr>
            <a:r>
              <a:rPr lang="el-GR" sz="2400" dirty="0">
                <a:latin typeface="Times New Roman" pitchFamily="18" charset="0"/>
              </a:rPr>
              <a:t>Εκκολπωματίτιδα</a:t>
            </a:r>
          </a:p>
          <a:p>
            <a:pPr fontAlgn="auto">
              <a:lnSpc>
                <a:spcPct val="120000"/>
              </a:lnSpc>
              <a:spcAft>
                <a:spcPts val="0"/>
              </a:spcAft>
              <a:buFont typeface="Arial" pitchFamily="34" charset="0"/>
              <a:buChar char="•"/>
              <a:defRPr/>
            </a:pPr>
            <a:r>
              <a:rPr lang="el-GR" sz="2400" dirty="0">
                <a:latin typeface="Times New Roman" pitchFamily="18" charset="0"/>
              </a:rPr>
              <a:t>Φλεγμονή μεκελείου απόφυσης</a:t>
            </a:r>
          </a:p>
          <a:p>
            <a:pPr fontAlgn="auto">
              <a:lnSpc>
                <a:spcPct val="120000"/>
              </a:lnSpc>
              <a:spcAft>
                <a:spcPts val="0"/>
              </a:spcAft>
              <a:buFont typeface="Arial" pitchFamily="34" charset="0"/>
              <a:buChar char="•"/>
              <a:defRPr/>
            </a:pPr>
            <a:r>
              <a:rPr lang="el-GR" sz="2400" dirty="0">
                <a:latin typeface="Times New Roman" pitchFamily="18" charset="0"/>
              </a:rPr>
              <a:t>Περιτονίτιδα από ρήξη κοίλου σπλάχνου</a:t>
            </a:r>
          </a:p>
          <a:p>
            <a:pPr fontAlgn="auto">
              <a:lnSpc>
                <a:spcPct val="120000"/>
              </a:lnSpc>
              <a:spcAft>
                <a:spcPts val="0"/>
              </a:spcAft>
              <a:buFont typeface="Arial" pitchFamily="34" charset="0"/>
              <a:buChar char="•"/>
              <a:defRPr/>
            </a:pPr>
            <a:r>
              <a:rPr lang="el-GR" sz="2400" dirty="0">
                <a:latin typeface="Times New Roman" pitchFamily="18" charset="0"/>
              </a:rPr>
              <a:t>Κοιλιακά αποστήματα</a:t>
            </a:r>
          </a:p>
          <a:p>
            <a:pPr fontAlgn="auto">
              <a:lnSpc>
                <a:spcPct val="120000"/>
              </a:lnSpc>
              <a:spcAft>
                <a:spcPts val="0"/>
              </a:spcAft>
              <a:buFont typeface="Arial" pitchFamily="34" charset="0"/>
              <a:buChar char="•"/>
              <a:defRPr/>
            </a:pPr>
            <a:r>
              <a:rPr lang="el-GR" sz="2400" dirty="0">
                <a:latin typeface="Times New Roman" pitchFamily="18" charset="0"/>
              </a:rPr>
              <a:t>Παγκρεατίτιδα</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57158" y="1643050"/>
            <a:ext cx="8786842" cy="5594350"/>
          </a:xfrm>
        </p:spPr>
        <p:txBody>
          <a:bodyPr rtlCol="0">
            <a:normAutofit/>
          </a:bodyPr>
          <a:lstStyle/>
          <a:p>
            <a:pPr algn="just" fontAlgn="auto">
              <a:spcAft>
                <a:spcPts val="0"/>
              </a:spcAft>
              <a:buFont typeface="Wingdings" pitchFamily="2" charset="2"/>
              <a:buNone/>
              <a:defRPr/>
            </a:pPr>
            <a:r>
              <a:rPr lang="el-GR" sz="3200" b="1" dirty="0">
                <a:latin typeface="Times New Roman" pitchFamily="18" charset="0"/>
              </a:rPr>
              <a:t>Δυστυχώς μερικές φορές τα κλινικά  συμπτώματα δεν είναι τυπικά και η  διάγνωση καθυστερεί, ή στη καλύτερη  περίπτωση προχωρούμε σε ερευνητική  λαπαροτομία.</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a:spLocks noGrp="1" noChangeArrowheads="1"/>
          </p:cNvSpPr>
          <p:nvPr>
            <p:ph type="title"/>
          </p:nvPr>
        </p:nvSpPr>
        <p:spPr>
          <a:xfrm>
            <a:off x="500034" y="0"/>
            <a:ext cx="8229600" cy="1139825"/>
          </a:xfrm>
        </p:spPr>
        <p:txBody>
          <a:bodyPr/>
          <a:lstStyle/>
          <a:p>
            <a:pPr algn="ctr">
              <a:buClr>
                <a:srgbClr val="00F6F0"/>
              </a:buClr>
            </a:pPr>
            <a:r>
              <a:rPr lang="el-GR" sz="4400" b="1" dirty="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a:solidFill>
                  <a:schemeClr val="bg2">
                    <a:lumMod val="50000"/>
                  </a:schemeClr>
                </a:solidFill>
                <a:latin typeface="+mn-lt"/>
              </a:rPr>
              <a:t>(5)</a:t>
            </a:r>
            <a:endParaRPr lang="en-US" sz="4600" b="1" dirty="0">
              <a:solidFill>
                <a:srgbClr val="FFFF00"/>
              </a:solidFill>
              <a:latin typeface="+mn-lt"/>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403334"/>
            <a:ext cx="8923337" cy="5454666"/>
          </a:xfrm>
        </p:spPr>
        <p:txBody>
          <a:bodyPr rtlCol="0">
            <a:normAutofit/>
          </a:bodyPr>
          <a:lstStyle/>
          <a:p>
            <a:pPr algn="ctr" fontAlgn="auto">
              <a:spcAft>
                <a:spcPts val="0"/>
              </a:spcAft>
              <a:buNone/>
              <a:defRPr/>
            </a:pPr>
            <a:r>
              <a:rPr lang="el-GR" sz="3600" b="1" dirty="0">
                <a:latin typeface="Times New Roman" pitchFamily="18" charset="0"/>
              </a:rPr>
              <a:t>Συμπτώματα</a:t>
            </a:r>
          </a:p>
          <a:p>
            <a:pPr fontAlgn="auto">
              <a:lnSpc>
                <a:spcPct val="130000"/>
              </a:lnSpc>
              <a:spcAft>
                <a:spcPts val="0"/>
              </a:spcAft>
              <a:buFont typeface="Arial" pitchFamily="34" charset="0"/>
              <a:buChar char="•"/>
              <a:defRPr/>
            </a:pPr>
            <a:r>
              <a:rPr lang="el-GR" dirty="0">
                <a:latin typeface="Times New Roman" pitchFamily="18" charset="0"/>
              </a:rPr>
              <a:t>Πόνος έντονος συνεχής που προοδευτικά  αυξάνεται και είναι ανθεκτικός στα κοινά παυσίπονα</a:t>
            </a:r>
          </a:p>
          <a:p>
            <a:pPr fontAlgn="auto">
              <a:lnSpc>
                <a:spcPct val="130000"/>
              </a:lnSpc>
              <a:spcAft>
                <a:spcPts val="0"/>
              </a:spcAft>
              <a:buFont typeface="Arial" pitchFamily="34" charset="0"/>
              <a:buChar char="•"/>
              <a:defRPr/>
            </a:pPr>
            <a:r>
              <a:rPr lang="el-GR" dirty="0">
                <a:latin typeface="Times New Roman" pitchFamily="18" charset="0"/>
              </a:rPr>
              <a:t>Πυρετός, λευκοκυττάρωση με πολυμορφοπυρήνωση και αριστερά στροφή του τύπου </a:t>
            </a:r>
          </a:p>
          <a:p>
            <a:pPr fontAlgn="auto">
              <a:lnSpc>
                <a:spcPct val="130000"/>
              </a:lnSpc>
              <a:spcAft>
                <a:spcPts val="0"/>
              </a:spcAft>
              <a:buFont typeface="Arial" pitchFamily="34" charset="0"/>
              <a:buChar char="•"/>
              <a:defRPr/>
            </a:pPr>
            <a:r>
              <a:rPr lang="el-GR" dirty="0">
                <a:latin typeface="Times New Roman" pitchFamily="18" charset="0"/>
              </a:rPr>
              <a:t>Σε μικρό σχετικά χρονικό διάστημα εμφανίζονται τα σημεία τοπικής και στη συνέχεια της γενικευμένης περιτονίτιδας</a:t>
            </a:r>
          </a:p>
        </p:txBody>
      </p:sp>
      <p:pic>
        <p:nvPicPr>
          <p:cNvPr id="6"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1066800" y="1268760"/>
            <a:ext cx="7467600" cy="5256584"/>
          </a:xfrm>
        </p:spPr>
        <p:txBody>
          <a:bodyPr>
            <a:normAutofit fontScale="85000" lnSpcReduction="20000"/>
          </a:bodyPr>
          <a:lstStyle/>
          <a:p>
            <a:pPr algn="ctr">
              <a:buNone/>
            </a:pPr>
            <a:r>
              <a:rPr lang="el-GR" sz="2400" b="1" dirty="0"/>
              <a:t>Κοιλιακές Φλεγμονές</a:t>
            </a:r>
          </a:p>
          <a:p>
            <a:pPr algn="ctr">
              <a:buNone/>
            </a:pPr>
            <a:r>
              <a:rPr lang="el-GR" sz="2400" b="1" dirty="0"/>
              <a:t>Σκωληκοειδίτις:</a:t>
            </a:r>
            <a:endParaRPr lang="el-GR" sz="2400" dirty="0"/>
          </a:p>
          <a:p>
            <a:pPr>
              <a:lnSpc>
                <a:spcPct val="90000"/>
              </a:lnSpc>
              <a:buNone/>
            </a:pPr>
            <a:endParaRPr lang="el-GR" sz="2600" dirty="0">
              <a:solidFill>
                <a:schemeClr val="tx2">
                  <a:lumMod val="50000"/>
                </a:schemeClr>
              </a:solidFill>
            </a:endParaRPr>
          </a:p>
          <a:p>
            <a:pPr>
              <a:lnSpc>
                <a:spcPct val="170000"/>
              </a:lnSpc>
            </a:pPr>
            <a:r>
              <a:rPr lang="el-GR" sz="2600" dirty="0">
                <a:solidFill>
                  <a:schemeClr val="tx2">
                    <a:lumMod val="50000"/>
                  </a:schemeClr>
                </a:solidFill>
              </a:rPr>
              <a:t>Ιστορικό: περιομφαλικός πόνος, που βαθμιαία μετατοπίζεται προς τον δεξιό λαγόνιο βόθρο</a:t>
            </a:r>
            <a:endParaRPr lang="en-US" sz="2600" dirty="0">
              <a:solidFill>
                <a:schemeClr val="tx2">
                  <a:lumMod val="50000"/>
                </a:schemeClr>
              </a:solidFill>
            </a:endParaRPr>
          </a:p>
          <a:p>
            <a:pPr>
              <a:lnSpc>
                <a:spcPct val="170000"/>
              </a:lnSpc>
            </a:pPr>
            <a:r>
              <a:rPr lang="el-GR" sz="2600" dirty="0">
                <a:solidFill>
                  <a:schemeClr val="tx2">
                    <a:lumMod val="50000"/>
                  </a:schemeClr>
                </a:solidFill>
              </a:rPr>
              <a:t>Κλινική εξέταση</a:t>
            </a:r>
            <a:r>
              <a:rPr lang="en-US" sz="2600" dirty="0">
                <a:solidFill>
                  <a:schemeClr val="tx2">
                    <a:lumMod val="50000"/>
                  </a:schemeClr>
                </a:solidFill>
              </a:rPr>
              <a:t>: </a:t>
            </a:r>
            <a:r>
              <a:rPr lang="el-GR" sz="2600" dirty="0">
                <a:solidFill>
                  <a:schemeClr val="tx2">
                    <a:lumMod val="50000"/>
                  </a:schemeClr>
                </a:solidFill>
              </a:rPr>
              <a:t>Ευαισθησία στην ψηλάφηση του δεξιού λαγόνιου βόθρου και ενίοτε κατά την δακτυλική εξέταση</a:t>
            </a:r>
          </a:p>
          <a:p>
            <a:pPr>
              <a:lnSpc>
                <a:spcPct val="170000"/>
              </a:lnSpc>
            </a:pPr>
            <a:r>
              <a:rPr lang="el-GR" sz="2600" dirty="0">
                <a:solidFill>
                  <a:schemeClr val="tx2">
                    <a:lumMod val="50000"/>
                  </a:schemeClr>
                </a:solidFill>
              </a:rPr>
              <a:t>Θετικά σημεία </a:t>
            </a:r>
            <a:r>
              <a:rPr lang="en-US" sz="2600" dirty="0" err="1">
                <a:solidFill>
                  <a:schemeClr val="tx2">
                    <a:lumMod val="50000"/>
                  </a:schemeClr>
                </a:solidFill>
              </a:rPr>
              <a:t>Rovsing</a:t>
            </a:r>
            <a:r>
              <a:rPr lang="en-US" sz="2600" dirty="0">
                <a:solidFill>
                  <a:schemeClr val="tx2">
                    <a:lumMod val="50000"/>
                  </a:schemeClr>
                </a:solidFill>
              </a:rPr>
              <a:t>,</a:t>
            </a:r>
            <a:r>
              <a:rPr lang="el-GR" sz="2600" dirty="0">
                <a:solidFill>
                  <a:schemeClr val="tx2">
                    <a:lumMod val="50000"/>
                  </a:schemeClr>
                </a:solidFill>
              </a:rPr>
              <a:t> Ψοΐτου και </a:t>
            </a:r>
            <a:r>
              <a:rPr lang="el-GR" sz="2600" dirty="0" err="1">
                <a:solidFill>
                  <a:schemeClr val="tx2">
                    <a:lumMod val="50000"/>
                  </a:schemeClr>
                </a:solidFill>
              </a:rPr>
              <a:t>Θυροειδούς</a:t>
            </a:r>
            <a:endParaRPr lang="en-US" sz="2600" dirty="0">
              <a:solidFill>
                <a:schemeClr val="tx2">
                  <a:lumMod val="50000"/>
                </a:schemeClr>
              </a:solidFill>
            </a:endParaRPr>
          </a:p>
          <a:p>
            <a:pPr>
              <a:lnSpc>
                <a:spcPct val="170000"/>
              </a:lnSpc>
            </a:pPr>
            <a:r>
              <a:rPr lang="el-GR" sz="2600" dirty="0">
                <a:solidFill>
                  <a:schemeClr val="tx2">
                    <a:lumMod val="50000"/>
                  </a:schemeClr>
                </a:solidFill>
              </a:rPr>
              <a:t>Υπερηχοτομογραφία χρήσιμη στις νέες γυναίκες</a:t>
            </a:r>
            <a:endParaRPr lang="en-US" sz="2600" dirty="0">
              <a:solidFill>
                <a:schemeClr val="tx2">
                  <a:lumMod val="50000"/>
                </a:schemeClr>
              </a:solidFill>
            </a:endParaRPr>
          </a:p>
          <a:p>
            <a:pPr>
              <a:lnSpc>
                <a:spcPct val="170000"/>
              </a:lnSpc>
            </a:pPr>
            <a:r>
              <a:rPr lang="el-GR" sz="2600" dirty="0">
                <a:solidFill>
                  <a:schemeClr val="tx2">
                    <a:lumMod val="50000"/>
                  </a:schemeClr>
                </a:solidFill>
              </a:rPr>
              <a:t>Διαγνωστική λαπαροσκόπηση </a:t>
            </a:r>
            <a:r>
              <a:rPr lang="el-GR" sz="2600" dirty="0"/>
              <a:t>σε νέες γυναίκες και επί διαγνωστικών αμφιβολιών</a:t>
            </a:r>
            <a:endParaRPr lang="en-US" sz="2600"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941388" y="1600200"/>
            <a:ext cx="7745412" cy="4525963"/>
          </a:xfrm>
          <a:noFill/>
          <a:ln/>
        </p:spPr>
        <p:txBody>
          <a:bodyPr>
            <a:normAutofit/>
          </a:bodyPr>
          <a:lstStyle/>
          <a:p>
            <a:pPr algn="ctr">
              <a:buNone/>
            </a:pPr>
            <a:r>
              <a:rPr lang="el-GR" sz="2800" b="1" dirty="0"/>
              <a:t>Κοιλιακές Φλεγμονές</a:t>
            </a:r>
          </a:p>
          <a:p>
            <a:pPr algn="ctr">
              <a:buNone/>
            </a:pPr>
            <a:r>
              <a:rPr lang="el-GR" sz="2800" b="1" dirty="0"/>
              <a:t>Οξεία εκκολπωματίτις:</a:t>
            </a:r>
            <a:endParaRPr lang="el-GR" dirty="0">
              <a:solidFill>
                <a:schemeClr val="tx2">
                  <a:lumMod val="50000"/>
                </a:schemeClr>
              </a:solidFill>
            </a:endParaRPr>
          </a:p>
          <a:p>
            <a:r>
              <a:rPr lang="el-GR" sz="2400" dirty="0">
                <a:solidFill>
                  <a:schemeClr val="tx2">
                    <a:lumMod val="50000"/>
                  </a:schemeClr>
                </a:solidFill>
              </a:rPr>
              <a:t>Ιστορικό</a:t>
            </a:r>
            <a:r>
              <a:rPr lang="en-US" sz="2400" dirty="0">
                <a:solidFill>
                  <a:schemeClr val="tx2">
                    <a:lumMod val="50000"/>
                  </a:schemeClr>
                </a:solidFill>
              </a:rPr>
              <a:t>:  </a:t>
            </a:r>
            <a:r>
              <a:rPr lang="el-GR" sz="2400" dirty="0">
                <a:solidFill>
                  <a:schemeClr val="tx2">
                    <a:lumMod val="50000"/>
                  </a:schemeClr>
                </a:solidFill>
              </a:rPr>
              <a:t>δυσκοιλιότητα</a:t>
            </a:r>
            <a:r>
              <a:rPr lang="en-US" sz="2400" dirty="0">
                <a:solidFill>
                  <a:schemeClr val="tx2">
                    <a:lumMod val="50000"/>
                  </a:schemeClr>
                </a:solidFill>
              </a:rPr>
              <a:t>, </a:t>
            </a:r>
            <a:r>
              <a:rPr lang="el-GR" sz="2400" dirty="0">
                <a:solidFill>
                  <a:schemeClr val="tx2">
                    <a:lumMod val="50000"/>
                  </a:schemeClr>
                </a:solidFill>
              </a:rPr>
              <a:t>άλγος αριστερού λαγονίου βόθρου</a:t>
            </a:r>
            <a:r>
              <a:rPr lang="en-US" sz="2400" dirty="0">
                <a:solidFill>
                  <a:schemeClr val="tx2">
                    <a:lumMod val="50000"/>
                  </a:schemeClr>
                </a:solidFill>
              </a:rPr>
              <a:t>,  </a:t>
            </a:r>
            <a:r>
              <a:rPr lang="el-GR" sz="2400" dirty="0">
                <a:solidFill>
                  <a:schemeClr val="tx2">
                    <a:lumMod val="50000"/>
                  </a:schemeClr>
                </a:solidFill>
              </a:rPr>
              <a:t>διάρροια</a:t>
            </a:r>
            <a:endParaRPr lang="en-US" sz="2400" dirty="0">
              <a:solidFill>
                <a:schemeClr val="tx2">
                  <a:lumMod val="50000"/>
                </a:schemeClr>
              </a:solidFill>
            </a:endParaRPr>
          </a:p>
          <a:p>
            <a:r>
              <a:rPr lang="el-GR" sz="2400" dirty="0">
                <a:solidFill>
                  <a:schemeClr val="tx2">
                    <a:lumMod val="50000"/>
                  </a:schemeClr>
                </a:solidFill>
              </a:rPr>
              <a:t>Κλινική Εξέταση</a:t>
            </a:r>
            <a:r>
              <a:rPr lang="en-US" sz="2400" dirty="0">
                <a:solidFill>
                  <a:schemeClr val="tx2">
                    <a:lumMod val="50000"/>
                  </a:schemeClr>
                </a:solidFill>
              </a:rPr>
              <a:t>:  </a:t>
            </a:r>
            <a:r>
              <a:rPr lang="el-GR" sz="2400" dirty="0">
                <a:solidFill>
                  <a:schemeClr val="tx2">
                    <a:lumMod val="50000"/>
                  </a:schemeClr>
                </a:solidFill>
              </a:rPr>
              <a:t>ευαισθησία στην ψηλάφηση δεξιου λαγονίου βόθρου</a:t>
            </a:r>
            <a:r>
              <a:rPr lang="en-US" sz="2400" dirty="0">
                <a:solidFill>
                  <a:schemeClr val="tx2">
                    <a:lumMod val="50000"/>
                  </a:schemeClr>
                </a:solidFill>
              </a:rPr>
              <a:t>, </a:t>
            </a:r>
            <a:r>
              <a:rPr lang="el-GR" sz="2400" dirty="0">
                <a:solidFill>
                  <a:schemeClr val="tx2">
                    <a:lumMod val="50000"/>
                  </a:schemeClr>
                </a:solidFill>
              </a:rPr>
              <a:t>ψηλαφητή μάζα</a:t>
            </a:r>
            <a:endParaRPr lang="en-US" sz="2400" dirty="0">
              <a:solidFill>
                <a:schemeClr val="tx2">
                  <a:lumMod val="50000"/>
                </a:schemeClr>
              </a:solidFill>
            </a:endParaRPr>
          </a:p>
          <a:p>
            <a:r>
              <a:rPr lang="el-GR" sz="2400" dirty="0">
                <a:solidFill>
                  <a:schemeClr val="tx2">
                    <a:lumMod val="50000"/>
                  </a:schemeClr>
                </a:solidFill>
              </a:rPr>
              <a:t>Εργαστηριακά ευρήματα:</a:t>
            </a:r>
            <a:endParaRPr lang="en-US" sz="2400" dirty="0">
              <a:solidFill>
                <a:schemeClr val="tx2">
                  <a:lumMod val="50000"/>
                </a:schemeClr>
              </a:solidFill>
            </a:endParaRPr>
          </a:p>
          <a:p>
            <a:pPr lvl="1"/>
            <a:r>
              <a:rPr lang="el-GR" dirty="0">
                <a:solidFill>
                  <a:schemeClr val="tx2">
                    <a:lumMod val="50000"/>
                  </a:schemeClr>
                </a:solidFill>
              </a:rPr>
              <a:t>Πυουρία</a:t>
            </a:r>
            <a:r>
              <a:rPr lang="en-US" dirty="0">
                <a:solidFill>
                  <a:schemeClr val="tx2">
                    <a:lumMod val="50000"/>
                  </a:schemeClr>
                </a:solidFill>
              </a:rPr>
              <a:t>,  </a:t>
            </a:r>
            <a:r>
              <a:rPr lang="el-GR" dirty="0">
                <a:solidFill>
                  <a:schemeClr val="tx2">
                    <a:lumMod val="50000"/>
                  </a:schemeClr>
                </a:solidFill>
              </a:rPr>
              <a:t>Λευκοκυττάρωση</a:t>
            </a:r>
            <a:endParaRPr lang="en-US" dirty="0">
              <a:solidFill>
                <a:schemeClr val="tx2">
                  <a:lumMod val="50000"/>
                </a:schemeClr>
              </a:solidFill>
            </a:endParaRPr>
          </a:p>
          <a:p>
            <a:pPr lvl="1"/>
            <a:r>
              <a:rPr lang="en-US" dirty="0">
                <a:solidFill>
                  <a:schemeClr val="tx2">
                    <a:lumMod val="50000"/>
                  </a:schemeClr>
                </a:solidFill>
              </a:rPr>
              <a:t>CT  - </a:t>
            </a:r>
            <a:r>
              <a:rPr lang="el-GR" dirty="0">
                <a:solidFill>
                  <a:schemeClr val="tx2">
                    <a:lumMod val="50000"/>
                  </a:schemeClr>
                </a:solidFill>
              </a:rPr>
              <a:t>ευαισθησία </a:t>
            </a:r>
            <a:r>
              <a:rPr lang="el-GR" dirty="0"/>
              <a:t>πάνω από</a:t>
            </a:r>
            <a:r>
              <a:rPr lang="en-US" dirty="0"/>
              <a:t> 93% </a:t>
            </a: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914400" y="1828800"/>
            <a:ext cx="7772400" cy="4114800"/>
          </a:xfrm>
        </p:spPr>
        <p:txBody>
          <a:bodyPr>
            <a:normAutofit fontScale="92500" lnSpcReduction="10000"/>
          </a:bodyPr>
          <a:lstStyle/>
          <a:p>
            <a:pPr algn="ctr">
              <a:buNone/>
            </a:pPr>
            <a:r>
              <a:rPr lang="el-GR" sz="2800" b="1" dirty="0"/>
              <a:t>Κοιλιακές Φλεγμονές</a:t>
            </a:r>
          </a:p>
          <a:p>
            <a:pPr algn="ctr">
              <a:buNone/>
            </a:pPr>
            <a:r>
              <a:rPr lang="el-GR" sz="2800" b="1" dirty="0"/>
              <a:t>Οξεία παγκρεατίτις:</a:t>
            </a:r>
            <a:endParaRPr lang="el-GR" sz="2800" dirty="0"/>
          </a:p>
          <a:p>
            <a:pPr>
              <a:lnSpc>
                <a:spcPct val="90000"/>
              </a:lnSpc>
            </a:pPr>
            <a:endParaRPr lang="el-GR" sz="2800" dirty="0">
              <a:solidFill>
                <a:schemeClr val="tx2">
                  <a:lumMod val="50000"/>
                </a:schemeClr>
              </a:solidFill>
            </a:endParaRPr>
          </a:p>
          <a:p>
            <a:pPr>
              <a:lnSpc>
                <a:spcPct val="90000"/>
              </a:lnSpc>
            </a:pPr>
            <a:r>
              <a:rPr lang="el-GR" sz="2800" dirty="0">
                <a:solidFill>
                  <a:schemeClr val="tx2">
                    <a:lumMod val="50000"/>
                  </a:schemeClr>
                </a:solidFill>
              </a:rPr>
              <a:t>Ιστορικό</a:t>
            </a:r>
            <a:r>
              <a:rPr lang="en-US" sz="2800" dirty="0">
                <a:solidFill>
                  <a:schemeClr val="tx2">
                    <a:lumMod val="50000"/>
                  </a:schemeClr>
                </a:solidFill>
              </a:rPr>
              <a:t>:  </a:t>
            </a:r>
            <a:r>
              <a:rPr lang="el-GR" sz="2800" dirty="0">
                <a:solidFill>
                  <a:schemeClr val="tx2">
                    <a:lumMod val="50000"/>
                  </a:schemeClr>
                </a:solidFill>
              </a:rPr>
              <a:t>χολολιθίαση</a:t>
            </a:r>
            <a:r>
              <a:rPr lang="en-US" sz="2800" dirty="0">
                <a:solidFill>
                  <a:schemeClr val="tx2">
                    <a:lumMod val="50000"/>
                  </a:schemeClr>
                </a:solidFill>
              </a:rPr>
              <a:t>, </a:t>
            </a:r>
            <a:r>
              <a:rPr lang="el-GR" sz="2800" dirty="0">
                <a:solidFill>
                  <a:schemeClr val="tx2">
                    <a:lumMod val="50000"/>
                  </a:schemeClr>
                </a:solidFill>
              </a:rPr>
              <a:t>κατάχρηση αλκοόλ</a:t>
            </a:r>
            <a:r>
              <a:rPr lang="en-US" sz="2800" dirty="0">
                <a:solidFill>
                  <a:schemeClr val="tx2">
                    <a:lumMod val="50000"/>
                  </a:schemeClr>
                </a:solidFill>
              </a:rPr>
              <a:t>, </a:t>
            </a:r>
            <a:r>
              <a:rPr lang="el-GR" sz="2800" dirty="0">
                <a:solidFill>
                  <a:schemeClr val="tx2">
                    <a:lumMod val="50000"/>
                  </a:schemeClr>
                </a:solidFill>
              </a:rPr>
              <a:t>οξύς επιγαστρικό πόνος</a:t>
            </a:r>
            <a:r>
              <a:rPr lang="en-US" sz="2800" dirty="0">
                <a:solidFill>
                  <a:schemeClr val="tx2">
                    <a:lumMod val="50000"/>
                  </a:schemeClr>
                </a:solidFill>
              </a:rPr>
              <a:t> </a:t>
            </a:r>
            <a:r>
              <a:rPr lang="el-GR" sz="2800" dirty="0">
                <a:solidFill>
                  <a:schemeClr val="tx2">
                    <a:lumMod val="50000"/>
                  </a:schemeClr>
                </a:solidFill>
              </a:rPr>
              <a:t>που αντανακλά στην πλάτη</a:t>
            </a:r>
            <a:endParaRPr lang="en-US" sz="2800" dirty="0">
              <a:solidFill>
                <a:schemeClr val="tx2">
                  <a:lumMod val="50000"/>
                </a:schemeClr>
              </a:solidFill>
            </a:endParaRPr>
          </a:p>
          <a:p>
            <a:pPr>
              <a:lnSpc>
                <a:spcPct val="110000"/>
              </a:lnSpc>
            </a:pPr>
            <a:r>
              <a:rPr lang="el-GR" sz="2800" dirty="0">
                <a:solidFill>
                  <a:schemeClr val="tx2">
                    <a:lumMod val="50000"/>
                  </a:schemeClr>
                </a:solidFill>
              </a:rPr>
              <a:t>Κλινική εξέταση</a:t>
            </a:r>
            <a:r>
              <a:rPr lang="en-US" sz="2800" dirty="0">
                <a:solidFill>
                  <a:schemeClr val="tx2">
                    <a:lumMod val="50000"/>
                  </a:schemeClr>
                </a:solidFill>
              </a:rPr>
              <a:t>: </a:t>
            </a:r>
            <a:r>
              <a:rPr lang="el-GR" sz="2800" dirty="0">
                <a:solidFill>
                  <a:schemeClr val="tx2">
                    <a:lumMod val="50000"/>
                  </a:schemeClr>
                </a:solidFill>
              </a:rPr>
              <a:t>γενικευμένη ευαισθησία στην άνω κοιλία</a:t>
            </a:r>
            <a:endParaRPr lang="en-US" sz="2800" dirty="0">
              <a:solidFill>
                <a:schemeClr val="tx2">
                  <a:lumMod val="50000"/>
                </a:schemeClr>
              </a:solidFill>
            </a:endParaRPr>
          </a:p>
          <a:p>
            <a:pPr>
              <a:lnSpc>
                <a:spcPct val="90000"/>
              </a:lnSpc>
            </a:pPr>
            <a:r>
              <a:rPr lang="el-GR" sz="2800" dirty="0">
                <a:solidFill>
                  <a:schemeClr val="tx2">
                    <a:lumMod val="50000"/>
                  </a:schemeClr>
                </a:solidFill>
              </a:rPr>
              <a:t>Αύξηση αμυλάσης και λιπάσης ορού</a:t>
            </a:r>
            <a:endParaRPr lang="en-US" sz="2800" dirty="0">
              <a:solidFill>
                <a:schemeClr val="tx2">
                  <a:lumMod val="50000"/>
                </a:schemeClr>
              </a:solidFill>
            </a:endParaRPr>
          </a:p>
          <a:p>
            <a:pPr>
              <a:lnSpc>
                <a:spcPct val="90000"/>
              </a:lnSpc>
            </a:pPr>
            <a:r>
              <a:rPr lang="en-US" sz="2800" dirty="0">
                <a:solidFill>
                  <a:schemeClr val="tx2">
                    <a:lumMod val="50000"/>
                  </a:schemeClr>
                </a:solidFill>
              </a:rPr>
              <a:t>US - </a:t>
            </a:r>
            <a:r>
              <a:rPr lang="el-GR" sz="2800" dirty="0">
                <a:solidFill>
                  <a:schemeClr val="tx2">
                    <a:lumMod val="50000"/>
                  </a:schemeClr>
                </a:solidFill>
              </a:rPr>
              <a:t>χολολιθίαση</a:t>
            </a:r>
            <a:endParaRPr lang="en-US" sz="2800" dirty="0">
              <a:solidFill>
                <a:schemeClr val="tx2">
                  <a:lumMod val="50000"/>
                </a:schemeClr>
              </a:solidFill>
            </a:endParaRPr>
          </a:p>
          <a:p>
            <a:pPr>
              <a:lnSpc>
                <a:spcPct val="90000"/>
              </a:lnSpc>
            </a:pPr>
            <a:r>
              <a:rPr lang="en-US" sz="2800" dirty="0">
                <a:solidFill>
                  <a:schemeClr val="tx2">
                    <a:lumMod val="50000"/>
                  </a:schemeClr>
                </a:solidFill>
              </a:rPr>
              <a:t>CT - 70-100% </a:t>
            </a:r>
            <a:r>
              <a:rPr lang="el-GR" sz="2800" dirty="0"/>
              <a:t>διαγνωστική ακρίβεια</a:t>
            </a:r>
            <a:endParaRPr lang="en-US"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642910" y="1357298"/>
            <a:ext cx="7967690" cy="4662502"/>
          </a:xfrm>
        </p:spPr>
        <p:txBody>
          <a:bodyPr>
            <a:normAutofit/>
          </a:bodyPr>
          <a:lstStyle/>
          <a:p>
            <a:pPr algn="ctr">
              <a:buNone/>
            </a:pPr>
            <a:r>
              <a:rPr lang="el-GR" sz="2800" b="1" dirty="0"/>
              <a:t>Κοιλιακές Φλεγμονές</a:t>
            </a:r>
          </a:p>
          <a:p>
            <a:pPr algn="ctr">
              <a:buNone/>
            </a:pPr>
            <a:r>
              <a:rPr lang="el-GR" sz="2800" b="1" dirty="0"/>
              <a:t>Οξεία χολοκυστίτις:</a:t>
            </a:r>
            <a:endParaRPr lang="el-GR" sz="2800" dirty="0">
              <a:solidFill>
                <a:schemeClr val="tx2">
                  <a:lumMod val="50000"/>
                </a:schemeClr>
              </a:solidFill>
            </a:endParaRPr>
          </a:p>
          <a:p>
            <a:pPr>
              <a:lnSpc>
                <a:spcPct val="120000"/>
              </a:lnSpc>
            </a:pPr>
            <a:r>
              <a:rPr lang="el-GR" sz="2800" dirty="0">
                <a:solidFill>
                  <a:schemeClr val="tx2">
                    <a:lumMod val="50000"/>
                  </a:schemeClr>
                </a:solidFill>
              </a:rPr>
              <a:t>Ιστορικό</a:t>
            </a:r>
            <a:r>
              <a:rPr lang="en-US" sz="2800" dirty="0">
                <a:solidFill>
                  <a:schemeClr val="tx2">
                    <a:lumMod val="50000"/>
                  </a:schemeClr>
                </a:solidFill>
              </a:rPr>
              <a:t>:</a:t>
            </a:r>
            <a:r>
              <a:rPr lang="el-GR" sz="2800" dirty="0">
                <a:solidFill>
                  <a:schemeClr val="tx2">
                    <a:lumMod val="50000"/>
                  </a:schemeClr>
                </a:solidFill>
              </a:rPr>
              <a:t> Κολικοειδής πόνος στο δεξιό υποχόνδριο και το επιγάστριο, συνήθως μετά από πλούσιο σε λιπαρά γεύμα, οικογενειακό ιστορικό</a:t>
            </a:r>
            <a:endParaRPr lang="en-US" sz="2800" dirty="0">
              <a:solidFill>
                <a:schemeClr val="tx2">
                  <a:lumMod val="50000"/>
                </a:schemeClr>
              </a:solidFill>
            </a:endParaRPr>
          </a:p>
          <a:p>
            <a:pPr>
              <a:lnSpc>
                <a:spcPct val="80000"/>
              </a:lnSpc>
            </a:pPr>
            <a:r>
              <a:rPr lang="el-GR" sz="2800" dirty="0">
                <a:solidFill>
                  <a:schemeClr val="tx2">
                    <a:lumMod val="50000"/>
                  </a:schemeClr>
                </a:solidFill>
              </a:rPr>
              <a:t>Κλινική εξέταση</a:t>
            </a:r>
            <a:r>
              <a:rPr lang="en-US" sz="2800" dirty="0">
                <a:solidFill>
                  <a:schemeClr val="tx2">
                    <a:lumMod val="50000"/>
                  </a:schemeClr>
                </a:solidFill>
              </a:rPr>
              <a:t>:</a:t>
            </a:r>
            <a:r>
              <a:rPr lang="el-GR" sz="2800" dirty="0">
                <a:solidFill>
                  <a:schemeClr val="tx2">
                    <a:lumMod val="50000"/>
                  </a:schemeClr>
                </a:solidFill>
              </a:rPr>
              <a:t> ευαισθησία στην ψηλάφηση του δεξιού υποχονδρίου, σημείο</a:t>
            </a:r>
            <a:r>
              <a:rPr lang="en-US" sz="2800" dirty="0">
                <a:solidFill>
                  <a:schemeClr val="tx2">
                    <a:lumMod val="50000"/>
                  </a:schemeClr>
                </a:solidFill>
              </a:rPr>
              <a:t> Murphy</a:t>
            </a:r>
            <a:r>
              <a:rPr lang="el-GR" sz="2800" dirty="0">
                <a:solidFill>
                  <a:schemeClr val="tx2">
                    <a:lumMod val="50000"/>
                  </a:schemeClr>
                </a:solidFill>
              </a:rPr>
              <a:t> +</a:t>
            </a:r>
            <a:r>
              <a:rPr lang="en-US" sz="2800" dirty="0">
                <a:solidFill>
                  <a:schemeClr val="tx2">
                    <a:lumMod val="50000"/>
                  </a:schemeClr>
                </a:solidFill>
              </a:rPr>
              <a:t> , </a:t>
            </a:r>
            <a:r>
              <a:rPr lang="el-GR" sz="2800" dirty="0">
                <a:solidFill>
                  <a:schemeClr val="tx2">
                    <a:lumMod val="50000"/>
                  </a:schemeClr>
                </a:solidFill>
              </a:rPr>
              <a:t>ενίοτε ίκτερος</a:t>
            </a:r>
            <a:endParaRPr lang="en-US" sz="2800" dirty="0">
              <a:solidFill>
                <a:schemeClr val="tx2">
                  <a:lumMod val="50000"/>
                </a:schemeClr>
              </a:solidFill>
            </a:endParaRPr>
          </a:p>
          <a:p>
            <a:pPr>
              <a:lnSpc>
                <a:spcPct val="80000"/>
              </a:lnSpc>
            </a:pPr>
            <a:r>
              <a:rPr lang="en-US" sz="2800" dirty="0">
                <a:solidFill>
                  <a:schemeClr val="tx2">
                    <a:lumMod val="50000"/>
                  </a:schemeClr>
                </a:solidFill>
              </a:rPr>
              <a:t>US – </a:t>
            </a:r>
            <a:r>
              <a:rPr lang="el-GR" sz="2800" dirty="0">
                <a:solidFill>
                  <a:schemeClr val="tx2">
                    <a:lumMod val="50000"/>
                  </a:schemeClr>
                </a:solidFill>
              </a:rPr>
              <a:t>πάχυνση τοιχώματος χοληδόχου κύστεως</a:t>
            </a:r>
            <a:r>
              <a:rPr lang="en-US" sz="2800" dirty="0">
                <a:solidFill>
                  <a:schemeClr val="tx2">
                    <a:lumMod val="50000"/>
                  </a:schemeClr>
                </a:solidFill>
              </a:rPr>
              <a:t>,     </a:t>
            </a:r>
            <a:r>
              <a:rPr lang="el-GR" sz="2800" dirty="0">
                <a:solidFill>
                  <a:schemeClr val="tx2">
                    <a:lumMod val="50000"/>
                  </a:schemeClr>
                </a:solidFill>
              </a:rPr>
              <a:t>περιχολοκυστικό υγρό </a:t>
            </a:r>
            <a:endParaRPr lang="en-US" sz="2800" dirty="0">
              <a:solidFill>
                <a:schemeClr val="tx2">
                  <a:lumMod val="50000"/>
                </a:schemeClr>
              </a:solidFill>
            </a:endParaRPr>
          </a:p>
          <a:p>
            <a:pPr lvl="1">
              <a:lnSpc>
                <a:spcPct val="80000"/>
              </a:lnSpc>
              <a:buFontTx/>
              <a:buChar char="•"/>
            </a:pPr>
            <a:endParaRPr lang="en-US" dirty="0">
              <a:solidFill>
                <a:schemeClr val="tx2">
                  <a:lumMod val="50000"/>
                </a:schemeClr>
              </a:solidFill>
            </a:endParaRPr>
          </a:p>
        </p:txBody>
      </p:sp>
      <p:sp>
        <p:nvSpPr>
          <p:cNvPr id="102404" name="Line 4"/>
          <p:cNvSpPr>
            <a:spLocks noChangeShapeType="1"/>
          </p:cNvSpPr>
          <p:nvPr/>
        </p:nvSpPr>
        <p:spPr bwMode="auto">
          <a:xfrm>
            <a:off x="3657600" y="4495800"/>
            <a:ext cx="152400" cy="0"/>
          </a:xfrm>
          <a:prstGeom prst="line">
            <a:avLst/>
          </a:prstGeom>
          <a:noFill/>
          <a:ln w="9525">
            <a:solidFill>
              <a:schemeClr val="tx1"/>
            </a:solidFill>
            <a:round/>
            <a:headEnd/>
            <a:tailEnd/>
          </a:ln>
          <a:effectLst/>
        </p:spPr>
        <p:txBody>
          <a:bodyPr wrap="none" anchor="ctr"/>
          <a:lstStyle/>
          <a:p>
            <a:endParaRPr lang="el-GR"/>
          </a:p>
        </p:txBody>
      </p:sp>
      <p:sp>
        <p:nvSpPr>
          <p:cNvPr id="102406" name="Line 6"/>
          <p:cNvSpPr>
            <a:spLocks noChangeShapeType="1"/>
          </p:cNvSpPr>
          <p:nvPr/>
        </p:nvSpPr>
        <p:spPr bwMode="auto">
          <a:xfrm>
            <a:off x="3810000" y="4419600"/>
            <a:ext cx="152400" cy="0"/>
          </a:xfrm>
          <a:prstGeom prst="line">
            <a:avLst/>
          </a:prstGeom>
          <a:noFill/>
          <a:ln w="9525">
            <a:solidFill>
              <a:schemeClr val="bg1"/>
            </a:solidFill>
            <a:round/>
            <a:headEnd/>
            <a:tailEnd/>
          </a:ln>
          <a:effectLst/>
        </p:spPr>
        <p:txBody>
          <a:bodyPr wrap="none" anchor="ctr"/>
          <a:lstStyle/>
          <a:p>
            <a:endParaRPr lang="el-GR"/>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8"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9"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914400" y="1828800"/>
            <a:ext cx="7772400" cy="4114800"/>
          </a:xfrm>
        </p:spPr>
        <p:txBody>
          <a:bodyPr/>
          <a:lstStyle/>
          <a:p>
            <a:pPr algn="ctr">
              <a:buNone/>
            </a:pPr>
            <a:r>
              <a:rPr lang="el-GR" b="1" dirty="0">
                <a:solidFill>
                  <a:schemeClr val="tx2">
                    <a:lumMod val="50000"/>
                  </a:schemeClr>
                </a:solidFill>
              </a:rPr>
              <a:t>Ενδοπυελική φλεγμονή:</a:t>
            </a:r>
          </a:p>
          <a:p>
            <a:r>
              <a:rPr lang="el-GR" dirty="0">
                <a:solidFill>
                  <a:schemeClr val="tx2">
                    <a:lumMod val="50000"/>
                  </a:schemeClr>
                </a:solidFill>
              </a:rPr>
              <a:t>Ιστορικό</a:t>
            </a:r>
            <a:r>
              <a:rPr lang="en-US" dirty="0">
                <a:solidFill>
                  <a:schemeClr val="tx2">
                    <a:lumMod val="50000"/>
                  </a:schemeClr>
                </a:solidFill>
              </a:rPr>
              <a:t>:</a:t>
            </a:r>
            <a:r>
              <a:rPr lang="el-GR" dirty="0">
                <a:solidFill>
                  <a:schemeClr val="tx2">
                    <a:lumMod val="50000"/>
                  </a:schemeClr>
                </a:solidFill>
              </a:rPr>
              <a:t> προεμμηνοπαυσιακή γυναίκα</a:t>
            </a:r>
            <a:r>
              <a:rPr lang="en-US" dirty="0">
                <a:solidFill>
                  <a:schemeClr val="tx2">
                    <a:lumMod val="50000"/>
                  </a:schemeClr>
                </a:solidFill>
              </a:rPr>
              <a:t>,</a:t>
            </a:r>
            <a:r>
              <a:rPr lang="el-GR" dirty="0">
                <a:solidFill>
                  <a:schemeClr val="tx2">
                    <a:lumMod val="50000"/>
                  </a:schemeClr>
                </a:solidFill>
              </a:rPr>
              <a:t> συνήθως στην μέση του κύκλου</a:t>
            </a:r>
            <a:r>
              <a:rPr lang="en-US" dirty="0">
                <a:solidFill>
                  <a:schemeClr val="tx2">
                    <a:lumMod val="50000"/>
                  </a:schemeClr>
                </a:solidFill>
              </a:rPr>
              <a:t>, </a:t>
            </a:r>
            <a:r>
              <a:rPr lang="el-GR" dirty="0">
                <a:solidFill>
                  <a:schemeClr val="tx2">
                    <a:lumMod val="50000"/>
                  </a:schemeClr>
                </a:solidFill>
              </a:rPr>
              <a:t>κολπικό έκκριμα</a:t>
            </a:r>
            <a:r>
              <a:rPr lang="en-US" dirty="0">
                <a:solidFill>
                  <a:schemeClr val="tx2">
                    <a:lumMod val="50000"/>
                  </a:schemeClr>
                </a:solidFill>
              </a:rPr>
              <a:t>,</a:t>
            </a:r>
            <a:r>
              <a:rPr lang="el-GR" dirty="0">
                <a:solidFill>
                  <a:schemeClr val="tx2">
                    <a:lumMod val="50000"/>
                  </a:schemeClr>
                </a:solidFill>
              </a:rPr>
              <a:t> δυσουρία</a:t>
            </a:r>
            <a:r>
              <a:rPr lang="en-US" dirty="0">
                <a:solidFill>
                  <a:schemeClr val="tx2">
                    <a:lumMod val="50000"/>
                  </a:schemeClr>
                </a:solidFill>
              </a:rPr>
              <a:t> </a:t>
            </a:r>
          </a:p>
          <a:p>
            <a:r>
              <a:rPr lang="el-GR" dirty="0">
                <a:solidFill>
                  <a:schemeClr val="tx2">
                    <a:lumMod val="50000"/>
                  </a:schemeClr>
                </a:solidFill>
              </a:rPr>
              <a:t>Εξέταση</a:t>
            </a:r>
            <a:r>
              <a:rPr lang="en-US" dirty="0">
                <a:solidFill>
                  <a:schemeClr val="tx2">
                    <a:lumMod val="50000"/>
                  </a:schemeClr>
                </a:solidFill>
              </a:rPr>
              <a:t>:</a:t>
            </a:r>
            <a:r>
              <a:rPr lang="el-GR" dirty="0">
                <a:solidFill>
                  <a:schemeClr val="tx2">
                    <a:lumMod val="50000"/>
                  </a:schemeClr>
                </a:solidFill>
              </a:rPr>
              <a:t> ευαισθησία στην μετακίνηση του τραχήλου κατά την γυναικολογική εξέταση, ψηλαφητή μάζα στην πύελο</a:t>
            </a:r>
            <a:endParaRPr lang="en-US" dirty="0">
              <a:solidFill>
                <a:schemeClr val="tx2">
                  <a:lumMod val="50000"/>
                </a:schemeClr>
              </a:solidFill>
            </a:endParaRPr>
          </a:p>
          <a:p>
            <a:r>
              <a:rPr lang="el-GR" dirty="0">
                <a:solidFill>
                  <a:schemeClr val="tx2">
                    <a:lumMod val="50000"/>
                  </a:schemeClr>
                </a:solidFill>
              </a:rPr>
              <a:t>Πυουρία</a:t>
            </a:r>
            <a:endParaRPr lang="en-US" dirty="0">
              <a:solidFill>
                <a:schemeClr val="tx2">
                  <a:lumMod val="50000"/>
                </a:schemeClr>
              </a:solidFill>
            </a:endParaRPr>
          </a:p>
          <a:p>
            <a:r>
              <a:rPr lang="en-US" dirty="0">
                <a:solidFill>
                  <a:schemeClr val="tx2">
                    <a:lumMod val="50000"/>
                  </a:schemeClr>
                </a:solidFill>
              </a:rPr>
              <a:t>US </a:t>
            </a:r>
            <a:r>
              <a:rPr lang="el-GR" dirty="0">
                <a:solidFill>
                  <a:schemeClr val="tx2">
                    <a:lumMod val="50000"/>
                  </a:schemeClr>
                </a:solidFill>
              </a:rPr>
              <a:t>διαγνωστικό</a:t>
            </a:r>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214414" y="1285860"/>
            <a:ext cx="6938986" cy="5095890"/>
          </a:xfrm>
        </p:spPr>
        <p:txBody>
          <a:bodyPr/>
          <a:lstStyle/>
          <a:p>
            <a:pPr algn="ctr">
              <a:buNone/>
            </a:pPr>
            <a:r>
              <a:rPr lang="el-GR" b="1" dirty="0">
                <a:solidFill>
                  <a:schemeClr val="tx2">
                    <a:lumMod val="50000"/>
                  </a:schemeClr>
                </a:solidFill>
              </a:rPr>
              <a:t>Οξεία γαστρεντερίτις:</a:t>
            </a:r>
          </a:p>
          <a:p>
            <a:r>
              <a:rPr lang="el-GR" dirty="0">
                <a:solidFill>
                  <a:schemeClr val="tx2">
                    <a:lumMod val="50000"/>
                  </a:schemeClr>
                </a:solidFill>
              </a:rPr>
              <a:t>Ιστορικό</a:t>
            </a:r>
            <a:r>
              <a:rPr lang="en-US" dirty="0">
                <a:solidFill>
                  <a:schemeClr val="tx2">
                    <a:lumMod val="50000"/>
                  </a:schemeClr>
                </a:solidFill>
              </a:rPr>
              <a:t>: </a:t>
            </a:r>
            <a:r>
              <a:rPr lang="el-GR" dirty="0">
                <a:solidFill>
                  <a:schemeClr val="tx2">
                    <a:lumMod val="50000"/>
                  </a:schemeClr>
                </a:solidFill>
              </a:rPr>
              <a:t>διάρροια, έμετος, κολικοειδής πόνος</a:t>
            </a:r>
            <a:endParaRPr lang="en-US" dirty="0">
              <a:solidFill>
                <a:schemeClr val="tx2">
                  <a:lumMod val="50000"/>
                </a:schemeClr>
              </a:solidFill>
            </a:endParaRPr>
          </a:p>
          <a:p>
            <a:r>
              <a:rPr lang="el-GR" dirty="0">
                <a:solidFill>
                  <a:schemeClr val="tx2">
                    <a:lumMod val="50000"/>
                  </a:schemeClr>
                </a:solidFill>
              </a:rPr>
              <a:t>Εξέταση</a:t>
            </a:r>
            <a:r>
              <a:rPr lang="en-US" dirty="0">
                <a:solidFill>
                  <a:schemeClr val="tx2">
                    <a:lumMod val="50000"/>
                  </a:schemeClr>
                </a:solidFill>
              </a:rPr>
              <a:t>:</a:t>
            </a:r>
            <a:r>
              <a:rPr lang="el-GR" dirty="0">
                <a:solidFill>
                  <a:schemeClr val="tx2">
                    <a:lumMod val="50000"/>
                  </a:schemeClr>
                </a:solidFill>
              </a:rPr>
              <a:t> απουσία εντοπισμένων περιτοναϊκών σημείων</a:t>
            </a:r>
            <a:endParaRPr lang="en-US" dirty="0">
              <a:solidFill>
                <a:schemeClr val="tx2">
                  <a:lumMod val="50000"/>
                </a:schemeClr>
              </a:solidFill>
            </a:endParaRPr>
          </a:p>
          <a:p>
            <a:r>
              <a:rPr lang="el-GR" dirty="0">
                <a:solidFill>
                  <a:schemeClr val="tx2">
                    <a:lumMod val="50000"/>
                  </a:schemeClr>
                </a:solidFill>
              </a:rPr>
              <a:t>Φυσιολογικός αριθμός </a:t>
            </a:r>
            <a:r>
              <a:rPr lang="el-GR" dirty="0"/>
              <a:t>λευκών αιμοσφαιρίων</a:t>
            </a:r>
            <a:endParaRPr lang="en-US"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785786" y="1142984"/>
            <a:ext cx="7632700" cy="402291"/>
          </a:xfrm>
          <a:prstGeom prst="rect">
            <a:avLst/>
          </a:prstGeom>
          <a:noFill/>
          <a:ln w="9525">
            <a:noFill/>
            <a:round/>
            <a:headEnd/>
            <a:tailEnd/>
          </a:ln>
          <a:effectLst/>
        </p:spPr>
        <p:txBody>
          <a:bodyPr lIns="90000" tIns="46800" rIns="90000" bIns="46800">
            <a:spAutoFit/>
          </a:bodyPr>
          <a:lstStyle/>
          <a:p>
            <a:pPr algn="ctr" fontAlgn="auto">
              <a:spcBef>
                <a:spcPts val="22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rPr>
              <a:t>Σημεία στην οξεία σκωληκοειδίτιδα</a:t>
            </a:r>
          </a:p>
        </p:txBody>
      </p:sp>
      <p:pic>
        <p:nvPicPr>
          <p:cNvPr id="54275" name="Picture 2"/>
          <p:cNvPicPr>
            <a:picLocks noChangeAspect="1" noChangeArrowheads="1"/>
          </p:cNvPicPr>
          <p:nvPr/>
        </p:nvPicPr>
        <p:blipFill>
          <a:blip r:embed="rId3" cstate="print"/>
          <a:srcRect/>
          <a:stretch>
            <a:fillRect/>
          </a:stretch>
        </p:blipFill>
        <p:spPr bwMode="auto">
          <a:xfrm>
            <a:off x="0" y="1773238"/>
            <a:ext cx="9144000" cy="5084762"/>
          </a:xfrm>
          <a:prstGeom prst="rect">
            <a:avLst/>
          </a:prstGeom>
          <a:noFill/>
          <a:ln w="9525">
            <a:noFill/>
            <a:round/>
            <a:headEnd/>
            <a:tailEnd/>
          </a:ln>
        </p:spPr>
      </p:pic>
      <p:sp>
        <p:nvSpPr>
          <p:cNvPr id="35843" name="Line 3"/>
          <p:cNvSpPr>
            <a:spLocks noChangeShapeType="1"/>
          </p:cNvSpPr>
          <p:nvPr/>
        </p:nvSpPr>
        <p:spPr bwMode="auto">
          <a:xfrm>
            <a:off x="323850" y="3213100"/>
            <a:ext cx="2016125" cy="71438"/>
          </a:xfrm>
          <a:prstGeom prst="line">
            <a:avLst/>
          </a:prstGeom>
          <a:noFill/>
          <a:ln w="57240">
            <a:solidFill>
              <a:srgbClr val="000000"/>
            </a:solidFill>
            <a:miter lim="800000"/>
            <a:headEnd/>
            <a:tailEnd/>
          </a:ln>
          <a:effectLst/>
        </p:spPr>
        <p:txBody>
          <a:bodyP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pic>
        <p:nvPicPr>
          <p:cNvPr id="54277" name="Picture 2"/>
          <p:cNvPicPr>
            <a:picLocks noChangeAspect="1" noChangeArrowheads="1"/>
          </p:cNvPicPr>
          <p:nvPr/>
        </p:nvPicPr>
        <p:blipFill>
          <a:blip r:embed="rId4" cstate="print"/>
          <a:srcRect/>
          <a:stretch>
            <a:fillRect/>
          </a:stretch>
        </p:blipFill>
        <p:spPr bwMode="auto">
          <a:xfrm>
            <a:off x="3214688" y="4357688"/>
            <a:ext cx="5929312" cy="2500312"/>
          </a:xfrm>
          <a:prstGeom prst="rect">
            <a:avLst/>
          </a:prstGeom>
          <a:noFill/>
          <a:ln w="9525">
            <a:noFill/>
            <a:round/>
            <a:headEnd/>
            <a:tailEnd/>
          </a:ln>
        </p:spPr>
      </p:pic>
      <p:pic>
        <p:nvPicPr>
          <p:cNvPr id="6" name="Picture 8" descr="ATHINA LOGO"/>
          <p:cNvPicPr>
            <a:picLocks noChangeAspect="1" noChangeArrowheads="1"/>
          </p:cNvPicPr>
          <p:nvPr/>
        </p:nvPicPr>
        <p:blipFill>
          <a:blip r:embed="rId5" cstate="print"/>
          <a:srcRect/>
          <a:stretch>
            <a:fillRect/>
          </a:stretch>
        </p:blipFill>
        <p:spPr bwMode="auto">
          <a:xfrm>
            <a:off x="0" y="0"/>
            <a:ext cx="796925" cy="1219200"/>
          </a:xfrm>
          <a:prstGeom prst="rect">
            <a:avLst/>
          </a:prstGeom>
          <a:noFill/>
          <a:ln w="9525">
            <a:noFill/>
            <a:miter lim="800000"/>
            <a:headEnd/>
            <a:tailEnd/>
          </a:ln>
        </p:spPr>
      </p:pic>
      <p:sp>
        <p:nvSpPr>
          <p:cNvPr id="7" name="Rectangle 2"/>
          <p:cNvSpPr txBox="1">
            <a:spLocks noChangeArrowheads="1"/>
          </p:cNvSpPr>
          <p:nvPr/>
        </p:nvSpPr>
        <p:spPr>
          <a:xfrm>
            <a:off x="1000100"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cstate="print"/>
          <a:srcRect/>
          <a:stretch>
            <a:fillRect/>
          </a:stretch>
        </p:blipFill>
        <p:spPr bwMode="auto">
          <a:xfrm>
            <a:off x="785786" y="0"/>
            <a:ext cx="7429500" cy="6858000"/>
          </a:xfrm>
          <a:prstGeom prst="rect">
            <a:avLst/>
          </a:prstGeom>
          <a:noFill/>
          <a:ln w="9525">
            <a:noFill/>
            <a:round/>
            <a:headEnd/>
            <a:tailEnd/>
          </a:ln>
        </p:spPr>
      </p:pic>
      <p:sp>
        <p:nvSpPr>
          <p:cNvPr id="3" name="2 - Ορθογώνιο"/>
          <p:cNvSpPr/>
          <p:nvPr/>
        </p:nvSpPr>
        <p:spPr bwMode="auto">
          <a:xfrm>
            <a:off x="0" y="0"/>
            <a:ext cx="785813" cy="6858000"/>
          </a:xfrm>
          <a:prstGeom prst="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4" name="3 - Ορθογώνιο"/>
          <p:cNvSpPr/>
          <p:nvPr/>
        </p:nvSpPr>
        <p:spPr bwMode="auto">
          <a:xfrm>
            <a:off x="8215313" y="0"/>
            <a:ext cx="928687" cy="6858000"/>
          </a:xfrm>
          <a:prstGeom prst="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pic>
        <p:nvPicPr>
          <p:cNvPr id="5"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cstate="print"/>
          <a:srcRect/>
          <a:stretch>
            <a:fillRect/>
          </a:stretch>
        </p:blipFill>
        <p:spPr bwMode="auto">
          <a:xfrm>
            <a:off x="0" y="1773238"/>
            <a:ext cx="9144000" cy="5084762"/>
          </a:xfrm>
          <a:prstGeom prst="rect">
            <a:avLst/>
          </a:prstGeom>
          <a:noFill/>
          <a:ln w="9525">
            <a:noFill/>
            <a:round/>
            <a:headEnd/>
            <a:tailEnd/>
          </a:ln>
        </p:spPr>
      </p:pic>
      <p:sp>
        <p:nvSpPr>
          <p:cNvPr id="38914" name="Text Box 2"/>
          <p:cNvSpPr txBox="1">
            <a:spLocks noChangeArrowheads="1"/>
          </p:cNvSpPr>
          <p:nvPr/>
        </p:nvSpPr>
        <p:spPr bwMode="auto">
          <a:xfrm>
            <a:off x="1071538" y="1285860"/>
            <a:ext cx="7056438" cy="402291"/>
          </a:xfrm>
          <a:prstGeom prst="rect">
            <a:avLst/>
          </a:prstGeom>
          <a:noFill/>
          <a:ln w="9525">
            <a:noFill/>
            <a:round/>
            <a:headEnd/>
            <a:tailEnd/>
          </a:ln>
          <a:effectLst/>
        </p:spPr>
        <p:txBody>
          <a:bodyPr lIns="90000" tIns="46800" rIns="90000" bIns="46800">
            <a:spAutoFit/>
          </a:bodyPr>
          <a:lstStyle/>
          <a:p>
            <a:pPr algn="ctr" fontAlgn="auto">
              <a:spcBef>
                <a:spcPts val="250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rPr>
              <a:t>Σημεία οξείας χολοκυστίτιδας</a:t>
            </a:r>
          </a:p>
        </p:txBody>
      </p:sp>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Rectangle 2"/>
          <p:cNvSpPr txBox="1">
            <a:spLocks noChangeArrowheads="1"/>
          </p:cNvSpPr>
          <p:nvPr/>
        </p:nvSpPr>
        <p:spPr>
          <a:xfrm>
            <a:off x="1000100"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17500" y="1142984"/>
            <a:ext cx="8445500" cy="5214954"/>
          </a:xfrm>
        </p:spPr>
        <p:txBody>
          <a:bodyPr rtlCol="0">
            <a:normAutofit/>
          </a:bodyPr>
          <a:lstStyle/>
          <a:p>
            <a:pPr algn="just" fontAlgn="auto">
              <a:lnSpc>
                <a:spcPct val="110000"/>
              </a:lnSpc>
              <a:spcAft>
                <a:spcPts val="0"/>
              </a:spcAft>
              <a:buFont typeface="Wingdings" pitchFamily="2" charset="2"/>
              <a:buNone/>
              <a:defRPr/>
            </a:pPr>
            <a:r>
              <a:rPr lang="el-GR" sz="3200" b="1" dirty="0">
                <a:latin typeface="Times New Roman" pitchFamily="18" charset="0"/>
                <a:cs typeface="Times New Roman" pitchFamily="18" charset="0"/>
              </a:rPr>
              <a:t>Στη μεγάλη πλειοψηφία των παθήσεων της οξείας κοιλίας, μας παρέχεται μικρός χρόνος, αλλά αρκετός, για να κάνουμε επειγόντως  εξετάσεις, για να θέσουμε τη  διάγνωση και να εφαρμόσουμε τη  σωστή θεραπευτική αγωγή.</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a:spLocks noGrp="1" noChangeArrowheads="1"/>
          </p:cNvSpPr>
          <p:nvPr>
            <p:ph type="title"/>
          </p:nvPr>
        </p:nvSpPr>
        <p:spPr>
          <a:xfrm>
            <a:off x="500034" y="0"/>
            <a:ext cx="8229600" cy="1139825"/>
          </a:xfrm>
        </p:spPr>
        <p:txBody>
          <a:bodyPr/>
          <a:lstStyle/>
          <a:p>
            <a:pPr algn="ctr">
              <a:buClr>
                <a:srgbClr val="00F6F0"/>
              </a:buClr>
            </a:pPr>
            <a:r>
              <a:rPr lang="el-GR" sz="4400" b="1" dirty="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a:solidFill>
                  <a:schemeClr val="bg2">
                    <a:lumMod val="50000"/>
                  </a:schemeClr>
                </a:solidFill>
                <a:latin typeface="+mn-lt"/>
              </a:rPr>
              <a:t>(6)</a:t>
            </a:r>
            <a:endParaRPr lang="en-US" sz="4600" b="1" dirty="0">
              <a:solidFill>
                <a:srgbClr val="FFFF00"/>
              </a:solidFill>
              <a:latin typeface="+mn-lt"/>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print"/>
          <a:srcRect/>
          <a:stretch>
            <a:fillRect/>
          </a:stretch>
        </p:blipFill>
        <p:spPr bwMode="auto">
          <a:xfrm>
            <a:off x="0" y="0"/>
            <a:ext cx="9144000" cy="6840538"/>
          </a:xfrm>
          <a:prstGeom prst="rect">
            <a:avLst/>
          </a:prstGeom>
          <a:noFill/>
          <a:ln w="9525">
            <a:noFill/>
            <a:round/>
            <a:headEnd/>
            <a:tailEnd/>
          </a:ln>
          <a:effectLst>
            <a:outerShdw dist="152735" dir="2700000" algn="ctr" rotWithShape="0">
              <a:srgbClr val="808080"/>
            </a:outerShdw>
          </a:effectLst>
        </p:spPr>
      </p:pic>
      <p:pic>
        <p:nvPicPr>
          <p:cNvPr id="3"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3" cstate="print"/>
          <a:srcRect/>
          <a:stretch>
            <a:fillRect/>
          </a:stretch>
        </p:blipFill>
        <p:spPr bwMode="auto">
          <a:xfrm>
            <a:off x="1619250" y="0"/>
            <a:ext cx="5940425" cy="6858000"/>
          </a:xfrm>
          <a:prstGeom prst="rect">
            <a:avLst/>
          </a:prstGeom>
          <a:noFill/>
          <a:ln w="9525">
            <a:noFill/>
            <a:round/>
            <a:headEnd/>
            <a:tailEnd/>
          </a:ln>
        </p:spPr>
      </p:pic>
      <p:pic>
        <p:nvPicPr>
          <p:cNvPr id="3"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a:latin typeface="Times New Roman" pitchFamily="18" charset="0"/>
              </a:rPr>
              <a:t>ΙΙ) Διατρήσεις κοίλων σπλάγχνων</a:t>
            </a:r>
          </a:p>
          <a:p>
            <a:pPr algn="ctr" fontAlgn="auto">
              <a:lnSpc>
                <a:spcPct val="90000"/>
              </a:lnSpc>
              <a:spcAft>
                <a:spcPts val="0"/>
              </a:spcAft>
              <a:buNone/>
              <a:defRPr/>
            </a:pPr>
            <a:endParaRPr lang="el-GR" dirty="0">
              <a:latin typeface="Times New Roman" pitchFamily="18" charset="0"/>
            </a:endParaRPr>
          </a:p>
          <a:p>
            <a:pPr fontAlgn="auto">
              <a:lnSpc>
                <a:spcPct val="110000"/>
              </a:lnSpc>
              <a:spcAft>
                <a:spcPts val="0"/>
              </a:spcAft>
              <a:buFont typeface="Arial" pitchFamily="34" charset="0"/>
              <a:buChar char="•"/>
              <a:defRPr/>
            </a:pPr>
            <a:r>
              <a:rPr lang="el-GR" sz="2400" dirty="0">
                <a:latin typeface="Times New Roman" pitchFamily="18" charset="0"/>
              </a:rPr>
              <a:t>Οξύς πόνος σαν μαχαιριά στη περιοχή που βρίσκεται το διατρηθέν σπλάχνο</a:t>
            </a:r>
          </a:p>
          <a:p>
            <a:pPr fontAlgn="auto">
              <a:lnSpc>
                <a:spcPct val="110000"/>
              </a:lnSpc>
              <a:spcAft>
                <a:spcPts val="0"/>
              </a:spcAft>
              <a:buFont typeface="Arial" pitchFamily="34" charset="0"/>
              <a:buChar char="•"/>
              <a:defRPr/>
            </a:pPr>
            <a:r>
              <a:rPr lang="el-GR" sz="2400" dirty="0">
                <a:latin typeface="Times New Roman" pitchFamily="18" charset="0"/>
              </a:rPr>
              <a:t>Σανιδώδης σύσπαση της κοιλιάς τις πρώτες 6-8 ώρες – σκαφοειδής κοιλία</a:t>
            </a:r>
          </a:p>
          <a:p>
            <a:pPr fontAlgn="auto">
              <a:lnSpc>
                <a:spcPct val="110000"/>
              </a:lnSpc>
              <a:spcAft>
                <a:spcPts val="0"/>
              </a:spcAft>
              <a:buFont typeface="Arial" pitchFamily="34" charset="0"/>
              <a:buChar char="•"/>
              <a:defRPr/>
            </a:pPr>
            <a:r>
              <a:rPr lang="el-GR" sz="2400" dirty="0">
                <a:latin typeface="Times New Roman" pitchFamily="18" charset="0"/>
              </a:rPr>
              <a:t>Ελεύθερος αέρας κάτω από τα διαφράγματα στην ακτινογραφία κοιλίας σε όρθια θέση και εξαφάνιση της ηπατικής αμβλύτητας κατά την επίκρουση</a:t>
            </a:r>
          </a:p>
          <a:p>
            <a:pPr fontAlgn="auto">
              <a:lnSpc>
                <a:spcPct val="110000"/>
              </a:lnSpc>
              <a:spcAft>
                <a:spcPts val="0"/>
              </a:spcAft>
              <a:buFont typeface="Arial" pitchFamily="34" charset="0"/>
              <a:buChar char="•"/>
              <a:defRPr/>
            </a:pPr>
            <a:r>
              <a:rPr lang="el-GR" sz="2400" dirty="0">
                <a:latin typeface="Times New Roman" pitchFamily="18" charset="0"/>
              </a:rPr>
              <a:t>Σημεία περιτονίτιδας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a:latin typeface="Times New Roman" pitchFamily="18" charset="0"/>
              </a:rPr>
              <a:t>ΙΙΙ) Περιτονίτιδες</a:t>
            </a:r>
          </a:p>
          <a:p>
            <a:pPr algn="ctr" fontAlgn="auto">
              <a:lnSpc>
                <a:spcPct val="90000"/>
              </a:lnSpc>
              <a:spcAft>
                <a:spcPts val="0"/>
              </a:spcAft>
              <a:buNone/>
              <a:defRPr/>
            </a:pPr>
            <a:endParaRPr lang="el-GR" dirty="0">
              <a:latin typeface="Times New Roman" pitchFamily="18" charset="0"/>
            </a:endParaRPr>
          </a:p>
          <a:p>
            <a:pPr fontAlgn="auto">
              <a:lnSpc>
                <a:spcPct val="90000"/>
              </a:lnSpc>
              <a:spcAft>
                <a:spcPts val="0"/>
              </a:spcAft>
              <a:buClr>
                <a:srgbClr val="FFFF00"/>
              </a:buClr>
              <a:buFont typeface="Wingdings" pitchFamily="2" charset="2"/>
              <a:buNone/>
              <a:defRPr/>
            </a:pPr>
            <a:r>
              <a:rPr lang="el-GR" sz="2400" b="1" dirty="0">
                <a:latin typeface="Times New Roman" pitchFamily="18" charset="0"/>
              </a:rPr>
              <a:t>Προέρχονται:</a:t>
            </a:r>
          </a:p>
          <a:p>
            <a:pPr fontAlgn="auto">
              <a:lnSpc>
                <a:spcPct val="90000"/>
              </a:lnSpc>
              <a:spcAft>
                <a:spcPts val="0"/>
              </a:spcAft>
              <a:buClr>
                <a:srgbClr val="FFFF00"/>
              </a:buClr>
              <a:buFont typeface="Arial" pitchFamily="34" charset="0"/>
              <a:buChar char="•"/>
              <a:defRPr/>
            </a:pPr>
            <a:r>
              <a:rPr lang="el-GR" sz="2400" dirty="0">
                <a:latin typeface="Times New Roman" pitchFamily="18" charset="0"/>
              </a:rPr>
              <a:t>Αιματογενώς </a:t>
            </a:r>
          </a:p>
          <a:p>
            <a:pPr fontAlgn="auto">
              <a:lnSpc>
                <a:spcPct val="90000"/>
              </a:lnSpc>
              <a:spcAft>
                <a:spcPts val="0"/>
              </a:spcAft>
              <a:buClr>
                <a:srgbClr val="FFFF00"/>
              </a:buClr>
              <a:buFont typeface="Arial" pitchFamily="34" charset="0"/>
              <a:buChar char="•"/>
              <a:defRPr/>
            </a:pPr>
            <a:r>
              <a:rPr lang="el-GR" sz="2400" dirty="0">
                <a:latin typeface="Times New Roman" pitchFamily="18" charset="0"/>
              </a:rPr>
              <a:t>Από παθήσεις της κοιλίας </a:t>
            </a:r>
          </a:p>
          <a:p>
            <a:pPr fontAlgn="auto">
              <a:lnSpc>
                <a:spcPct val="70000"/>
              </a:lnSpc>
              <a:spcAft>
                <a:spcPts val="0"/>
              </a:spcAft>
              <a:buClr>
                <a:srgbClr val="FFFF00"/>
              </a:buClr>
              <a:buFont typeface="Wingdings" pitchFamily="2" charset="2"/>
              <a:buNone/>
              <a:defRPr/>
            </a:pPr>
            <a:r>
              <a:rPr lang="el-GR" sz="2400" dirty="0">
                <a:latin typeface="Times New Roman" pitchFamily="18" charset="0"/>
              </a:rPr>
              <a:t> </a:t>
            </a:r>
          </a:p>
          <a:p>
            <a:pPr fontAlgn="auto">
              <a:lnSpc>
                <a:spcPct val="60000"/>
              </a:lnSpc>
              <a:spcAft>
                <a:spcPts val="0"/>
              </a:spcAft>
              <a:buFont typeface="Wingdings" pitchFamily="2" charset="2"/>
              <a:buNone/>
              <a:defRPr/>
            </a:pPr>
            <a:r>
              <a:rPr lang="el-GR" sz="2400" b="1" dirty="0">
                <a:latin typeface="Times New Roman" pitchFamily="18" charset="0"/>
              </a:rPr>
              <a:t>Διακρίνονται σε:</a:t>
            </a:r>
          </a:p>
          <a:p>
            <a:pPr fontAlgn="auto">
              <a:lnSpc>
                <a:spcPct val="90000"/>
              </a:lnSpc>
              <a:spcAft>
                <a:spcPts val="0"/>
              </a:spcAft>
              <a:buClr>
                <a:srgbClr val="00FF00"/>
              </a:buClr>
              <a:buFont typeface="Arial" pitchFamily="34" charset="0"/>
              <a:buChar char="•"/>
              <a:defRPr/>
            </a:pPr>
            <a:r>
              <a:rPr lang="el-GR" sz="2400" dirty="0">
                <a:latin typeface="Times New Roman" pitchFamily="18" charset="0"/>
              </a:rPr>
              <a:t>Χημικές</a:t>
            </a:r>
          </a:p>
          <a:p>
            <a:pPr fontAlgn="auto">
              <a:lnSpc>
                <a:spcPct val="90000"/>
              </a:lnSpc>
              <a:spcAft>
                <a:spcPts val="0"/>
              </a:spcAft>
              <a:buClr>
                <a:srgbClr val="00FF00"/>
              </a:buClr>
              <a:buFont typeface="Arial" pitchFamily="34" charset="0"/>
              <a:buChar char="•"/>
              <a:defRPr/>
            </a:pPr>
            <a:r>
              <a:rPr lang="el-GR" sz="2400" dirty="0">
                <a:latin typeface="Times New Roman" pitchFamily="18" charset="0"/>
              </a:rPr>
              <a:t>Μικροβιακές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14313" y="1214423"/>
            <a:ext cx="8774112" cy="5454666"/>
          </a:xfrm>
        </p:spPr>
        <p:txBody>
          <a:bodyPr rtlCol="0">
            <a:normAutofit/>
          </a:bodyPr>
          <a:lstStyle/>
          <a:p>
            <a:pPr algn="ctr" fontAlgn="auto">
              <a:lnSpc>
                <a:spcPct val="90000"/>
              </a:lnSpc>
              <a:spcAft>
                <a:spcPts val="0"/>
              </a:spcAft>
              <a:buNone/>
              <a:defRPr/>
            </a:pPr>
            <a:r>
              <a:rPr lang="el-GR" sz="2400" b="1" dirty="0"/>
              <a:t>Κλινικά ευρήματα στη περιτονίτιδα: </a:t>
            </a:r>
          </a:p>
          <a:p>
            <a:pPr fontAlgn="auto">
              <a:lnSpc>
                <a:spcPct val="90000"/>
              </a:lnSpc>
              <a:spcAft>
                <a:spcPts val="0"/>
              </a:spcAft>
              <a:buFont typeface="Arial" pitchFamily="34" charset="0"/>
              <a:buChar char="•"/>
              <a:defRPr/>
            </a:pPr>
            <a:r>
              <a:rPr lang="el-GR" sz="2400" dirty="0"/>
              <a:t>Σημείο </a:t>
            </a:r>
            <a:r>
              <a:rPr lang="en-US" sz="2400" dirty="0"/>
              <a:t>Blumberg</a:t>
            </a:r>
            <a:r>
              <a:rPr lang="el-GR" sz="2400" dirty="0"/>
              <a:t> ή παλίνδρομης ευαισθησίας</a:t>
            </a:r>
          </a:p>
          <a:p>
            <a:pPr fontAlgn="auto">
              <a:lnSpc>
                <a:spcPct val="90000"/>
              </a:lnSpc>
              <a:spcAft>
                <a:spcPts val="0"/>
              </a:spcAft>
              <a:buFont typeface="Arial" pitchFamily="34" charset="0"/>
              <a:buChar char="•"/>
              <a:defRPr/>
            </a:pPr>
            <a:r>
              <a:rPr lang="el-GR" sz="2400" dirty="0"/>
              <a:t>Σημείο του βήχα </a:t>
            </a:r>
          </a:p>
          <a:p>
            <a:pPr fontAlgn="auto">
              <a:lnSpc>
                <a:spcPct val="90000"/>
              </a:lnSpc>
              <a:spcAft>
                <a:spcPts val="0"/>
              </a:spcAft>
              <a:buFont typeface="Arial" pitchFamily="34" charset="0"/>
              <a:buChar char="•"/>
              <a:defRPr/>
            </a:pPr>
            <a:r>
              <a:rPr lang="el-GR" sz="2400" dirty="0"/>
              <a:t>Σημείο σείσης του κρεβατιού </a:t>
            </a:r>
          </a:p>
          <a:p>
            <a:pPr fontAlgn="auto">
              <a:lnSpc>
                <a:spcPct val="90000"/>
              </a:lnSpc>
              <a:spcAft>
                <a:spcPts val="0"/>
              </a:spcAft>
              <a:buFont typeface="Wingdings" pitchFamily="2" charset="2"/>
              <a:buNone/>
              <a:defRPr/>
            </a:pPr>
            <a:r>
              <a:rPr lang="el-GR" sz="2400" dirty="0"/>
              <a:t>	(πόνος έντονος σε κάθε μετακίνηση του αρρώστου)</a:t>
            </a:r>
          </a:p>
          <a:p>
            <a:pPr fontAlgn="auto">
              <a:lnSpc>
                <a:spcPct val="90000"/>
              </a:lnSpc>
              <a:spcAft>
                <a:spcPts val="0"/>
              </a:spcAft>
              <a:buFont typeface="Arial" pitchFamily="34" charset="0"/>
              <a:buChar char="•"/>
              <a:defRPr/>
            </a:pPr>
            <a:r>
              <a:rPr lang="el-GR" sz="2400" dirty="0"/>
              <a:t>Κατάργηση της διαφραγματικής αναπνοής</a:t>
            </a:r>
          </a:p>
          <a:p>
            <a:pPr fontAlgn="auto">
              <a:lnSpc>
                <a:spcPct val="90000"/>
              </a:lnSpc>
              <a:spcAft>
                <a:spcPts val="0"/>
              </a:spcAft>
              <a:buFont typeface="Arial" pitchFamily="34" charset="0"/>
              <a:buChar char="•"/>
              <a:defRPr/>
            </a:pPr>
            <a:r>
              <a:rPr lang="el-GR" sz="2400" dirty="0"/>
              <a:t>Πυρετός, ταχυκαρδία, έντονη λευκοκυττάρωση,  αφυδάτωση, κακουχία και εύκολη κόπωση</a:t>
            </a:r>
          </a:p>
          <a:p>
            <a:pPr fontAlgn="auto">
              <a:lnSpc>
                <a:spcPct val="90000"/>
              </a:lnSpc>
              <a:spcAft>
                <a:spcPts val="0"/>
              </a:spcAft>
              <a:buFont typeface="Arial" pitchFamily="34" charset="0"/>
              <a:buChar char="•"/>
              <a:defRPr/>
            </a:pPr>
            <a:r>
              <a:rPr lang="el-GR" sz="2400" dirty="0"/>
              <a:t>Σημεία παραλυτικού ειλεού</a:t>
            </a:r>
          </a:p>
          <a:p>
            <a:pPr fontAlgn="auto">
              <a:lnSpc>
                <a:spcPct val="90000"/>
              </a:lnSpc>
              <a:spcAft>
                <a:spcPts val="0"/>
              </a:spcAft>
              <a:buFont typeface="Arial" pitchFamily="34" charset="0"/>
              <a:buChar char="•"/>
              <a:defRPr/>
            </a:pPr>
            <a:r>
              <a:rPr lang="el-GR" sz="2400" dirty="0"/>
              <a:t>Επώδυνος δουγλάσειος στη δακτυλική εξέταση από το  κόλπο ή το ορθό (κλαγγή </a:t>
            </a:r>
            <a:r>
              <a:rPr lang="el-GR" sz="2400" dirty="0" err="1"/>
              <a:t>δουγλασείου</a:t>
            </a:r>
            <a:r>
              <a:rPr lang="el-GR" sz="2400" dirty="0"/>
              <a:t>)</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3" cstate="print"/>
          <a:srcRect/>
          <a:stretch>
            <a:fillRect/>
          </a:stretch>
        </p:blipFill>
        <p:spPr bwMode="auto">
          <a:xfrm>
            <a:off x="0" y="2060575"/>
            <a:ext cx="9144000" cy="4105275"/>
          </a:xfrm>
          <a:prstGeom prst="rect">
            <a:avLst/>
          </a:prstGeom>
          <a:noFill/>
          <a:ln w="9525">
            <a:noFill/>
            <a:round/>
            <a:headEnd/>
            <a:tailEnd/>
          </a:ln>
        </p:spPr>
      </p:pic>
      <p:sp>
        <p:nvSpPr>
          <p:cNvPr id="31746" name="Text Box 2"/>
          <p:cNvSpPr txBox="1">
            <a:spLocks noChangeArrowheads="1"/>
          </p:cNvSpPr>
          <p:nvPr/>
        </p:nvSpPr>
        <p:spPr bwMode="auto">
          <a:xfrm>
            <a:off x="642910" y="1571612"/>
            <a:ext cx="8143875" cy="402291"/>
          </a:xfrm>
          <a:prstGeom prst="rect">
            <a:avLst/>
          </a:prstGeom>
          <a:noFill/>
          <a:ln w="9525">
            <a:noFill/>
            <a:round/>
            <a:headEnd/>
            <a:tailEnd/>
          </a:ln>
          <a:effectLst/>
        </p:spPr>
        <p:txBody>
          <a:bodyPr lIns="90000" tIns="46800" rIns="90000" bIns="46800">
            <a:spAutoFit/>
          </a:bodyPr>
          <a:lstStyle/>
          <a:p>
            <a:pPr algn="ctr" fontAlgn="auto">
              <a:spcBef>
                <a:spcPts val="175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rPr>
              <a:t>Παλίνδρομος ευαισθησία ή σημείο Blumberg</a:t>
            </a:r>
          </a:p>
        </p:txBody>
      </p:sp>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(30)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schemeClr val="tx2">
                    <a:shade val="90000"/>
                  </a:schemeClr>
                </a:solidFill>
              </a:rPr>
              <a:t>«ΟΞΕΙΑ ΚΟΙΛΙΑ</a:t>
            </a:r>
            <a:r>
              <a:rPr kumimoji="0" lang="el-GR" sz="1200" b="1" i="0" u="none" strike="noStrike" kern="1200" cap="none" spc="0" normalizeH="0" baseline="0" noProof="0" dirty="0">
                <a:ln>
                  <a:noFill/>
                </a:ln>
                <a:effectLst/>
                <a:uLnTx/>
                <a:uFillTx/>
                <a:latin typeface="+mn-lt"/>
                <a:ea typeface="+mn-ea"/>
                <a:cs typeface="+mn-cs"/>
              </a:rPr>
              <a:t>» ΧΡΥΣΙΚΟΣ ΔΗΜΟΣΘΕΝΗΣ</a:t>
            </a: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a:sym typeface="Wingdings"/>
            </a:endParaRPr>
          </a:p>
          <a:p>
            <a:endParaRPr lang="el-GR" dirty="0"/>
          </a:p>
          <a:p>
            <a:endParaRPr lang="el-GR" dirty="0"/>
          </a:p>
          <a:p>
            <a:endParaRPr lang="el-GR" dirty="0"/>
          </a:p>
          <a:p>
            <a:endParaRPr lang="el-GR" dirty="0"/>
          </a:p>
          <a:p>
            <a:endParaRPr lang="el-GR" dirty="0"/>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371600"/>
            <a:ext cx="9144000" cy="2271714"/>
          </a:xfrm>
          <a:prstGeom prst="rect">
            <a:avLst/>
          </a:prstGeom>
          <a:noFill/>
          <a:ln w="9525">
            <a:noFill/>
            <a:round/>
            <a:headEnd/>
            <a:tailEnd/>
          </a:ln>
          <a:effectLst/>
        </p:spPr>
        <p:txBody>
          <a:bodyPr anchor="ctr">
            <a:normAutofit fontScale="90000"/>
          </a:bodyPr>
          <a:lstStyle/>
          <a:p>
            <a:pPr algn="ctr">
              <a:lnSpc>
                <a:spcPct val="140000"/>
              </a:lnSpc>
              <a:spcBef>
                <a:spcPts val="0"/>
              </a:spcBef>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dirty="0">
                <a:solidFill>
                  <a:schemeClr val="tx2">
                    <a:lumMod val="50000"/>
                  </a:schemeClr>
                </a:solidFill>
                <a:effectLst/>
                <a:latin typeface="Times New Roman" pitchFamily="18" charset="0"/>
                <a:cs typeface="Times New Roman" pitchFamily="18" charset="0"/>
              </a:rPr>
              <a:t>Θεραπεία</a:t>
            </a:r>
            <a:br>
              <a:rPr lang="el-GR" sz="8000" dirty="0">
                <a:solidFill>
                  <a:schemeClr val="tx2">
                    <a:lumMod val="50000"/>
                  </a:schemeClr>
                </a:solidFill>
                <a:effectLst/>
                <a:latin typeface="Times New Roman" pitchFamily="18" charset="0"/>
                <a:cs typeface="Times New Roman" pitchFamily="18" charset="0"/>
              </a:rPr>
            </a:br>
            <a:r>
              <a:rPr lang="el-GR" sz="8000" dirty="0">
                <a:solidFill>
                  <a:schemeClr val="tx2">
                    <a:lumMod val="50000"/>
                  </a:schemeClr>
                </a:solidFill>
                <a:effectLst/>
                <a:latin typeface="Times New Roman" pitchFamily="18" charset="0"/>
                <a:cs typeface="Times New Roman" pitchFamily="18" charset="0"/>
              </a:rPr>
              <a:t>Οξείας κοιλία</a:t>
            </a:r>
            <a:r>
              <a:rPr lang="el-GR" sz="8000" b="1" dirty="0">
                <a:solidFill>
                  <a:schemeClr val="tx2">
                    <a:lumMod val="50000"/>
                  </a:schemeClr>
                </a:solidFill>
                <a:effectLst/>
                <a:latin typeface="Times New Roman" pitchFamily="18" charset="0"/>
              </a:rPr>
              <a:t>ς</a:t>
            </a:r>
          </a:p>
        </p:txBody>
      </p:sp>
    </p:spTree>
  </p:cSld>
  <p:clrMapOvr>
    <a:masterClrMapping/>
  </p:clrMapOvr>
  <p:transition>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55575" y="1916113"/>
            <a:ext cx="8550275" cy="4530725"/>
          </a:xfrm>
        </p:spPr>
        <p:txBody>
          <a:bodyPr rtlCol="0">
            <a:normAutofit/>
          </a:bodyPr>
          <a:lstStyle/>
          <a:p>
            <a:pPr algn="ctr" fontAlgn="auto">
              <a:lnSpc>
                <a:spcPct val="110000"/>
              </a:lnSpc>
              <a:spcAft>
                <a:spcPts val="0"/>
              </a:spcAft>
              <a:buFont typeface="Wingdings" pitchFamily="2" charset="2"/>
              <a:buNone/>
              <a:defRPr/>
            </a:pPr>
            <a:r>
              <a:rPr lang="el-GR" sz="6600" b="1" dirty="0">
                <a:solidFill>
                  <a:srgbClr val="FFFF00"/>
                </a:solidFill>
                <a:latin typeface="Times New Roman" pitchFamily="18" charset="0"/>
              </a:rPr>
              <a:t>  </a:t>
            </a:r>
            <a:r>
              <a:rPr lang="el-GR" sz="3500" b="1" dirty="0">
                <a:latin typeface="Times New Roman" pitchFamily="18" charset="0"/>
              </a:rPr>
              <a:t>Εξατομικεύεται ανάλογα με τη πάθηση και είναι </a:t>
            </a:r>
          </a:p>
          <a:p>
            <a:pPr algn="ctr" fontAlgn="auto">
              <a:lnSpc>
                <a:spcPct val="110000"/>
              </a:lnSpc>
              <a:spcAft>
                <a:spcPts val="0"/>
              </a:spcAft>
              <a:buFont typeface="Wingdings" pitchFamily="2" charset="2"/>
              <a:buNone/>
              <a:defRPr/>
            </a:pPr>
            <a:r>
              <a:rPr lang="el-GR" sz="3500" b="1" dirty="0">
                <a:latin typeface="Times New Roman" pitchFamily="18" charset="0"/>
              </a:rPr>
              <a:t>κατά κύριο λόγο χειρουργική</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endParaRPr lang="el-GR"/>
          </a:p>
        </p:txBody>
      </p:sp>
      <p:graphicFrame>
        <p:nvGraphicFramePr>
          <p:cNvPr id="2" name="Διάγραμμα 1">
            <a:extLst>
              <a:ext uri="{FF2B5EF4-FFF2-40B4-BE49-F238E27FC236}">
                <a16:creationId xmlns:a16="http://schemas.microsoft.com/office/drawing/2014/main" xmlns="" id="{BC57D412-E288-4471-86C6-4C63EBE5ED47}"/>
              </a:ext>
            </a:extLst>
          </p:cNvPr>
          <p:cNvGraphicFramePr/>
          <p:nvPr/>
        </p:nvGraphicFramePr>
        <p:xfrm>
          <a:off x="431800" y="260350"/>
          <a:ext cx="8208963" cy="578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p:txBody>
          <a:bodyPr/>
          <a:lstStyle/>
          <a:p>
            <a:pPr algn="ctr">
              <a:buNone/>
            </a:pPr>
            <a:r>
              <a:rPr lang="el-GR" b="1" dirty="0"/>
              <a:t>ΑΜΕΣΗ ΛΑΠΑΡΟΤΟΜΙΑ</a:t>
            </a:r>
          </a:p>
          <a:p>
            <a:r>
              <a:rPr lang="el-GR" dirty="0"/>
              <a:t>Αιμοδυναμική Αστάθεια </a:t>
            </a:r>
          </a:p>
          <a:p>
            <a:pPr>
              <a:buFont typeface="Wingdings" pitchFamily="2" charset="2"/>
              <a:buNone/>
            </a:pPr>
            <a:r>
              <a:rPr lang="el-GR" dirty="0"/>
              <a:t>   </a:t>
            </a:r>
          </a:p>
          <a:p>
            <a:pPr>
              <a:buFont typeface="Wingdings" pitchFamily="2" charset="2"/>
              <a:buNone/>
            </a:pPr>
            <a:r>
              <a:rPr lang="el-GR" dirty="0"/>
              <a:t>   - Ρήξη Ανευρύσματος</a:t>
            </a:r>
          </a:p>
          <a:p>
            <a:pPr>
              <a:buFont typeface="Wingdings" pitchFamily="2" charset="2"/>
              <a:buNone/>
            </a:pPr>
            <a:r>
              <a:rPr lang="el-GR" dirty="0"/>
              <a:t>   - Ρήξη Έκτοπης Κύησης</a:t>
            </a:r>
          </a:p>
          <a:p>
            <a:pPr>
              <a:buFont typeface="Wingdings" pitchFamily="2" charset="2"/>
              <a:buNone/>
            </a:pPr>
            <a:r>
              <a:rPr lang="el-GR" dirty="0"/>
              <a:t>   - Αυτόματη Ρήξη Ήπατος ή Σπληνός</a:t>
            </a:r>
          </a:p>
          <a:p>
            <a:endParaRPr lang="el-GR"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84163" y="1071546"/>
            <a:ext cx="8574117" cy="5526104"/>
          </a:xfrm>
        </p:spPr>
        <p:txBody>
          <a:bodyPr rtlCol="0">
            <a:normAutofit/>
          </a:bodyPr>
          <a:lstStyle/>
          <a:p>
            <a:pPr algn="just" fontAlgn="auto">
              <a:spcAft>
                <a:spcPts val="0"/>
              </a:spcAft>
              <a:buFont typeface="Wingdings" pitchFamily="2" charset="2"/>
              <a:buNone/>
              <a:defRPr/>
            </a:pPr>
            <a:r>
              <a:rPr lang="el-GR" sz="2800" b="1" dirty="0">
                <a:solidFill>
                  <a:schemeClr val="folHlink"/>
                </a:solidFill>
                <a:latin typeface="Times New Roman" pitchFamily="18" charset="0"/>
              </a:rPr>
              <a:t> </a:t>
            </a:r>
          </a:p>
          <a:p>
            <a:pPr algn="just" fontAlgn="auto">
              <a:spcAft>
                <a:spcPts val="0"/>
              </a:spcAft>
              <a:buFont typeface="Wingdings" pitchFamily="2" charset="2"/>
              <a:buNone/>
              <a:defRPr/>
            </a:pPr>
            <a:r>
              <a:rPr lang="el-GR" sz="3200" b="1" dirty="0">
                <a:latin typeface="Times New Roman" pitchFamily="18" charset="0"/>
              </a:rPr>
              <a:t>Σε λίγες όμως περιπτώσεις, η  αντιμετώπιση της οξείας κοιλίας είναι  εξαιρετικά επείγουσα και ο άρρωστος  πρέπει να οδηγείται άμεσα στο  χειρουργείο, όπου γίνεται και η  προσπάθεια της ανάταξής του.</a:t>
            </a:r>
          </a:p>
          <a:p>
            <a:pPr algn="ctr" fontAlgn="auto">
              <a:lnSpc>
                <a:spcPct val="60000"/>
              </a:lnSpc>
              <a:spcAft>
                <a:spcPts val="0"/>
              </a:spcAft>
              <a:buFont typeface="Wingdings" pitchFamily="2" charset="2"/>
              <a:buNone/>
              <a:defRPr/>
            </a:pPr>
            <a:endParaRPr lang="el-GR" b="1" dirty="0">
              <a:solidFill>
                <a:schemeClr val="folHlink"/>
              </a:solidFill>
              <a:latin typeface="Times New Roman" pitchFamily="18" charset="0"/>
            </a:endParaRP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a:spLocks noGrp="1" noChangeArrowheads="1"/>
          </p:cNvSpPr>
          <p:nvPr>
            <p:ph type="title"/>
          </p:nvPr>
        </p:nvSpPr>
        <p:spPr>
          <a:xfrm>
            <a:off x="500034" y="0"/>
            <a:ext cx="8229600" cy="1139825"/>
          </a:xfrm>
        </p:spPr>
        <p:txBody>
          <a:bodyPr/>
          <a:lstStyle/>
          <a:p>
            <a:pPr algn="ctr">
              <a:buClr>
                <a:srgbClr val="00F6F0"/>
              </a:buClr>
            </a:pPr>
            <a:r>
              <a:rPr lang="el-GR" sz="4400" b="1" dirty="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a:solidFill>
                  <a:schemeClr val="bg2">
                    <a:lumMod val="50000"/>
                  </a:schemeClr>
                </a:solidFill>
                <a:latin typeface="+mn-lt"/>
              </a:rPr>
              <a:t>(7)</a:t>
            </a:r>
            <a:endParaRPr lang="en-US" sz="4600" b="1" dirty="0">
              <a:solidFill>
                <a:srgbClr val="FFFF00"/>
              </a:solidFill>
              <a:latin typeface="+mn-l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endParaRPr lang="el-GR"/>
          </a:p>
        </p:txBody>
      </p:sp>
      <p:graphicFrame>
        <p:nvGraphicFramePr>
          <p:cNvPr id="2" name="Διάγραμμα 1">
            <a:extLst>
              <a:ext uri="{FF2B5EF4-FFF2-40B4-BE49-F238E27FC236}">
                <a16:creationId xmlns:a16="http://schemas.microsoft.com/office/drawing/2014/main" xmlns="" id="{B3A8F60A-3D5A-4662-97DF-45AD9C6BF2EB}"/>
              </a:ext>
            </a:extLst>
          </p:cNvPr>
          <p:cNvGraphicFramePr/>
          <p:nvPr/>
        </p:nvGraphicFramePr>
        <p:xfrm>
          <a:off x="431800" y="260350"/>
          <a:ext cx="8208963" cy="578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68313" y="1643050"/>
            <a:ext cx="8229600" cy="4660913"/>
          </a:xfrm>
        </p:spPr>
        <p:txBody>
          <a:bodyPr/>
          <a:lstStyle/>
          <a:p>
            <a:pPr algn="ctr">
              <a:buNone/>
            </a:pPr>
            <a:r>
              <a:rPr lang="el-GR" b="1" dirty="0"/>
              <a:t>Χειρουργική Κοιλιά : Πρώιμο Χειρουργείο</a:t>
            </a:r>
          </a:p>
          <a:p>
            <a:pPr>
              <a:buNone/>
            </a:pPr>
            <a:endParaRPr lang="el-GR" dirty="0"/>
          </a:p>
          <a:p>
            <a:r>
              <a:rPr lang="el-GR" dirty="0"/>
              <a:t>Περιτοναϊκά σημεία</a:t>
            </a:r>
          </a:p>
          <a:p>
            <a:r>
              <a:rPr lang="el-GR" dirty="0"/>
              <a:t>Σήψη: πυρετό, λευκοκυττάρωση, καταπληξία</a:t>
            </a:r>
          </a:p>
          <a:p>
            <a:r>
              <a:rPr lang="el-GR" dirty="0"/>
              <a:t>Εντερική διάταση</a:t>
            </a:r>
          </a:p>
          <a:p>
            <a:r>
              <a:rPr lang="el-GR" dirty="0"/>
              <a:t>Ελεύθερος αέρας</a:t>
            </a:r>
          </a:p>
          <a:p>
            <a:r>
              <a:rPr lang="el-GR" dirty="0"/>
              <a:t>Επιδείνωση κλινικής εικόνας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57200" y="1500174"/>
            <a:ext cx="8229600" cy="4824426"/>
          </a:xfrm>
        </p:spPr>
        <p:txBody>
          <a:bodyPr/>
          <a:lstStyle/>
          <a:p>
            <a:pPr algn="ctr">
              <a:buNone/>
            </a:pPr>
            <a:r>
              <a:rPr lang="el-GR" b="1" dirty="0"/>
              <a:t>Χειρουργική Κοιλιά : Πρώιμο Χειρουργείο</a:t>
            </a:r>
          </a:p>
          <a:p>
            <a:endParaRPr lang="el-GR" dirty="0"/>
          </a:p>
          <a:p>
            <a:r>
              <a:rPr lang="el-GR" dirty="0"/>
              <a:t>Παρέμβαση στις επόμενες ώρες αφού έχει προηγηθεί </a:t>
            </a:r>
            <a:r>
              <a:rPr lang="el-GR" b="1" u="sng" dirty="0"/>
              <a:t>ανάνηψη</a:t>
            </a:r>
            <a:r>
              <a:rPr lang="el-GR" dirty="0"/>
              <a:t> του ασθενούς </a:t>
            </a:r>
          </a:p>
          <a:p>
            <a:pPr>
              <a:buFont typeface="Wingdings" pitchFamily="2" charset="2"/>
              <a:buNone/>
            </a:pPr>
            <a:r>
              <a:rPr lang="el-GR" dirty="0"/>
              <a:t>  - Ενυδάτωση</a:t>
            </a:r>
          </a:p>
          <a:p>
            <a:pPr>
              <a:buFont typeface="Wingdings" pitchFamily="2" charset="2"/>
              <a:buNone/>
            </a:pPr>
            <a:r>
              <a:rPr lang="el-GR" dirty="0"/>
              <a:t>  - Βελτίωση Οξέωσης</a:t>
            </a:r>
          </a:p>
          <a:p>
            <a:pPr>
              <a:buFont typeface="Wingdings" pitchFamily="2" charset="2"/>
              <a:buNone/>
            </a:pPr>
            <a:r>
              <a:rPr lang="el-GR" dirty="0"/>
              <a:t>  - Διούρηση</a:t>
            </a:r>
          </a:p>
          <a:p>
            <a:pPr>
              <a:buFont typeface="Wingdings" pitchFamily="2" charset="2"/>
              <a:buNone/>
            </a:pPr>
            <a:r>
              <a:rPr lang="el-GR" dirty="0"/>
              <a:t>  - Μετάγγιση</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457200" y="1428736"/>
            <a:ext cx="8229600" cy="4895864"/>
          </a:xfrm>
        </p:spPr>
        <p:txBody>
          <a:bodyPr/>
          <a:lstStyle/>
          <a:p>
            <a:pPr algn="ctr">
              <a:lnSpc>
                <a:spcPct val="80000"/>
              </a:lnSpc>
              <a:buNone/>
            </a:pPr>
            <a:r>
              <a:rPr lang="el-GR" sz="2800" b="1" dirty="0"/>
              <a:t>Χειρουργική Κοιλιά : Πρώιμο Χειρουργείο</a:t>
            </a:r>
          </a:p>
          <a:p>
            <a:pPr>
              <a:lnSpc>
                <a:spcPct val="80000"/>
              </a:lnSpc>
            </a:pPr>
            <a:endParaRPr lang="el-GR" sz="2800" dirty="0"/>
          </a:p>
          <a:p>
            <a:pPr>
              <a:lnSpc>
                <a:spcPct val="80000"/>
              </a:lnSpc>
            </a:pPr>
            <a:r>
              <a:rPr lang="el-GR" sz="2800" dirty="0"/>
              <a:t>Σκωληκοειδίτιδα</a:t>
            </a:r>
          </a:p>
          <a:p>
            <a:pPr>
              <a:lnSpc>
                <a:spcPct val="80000"/>
              </a:lnSpc>
            </a:pPr>
            <a:r>
              <a:rPr lang="el-GR" sz="2800" dirty="0"/>
              <a:t>Διάτρηση πεπτικού έλκους</a:t>
            </a:r>
          </a:p>
          <a:p>
            <a:pPr>
              <a:lnSpc>
                <a:spcPct val="80000"/>
              </a:lnSpc>
            </a:pPr>
            <a:r>
              <a:rPr lang="el-GR" sz="2800" dirty="0"/>
              <a:t>Εκκολπωματίτιδα</a:t>
            </a:r>
          </a:p>
          <a:p>
            <a:pPr>
              <a:lnSpc>
                <a:spcPct val="80000"/>
              </a:lnSpc>
            </a:pPr>
            <a:r>
              <a:rPr lang="el-GR" sz="2800" dirty="0"/>
              <a:t>Εντερική ισχαιμία</a:t>
            </a:r>
          </a:p>
          <a:p>
            <a:pPr>
              <a:lnSpc>
                <a:spcPct val="80000"/>
              </a:lnSpc>
            </a:pPr>
            <a:r>
              <a:rPr lang="el-GR" sz="2800" dirty="0"/>
              <a:t>Αιμορραγία πεπτικού</a:t>
            </a:r>
          </a:p>
          <a:p>
            <a:pPr>
              <a:lnSpc>
                <a:spcPct val="80000"/>
              </a:lnSpc>
            </a:pPr>
            <a:r>
              <a:rPr lang="el-GR" sz="2800" dirty="0"/>
              <a:t>Ειλεός συμφυτικός </a:t>
            </a:r>
          </a:p>
          <a:p>
            <a:pPr>
              <a:lnSpc>
                <a:spcPct val="80000"/>
              </a:lnSpc>
            </a:pPr>
            <a:r>
              <a:rPr lang="el-GR" sz="2800" dirty="0"/>
              <a:t>Καρκίνος</a:t>
            </a:r>
          </a:p>
          <a:p>
            <a:pPr>
              <a:lnSpc>
                <a:spcPct val="80000"/>
              </a:lnSpc>
            </a:pPr>
            <a:r>
              <a:rPr lang="el-GR" sz="2800" dirty="0"/>
              <a:t>Κήλες</a:t>
            </a:r>
          </a:p>
          <a:p>
            <a:pPr>
              <a:lnSpc>
                <a:spcPct val="80000"/>
              </a:lnSpc>
              <a:buFont typeface="Wingdings" pitchFamily="2" charset="2"/>
              <a:buNone/>
            </a:pPr>
            <a:endParaRPr lang="el-GR" sz="2800" dirty="0"/>
          </a:p>
          <a:p>
            <a:pPr>
              <a:lnSpc>
                <a:spcPct val="80000"/>
              </a:lnSpc>
              <a:buFont typeface="Wingdings" pitchFamily="2" charset="2"/>
              <a:buNone/>
            </a:pPr>
            <a:endParaRPr lang="el-GR" sz="2800"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457200" y="1500174"/>
            <a:ext cx="8229600" cy="4824426"/>
          </a:xfrm>
        </p:spPr>
        <p:txBody>
          <a:bodyPr/>
          <a:lstStyle/>
          <a:p>
            <a:pPr algn="ctr">
              <a:buNone/>
            </a:pPr>
            <a:r>
              <a:rPr lang="el-GR" b="1" dirty="0"/>
              <a:t>Χειρουργική Κοιλιά : Πρώιμο Χειρουργείο</a:t>
            </a:r>
          </a:p>
          <a:p>
            <a:endParaRPr lang="el-GR" dirty="0"/>
          </a:p>
          <a:p>
            <a:r>
              <a:rPr lang="el-GR" dirty="0"/>
              <a:t>Ρόλος Λαπαροσκόπησης</a:t>
            </a:r>
          </a:p>
          <a:p>
            <a:endParaRPr lang="el-GR" dirty="0"/>
          </a:p>
          <a:p>
            <a:pPr>
              <a:buFont typeface="Wingdings" pitchFamily="2" charset="2"/>
              <a:buNone/>
            </a:pPr>
            <a:r>
              <a:rPr lang="el-GR" dirty="0"/>
              <a:t>  </a:t>
            </a:r>
            <a:r>
              <a:rPr lang="el-GR" i="1" dirty="0"/>
              <a:t>Διαγνωστικός</a:t>
            </a:r>
          </a:p>
          <a:p>
            <a:pPr>
              <a:buFont typeface="Wingdings" pitchFamily="2" charset="2"/>
              <a:buNone/>
            </a:pPr>
            <a:r>
              <a:rPr lang="el-GR" dirty="0"/>
              <a:t>  </a:t>
            </a:r>
            <a:r>
              <a:rPr lang="el-GR" i="1" dirty="0"/>
              <a:t>Θεραπευτικός</a:t>
            </a:r>
            <a:r>
              <a:rPr lang="el-GR" dirty="0"/>
              <a:t> (σκωληκοειδίτιδα, έλκος, ειλεός)</a:t>
            </a:r>
          </a:p>
          <a:p>
            <a:pPr>
              <a:buFont typeface="Wingdings" pitchFamily="2" charset="2"/>
              <a:buNone/>
            </a:pPr>
            <a:endParaRPr lang="el-GR" dirty="0"/>
          </a:p>
          <a:p>
            <a:pPr>
              <a:buFont typeface="Wingdings" pitchFamily="2" charset="2"/>
              <a:buNone/>
            </a:pPr>
            <a:endParaRPr lang="el-GR"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endParaRPr lang="el-GR"/>
          </a:p>
        </p:txBody>
      </p:sp>
      <p:graphicFrame>
        <p:nvGraphicFramePr>
          <p:cNvPr id="2" name="Διάγραμμα 1">
            <a:extLst>
              <a:ext uri="{FF2B5EF4-FFF2-40B4-BE49-F238E27FC236}">
                <a16:creationId xmlns:a16="http://schemas.microsoft.com/office/drawing/2014/main" xmlns="" id="{34F0BA83-87B8-4D00-A01E-8B00662D6183}"/>
              </a:ext>
            </a:extLst>
          </p:cNvPr>
          <p:cNvGraphicFramePr/>
          <p:nvPr/>
        </p:nvGraphicFramePr>
        <p:xfrm>
          <a:off x="431800" y="260350"/>
          <a:ext cx="8208963" cy="578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457200" y="1500174"/>
            <a:ext cx="8229600" cy="4824426"/>
          </a:xfrm>
        </p:spPr>
        <p:txBody>
          <a:bodyPr/>
          <a:lstStyle/>
          <a:p>
            <a:pPr algn="ctr">
              <a:buNone/>
            </a:pPr>
            <a:r>
              <a:rPr lang="el-GR" b="1" dirty="0"/>
              <a:t>Χειρουργική Κοιλία: Συντηρητική Αντιμετώπιση</a:t>
            </a:r>
          </a:p>
          <a:p>
            <a:pPr>
              <a:buNone/>
            </a:pPr>
            <a:endParaRPr lang="el-GR" dirty="0"/>
          </a:p>
          <a:p>
            <a:r>
              <a:rPr lang="el-GR" dirty="0"/>
              <a:t>Ασθενείς ψηλού κινδύνου</a:t>
            </a:r>
          </a:p>
          <a:p>
            <a:r>
              <a:rPr lang="el-GR" dirty="0"/>
              <a:t>Χρήση Αξονικής Τομογραφίας</a:t>
            </a:r>
          </a:p>
          <a:p>
            <a:r>
              <a:rPr lang="el-GR" dirty="0"/>
              <a:t>Σταθερή εικόνα</a:t>
            </a:r>
          </a:p>
          <a:p>
            <a:r>
              <a:rPr lang="el-GR" dirty="0"/>
              <a:t>Συνεχής επανεκτίμηση</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sz="half" idx="1"/>
          </p:nvPr>
        </p:nvSpPr>
        <p:spPr>
          <a:xfrm>
            <a:off x="857224" y="1428736"/>
            <a:ext cx="3587750" cy="3059115"/>
          </a:xfrm>
        </p:spPr>
        <p:txBody>
          <a:bodyPr/>
          <a:lstStyle/>
          <a:p>
            <a:endParaRPr lang="el-GR" dirty="0"/>
          </a:p>
          <a:p>
            <a:endParaRPr lang="el-GR" dirty="0"/>
          </a:p>
          <a:p>
            <a:r>
              <a:rPr lang="el-GR" dirty="0"/>
              <a:t>Εκκολπωματίτιδα</a:t>
            </a:r>
          </a:p>
        </p:txBody>
      </p:sp>
      <p:sp>
        <p:nvSpPr>
          <p:cNvPr id="117764" name="Rectangle 4"/>
          <p:cNvSpPr>
            <a:spLocks noGrp="1" noChangeArrowheads="1"/>
          </p:cNvSpPr>
          <p:nvPr>
            <p:ph type="body" sz="half" idx="2"/>
          </p:nvPr>
        </p:nvSpPr>
        <p:spPr>
          <a:xfrm>
            <a:off x="4500562" y="1600200"/>
            <a:ext cx="4186238" cy="4530725"/>
          </a:xfrm>
          <a:noFill/>
          <a:ln>
            <a:solidFill>
              <a:schemeClr val="tx1"/>
            </a:solidFill>
          </a:ln>
        </p:spPr>
        <p:txBody>
          <a:bodyPr/>
          <a:lstStyle/>
          <a:p>
            <a:endParaRPr lang="el-GR" dirty="0"/>
          </a:p>
          <a:p>
            <a:endParaRPr lang="el-GR" dirty="0"/>
          </a:p>
          <a:p>
            <a:r>
              <a:rPr lang="el-GR" dirty="0"/>
              <a:t>Έλλειψη περιτονίτιδας</a:t>
            </a:r>
          </a:p>
          <a:p>
            <a:r>
              <a:rPr lang="el-GR" dirty="0"/>
              <a:t>Αξονική</a:t>
            </a:r>
          </a:p>
          <a:p>
            <a:r>
              <a:rPr lang="el-GR" dirty="0"/>
              <a:t>Αντιβίωση</a:t>
            </a:r>
          </a:p>
          <a:p>
            <a:endParaRPr lang="el-GR" dirty="0"/>
          </a:p>
          <a:p>
            <a:endParaRPr lang="el-GR"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9" name="Rectangle 8"/>
          <p:cNvSpPr/>
          <p:nvPr/>
        </p:nvSpPr>
        <p:spPr>
          <a:xfrm>
            <a:off x="0" y="1571612"/>
            <a:ext cx="4572000" cy="646331"/>
          </a:xfrm>
          <a:prstGeom prst="rect">
            <a:avLst/>
          </a:prstGeom>
        </p:spPr>
        <p:txBody>
          <a:bodyPr>
            <a:spAutoFit/>
          </a:bodyPr>
          <a:lstStyle/>
          <a:p>
            <a:pPr algn="ctr">
              <a:buNone/>
            </a:pPr>
            <a:r>
              <a:rPr lang="el-GR" b="1" dirty="0"/>
              <a:t>Χειρουργική Κοιλία: Συντηρητική Αντιμετώπιση</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sz="half" idx="1"/>
          </p:nvPr>
        </p:nvSpPr>
        <p:spPr>
          <a:xfrm>
            <a:off x="457200" y="1600200"/>
            <a:ext cx="3587750" cy="4530725"/>
          </a:xfrm>
        </p:spPr>
        <p:txBody>
          <a:bodyPr/>
          <a:lstStyle/>
          <a:p>
            <a:endParaRPr lang="el-GR" dirty="0"/>
          </a:p>
          <a:p>
            <a:endParaRPr lang="el-GR" dirty="0"/>
          </a:p>
          <a:p>
            <a:r>
              <a:rPr lang="el-GR" dirty="0"/>
              <a:t>Χολοκυστίτιδα</a:t>
            </a:r>
          </a:p>
        </p:txBody>
      </p:sp>
      <p:sp>
        <p:nvSpPr>
          <p:cNvPr id="118788" name="Rectangle 4"/>
          <p:cNvSpPr>
            <a:spLocks noGrp="1" noChangeArrowheads="1"/>
          </p:cNvSpPr>
          <p:nvPr>
            <p:ph type="body" sz="half" idx="2"/>
          </p:nvPr>
        </p:nvSpPr>
        <p:spPr>
          <a:xfrm>
            <a:off x="4660900" y="1571612"/>
            <a:ext cx="3768752" cy="4530725"/>
          </a:xfrm>
          <a:noFill/>
          <a:ln>
            <a:solidFill>
              <a:schemeClr val="tx1"/>
            </a:solidFill>
          </a:ln>
        </p:spPr>
        <p:txBody>
          <a:bodyPr/>
          <a:lstStyle/>
          <a:p>
            <a:endParaRPr lang="el-GR" dirty="0"/>
          </a:p>
          <a:p>
            <a:endParaRPr lang="el-GR" dirty="0"/>
          </a:p>
          <a:p>
            <a:r>
              <a:rPr lang="el-GR" dirty="0"/>
              <a:t>Ιστορικό &gt;48 ώρες</a:t>
            </a:r>
          </a:p>
          <a:p>
            <a:r>
              <a:rPr lang="el-GR" dirty="0"/>
              <a:t>Αντιβίωση</a:t>
            </a:r>
          </a:p>
          <a:p>
            <a:r>
              <a:rPr lang="el-GR" dirty="0"/>
              <a:t>Υπέρηχος</a:t>
            </a:r>
          </a:p>
          <a:p>
            <a:pPr>
              <a:buFont typeface="Wingdings" pitchFamily="2" charset="2"/>
              <a:buNone/>
            </a:pPr>
            <a:endParaRPr lang="el-GR" dirty="0"/>
          </a:p>
          <a:p>
            <a:endParaRPr lang="el-GR" dirty="0"/>
          </a:p>
          <a:p>
            <a:endParaRPr lang="el-GR" dirty="0"/>
          </a:p>
          <a:p>
            <a:endParaRPr lang="el-GR"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9" name="Rectangle 8"/>
          <p:cNvSpPr/>
          <p:nvPr/>
        </p:nvSpPr>
        <p:spPr>
          <a:xfrm>
            <a:off x="0" y="1571612"/>
            <a:ext cx="4572000" cy="646331"/>
          </a:xfrm>
          <a:prstGeom prst="rect">
            <a:avLst/>
          </a:prstGeom>
        </p:spPr>
        <p:txBody>
          <a:bodyPr>
            <a:spAutoFit/>
          </a:bodyPr>
          <a:lstStyle/>
          <a:p>
            <a:pPr algn="ctr">
              <a:buNone/>
            </a:pPr>
            <a:r>
              <a:rPr lang="el-GR" b="1" dirty="0"/>
              <a:t>Χειρουργική Κοιλία: Συντηρητική Αντιμετώπιση</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sz="half" idx="1"/>
          </p:nvPr>
        </p:nvSpPr>
        <p:spPr>
          <a:xfrm>
            <a:off x="457200" y="1600200"/>
            <a:ext cx="3587750" cy="4530725"/>
          </a:xfrm>
        </p:spPr>
        <p:txBody>
          <a:bodyPr/>
          <a:lstStyle/>
          <a:p>
            <a:endParaRPr lang="el-GR" dirty="0"/>
          </a:p>
          <a:p>
            <a:endParaRPr lang="el-GR" dirty="0"/>
          </a:p>
          <a:p>
            <a:r>
              <a:rPr lang="el-GR" dirty="0"/>
              <a:t>Ειλεός</a:t>
            </a:r>
          </a:p>
        </p:txBody>
      </p:sp>
      <p:sp>
        <p:nvSpPr>
          <p:cNvPr id="119812" name="Rectangle 4"/>
          <p:cNvSpPr>
            <a:spLocks noGrp="1" noChangeArrowheads="1"/>
          </p:cNvSpPr>
          <p:nvPr>
            <p:ph type="body" sz="half" idx="2"/>
          </p:nvPr>
        </p:nvSpPr>
        <p:spPr>
          <a:xfrm>
            <a:off x="4357686" y="1643050"/>
            <a:ext cx="4297390" cy="4530725"/>
          </a:xfrm>
          <a:noFill/>
          <a:ln>
            <a:solidFill>
              <a:schemeClr val="tx1"/>
            </a:solidFill>
          </a:ln>
        </p:spPr>
        <p:txBody>
          <a:bodyPr/>
          <a:lstStyle/>
          <a:p>
            <a:r>
              <a:rPr lang="el-GR" dirty="0"/>
              <a:t>Χωρίς σημεία ισχαιμίας του εντέρου</a:t>
            </a:r>
          </a:p>
          <a:p>
            <a:r>
              <a:rPr lang="el-GR" dirty="0"/>
              <a:t>Παρακολούθηση με ακτινογραφίες</a:t>
            </a:r>
          </a:p>
          <a:p>
            <a:r>
              <a:rPr lang="el-GR" dirty="0"/>
              <a:t>Αξονική Τομογραφία</a:t>
            </a:r>
          </a:p>
          <a:p>
            <a:pPr>
              <a:buFont typeface="Wingdings" pitchFamily="2" charset="2"/>
              <a:buNone/>
            </a:pPr>
            <a:endParaRPr lang="el-GR" dirty="0"/>
          </a:p>
          <a:p>
            <a:endParaRPr lang="el-GR" dirty="0"/>
          </a:p>
          <a:p>
            <a:endParaRPr lang="el-GR" dirty="0"/>
          </a:p>
          <a:p>
            <a:endParaRPr lang="el-GR"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Rectangle 2"/>
          <p:cNvSpPr txBox="1">
            <a:spLocks noChangeArrowheads="1"/>
          </p:cNvSpPr>
          <p:nvPr/>
        </p:nvSpPr>
        <p:spPr>
          <a:xfrm>
            <a:off x="928662" y="0"/>
            <a:ext cx="7915276"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8" name="Rectangle 7"/>
          <p:cNvSpPr/>
          <p:nvPr/>
        </p:nvSpPr>
        <p:spPr>
          <a:xfrm>
            <a:off x="0" y="1571612"/>
            <a:ext cx="4572000" cy="646331"/>
          </a:xfrm>
          <a:prstGeom prst="rect">
            <a:avLst/>
          </a:prstGeom>
        </p:spPr>
        <p:txBody>
          <a:bodyPr>
            <a:spAutoFit/>
          </a:bodyPr>
          <a:lstStyle/>
          <a:p>
            <a:pPr algn="ctr">
              <a:buNone/>
            </a:pPr>
            <a:r>
              <a:rPr lang="el-GR" b="1" dirty="0"/>
              <a:t>Χειρουργική Κοιλία: Συντηρητική Αντιμετώπιση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42875" y="1214422"/>
            <a:ext cx="8816975" cy="5357828"/>
          </a:xfrm>
        </p:spPr>
        <p:txBody>
          <a:bodyPr rtlCol="0">
            <a:noAutofit/>
          </a:bodyPr>
          <a:lstStyle/>
          <a:p>
            <a:pPr algn="just" fontAlgn="auto">
              <a:lnSpc>
                <a:spcPct val="110000"/>
              </a:lnSpc>
              <a:spcAft>
                <a:spcPts val="0"/>
              </a:spcAft>
              <a:buFont typeface="Wingdings" pitchFamily="2" charset="2"/>
              <a:buNone/>
              <a:defRPr/>
            </a:pPr>
            <a:r>
              <a:rPr lang="el-GR" sz="3200" b="1" dirty="0">
                <a:latin typeface="Times New Roman" pitchFamily="18" charset="0"/>
              </a:rPr>
              <a:t>Αυτό χρειάζεται να γίνει σε βαριά αιμορραγία, όταν ο άρρωστος παρουσιάζει αιμοδυναμική αστάθεια, όπως σε:</a:t>
            </a:r>
          </a:p>
          <a:p>
            <a:pPr lvl="2" algn="just" fontAlgn="auto">
              <a:lnSpc>
                <a:spcPct val="110000"/>
              </a:lnSpc>
              <a:spcAft>
                <a:spcPts val="0"/>
              </a:spcAft>
              <a:buClr>
                <a:srgbClr val="00FF00"/>
              </a:buClr>
              <a:buFont typeface="Wingdings" pitchFamily="2" charset="2"/>
              <a:buChar char="Ø"/>
              <a:defRPr/>
            </a:pPr>
            <a:r>
              <a:rPr lang="el-GR" sz="3200" b="1" dirty="0">
                <a:latin typeface="Times New Roman" pitchFamily="18" charset="0"/>
              </a:rPr>
              <a:t> βαριά αιμορραγία του γαστρεντερικού</a:t>
            </a:r>
          </a:p>
          <a:p>
            <a:pPr lvl="2" algn="just" fontAlgn="auto">
              <a:lnSpc>
                <a:spcPct val="110000"/>
              </a:lnSpc>
              <a:spcAft>
                <a:spcPts val="0"/>
              </a:spcAft>
              <a:buClr>
                <a:srgbClr val="00FF00"/>
              </a:buClr>
              <a:buFont typeface="Wingdings" pitchFamily="2" charset="2"/>
              <a:buChar char="Ø"/>
              <a:defRPr/>
            </a:pPr>
            <a:r>
              <a:rPr lang="el-GR" sz="3200" b="1" dirty="0">
                <a:latin typeface="Times New Roman" pitchFamily="18" charset="0"/>
              </a:rPr>
              <a:t> ρήξη ήπατος, σπλήνα, ανεύρυσμα κοιλιακής αορτής, ή άλλων μεγάλων κοιλιακών αγγείων</a:t>
            </a:r>
          </a:p>
          <a:p>
            <a:pPr lvl="2" algn="just" fontAlgn="auto">
              <a:lnSpc>
                <a:spcPct val="110000"/>
              </a:lnSpc>
              <a:spcAft>
                <a:spcPts val="0"/>
              </a:spcAft>
              <a:buClr>
                <a:srgbClr val="00FF00"/>
              </a:buClr>
              <a:buFont typeface="Wingdings" pitchFamily="2" charset="2"/>
              <a:buChar char="Ø"/>
              <a:defRPr/>
            </a:pPr>
            <a:r>
              <a:rPr lang="el-GR" sz="3200" b="1" dirty="0">
                <a:latin typeface="Times New Roman" pitchFamily="18" charset="0"/>
              </a:rPr>
              <a:t> ρήξη εξωμήτριας κύησης</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a:spLocks noGrp="1" noChangeArrowheads="1"/>
          </p:cNvSpPr>
          <p:nvPr>
            <p:ph type="title"/>
          </p:nvPr>
        </p:nvSpPr>
        <p:spPr>
          <a:xfrm>
            <a:off x="500034" y="0"/>
            <a:ext cx="8229600" cy="1139825"/>
          </a:xfrm>
        </p:spPr>
        <p:txBody>
          <a:bodyPr/>
          <a:lstStyle/>
          <a:p>
            <a:pPr algn="ctr">
              <a:buClr>
                <a:srgbClr val="00F6F0"/>
              </a:buClr>
            </a:pPr>
            <a:r>
              <a:rPr lang="el-GR" sz="4400" b="1" dirty="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a:solidFill>
                  <a:schemeClr val="bg2">
                    <a:lumMod val="50000"/>
                  </a:schemeClr>
                </a:solidFill>
                <a:latin typeface="+mn-lt"/>
              </a:rPr>
              <a:t>(8)</a:t>
            </a:r>
            <a:endParaRPr lang="en-US" sz="4600" b="1" dirty="0">
              <a:solidFill>
                <a:srgbClr val="FFFF00"/>
              </a:solidFill>
              <a:latin typeface="+mn-lt"/>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sz="half" idx="1"/>
          </p:nvPr>
        </p:nvSpPr>
        <p:spPr>
          <a:xfrm>
            <a:off x="500034" y="1500174"/>
            <a:ext cx="3587750" cy="4530725"/>
          </a:xfrm>
        </p:spPr>
        <p:txBody>
          <a:bodyPr/>
          <a:lstStyle/>
          <a:p>
            <a:endParaRPr lang="el-GR" dirty="0"/>
          </a:p>
          <a:p>
            <a:endParaRPr lang="el-GR" dirty="0"/>
          </a:p>
          <a:p>
            <a:r>
              <a:rPr lang="el-GR" dirty="0"/>
              <a:t>Διάτρηση Έλκους</a:t>
            </a:r>
          </a:p>
        </p:txBody>
      </p:sp>
      <p:sp>
        <p:nvSpPr>
          <p:cNvPr id="120836" name="Rectangle 4"/>
          <p:cNvSpPr>
            <a:spLocks noGrp="1" noChangeArrowheads="1"/>
          </p:cNvSpPr>
          <p:nvPr>
            <p:ph type="body" sz="half" idx="2"/>
          </p:nvPr>
        </p:nvSpPr>
        <p:spPr>
          <a:xfrm>
            <a:off x="5000628" y="1571612"/>
            <a:ext cx="3297258" cy="4530725"/>
          </a:xfrm>
          <a:noFill/>
          <a:ln>
            <a:solidFill>
              <a:schemeClr val="tx1"/>
            </a:solidFill>
          </a:ln>
        </p:spPr>
        <p:txBody>
          <a:bodyPr/>
          <a:lstStyle/>
          <a:p>
            <a:endParaRPr lang="el-GR" dirty="0"/>
          </a:p>
          <a:p>
            <a:endParaRPr lang="el-GR" dirty="0"/>
          </a:p>
          <a:p>
            <a:r>
              <a:rPr lang="el-GR" dirty="0"/>
              <a:t>Υψηλός εγχειρητικός κίνδυνος</a:t>
            </a:r>
          </a:p>
          <a:p>
            <a:r>
              <a:rPr lang="el-GR" dirty="0"/>
              <a:t>Χωρίς διαφυγή</a:t>
            </a:r>
          </a:p>
          <a:p>
            <a:r>
              <a:rPr lang="el-GR" dirty="0"/>
              <a:t>Σταθερότητα  κλινικής εικόνας</a:t>
            </a:r>
          </a:p>
          <a:p>
            <a:pPr>
              <a:buFont typeface="Wingdings" pitchFamily="2" charset="2"/>
              <a:buNone/>
            </a:pPr>
            <a:endParaRPr lang="el-GR" dirty="0"/>
          </a:p>
          <a:p>
            <a:endParaRPr lang="el-GR" dirty="0"/>
          </a:p>
          <a:p>
            <a:endParaRPr lang="el-GR" dirty="0"/>
          </a:p>
          <a:p>
            <a:endParaRPr lang="el-GR"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807246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9" name="Rectangle 8"/>
          <p:cNvSpPr/>
          <p:nvPr/>
        </p:nvSpPr>
        <p:spPr>
          <a:xfrm>
            <a:off x="0" y="1571612"/>
            <a:ext cx="4572000" cy="646331"/>
          </a:xfrm>
          <a:prstGeom prst="rect">
            <a:avLst/>
          </a:prstGeom>
        </p:spPr>
        <p:txBody>
          <a:bodyPr>
            <a:spAutoFit/>
          </a:bodyPr>
          <a:lstStyle/>
          <a:p>
            <a:pPr algn="ctr">
              <a:buNone/>
            </a:pPr>
            <a:r>
              <a:rPr lang="el-GR" b="1" dirty="0"/>
              <a:t>Χειρουργική Κοιλία: Συντηρητική Αντιμετώπιση</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sz="half" idx="1"/>
          </p:nvPr>
        </p:nvSpPr>
        <p:spPr>
          <a:xfrm>
            <a:off x="457200" y="1600200"/>
            <a:ext cx="3587750" cy="4530725"/>
          </a:xfrm>
        </p:spPr>
        <p:txBody>
          <a:bodyPr/>
          <a:lstStyle/>
          <a:p>
            <a:endParaRPr lang="el-GR" dirty="0"/>
          </a:p>
          <a:p>
            <a:endParaRPr lang="el-GR" dirty="0"/>
          </a:p>
          <a:p>
            <a:r>
              <a:rPr lang="el-GR" dirty="0"/>
              <a:t>Αποφρακτικός Ίκτερος</a:t>
            </a:r>
          </a:p>
        </p:txBody>
      </p:sp>
      <p:sp>
        <p:nvSpPr>
          <p:cNvPr id="121860" name="Rectangle 4"/>
          <p:cNvSpPr>
            <a:spLocks noGrp="1" noChangeArrowheads="1"/>
          </p:cNvSpPr>
          <p:nvPr>
            <p:ph type="body" sz="half" idx="2"/>
          </p:nvPr>
        </p:nvSpPr>
        <p:spPr>
          <a:xfrm>
            <a:off x="5143504" y="1643050"/>
            <a:ext cx="3297258" cy="4530725"/>
          </a:xfrm>
          <a:noFill/>
          <a:ln>
            <a:solidFill>
              <a:schemeClr val="tx1"/>
            </a:solidFill>
          </a:ln>
        </p:spPr>
        <p:txBody>
          <a:bodyPr/>
          <a:lstStyle/>
          <a:p>
            <a:endParaRPr lang="el-GR"/>
          </a:p>
          <a:p>
            <a:endParaRPr lang="el-GR"/>
          </a:p>
          <a:p>
            <a:r>
              <a:rPr lang="en-US"/>
              <a:t>ERCP</a:t>
            </a:r>
            <a:r>
              <a:rPr lang="el-GR"/>
              <a:t> </a:t>
            </a:r>
          </a:p>
          <a:p>
            <a:pPr>
              <a:buFont typeface="Wingdings" pitchFamily="2" charset="2"/>
              <a:buNone/>
            </a:pPr>
            <a:endParaRPr lang="el-GR"/>
          </a:p>
          <a:p>
            <a:endParaRPr lang="el-GR"/>
          </a:p>
          <a:p>
            <a:endParaRPr lang="el-GR"/>
          </a:p>
          <a:p>
            <a:endParaRPr lang="el-G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807246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9" name="Rectangle 8"/>
          <p:cNvSpPr/>
          <p:nvPr/>
        </p:nvSpPr>
        <p:spPr>
          <a:xfrm>
            <a:off x="0" y="1571612"/>
            <a:ext cx="4572000" cy="646331"/>
          </a:xfrm>
          <a:prstGeom prst="rect">
            <a:avLst/>
          </a:prstGeom>
        </p:spPr>
        <p:txBody>
          <a:bodyPr>
            <a:spAutoFit/>
          </a:bodyPr>
          <a:lstStyle/>
          <a:p>
            <a:pPr algn="ctr">
              <a:buNone/>
            </a:pPr>
            <a:r>
              <a:rPr lang="el-GR" b="1" dirty="0"/>
              <a:t>Χειρουργική Κοιλία: Συντηρητική Αντιμετώπιση</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el-GR"/>
          </a:p>
        </p:txBody>
      </p:sp>
      <p:graphicFrame>
        <p:nvGraphicFramePr>
          <p:cNvPr id="2" name="Διάγραμμα 1">
            <a:extLst>
              <a:ext uri="{FF2B5EF4-FFF2-40B4-BE49-F238E27FC236}">
                <a16:creationId xmlns:a16="http://schemas.microsoft.com/office/drawing/2014/main" xmlns="" id="{2BC7003D-80A6-4188-8C3E-5A858B20CEED}"/>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el-GR"/>
          </a:p>
        </p:txBody>
      </p:sp>
      <p:graphicFrame>
        <p:nvGraphicFramePr>
          <p:cNvPr id="2" name="Διάγραμμα 1">
            <a:extLst>
              <a:ext uri="{FF2B5EF4-FFF2-40B4-BE49-F238E27FC236}">
                <a16:creationId xmlns:a16="http://schemas.microsoft.com/office/drawing/2014/main" xmlns="" id="{8B2BAF99-2C88-45B0-BC92-3E4D54923379}"/>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4" descr="Image of man thinking"/>
          <p:cNvPicPr>
            <a:picLocks noChangeAspect="1" noChangeArrowheads="1"/>
          </p:cNvPicPr>
          <p:nvPr/>
        </p:nvPicPr>
        <p:blipFill>
          <a:blip r:embed="rId3" cstate="print"/>
          <a:srcRect/>
          <a:stretch>
            <a:fillRect/>
          </a:stretch>
        </p:blipFill>
        <p:spPr bwMode="auto">
          <a:xfrm>
            <a:off x="3938588" y="2795588"/>
            <a:ext cx="1266825" cy="1266825"/>
          </a:xfrm>
          <a:prstGeom prst="rect">
            <a:avLst/>
          </a:prstGeom>
          <a:noFill/>
        </p:spPr>
      </p:pic>
      <p:pic>
        <p:nvPicPr>
          <p:cNvPr id="129029" name="Picture 5" descr="Image18"/>
          <p:cNvPicPr>
            <a:picLocks noChangeAspect="1" noChangeArrowheads="1"/>
          </p:cNvPicPr>
          <p:nvPr/>
        </p:nvPicPr>
        <p:blipFill>
          <a:blip r:embed="rId4" cstate="print"/>
          <a:srcRect/>
          <a:stretch>
            <a:fillRect/>
          </a:stretch>
        </p:blipFill>
        <p:spPr bwMode="auto">
          <a:xfrm>
            <a:off x="2500298" y="0"/>
            <a:ext cx="3571900" cy="2928934"/>
          </a:xfrm>
          <a:prstGeom prst="rect">
            <a:avLst/>
          </a:prstGeom>
          <a:noFill/>
        </p:spPr>
      </p:pic>
      <p:pic>
        <p:nvPicPr>
          <p:cNvPr id="129030" name="Picture 6" descr="Image17"/>
          <p:cNvPicPr>
            <a:picLocks noChangeAspect="1" noChangeArrowheads="1"/>
          </p:cNvPicPr>
          <p:nvPr/>
        </p:nvPicPr>
        <p:blipFill>
          <a:blip r:embed="rId5" cstate="print"/>
          <a:srcRect/>
          <a:stretch>
            <a:fillRect/>
          </a:stretch>
        </p:blipFill>
        <p:spPr bwMode="auto">
          <a:xfrm>
            <a:off x="-1" y="2928935"/>
            <a:ext cx="3929067" cy="3929066"/>
          </a:xfrm>
          <a:prstGeom prst="rect">
            <a:avLst/>
          </a:prstGeom>
          <a:noFill/>
        </p:spPr>
      </p:pic>
      <p:pic>
        <p:nvPicPr>
          <p:cNvPr id="129031" name="Picture 7" descr="Image16"/>
          <p:cNvPicPr>
            <a:picLocks noChangeAspect="1" noChangeArrowheads="1"/>
          </p:cNvPicPr>
          <p:nvPr/>
        </p:nvPicPr>
        <p:blipFill>
          <a:blip r:embed="rId6" cstate="print"/>
          <a:srcRect/>
          <a:stretch>
            <a:fillRect/>
          </a:stretch>
        </p:blipFill>
        <p:spPr bwMode="auto">
          <a:xfrm>
            <a:off x="-1" y="0"/>
            <a:ext cx="2500299" cy="2928934"/>
          </a:xfrm>
          <a:prstGeom prst="rect">
            <a:avLst/>
          </a:prstGeom>
          <a:noFill/>
        </p:spPr>
      </p:pic>
      <p:pic>
        <p:nvPicPr>
          <p:cNvPr id="129032" name="Picture 8" descr="Tubal pregnancy."/>
          <p:cNvPicPr>
            <a:picLocks noChangeAspect="1" noChangeArrowheads="1"/>
          </p:cNvPicPr>
          <p:nvPr/>
        </p:nvPicPr>
        <p:blipFill>
          <a:blip r:embed="rId7" cstate="print"/>
          <a:srcRect/>
          <a:stretch>
            <a:fillRect/>
          </a:stretch>
        </p:blipFill>
        <p:spPr bwMode="auto">
          <a:xfrm>
            <a:off x="5929322" y="0"/>
            <a:ext cx="3214678" cy="2928934"/>
          </a:xfrm>
          <a:prstGeom prst="rect">
            <a:avLst/>
          </a:prstGeom>
          <a:noFill/>
        </p:spPr>
      </p:pic>
      <p:pic>
        <p:nvPicPr>
          <p:cNvPr id="129033" name="Picture 9" descr="Acute"/>
          <p:cNvPicPr>
            <a:picLocks noChangeAspect="1" noChangeArrowheads="1"/>
          </p:cNvPicPr>
          <p:nvPr/>
        </p:nvPicPr>
        <p:blipFill>
          <a:blip r:embed="rId8" cstate="print"/>
          <a:srcRect/>
          <a:stretch>
            <a:fillRect/>
          </a:stretch>
        </p:blipFill>
        <p:spPr bwMode="auto">
          <a:xfrm>
            <a:off x="3929058" y="2928935"/>
            <a:ext cx="5326067" cy="3929066"/>
          </a:xfrm>
          <a:prstGeom prst="rect">
            <a:avLst/>
          </a:prstGeom>
          <a:noFill/>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571472" y="1357298"/>
            <a:ext cx="8963025" cy="4500594"/>
          </a:xfrm>
        </p:spPr>
        <p:txBody>
          <a:bodyPr>
            <a:normAutofit/>
          </a:bodyPr>
          <a:lstStyle/>
          <a:p>
            <a:pPr algn="ctr">
              <a:buNone/>
            </a:pPr>
            <a:r>
              <a:rPr lang="el-GR" b="1" dirty="0"/>
              <a:t>Οξεία κοιλία: «Παγίδες»</a:t>
            </a:r>
          </a:p>
          <a:p>
            <a:pPr algn="ctr">
              <a:buNone/>
            </a:pPr>
            <a:endParaRPr lang="el-GR" b="1" dirty="0"/>
          </a:p>
          <a:p>
            <a:r>
              <a:rPr lang="el-GR" dirty="0"/>
              <a:t>Προχωρημένη ηλικία</a:t>
            </a:r>
            <a:endParaRPr lang="en-US" dirty="0"/>
          </a:p>
          <a:p>
            <a:r>
              <a:rPr lang="el-GR" dirty="0"/>
              <a:t>Κάκωση σπονδυλικής στήλης</a:t>
            </a:r>
            <a:endParaRPr lang="en-US" dirty="0"/>
          </a:p>
          <a:p>
            <a:r>
              <a:rPr lang="en-US" dirty="0"/>
              <a:t>HIV</a:t>
            </a:r>
          </a:p>
          <a:p>
            <a:r>
              <a:rPr lang="el-GR" dirty="0"/>
              <a:t>Λήψη κορτικοστεροειδών</a:t>
            </a:r>
          </a:p>
          <a:p>
            <a:pPr>
              <a:buNone/>
            </a:pPr>
            <a:endParaRPr lang="el-GR" dirty="0"/>
          </a:p>
          <a:p>
            <a:pPr algn="ctr" eaLnBrk="0" hangingPunct="0">
              <a:lnSpc>
                <a:spcPct val="50000"/>
              </a:lnSpc>
              <a:spcBef>
                <a:spcPct val="50000"/>
              </a:spcBef>
            </a:pPr>
            <a:r>
              <a:rPr lang="el-GR" sz="2400" b="1" dirty="0"/>
              <a:t>Πολύ νέος</a:t>
            </a:r>
            <a:r>
              <a:rPr lang="en-US" sz="2400" b="1" dirty="0"/>
              <a:t>?  </a:t>
            </a:r>
            <a:r>
              <a:rPr lang="el-GR" sz="2400" b="1" dirty="0"/>
              <a:t>Πολύ γέρος</a:t>
            </a:r>
            <a:r>
              <a:rPr lang="en-US" sz="2400" b="1" dirty="0"/>
              <a:t>?  </a:t>
            </a:r>
            <a:r>
              <a:rPr lang="el-GR" sz="2400" b="1" dirty="0"/>
              <a:t>Πολύ παράξενος</a:t>
            </a:r>
            <a:r>
              <a:rPr lang="en-US" sz="2400" b="1" dirty="0"/>
              <a:t>?</a:t>
            </a:r>
          </a:p>
          <a:p>
            <a:pPr algn="ctr" eaLnBrk="0" hangingPunct="0">
              <a:lnSpc>
                <a:spcPct val="50000"/>
              </a:lnSpc>
              <a:spcBef>
                <a:spcPct val="50000"/>
              </a:spcBef>
            </a:pPr>
            <a:r>
              <a:rPr lang="el-GR" sz="2400" b="1" dirty="0"/>
              <a:t>Να είσαι εξαιρετικά προσεκτικός!</a:t>
            </a:r>
            <a:r>
              <a:rPr lang="en-US" sz="2400" b="1" dirty="0"/>
              <a:t>”</a:t>
            </a:r>
          </a:p>
          <a:p>
            <a:pPr>
              <a:buNone/>
            </a:pPr>
            <a:endParaRPr lang="en-US" dirty="0">
              <a:solidFill>
                <a:schemeClr val="tx2">
                  <a:lumMod val="50000"/>
                </a:schemeClr>
              </a:solidFill>
            </a:endParaRPr>
          </a:p>
          <a:p>
            <a:endParaRPr lang="en-US" dirty="0">
              <a:solidFill>
                <a:schemeClr val="tx2">
                  <a:lumMod val="50000"/>
                </a:schemeClr>
              </a:solidFill>
            </a:endParaRPr>
          </a:p>
        </p:txBody>
      </p:sp>
      <p:pic>
        <p:nvPicPr>
          <p:cNvPr id="6"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8" name="Rectangle 2"/>
          <p:cNvSpPr txBox="1">
            <a:spLocks noChangeArrowheads="1"/>
          </p:cNvSpPr>
          <p:nvPr/>
        </p:nvSpPr>
        <p:spPr>
          <a:xfrm>
            <a:off x="1071538" y="0"/>
            <a:ext cx="807246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323850" y="1643050"/>
            <a:ext cx="8058150" cy="4376750"/>
          </a:xfrm>
        </p:spPr>
        <p:txBody>
          <a:bodyPr/>
          <a:lstStyle/>
          <a:p>
            <a:pPr algn="ctr">
              <a:buNone/>
            </a:pPr>
            <a:r>
              <a:rPr lang="el-GR" b="1" dirty="0"/>
              <a:t>Οξεία κοιλία: «Περίληψη»</a:t>
            </a:r>
          </a:p>
          <a:p>
            <a:pPr>
              <a:buNone/>
            </a:pPr>
            <a:endParaRPr lang="el-GR" dirty="0">
              <a:solidFill>
                <a:schemeClr val="tx2">
                  <a:lumMod val="50000"/>
                </a:schemeClr>
              </a:solidFill>
            </a:endParaRPr>
          </a:p>
          <a:p>
            <a:r>
              <a:rPr lang="el-GR" b="1" dirty="0">
                <a:solidFill>
                  <a:schemeClr val="tx2">
                    <a:lumMod val="50000"/>
                  </a:schemeClr>
                </a:solidFill>
              </a:rPr>
              <a:t>Το ιστορικό και η συχνή κλινική εξέταση πολύ πιο σημαντικά από τον εργαστηριακό έλεγχο</a:t>
            </a:r>
          </a:p>
          <a:p>
            <a:endParaRPr lang="en-US" b="1" dirty="0">
              <a:solidFill>
                <a:schemeClr val="tx2">
                  <a:lumMod val="50000"/>
                </a:schemeClr>
              </a:solidFill>
            </a:endParaRPr>
          </a:p>
          <a:p>
            <a:r>
              <a:rPr lang="el-GR" b="1" dirty="0">
                <a:solidFill>
                  <a:schemeClr val="tx2">
                    <a:lumMod val="50000"/>
                  </a:schemeClr>
                </a:solidFill>
              </a:rPr>
              <a:t>Η λήψη της απόφασης για επείγουσα εγχείρηση είναι πολύ πιο σημαντική από την ορθή διάγνωση </a:t>
            </a:r>
          </a:p>
          <a:p>
            <a:endParaRPr lang="en-US" b="1" dirty="0">
              <a:solidFill>
                <a:schemeClr val="tx2">
                  <a:lumMod val="50000"/>
                </a:schemeClr>
              </a:solidFill>
            </a:endParaRPr>
          </a:p>
          <a:p>
            <a:r>
              <a:rPr lang="el-GR" b="1" dirty="0">
                <a:solidFill>
                  <a:schemeClr val="tx2">
                    <a:lumMod val="50000"/>
                  </a:schemeClr>
                </a:solidFill>
              </a:rPr>
              <a:t>Η θεραπεία είναι συνήθως χειρουργική</a:t>
            </a:r>
            <a:endParaRPr lang="en-US" b="1"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785786" y="0"/>
            <a:ext cx="8358214"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ΘΕΡΑΠΕΙΑ </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1744"/>
            <a:ext cx="8229600" cy="3752856"/>
          </a:xfrm>
        </p:spPr>
        <p:txBody>
          <a:bodyPr>
            <a:noAutofit/>
          </a:bodyPr>
          <a:lstStyle/>
          <a:p>
            <a:pPr algn="ctr">
              <a:buNone/>
            </a:pPr>
            <a:r>
              <a:rPr lang="el-GR" sz="4000" b="1" dirty="0">
                <a:latin typeface="Comic Sans MS" pitchFamily="66" charset="0"/>
              </a:rPr>
              <a:t>Ερωτήσεις;</a:t>
            </a:r>
            <a:endParaRPr lang="el-GR" sz="4000" dirty="0">
              <a:solidFill>
                <a:srgbClr val="00B0F0"/>
              </a:solidFill>
              <a:latin typeface="Arial Black" pitchFamily="34" charset="0"/>
            </a:endParaRPr>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ctr">
              <a:buNone/>
            </a:pPr>
            <a:r>
              <a:rPr lang="el-GR" sz="4000" b="1" dirty="0">
                <a:latin typeface="Comic Sans MS" pitchFamily="66" charset="0"/>
              </a:rPr>
              <a:t>Σας ευχαριστώ για την παρουσία και την προσοχή σας</a:t>
            </a:r>
            <a:r>
              <a:rPr lang="en-US" sz="4000" b="1" dirty="0">
                <a:latin typeface="Comic Sans MS" pitchFamily="66" charset="0"/>
              </a:rPr>
              <a:t>.</a:t>
            </a:r>
            <a:endParaRPr lang="el-GR" sz="4000" b="1" dirty="0">
              <a:latin typeface="Comic Sans MS" pitchFamily="66" charset="0"/>
            </a:endParaRPr>
          </a:p>
          <a:p>
            <a:pPr algn="ctr">
              <a:buNone/>
            </a:pPr>
            <a:endParaRPr lang="el-GR" sz="4000" b="1" dirty="0">
              <a:solidFill>
                <a:srgbClr val="00B0F0"/>
              </a:solidFill>
              <a:latin typeface="Comic Sans MS" pitchFamily="66" charset="0"/>
            </a:endParaRPr>
          </a:p>
          <a:p>
            <a:pPr algn="ctr">
              <a:buNone/>
            </a:pPr>
            <a:r>
              <a:rPr lang="en-US" sz="4000" dirty="0">
                <a:solidFill>
                  <a:srgbClr val="00B0F0"/>
                </a:solidFill>
                <a:latin typeface="Arial Black" pitchFamily="34" charset="0"/>
              </a:rPr>
              <a:t>dixrys@yahoo.gr</a:t>
            </a:r>
            <a:endParaRPr lang="el-GR" sz="4000" dirty="0">
              <a:solidFill>
                <a:srgbClr val="00B0F0"/>
              </a:solidFill>
              <a:latin typeface="Arial Black" pitchFamily="34" charset="0"/>
            </a:endParaRPr>
          </a:p>
        </p:txBody>
      </p:sp>
      <p:sp>
        <p:nvSpPr>
          <p:cNvPr id="6" name="Footer Placeholder 5"/>
          <p:cNvSpPr>
            <a:spLocks noGrp="1"/>
          </p:cNvSpPr>
          <p:nvPr>
            <p:ph type="ftr" sz="quarter" idx="11"/>
          </p:nvPr>
        </p:nvSpPr>
        <p:spPr>
          <a:xfrm>
            <a:off x="2667000" y="6356350"/>
            <a:ext cx="4976834" cy="365125"/>
          </a:xfrm>
        </p:spPr>
        <p:txBody>
          <a:bodyPr/>
          <a:lstStyle/>
          <a:p>
            <a:pPr algn="ctr"/>
            <a:r>
              <a:rPr lang="el-GR" b="1" dirty="0"/>
              <a:t>«ΟΞΕΙΑ ΚΟΙΛΙΑ» ΧΡΥΣΙΚΟΣ ΔΗΜΟΣΘΕΝΗΣ</a:t>
            </a:r>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schemeClr val="tx2">
                    <a:shade val="90000"/>
                  </a:schemeClr>
                </a:solidFill>
              </a:rPr>
              <a:t>«ΟΞΕΙΑ ΚΟΙΛΙΑ</a:t>
            </a:r>
            <a:r>
              <a:rPr kumimoji="0" lang="el-GR" sz="1200" b="1" i="0" u="none" strike="noStrike" kern="1200" cap="none" spc="0" normalizeH="0" baseline="0" noProof="0" dirty="0">
                <a:ln>
                  <a:noFill/>
                </a:ln>
                <a:effectLst/>
                <a:uLnTx/>
                <a:uFillTx/>
                <a:latin typeface="+mn-lt"/>
                <a:ea typeface="+mn-ea"/>
                <a:cs typeface="+mn-cs"/>
              </a:rPr>
              <a:t>» ΧΡΥΣΙΚΟΣ ΔΗΜΟΣΘΕΝΗΣ</a:t>
            </a: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a:sym typeface="Wingdings"/>
            </a:endParaRPr>
          </a:p>
          <a:p>
            <a:endParaRPr lang="el-GR" dirty="0"/>
          </a:p>
          <a:p>
            <a:endParaRPr lang="el-GR" dirty="0"/>
          </a:p>
          <a:p>
            <a:endParaRPr lang="el-GR" dirty="0"/>
          </a:p>
          <a:p>
            <a:endParaRPr lang="el-GR" dirty="0"/>
          </a:p>
          <a:p>
            <a:endParaRPr lang="el-GR" dirty="0"/>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857364"/>
            <a:ext cx="9144000" cy="1828800"/>
          </a:xfrm>
          <a:prstGeom prst="rect">
            <a:avLst/>
          </a:prstGeom>
          <a:noFill/>
          <a:ln w="9525">
            <a:noFill/>
            <a:round/>
            <a:headEnd/>
            <a:tailEnd/>
          </a:ln>
          <a:effectLst/>
        </p:spPr>
        <p:txBody>
          <a:bodyPr anchor="ctr">
            <a:noAutofit/>
          </a:bodyPr>
          <a:lstStyle/>
          <a:p>
            <a:pPr algn="ctr" fontAlgn="auto">
              <a:spcBef>
                <a:spcPts val="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b="1" dirty="0">
                <a:solidFill>
                  <a:schemeClr val="tx2">
                    <a:lumMod val="50000"/>
                  </a:schemeClr>
                </a:solidFill>
                <a:effectLst>
                  <a:outerShdw blurRad="38100" dist="38100" dir="2700000" algn="tl">
                    <a:srgbClr val="000000">
                      <a:alpha val="43137"/>
                    </a:srgbClr>
                  </a:outerShdw>
                </a:effectLst>
                <a:latin typeface="Times New Roman" pitchFamily="18" charset="0"/>
              </a:rPr>
              <a:t>Διαγνωστική προσπέλαση της οξείας κοιλίας</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214290"/>
            <a:ext cx="8229600" cy="1143000"/>
          </a:xfrm>
        </p:spPr>
        <p:txBody>
          <a:bodyPr>
            <a:noAutofit/>
          </a:bodyPr>
          <a:lstStyle/>
          <a:p>
            <a:pPr algn="ctr"/>
            <a:r>
              <a:rPr lang="el-GR" sz="4000" b="1" dirty="0">
                <a:solidFill>
                  <a:schemeClr val="bg2">
                    <a:lumMod val="50000"/>
                  </a:schemeClr>
                </a:solidFill>
                <a:effectLst>
                  <a:outerShdw blurRad="38100" dist="38100" dir="2700000" algn="tl">
                    <a:srgbClr val="000000">
                      <a:alpha val="43137"/>
                    </a:srgbClr>
                  </a:outerShdw>
                </a:effectLst>
              </a:rPr>
              <a:t>ΟΞΕΙΑ ΚΟΙΛΙΑ: </a:t>
            </a:r>
            <a:br>
              <a:rPr lang="el-GR" sz="4000" b="1" dirty="0">
                <a:solidFill>
                  <a:schemeClr val="bg2">
                    <a:lumMod val="50000"/>
                  </a:schemeClr>
                </a:solidFill>
                <a:effectLst>
                  <a:outerShdw blurRad="38100" dist="38100" dir="2700000" algn="tl">
                    <a:srgbClr val="000000">
                      <a:alpha val="43137"/>
                    </a:srgbClr>
                  </a:outerShdw>
                </a:effectLst>
              </a:rPr>
            </a:br>
            <a:r>
              <a:rPr lang="el-GR" sz="4000" b="1" dirty="0">
                <a:solidFill>
                  <a:schemeClr val="bg2">
                    <a:lumMod val="50000"/>
                  </a:schemeClr>
                </a:solidFill>
                <a:effectLst>
                  <a:outerShdw blurRad="38100" dist="38100" dir="2700000" algn="tl">
                    <a:srgbClr val="000000">
                      <a:alpha val="43137"/>
                    </a:srgbClr>
                  </a:outerShdw>
                </a:effectLst>
              </a:rPr>
              <a:t>ΔΙΑΓΝΩΣΤΙΚΗ ΠΡΟΣΠΕΛΑΣΗ (1)</a:t>
            </a:r>
          </a:p>
        </p:txBody>
      </p:sp>
      <p:sp>
        <p:nvSpPr>
          <p:cNvPr id="70659" name="Rectangle 3"/>
          <p:cNvSpPr>
            <a:spLocks noGrp="1" noChangeArrowheads="1"/>
          </p:cNvSpPr>
          <p:nvPr>
            <p:ph type="body" idx="1"/>
          </p:nvPr>
        </p:nvSpPr>
        <p:spPr/>
        <p:txBody>
          <a:bodyPr/>
          <a:lstStyle/>
          <a:p>
            <a:pPr>
              <a:lnSpc>
                <a:spcPct val="80000"/>
              </a:lnSpc>
            </a:pPr>
            <a:r>
              <a:rPr lang="el-GR" sz="2800" dirty="0">
                <a:solidFill>
                  <a:schemeClr val="tx2">
                    <a:lumMod val="50000"/>
                  </a:schemeClr>
                </a:solidFill>
              </a:rPr>
              <a:t>Ιστορικό</a:t>
            </a:r>
          </a:p>
          <a:p>
            <a:pPr>
              <a:lnSpc>
                <a:spcPct val="80000"/>
              </a:lnSpc>
            </a:pPr>
            <a:r>
              <a:rPr lang="el-GR" sz="2800" dirty="0">
                <a:solidFill>
                  <a:schemeClr val="tx2">
                    <a:lumMod val="50000"/>
                  </a:schemeClr>
                </a:solidFill>
              </a:rPr>
              <a:t>Κλινική Εξέταση</a:t>
            </a:r>
          </a:p>
          <a:p>
            <a:pPr>
              <a:lnSpc>
                <a:spcPct val="80000"/>
              </a:lnSpc>
            </a:pPr>
            <a:r>
              <a:rPr lang="el-GR" sz="2800" dirty="0">
                <a:solidFill>
                  <a:schemeClr val="tx2">
                    <a:lumMod val="50000"/>
                  </a:schemeClr>
                </a:solidFill>
              </a:rPr>
              <a:t>Εργαστηριακός και παρακλινικός έλεγχος</a:t>
            </a:r>
          </a:p>
          <a:p>
            <a:pPr>
              <a:lnSpc>
                <a:spcPct val="80000"/>
              </a:lnSpc>
            </a:pPr>
            <a:r>
              <a:rPr lang="el-GR" sz="2800" dirty="0">
                <a:solidFill>
                  <a:schemeClr val="tx2">
                    <a:lumMod val="50000"/>
                  </a:schemeClr>
                </a:solidFill>
              </a:rPr>
              <a:t>Ερευνητική λαπαροτομία ή διαγνωστική λαπαροσκόπηση</a:t>
            </a:r>
          </a:p>
          <a:p>
            <a:pPr>
              <a:lnSpc>
                <a:spcPct val="80000"/>
              </a:lnSpc>
            </a:pPr>
            <a:r>
              <a:rPr lang="el-GR" sz="2800" b="1" dirty="0">
                <a:solidFill>
                  <a:schemeClr val="tx2">
                    <a:lumMod val="50000"/>
                  </a:schemeClr>
                </a:solidFill>
              </a:rPr>
              <a:t>Σημαντική ή συχνή κλινική επανεκτίμηση για τη λήψη απόφασης για επείγουσα εγχείρηση</a:t>
            </a:r>
          </a:p>
          <a:p>
            <a:pPr>
              <a:lnSpc>
                <a:spcPct val="80000"/>
              </a:lnSpc>
            </a:pPr>
            <a:r>
              <a:rPr lang="el-GR" sz="2800" dirty="0">
                <a:solidFill>
                  <a:schemeClr val="tx2">
                    <a:lumMod val="50000"/>
                  </a:schemeClr>
                </a:solidFill>
              </a:rPr>
              <a:t>Σε περιπτώσεις ενδοτοιχωματικής φλεγμονής προσπάθεια συντηρητικής αγωγής (π.χ. Οξεία εκκολπωματίτις, οξεία </a:t>
            </a:r>
            <a:r>
              <a:rPr lang="el-GR" sz="2800" dirty="0" err="1">
                <a:solidFill>
                  <a:schemeClr val="tx2">
                    <a:lumMod val="50000"/>
                  </a:schemeClr>
                </a:solidFill>
              </a:rPr>
              <a:t>χολοκυστίτις</a:t>
            </a:r>
            <a:r>
              <a:rPr lang="en-US" sz="2800" dirty="0">
                <a:solidFill>
                  <a:schemeClr val="tx2">
                    <a:lumMod val="50000"/>
                  </a:schemeClr>
                </a:solidFill>
              </a:rPr>
              <a:t>,</a:t>
            </a:r>
            <a:r>
              <a:rPr lang="el-GR" sz="2800" dirty="0">
                <a:solidFill>
                  <a:schemeClr val="tx2">
                    <a:lumMod val="50000"/>
                  </a:schemeClr>
                </a:solidFill>
              </a:rPr>
              <a:t> οξεία εξαρτηματίτις)</a:t>
            </a:r>
          </a:p>
          <a:p>
            <a:pPr>
              <a:lnSpc>
                <a:spcPct val="80000"/>
              </a:lnSpc>
            </a:pPr>
            <a:endParaRPr lang="el-GR" sz="2800" dirty="0">
              <a:solidFill>
                <a:schemeClr val="bg1"/>
              </a:solidFill>
            </a:endParaRPr>
          </a:p>
          <a:p>
            <a:pPr>
              <a:lnSpc>
                <a:spcPct val="80000"/>
              </a:lnSpc>
            </a:pPr>
            <a:endParaRPr lang="el-GR" sz="2800" b="1" dirty="0"/>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57188" y="285750"/>
            <a:ext cx="8572500" cy="1511300"/>
          </a:xfrm>
          <a:prstGeom prst="rect">
            <a:avLst/>
          </a:prstGeom>
          <a:noFill/>
          <a:ln w="9525">
            <a:noFill/>
            <a:round/>
            <a:headEnd/>
            <a:tailEnd/>
          </a:ln>
          <a:effectLst/>
        </p:spPr>
        <p:txBody>
          <a:bodyPr anchor="ctr"/>
          <a:lstStyle/>
          <a:p>
            <a:pPr algn="ctr" fontAlgn="auto">
              <a:spcBef>
                <a:spcPts val="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sz="4800" b="1" dirty="0">
              <a:solidFill>
                <a:srgbClr val="C00000"/>
              </a:solidFill>
              <a:effectLst>
                <a:outerShdw blurRad="38100" dist="38100" dir="2700000" algn="tl">
                  <a:srgbClr val="000000"/>
                </a:outerShdw>
              </a:effectLst>
              <a:latin typeface="Times New Roman" pitchFamily="18" charset="0"/>
            </a:endParaRPr>
          </a:p>
        </p:txBody>
      </p:sp>
      <p:sp>
        <p:nvSpPr>
          <p:cNvPr id="6146" name="Text Box 2"/>
          <p:cNvSpPr txBox="1">
            <a:spLocks noChangeArrowheads="1"/>
          </p:cNvSpPr>
          <p:nvPr/>
        </p:nvSpPr>
        <p:spPr bwMode="auto">
          <a:xfrm>
            <a:off x="684213" y="1773238"/>
            <a:ext cx="7848600" cy="4176712"/>
          </a:xfrm>
          <a:prstGeom prst="rect">
            <a:avLst/>
          </a:prstGeom>
          <a:noFill/>
          <a:ln w="9525">
            <a:noFill/>
            <a:round/>
            <a:headEnd/>
            <a:tailEnd/>
          </a:ln>
          <a:effectLst/>
        </p:spPr>
        <p:txBody>
          <a:bodyPr/>
          <a:lstStyle/>
          <a:p>
            <a: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a:t>Η εξέταση αρχίζει με την είσοδο του αρρώστου  στο ιατρείο:</a:t>
            </a:r>
          </a:p>
          <a:p>
            <a:pPr marL="339725" indent="-339725" fontAlgn="auto">
              <a:spcBef>
                <a:spcPts val="0"/>
              </a:spcBef>
              <a:spcAft>
                <a:spcPts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l-GR" sz="3200" dirty="0"/>
          </a:p>
          <a:p>
            <a:pPr marL="339725" indent="-339725" fontAlgn="auto">
              <a:lnSpc>
                <a:spcPct val="107000"/>
              </a:lnSpc>
              <a:spcBef>
                <a:spcPts val="0"/>
              </a:spcBef>
              <a:spcAft>
                <a:spcPts val="0"/>
              </a:spcAft>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a:t>Παρατηρούμε για απώλεια συνείδησης</a:t>
            </a:r>
          </a:p>
          <a:p>
            <a:pPr marL="339725" indent="-339725" fontAlgn="auto">
              <a:lnSpc>
                <a:spcPct val="47000"/>
              </a:lnSpc>
              <a:spcBef>
                <a:spcPts val="0"/>
              </a:spcBef>
              <a:spcAft>
                <a:spcPts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l-GR" sz="3200" dirty="0"/>
          </a:p>
          <a:p>
            <a:pPr marL="339725" indent="-339725" fontAlgn="auto">
              <a:lnSpc>
                <a:spcPct val="107000"/>
              </a:lnSpc>
              <a:spcBef>
                <a:spcPts val="0"/>
              </a:spcBef>
              <a:spcAft>
                <a:spcPts val="0"/>
              </a:spcAft>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a:t>Ελέγχουμε εάν είναι ελεύθερες οι αεροφόροι οδοί και εάν υπάρχει σφυγμός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914400" y="21429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j-lt"/>
                <a:ea typeface="+mj-ea"/>
                <a:cs typeface="+mj-cs"/>
              </a:rPr>
              <a:t>ΟΞΕΙΑ ΚΟΙΛΙΑ: </a:t>
            </a:r>
            <a:b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j-lt"/>
                <a:ea typeface="+mj-ea"/>
                <a:cs typeface="+mj-cs"/>
              </a:rPr>
            </a:b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j-lt"/>
                <a:ea typeface="+mj-ea"/>
                <a:cs typeface="+mj-cs"/>
              </a:rPr>
              <a:t>ΔΙΑΓΝΩΣΤΙΚΗ ΠΡΟΣΠΕΛΑΣΗ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179388" y="1700213"/>
            <a:ext cx="8856662" cy="4537075"/>
          </a:xfrm>
        </p:spPr>
        <p:txBody>
          <a:bodyPr rtlCol="0">
            <a:noAutofit/>
          </a:bodyPr>
          <a:lstStyle/>
          <a:p>
            <a:pPr fontAlgn="auto">
              <a:spcAft>
                <a:spcPts val="0"/>
              </a:spcAft>
              <a:buNone/>
              <a:defRPr/>
            </a:pPr>
            <a:r>
              <a:rPr lang="el-GR" sz="2400" dirty="0"/>
              <a:t>Σε άρρωστο με συνείδηση</a:t>
            </a:r>
          </a:p>
          <a:p>
            <a:pPr fontAlgn="auto">
              <a:spcAft>
                <a:spcPts val="0"/>
              </a:spcAft>
              <a:buFont typeface="Arial" pitchFamily="34" charset="0"/>
              <a:buChar char="•"/>
              <a:defRPr/>
            </a:pPr>
            <a:r>
              <a:rPr lang="el-GR" sz="2400" dirty="0"/>
              <a:t>Παίρνουμε τα ζωτικά σημεία</a:t>
            </a:r>
          </a:p>
          <a:p>
            <a:pPr fontAlgn="auto">
              <a:spcAft>
                <a:spcPts val="0"/>
              </a:spcAft>
              <a:buFont typeface="Arial" pitchFamily="34" charset="0"/>
              <a:buChar char="•"/>
              <a:defRPr/>
            </a:pPr>
            <a:r>
              <a:rPr lang="el-GR" sz="2400" dirty="0"/>
              <a:t>Παρακολουθούμε την αναπνοή, ιδιαίτερα την κοιλιακή</a:t>
            </a:r>
          </a:p>
          <a:p>
            <a:pPr fontAlgn="auto">
              <a:spcAft>
                <a:spcPts val="0"/>
              </a:spcAft>
              <a:buFont typeface="Arial" pitchFamily="34" charset="0"/>
              <a:buChar char="•"/>
              <a:defRPr/>
            </a:pPr>
            <a:r>
              <a:rPr lang="el-GR" sz="2400" dirty="0"/>
              <a:t>Ελέγχουμε εάν πονά ο άρρωστος, εάν έχει αιμορραγία (ωχρό δέρμα με εφίδρωση, νηματοειδή σφυγμό, πτώση της πίεσης, ορθοστατική υπόταση, άδειες φλέβες τραχήλου, χαμηλή ΚΦΠ) </a:t>
            </a:r>
          </a:p>
          <a:p>
            <a:pPr fontAlgn="auto">
              <a:spcAft>
                <a:spcPts val="0"/>
              </a:spcAft>
              <a:buFont typeface="Arial" pitchFamily="34" charset="0"/>
              <a:buChar char="•"/>
              <a:defRPr/>
            </a:pPr>
            <a:r>
              <a:rPr lang="el-GR" sz="2400" dirty="0"/>
              <a:t>Ελέγχουμε για σημεία περιτονίτιδας (ο άρρωστος είναι ακίνητος στο κρεβάτι και κάθε μετακίνηση του είναι επώδυνη, έχουμε κατάργηση της διαφραγματικής αναπνοής, Ιπποκράτειο προσωπείο, ταχύ και νηματοειδή σφυγμό)</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Grp="1" noChangeArrowheads="1"/>
          </p:cNvSpPr>
          <p:nvPr>
            <p:ph type="title"/>
          </p:nvPr>
        </p:nvSpPr>
        <p:spPr>
          <a:xfrm>
            <a:off x="457200" y="333375"/>
            <a:ext cx="8226425" cy="1223963"/>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a:t>
            </a:r>
            <a:b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b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ΔΙΑΓΝΩΣΤΙΚΗ ΠΡΟΣΠΕΛΑΣΗ (3)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schemeClr val="tx2">
                    <a:shade val="90000"/>
                  </a:schemeClr>
                </a:solidFill>
              </a:rPr>
              <a:t>«ΟΞΕΙΑ ΚΟΙΛΙΑ</a:t>
            </a:r>
            <a:r>
              <a:rPr kumimoji="0" lang="el-GR" sz="1200" b="1" i="0" u="none" strike="noStrike" kern="1200" cap="none" spc="0" normalizeH="0" baseline="0" noProof="0" dirty="0">
                <a:ln>
                  <a:noFill/>
                </a:ln>
                <a:effectLst/>
                <a:uLnTx/>
                <a:uFillTx/>
                <a:latin typeface="+mn-lt"/>
                <a:ea typeface="+mn-ea"/>
                <a:cs typeface="+mn-cs"/>
              </a:rPr>
              <a:t>» ΧΡΥΣΙΚΟΣ ΔΗΜΟΣΘΕΝΗΣ</a:t>
            </a: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a:sym typeface="Wingdings"/>
            </a:endParaRPr>
          </a:p>
          <a:p>
            <a:endParaRPr lang="el-GR" dirty="0"/>
          </a:p>
          <a:p>
            <a:endParaRPr lang="el-GR" dirty="0"/>
          </a:p>
          <a:p>
            <a:endParaRPr lang="el-GR" dirty="0"/>
          </a:p>
          <a:p>
            <a:endParaRPr lang="el-GR" dirty="0"/>
          </a:p>
          <a:p>
            <a:endParaRPr lang="el-GR" dirty="0"/>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857364"/>
            <a:ext cx="9144000" cy="1828800"/>
          </a:xfrm>
          <a:prstGeom prst="rect">
            <a:avLst/>
          </a:prstGeom>
          <a:noFill/>
          <a:ln w="9525">
            <a:noFill/>
            <a:round/>
            <a:headEnd/>
            <a:tailEnd/>
          </a:ln>
          <a:effectLst/>
        </p:spPr>
        <p:txBody>
          <a:bodyPr anchor="ctr">
            <a:noAutofit/>
          </a:bodyPr>
          <a:lstStyle/>
          <a:p>
            <a:pPr algn="ctr" fontAlgn="auto">
              <a:spcBef>
                <a:spcPts val="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b="1" dirty="0">
                <a:solidFill>
                  <a:schemeClr val="tx2">
                    <a:lumMod val="50000"/>
                  </a:schemeClr>
                </a:solidFill>
                <a:effectLst>
                  <a:outerShdw blurRad="38100" dist="38100" dir="2700000" algn="tl">
                    <a:srgbClr val="000000">
                      <a:alpha val="43137"/>
                    </a:srgbClr>
                  </a:outerShdw>
                </a:effectLst>
                <a:latin typeface="Times New Roman" pitchFamily="18" charset="0"/>
              </a:rPr>
              <a:t>Ιστορικό</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0"/>
            <a:ext cx="9144000" cy="1142984"/>
          </a:xfrm>
        </p:spPr>
        <p:txBody>
          <a:bodyPr>
            <a:normAutofit/>
          </a:bodyPr>
          <a:lstStyle/>
          <a:p>
            <a:pPr algn="ctr"/>
            <a:r>
              <a:rPr lang="el-GR" sz="4800" dirty="0"/>
              <a:t>ΠΕΡΙΕΧΟΜΕΝΑ ΠΑΡΟΥΣΙΑΣΗΣ</a:t>
            </a:r>
          </a:p>
        </p:txBody>
      </p:sp>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schemeClr val="tx2">
                    <a:shade val="90000"/>
                  </a:schemeClr>
                </a:solidFill>
              </a:rPr>
              <a:t>«ΟΞΕΙΑ ΚΟΙΛΙΑ</a:t>
            </a:r>
            <a:r>
              <a:rPr kumimoji="0" lang="el-GR" sz="1200" b="1" i="0" u="none" strike="noStrike" kern="1200" cap="none" spc="0" normalizeH="0" baseline="0" noProof="0" dirty="0">
                <a:ln>
                  <a:noFill/>
                </a:ln>
                <a:effectLst/>
                <a:uLnTx/>
                <a:uFillTx/>
                <a:latin typeface="+mn-lt"/>
                <a:ea typeface="+mn-ea"/>
                <a:cs typeface="+mn-cs"/>
              </a:rPr>
              <a:t>» ΧΡΥΣΙΚΟΣ ΔΗΜΟΣΘΕΝΗΣ</a:t>
            </a:r>
          </a:p>
        </p:txBody>
      </p:sp>
      <p:sp>
        <p:nvSpPr>
          <p:cNvPr id="6" name="TextBox 5"/>
          <p:cNvSpPr txBox="1"/>
          <p:nvPr/>
        </p:nvSpPr>
        <p:spPr>
          <a:xfrm>
            <a:off x="714348" y="1643050"/>
            <a:ext cx="4500594" cy="4431983"/>
          </a:xfrm>
          <a:prstGeom prst="rect">
            <a:avLst/>
          </a:prstGeom>
          <a:noFill/>
        </p:spPr>
        <p:txBody>
          <a:bodyPr wrap="square" rtlCol="0">
            <a:spAutoFit/>
          </a:bodyPr>
          <a:lstStyle/>
          <a:p>
            <a:r>
              <a:rPr lang="el-GR" sz="2400" dirty="0">
                <a:sym typeface="Wingdings"/>
              </a:rPr>
              <a:t> Ορισμός </a:t>
            </a:r>
          </a:p>
          <a:p>
            <a:r>
              <a:rPr lang="el-GR" sz="2400" dirty="0">
                <a:sym typeface="Wingdings"/>
              </a:rPr>
              <a:t> Παθοφυσιολογία</a:t>
            </a:r>
          </a:p>
          <a:p>
            <a:r>
              <a:rPr lang="el-GR" sz="2400" dirty="0">
                <a:sym typeface="Wingdings"/>
              </a:rPr>
              <a:t> Συμπτώματα</a:t>
            </a:r>
          </a:p>
          <a:p>
            <a:r>
              <a:rPr lang="el-GR" sz="2400" dirty="0">
                <a:sym typeface="Wingdings"/>
              </a:rPr>
              <a:t> Κλινικά σημεία </a:t>
            </a:r>
          </a:p>
          <a:p>
            <a:pPr>
              <a:buFont typeface="Wingdings"/>
              <a:buChar char="è"/>
            </a:pPr>
            <a:r>
              <a:rPr lang="el-GR" sz="2400" dirty="0">
                <a:sym typeface="Wingdings"/>
              </a:rPr>
              <a:t> Διαγνωστική διερεύνηση</a:t>
            </a:r>
          </a:p>
          <a:p>
            <a:r>
              <a:rPr lang="el-GR" sz="2400" dirty="0">
                <a:sym typeface="Wingdings"/>
              </a:rPr>
              <a:t> Χαρακτηριστικές περιπτώσεις</a:t>
            </a:r>
          </a:p>
          <a:p>
            <a:endParaRPr lang="el-GR" sz="2400" dirty="0">
              <a:sym typeface="Wingdings"/>
            </a:endParaRPr>
          </a:p>
          <a:p>
            <a:endParaRPr lang="el-GR" sz="2400" dirty="0">
              <a:sym typeface="Wingdings"/>
            </a:endParaRPr>
          </a:p>
          <a:p>
            <a:endParaRPr lang="el-GR" dirty="0"/>
          </a:p>
          <a:p>
            <a:endParaRPr lang="el-GR" dirty="0"/>
          </a:p>
          <a:p>
            <a:endParaRPr lang="el-GR" dirty="0"/>
          </a:p>
          <a:p>
            <a:endParaRPr lang="el-GR" dirty="0"/>
          </a:p>
          <a:p>
            <a:endParaRPr lang="el-GR" dirty="0"/>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71538" y="0"/>
            <a:ext cx="7772400" cy="1143000"/>
          </a:xfrm>
        </p:spPr>
        <p:txBody>
          <a:bodyPr>
            <a:normAutofit/>
          </a:bodyPr>
          <a:lstStyle/>
          <a:p>
            <a:pPr>
              <a:buClr>
                <a:srgbClr val="00F6F0"/>
              </a:buClr>
            </a:pPr>
            <a:r>
              <a:rPr lang="el-GR" sz="4000" b="1" dirty="0">
                <a:solidFill>
                  <a:schemeClr val="bg2">
                    <a:lumMod val="50000"/>
                  </a:schemeClr>
                </a:solidFill>
                <a:effectLst>
                  <a:outerShdw blurRad="38100" dist="38100" dir="2700000" algn="tl">
                    <a:srgbClr val="000000">
                      <a:alpha val="43137"/>
                    </a:srgbClr>
                  </a:outerShdw>
                </a:effectLst>
                <a:latin typeface="+mn-lt"/>
              </a:rPr>
              <a:t>ΟΞΕΙΑ ΚΟΙΛΙΑ: ΙΣΤΟΡΙΚΟ (1)</a:t>
            </a:r>
            <a:endParaRPr lang="en-US" sz="4000" b="1" dirty="0">
              <a:solidFill>
                <a:schemeClr val="bg2">
                  <a:lumMod val="50000"/>
                </a:schemeClr>
              </a:solidFill>
              <a:effectLst>
                <a:outerShdw blurRad="38100" dist="38100" dir="2700000" algn="tl">
                  <a:srgbClr val="000000">
                    <a:alpha val="43137"/>
                  </a:srgbClr>
                </a:outerShdw>
              </a:effectLst>
              <a:latin typeface="+mn-lt"/>
            </a:endParaRPr>
          </a:p>
        </p:txBody>
      </p:sp>
      <p:sp>
        <p:nvSpPr>
          <p:cNvPr id="71683" name="Rectangle 3"/>
          <p:cNvSpPr>
            <a:spLocks noGrp="1" noChangeArrowheads="1"/>
          </p:cNvSpPr>
          <p:nvPr>
            <p:ph type="body" idx="1"/>
          </p:nvPr>
        </p:nvSpPr>
        <p:spPr>
          <a:xfrm>
            <a:off x="2057400" y="1981200"/>
            <a:ext cx="7772400" cy="4114800"/>
          </a:xfrm>
        </p:spPr>
        <p:txBody>
          <a:bodyPr/>
          <a:lstStyle/>
          <a:p>
            <a:r>
              <a:rPr lang="el-GR" dirty="0">
                <a:solidFill>
                  <a:schemeClr val="tx2">
                    <a:lumMod val="50000"/>
                  </a:schemeClr>
                </a:solidFill>
              </a:rPr>
              <a:t>Περιγραφή του πόνου</a:t>
            </a:r>
            <a:endParaRPr lang="en-US" dirty="0">
              <a:solidFill>
                <a:schemeClr val="tx2">
                  <a:lumMod val="50000"/>
                </a:schemeClr>
              </a:solidFill>
            </a:endParaRPr>
          </a:p>
          <a:p>
            <a:r>
              <a:rPr lang="el-GR" dirty="0">
                <a:solidFill>
                  <a:schemeClr val="tx2">
                    <a:lumMod val="50000"/>
                  </a:schemeClr>
                </a:solidFill>
              </a:rPr>
              <a:t>Συνοδά ενοχλήματα</a:t>
            </a:r>
            <a:endParaRPr lang="en-US" dirty="0">
              <a:solidFill>
                <a:schemeClr val="tx2">
                  <a:lumMod val="50000"/>
                </a:schemeClr>
              </a:solidFill>
            </a:endParaRPr>
          </a:p>
          <a:p>
            <a:r>
              <a:rPr lang="el-GR" dirty="0">
                <a:solidFill>
                  <a:schemeClr val="tx2">
                    <a:lumMod val="50000"/>
                  </a:schemeClr>
                </a:solidFill>
              </a:rPr>
              <a:t>Γυναικολογικό ιστορικό</a:t>
            </a:r>
            <a:endParaRPr lang="en-US" dirty="0">
              <a:solidFill>
                <a:schemeClr val="tx2">
                  <a:lumMod val="50000"/>
                </a:schemeClr>
              </a:solidFill>
            </a:endParaRPr>
          </a:p>
          <a:p>
            <a:r>
              <a:rPr lang="el-GR" dirty="0">
                <a:solidFill>
                  <a:schemeClr val="tx2">
                    <a:lumMod val="50000"/>
                  </a:schemeClr>
                </a:solidFill>
              </a:rPr>
              <a:t>Προηγούμενο ιατρικό ιστορικό</a:t>
            </a:r>
            <a:endParaRPr lang="en-US" dirty="0">
              <a:solidFill>
                <a:schemeClr val="tx2">
                  <a:lumMod val="50000"/>
                </a:schemeClr>
              </a:solidFill>
            </a:endParaRPr>
          </a:p>
          <a:p>
            <a:r>
              <a:rPr lang="el-GR" dirty="0">
                <a:solidFill>
                  <a:schemeClr val="tx2">
                    <a:lumMod val="50000"/>
                  </a:schemeClr>
                </a:solidFill>
              </a:rPr>
              <a:t>Οικογενειακό ιστορικό</a:t>
            </a:r>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1500188"/>
            <a:ext cx="8715375" cy="5143500"/>
          </a:xfrm>
        </p:spPr>
        <p:txBody>
          <a:bodyPr rtlCol="0">
            <a:normAutofit lnSpcReduction="10000"/>
          </a:bodyPr>
          <a:lstStyle/>
          <a:p>
            <a:pPr fontAlgn="auto">
              <a:spcAft>
                <a:spcPts val="0"/>
              </a:spcAft>
              <a:buClr>
                <a:srgbClr val="0000CC"/>
              </a:buClr>
              <a:buFont typeface="Arial" pitchFamily="34" charset="0"/>
              <a:buChar char="•"/>
              <a:defRPr/>
            </a:pPr>
            <a:r>
              <a:rPr lang="el-GR" sz="5200" dirty="0">
                <a:latin typeface="Times New Roman" pitchFamily="18" charset="0"/>
                <a:cs typeface="Times New Roman" pitchFamily="18" charset="0"/>
              </a:rPr>
              <a:t>Κοιλιακός πόνος </a:t>
            </a:r>
          </a:p>
          <a:p>
            <a:pPr fontAlgn="auto">
              <a:spcAft>
                <a:spcPts val="0"/>
              </a:spcAft>
              <a:buClr>
                <a:srgbClr val="0000CC"/>
              </a:buClr>
              <a:buFont typeface="Arial" pitchFamily="34" charset="0"/>
              <a:buChar char="•"/>
              <a:defRPr/>
            </a:pPr>
            <a:r>
              <a:rPr lang="el-GR" sz="4800" dirty="0">
                <a:latin typeface="Times New Roman" pitchFamily="18" charset="0"/>
                <a:cs typeface="Times New Roman" pitchFamily="18" charset="0"/>
              </a:rPr>
              <a:t>Αιματέμεση και μέλαινα</a:t>
            </a:r>
          </a:p>
          <a:p>
            <a:pPr fontAlgn="auto">
              <a:spcAft>
                <a:spcPts val="0"/>
              </a:spcAft>
              <a:buClr>
                <a:srgbClr val="0000CC"/>
              </a:buClr>
              <a:buFont typeface="Arial" pitchFamily="34" charset="0"/>
              <a:buChar char="•"/>
              <a:defRPr/>
            </a:pPr>
            <a:r>
              <a:rPr lang="el-GR" sz="4800" dirty="0">
                <a:latin typeface="Times New Roman" pitchFamily="18" charset="0"/>
                <a:cs typeface="Times New Roman" pitchFamily="18" charset="0"/>
              </a:rPr>
              <a:t>Εμετός - Σημεία ειλεού </a:t>
            </a:r>
            <a:endParaRPr lang="el-GR" sz="500" dirty="0">
              <a:latin typeface="Times New Roman" pitchFamily="18" charset="0"/>
              <a:cs typeface="Times New Roman" pitchFamily="18" charset="0"/>
            </a:endParaRPr>
          </a:p>
          <a:p>
            <a:pPr fontAlgn="auto">
              <a:spcAft>
                <a:spcPts val="0"/>
              </a:spcAft>
              <a:buClr>
                <a:srgbClr val="0000CC"/>
              </a:buClr>
              <a:buFont typeface="Arial" pitchFamily="34" charset="0"/>
              <a:buChar char="•"/>
              <a:defRPr/>
            </a:pPr>
            <a:endParaRPr lang="el-GR" sz="5400" dirty="0">
              <a:latin typeface="Times New Roman" pitchFamily="18" charset="0"/>
              <a:cs typeface="Times New Roman" pitchFamily="18" charset="0"/>
            </a:endParaRPr>
          </a:p>
          <a:p>
            <a:pPr fontAlgn="auto">
              <a:spcAft>
                <a:spcPts val="0"/>
              </a:spcAft>
              <a:buClr>
                <a:srgbClr val="0000CC"/>
              </a:buClr>
              <a:buFont typeface="Arial" pitchFamily="34" charset="0"/>
              <a:buChar char="•"/>
              <a:defRPr/>
            </a:pPr>
            <a:r>
              <a:rPr lang="el-GR" sz="2400" dirty="0">
                <a:latin typeface="Times New Roman" pitchFamily="18" charset="0"/>
                <a:cs typeface="Times New Roman" pitchFamily="18" charset="0"/>
              </a:rPr>
              <a:t>Ερυγές, αναγωγές, λόξυγκας</a:t>
            </a:r>
          </a:p>
          <a:p>
            <a:pPr fontAlgn="auto">
              <a:spcAft>
                <a:spcPts val="0"/>
              </a:spcAft>
              <a:buClr>
                <a:srgbClr val="0000CC"/>
              </a:buClr>
              <a:buFont typeface="Arial" pitchFamily="34" charset="0"/>
              <a:buChar char="•"/>
              <a:defRPr/>
            </a:pPr>
            <a:r>
              <a:rPr lang="el-GR" sz="2400" dirty="0">
                <a:latin typeface="Times New Roman" pitchFamily="18" charset="0"/>
                <a:cs typeface="Times New Roman" pitchFamily="18" charset="0"/>
              </a:rPr>
              <a:t>Αίσθημα επιγαστρικού και οπισθοστερνικού καύσου ή αίσθημα πλήρωσης του στομάχου</a:t>
            </a:r>
          </a:p>
          <a:p>
            <a:pPr fontAlgn="auto">
              <a:spcAft>
                <a:spcPts val="0"/>
              </a:spcAft>
              <a:buClr>
                <a:srgbClr val="0000CC"/>
              </a:buClr>
              <a:buFont typeface="Arial" pitchFamily="34" charset="0"/>
              <a:buChar char="•"/>
              <a:defRPr/>
            </a:pPr>
            <a:r>
              <a:rPr lang="el-GR" sz="2400" dirty="0">
                <a:latin typeface="Times New Roman" pitchFamily="18" charset="0"/>
                <a:cs typeface="Times New Roman" pitchFamily="18" charset="0"/>
              </a:rPr>
              <a:t>Βορβορυγμοί, δυσκοιλιότητα, διάρροια, τεινεσμός</a:t>
            </a:r>
          </a:p>
        </p:txBody>
      </p:sp>
      <p:sp>
        <p:nvSpPr>
          <p:cNvPr id="4" name="3 - Αστέρι 5 ακτινών"/>
          <p:cNvSpPr/>
          <p:nvPr/>
        </p:nvSpPr>
        <p:spPr bwMode="auto">
          <a:xfrm>
            <a:off x="4143375" y="4214813"/>
            <a:ext cx="428625" cy="357187"/>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7" name="Rectangle 2"/>
          <p:cNvSpPr>
            <a:spLocks noGrp="1" noChangeArrowheads="1"/>
          </p:cNvSpPr>
          <p:nvPr>
            <p:ph type="title"/>
          </p:nvPr>
        </p:nvSpPr>
        <p:spPr>
          <a:xfrm>
            <a:off x="917575" y="0"/>
            <a:ext cx="8226425" cy="1214438"/>
          </a:xfrm>
        </p:spPr>
        <p:txBody>
          <a:bodyPr>
            <a:normAutofit/>
          </a:bodyPr>
          <a:lstStyle/>
          <a:p>
            <a:pPr>
              <a:buClr>
                <a:srgbClr val="00F6F0"/>
              </a:buClr>
            </a:pPr>
            <a:r>
              <a:rPr lang="el-GR" sz="4000" b="1" dirty="0">
                <a:solidFill>
                  <a:schemeClr val="bg2">
                    <a:lumMod val="50000"/>
                  </a:schemeClr>
                </a:solidFill>
                <a:effectLst>
                  <a:outerShdw blurRad="38100" dist="38100" dir="2700000" algn="tl">
                    <a:srgbClr val="000000">
                      <a:alpha val="43137"/>
                    </a:srgbClr>
                  </a:outerShdw>
                </a:effectLst>
                <a:latin typeface="+mn-lt"/>
              </a:rPr>
              <a:t>ΟΞΕΙΑ ΚΟΙΛΙΑ: ΙΣΤΟΡΙΚΟ (2)</a:t>
            </a:r>
            <a:endParaRPr lang="en-US" sz="4000" b="1" dirty="0">
              <a:solidFill>
                <a:schemeClr val="bg2">
                  <a:lumMod val="50000"/>
                </a:schemeClr>
              </a:solidFill>
              <a:effectLst>
                <a:outerShdw blurRad="38100" dist="38100" dir="2700000" algn="tl">
                  <a:srgbClr val="000000">
                    <a:alpha val="43137"/>
                  </a:srgbClr>
                </a:outerShdw>
              </a:effectLst>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571612"/>
            <a:ext cx="9144000" cy="5072098"/>
          </a:xfrm>
        </p:spPr>
        <p:txBody>
          <a:bodyPr>
            <a:normAutofit/>
          </a:bodyPr>
          <a:lstStyle/>
          <a:p>
            <a:pPr marL="609600" indent="-609600" algn="ctr">
              <a:lnSpc>
                <a:spcPct val="90000"/>
              </a:lnSpc>
              <a:buNone/>
            </a:pPr>
            <a:r>
              <a:rPr lang="el-GR" sz="3200" b="1" dirty="0"/>
              <a:t>ΑΛΓΟΣ</a:t>
            </a:r>
          </a:p>
          <a:p>
            <a:pPr marL="609600" indent="-609600" algn="ctr">
              <a:lnSpc>
                <a:spcPct val="90000"/>
              </a:lnSpc>
              <a:buNone/>
            </a:pPr>
            <a:r>
              <a:rPr lang="el-GR" sz="2400" dirty="0"/>
              <a:t>Το πιο σημαντικό σύμπτωμα:</a:t>
            </a:r>
          </a:p>
          <a:p>
            <a:pPr marL="1371600" lvl="2" indent="-457200">
              <a:lnSpc>
                <a:spcPct val="90000"/>
              </a:lnSpc>
              <a:buClr>
                <a:srgbClr val="FF0000"/>
              </a:buClr>
              <a:buFontTx/>
              <a:buAutoNum type="arabicPeriod"/>
            </a:pPr>
            <a:r>
              <a:rPr lang="el-GR" sz="2400" dirty="0"/>
              <a:t>Έναρξη (χρόνος, διάρκεια και τρόπος εισβολής)</a:t>
            </a:r>
          </a:p>
          <a:p>
            <a:pPr marL="1371600" lvl="2" indent="-457200">
              <a:lnSpc>
                <a:spcPct val="90000"/>
              </a:lnSpc>
              <a:buClr>
                <a:srgbClr val="FF0000"/>
              </a:buClr>
              <a:buFontTx/>
              <a:buAutoNum type="arabicPeriod"/>
            </a:pPr>
            <a:r>
              <a:rPr lang="el-GR" sz="2400" dirty="0"/>
              <a:t>Σοβαρότητα (ένταση)</a:t>
            </a:r>
          </a:p>
          <a:p>
            <a:pPr marL="1371600" lvl="2" indent="-457200">
              <a:lnSpc>
                <a:spcPct val="90000"/>
              </a:lnSpc>
              <a:buClr>
                <a:srgbClr val="FF0000"/>
              </a:buClr>
              <a:buFontTx/>
              <a:buAutoNum type="arabicPeriod"/>
            </a:pPr>
            <a:r>
              <a:rPr lang="el-GR" sz="2400" dirty="0"/>
              <a:t>Τύπος</a:t>
            </a:r>
          </a:p>
          <a:p>
            <a:pPr marL="1371600" lvl="2" indent="-457200">
              <a:lnSpc>
                <a:spcPct val="90000"/>
              </a:lnSpc>
              <a:buClr>
                <a:srgbClr val="FF0000"/>
              </a:buClr>
              <a:buFontTx/>
              <a:buAutoNum type="arabicPeriod"/>
            </a:pPr>
            <a:r>
              <a:rPr lang="el-GR" sz="2400" dirty="0"/>
              <a:t>Αντανάκλαση και εντόπιση</a:t>
            </a:r>
          </a:p>
          <a:p>
            <a:pPr marL="1371600" lvl="2" indent="-457200">
              <a:lnSpc>
                <a:spcPct val="90000"/>
              </a:lnSpc>
              <a:buClr>
                <a:srgbClr val="FF0000"/>
              </a:buClr>
              <a:buFontTx/>
              <a:buAutoNum type="arabicPeriod"/>
            </a:pPr>
            <a:r>
              <a:rPr lang="el-GR" sz="2400" dirty="0"/>
              <a:t>Μεταβολή του χαρακτήρα του άλγους</a:t>
            </a:r>
          </a:p>
          <a:p>
            <a:pPr marL="1371600" lvl="2" indent="-457200">
              <a:lnSpc>
                <a:spcPct val="90000"/>
              </a:lnSpc>
              <a:buClr>
                <a:srgbClr val="FF0000"/>
              </a:buClr>
              <a:buFontTx/>
              <a:buAutoNum type="arabicPeriod"/>
            </a:pPr>
            <a:r>
              <a:rPr lang="el-GR" sz="2400" dirty="0"/>
              <a:t>Συνοδά συμπτώματα από το πεπτικό ή το ουροποιητικό σύστημα κ.α. </a:t>
            </a:r>
            <a:r>
              <a:rPr lang="el-GR" sz="2400" dirty="0">
                <a:solidFill>
                  <a:schemeClr val="tx2">
                    <a:lumMod val="50000"/>
                  </a:schemeClr>
                </a:solidFill>
              </a:rPr>
              <a:t>(έμετος, τεινεσμός, διαρροϊκές κενώσεις, ωχρότητα, κυάνωση, δύσπνοια, μεταβολές του σφυγμού, πυρετός, ίκτερος)</a:t>
            </a:r>
            <a:endParaRPr lang="el-GR" sz="2400" dirty="0"/>
          </a:p>
          <a:p>
            <a:pPr marL="1371600" lvl="2" indent="-457200">
              <a:lnSpc>
                <a:spcPct val="90000"/>
              </a:lnSpc>
              <a:buClr>
                <a:srgbClr val="FF0000"/>
              </a:buClr>
              <a:buFontTx/>
              <a:buAutoNum type="arabicPeriod"/>
            </a:pPr>
            <a:r>
              <a:rPr lang="el-GR" sz="2400" dirty="0"/>
              <a:t>Παράγοντες ανακούφισης ή επίτασης του άλγους</a:t>
            </a:r>
          </a:p>
          <a:p>
            <a:pPr marL="609600" indent="-609600">
              <a:lnSpc>
                <a:spcPct val="90000"/>
              </a:lnSpc>
              <a:buNone/>
            </a:pPr>
            <a:endParaRPr lang="el-GR"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p:txBody>
          <a:bodyPr/>
          <a:lstStyle/>
          <a:p>
            <a:pPr marL="609600" indent="-609600" algn="ctr">
              <a:lnSpc>
                <a:spcPct val="80000"/>
              </a:lnSpc>
              <a:buNone/>
            </a:pPr>
            <a:r>
              <a:rPr lang="el-GR" sz="3200" b="1" dirty="0"/>
              <a:t>ΑΛΓΟΣ</a:t>
            </a:r>
          </a:p>
          <a:p>
            <a:pPr marL="609600" indent="-609600" algn="ctr">
              <a:lnSpc>
                <a:spcPct val="80000"/>
              </a:lnSpc>
              <a:buNone/>
            </a:pPr>
            <a:r>
              <a:rPr lang="el-GR" sz="2800" dirty="0">
                <a:solidFill>
                  <a:schemeClr val="tx2">
                    <a:lumMod val="50000"/>
                  </a:schemeClr>
                </a:solidFill>
              </a:rPr>
              <a:t>Ένταση και χαρακτήρας:</a:t>
            </a:r>
          </a:p>
          <a:p>
            <a:pPr marL="609600" indent="-609600" algn="ctr">
              <a:lnSpc>
                <a:spcPct val="80000"/>
              </a:lnSpc>
              <a:buNone/>
            </a:pPr>
            <a:endParaRPr lang="el-GR" sz="2800" dirty="0">
              <a:solidFill>
                <a:schemeClr val="tx2">
                  <a:lumMod val="50000"/>
                </a:schemeClr>
              </a:solidFill>
            </a:endParaRPr>
          </a:p>
          <a:p>
            <a:pPr marL="609600" indent="-609600">
              <a:lnSpc>
                <a:spcPct val="80000"/>
              </a:lnSpc>
              <a:buFontTx/>
              <a:buNone/>
            </a:pPr>
            <a:r>
              <a:rPr lang="el-GR" sz="2400" dirty="0">
                <a:solidFill>
                  <a:schemeClr val="tx2">
                    <a:lumMod val="50000"/>
                  </a:schemeClr>
                </a:solidFill>
              </a:rPr>
              <a:t>	-Βασανιστικός πόνος δραματικήςέντασης</a:t>
            </a:r>
          </a:p>
          <a:p>
            <a:pPr marL="609600" indent="-609600">
              <a:lnSpc>
                <a:spcPct val="80000"/>
              </a:lnSpc>
              <a:buFontTx/>
              <a:buNone/>
            </a:pPr>
            <a:r>
              <a:rPr lang="el-GR" sz="2400" dirty="0">
                <a:solidFill>
                  <a:schemeClr val="tx2">
                    <a:lumMod val="50000"/>
                  </a:schemeClr>
                </a:solidFill>
              </a:rPr>
              <a:t>	-Οξύς διαξιφιστικός «σαν μαχαιριά»</a:t>
            </a:r>
          </a:p>
          <a:p>
            <a:pPr marL="609600" indent="-609600">
              <a:lnSpc>
                <a:spcPct val="80000"/>
              </a:lnSpc>
              <a:buFontTx/>
              <a:buNone/>
            </a:pPr>
            <a:r>
              <a:rPr lang="el-GR" sz="2400" dirty="0">
                <a:solidFill>
                  <a:schemeClr val="tx2">
                    <a:lumMod val="50000"/>
                  </a:schemeClr>
                </a:solidFill>
              </a:rPr>
              <a:t>	-Συνεχής, σταθερός</a:t>
            </a:r>
          </a:p>
          <a:p>
            <a:pPr marL="609600" indent="-609600">
              <a:lnSpc>
                <a:spcPct val="80000"/>
              </a:lnSpc>
              <a:buFontTx/>
              <a:buNone/>
            </a:pPr>
            <a:r>
              <a:rPr lang="el-GR" sz="2400" dirty="0">
                <a:solidFill>
                  <a:schemeClr val="tx2">
                    <a:lumMod val="50000"/>
                  </a:schemeClr>
                </a:solidFill>
              </a:rPr>
              <a:t>	-Κολικοειδής</a:t>
            </a:r>
          </a:p>
          <a:p>
            <a:pPr marL="609600" indent="-609600">
              <a:lnSpc>
                <a:spcPct val="80000"/>
              </a:lnSpc>
              <a:buFontTx/>
              <a:buNone/>
            </a:pPr>
            <a:r>
              <a:rPr lang="el-GR" sz="2400" dirty="0">
                <a:solidFill>
                  <a:schemeClr val="tx2">
                    <a:lumMod val="50000"/>
                  </a:schemeClr>
                </a:solidFill>
              </a:rPr>
              <a:t>	-Συσφιγκτικός</a:t>
            </a:r>
          </a:p>
          <a:p>
            <a:pPr marL="609600" indent="-609600">
              <a:lnSpc>
                <a:spcPct val="80000"/>
              </a:lnSpc>
              <a:buFontTx/>
              <a:buNone/>
            </a:pPr>
            <a:r>
              <a:rPr lang="el-GR" sz="2400" dirty="0">
                <a:solidFill>
                  <a:schemeClr val="tx2">
                    <a:lumMod val="50000"/>
                  </a:schemeClr>
                </a:solidFill>
              </a:rPr>
              <a:t>	-Νυγμώδης</a:t>
            </a: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71472" y="1500174"/>
            <a:ext cx="8229600" cy="3071834"/>
          </a:xfrm>
        </p:spPr>
        <p:txBody>
          <a:bodyPr>
            <a:normAutofit/>
          </a:bodyPr>
          <a:lstStyle/>
          <a:p>
            <a:pPr algn="ctr"/>
            <a:r>
              <a:rPr lang="el-GR" sz="3200" b="1" dirty="0">
                <a:solidFill>
                  <a:schemeClr val="tx1"/>
                </a:solidFill>
                <a:latin typeface="+mn-lt"/>
              </a:rPr>
              <a:t>ΑΛΓΟΣ</a:t>
            </a:r>
            <a:r>
              <a:rPr lang="el-GR" sz="2400" b="1" dirty="0">
                <a:solidFill>
                  <a:schemeClr val="tx1"/>
                </a:solidFill>
                <a:latin typeface="+mn-lt"/>
              </a:rPr>
              <a:t/>
            </a:r>
            <a:br>
              <a:rPr lang="el-GR" sz="2400" b="1" dirty="0">
                <a:solidFill>
                  <a:schemeClr val="tx1"/>
                </a:solidFill>
                <a:latin typeface="+mn-lt"/>
              </a:rPr>
            </a:br>
            <a:r>
              <a:rPr lang="el-GR" sz="2800" dirty="0">
                <a:solidFill>
                  <a:schemeClr val="tx1"/>
                </a:solidFill>
                <a:latin typeface="+mn-lt"/>
              </a:rPr>
              <a:t>Είδη:</a:t>
            </a:r>
            <a:br>
              <a:rPr lang="el-GR" sz="2800" dirty="0">
                <a:solidFill>
                  <a:schemeClr val="tx1"/>
                </a:solidFill>
                <a:latin typeface="+mn-lt"/>
              </a:rPr>
            </a:br>
            <a:r>
              <a:rPr lang="el-GR" sz="2400" b="1" dirty="0">
                <a:solidFill>
                  <a:schemeClr val="tx1"/>
                </a:solidFill>
                <a:latin typeface="+mn-lt"/>
              </a:rPr>
              <a:t/>
            </a:r>
            <a:br>
              <a:rPr lang="el-GR" sz="2400" b="1" dirty="0">
                <a:solidFill>
                  <a:schemeClr val="tx1"/>
                </a:solidFill>
                <a:latin typeface="+mn-lt"/>
              </a:rPr>
            </a:br>
            <a:r>
              <a:rPr lang="el-GR" sz="2400" dirty="0">
                <a:solidFill>
                  <a:schemeClr val="tx1"/>
                </a:solidFill>
                <a:latin typeface="+mn-lt"/>
              </a:rPr>
              <a:t>- σπλαχνικό</a:t>
            </a:r>
            <a:br>
              <a:rPr lang="el-GR" sz="2400" dirty="0">
                <a:solidFill>
                  <a:schemeClr val="tx1"/>
                </a:solidFill>
                <a:latin typeface="+mn-lt"/>
              </a:rPr>
            </a:br>
            <a:r>
              <a:rPr lang="el-GR" sz="2400" dirty="0">
                <a:solidFill>
                  <a:schemeClr val="tx1"/>
                </a:solidFill>
                <a:latin typeface="+mn-lt"/>
              </a:rPr>
              <a:t>- σωματικό ή τοιχωματικό</a:t>
            </a:r>
            <a:br>
              <a:rPr lang="el-GR" sz="2400" dirty="0">
                <a:solidFill>
                  <a:schemeClr val="tx1"/>
                </a:solidFill>
                <a:latin typeface="+mn-lt"/>
              </a:rPr>
            </a:br>
            <a:r>
              <a:rPr lang="el-GR" sz="2400" dirty="0">
                <a:solidFill>
                  <a:schemeClr val="tx1"/>
                </a:solidFill>
                <a:latin typeface="+mn-lt"/>
              </a:rPr>
              <a:t>- αντανακλαστικό</a:t>
            </a:r>
            <a:br>
              <a:rPr lang="el-GR" sz="2400" dirty="0">
                <a:solidFill>
                  <a:schemeClr val="tx1"/>
                </a:solidFill>
                <a:latin typeface="+mn-lt"/>
              </a:rPr>
            </a:br>
            <a:r>
              <a:rPr lang="el-GR" sz="2400" dirty="0">
                <a:solidFill>
                  <a:schemeClr val="tx1"/>
                </a:solidFill>
                <a:latin typeface="+mn-lt"/>
              </a:rPr>
              <a:t>- μετακινούμενο</a:t>
            </a: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0" y="1357298"/>
            <a:ext cx="9144000" cy="5143536"/>
          </a:xfrm>
        </p:spPr>
        <p:txBody>
          <a:bodyPr/>
          <a:lstStyle/>
          <a:p>
            <a:pPr marL="609600" indent="-609600" algn="ctr">
              <a:buNone/>
            </a:pPr>
            <a:r>
              <a:rPr lang="el-GR" sz="2400" b="1" dirty="0"/>
              <a:t>ΠΑΘΗΣΕΙΣ ΠΟΥ ΠΡΟΚΑΛΟΥΝ ΚΟΙΛΙΑΚΟ ΠΟΝΟ ΚΑΙ ΣΥΧΝΑ ΔΙΑΦΕΥΓΟΥΝ ΤΗΝ ΕΓΚΑΙΡΗ ΔΙΑΓΝΩΣΗ:</a:t>
            </a:r>
          </a:p>
          <a:p>
            <a:pPr marL="609600" indent="-609600" algn="ctr">
              <a:buNone/>
            </a:pPr>
            <a:endParaRPr lang="el-GR" dirty="0"/>
          </a:p>
          <a:p>
            <a:pPr marL="609600" indent="-609600"/>
            <a:r>
              <a:rPr lang="el-GR" dirty="0"/>
              <a:t>Παγκρεατίτιδα</a:t>
            </a:r>
          </a:p>
          <a:p>
            <a:pPr marL="609600" indent="-609600"/>
            <a:r>
              <a:rPr lang="el-GR" dirty="0"/>
              <a:t>Ανεύρυσμα (ρήξη ή διαχωρισμός)</a:t>
            </a:r>
          </a:p>
          <a:p>
            <a:pPr marL="609600" indent="-609600"/>
            <a:r>
              <a:rPr lang="el-GR" dirty="0"/>
              <a:t>Μεσεντέριος ισχαιμία</a:t>
            </a:r>
          </a:p>
          <a:p>
            <a:pPr marL="609600" indent="-609600"/>
            <a:r>
              <a:rPr lang="el-GR" dirty="0"/>
              <a:t>Σακχαρώδης διαβήτης</a:t>
            </a:r>
          </a:p>
          <a:p>
            <a:pPr marL="609600" indent="-609600"/>
            <a:r>
              <a:rPr lang="el-GR" dirty="0"/>
              <a:t>Πορφυρία</a:t>
            </a: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sp>
        <p:nvSpPr>
          <p:cNvPr id="6" name="Content Placeholder 5"/>
          <p:cNvSpPr>
            <a:spLocks noGrp="1"/>
          </p:cNvSpPr>
          <p:nvPr>
            <p:ph idx="1"/>
          </p:nvPr>
        </p:nvSpPr>
        <p:spPr/>
        <p:txBody>
          <a:bodyPr/>
          <a:lstStyle/>
          <a:p>
            <a:endParaRPr lang="el-GR"/>
          </a:p>
        </p:txBody>
      </p:sp>
      <p:pic>
        <p:nvPicPr>
          <p:cNvPr id="137221" name="Picture 5"/>
          <p:cNvPicPr>
            <a:picLocks noChangeAspect="1" noChangeArrowheads="1"/>
          </p:cNvPicPr>
          <p:nvPr/>
        </p:nvPicPr>
        <p:blipFill>
          <a:blip r:embed="rId3" cstate="print"/>
          <a:srcRect/>
          <a:stretch>
            <a:fillRect/>
          </a:stretch>
        </p:blipFill>
        <p:spPr bwMode="auto">
          <a:xfrm>
            <a:off x="0" y="16410"/>
            <a:ext cx="9144000" cy="6841590"/>
          </a:xfrm>
          <a:prstGeom prst="rect">
            <a:avLst/>
          </a:prstGeom>
          <a:noFill/>
          <a:ln w="9525">
            <a:noFill/>
            <a:miter lim="800000"/>
            <a:headEnd/>
            <a:tailEnd/>
          </a:ln>
          <a:effectLst/>
        </p:spPr>
      </p:pic>
      <p:sp>
        <p:nvSpPr>
          <p:cNvPr id="8"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D:\Townsend\images\43FF2.jpg"/>
          <p:cNvPicPr>
            <a:picLocks noChangeAspect="1" noChangeArrowheads="1"/>
          </p:cNvPicPr>
          <p:nvPr/>
        </p:nvPicPr>
        <p:blipFill>
          <a:blip r:embed="rId3" r:link="rId4" cstate="print"/>
          <a:srcRect/>
          <a:stretch>
            <a:fillRect/>
          </a:stretch>
        </p:blipFill>
        <p:spPr bwMode="auto">
          <a:xfrm>
            <a:off x="1357290" y="-9342"/>
            <a:ext cx="6429420" cy="6597144"/>
          </a:xfrm>
          <a:prstGeom prst="rect">
            <a:avLst/>
          </a:prstGeom>
          <a:noFill/>
          <a:ln w="9525">
            <a:noFill/>
            <a:miter lim="800000"/>
            <a:headEnd/>
            <a:tailEnd/>
          </a:ln>
          <a:effectLst/>
        </p:spPr>
      </p:pic>
      <p:pic>
        <p:nvPicPr>
          <p:cNvPr id="3" name="Picture 8" descr="ATHINA LOGO"/>
          <p:cNvPicPr>
            <a:picLocks noChangeAspect="1" noChangeArrowheads="1"/>
          </p:cNvPicPr>
          <p:nvPr/>
        </p:nvPicPr>
        <p:blipFill>
          <a:blip r:embed="rId5"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5" name="TextBox 4"/>
          <p:cNvSpPr txBox="1"/>
          <p:nvPr/>
        </p:nvSpPr>
        <p:spPr>
          <a:xfrm>
            <a:off x="285720" y="5000636"/>
            <a:ext cx="2714612" cy="1477328"/>
          </a:xfrm>
          <a:prstGeom prst="rect">
            <a:avLst/>
          </a:prstGeom>
          <a:noFill/>
        </p:spPr>
        <p:txBody>
          <a:bodyPr wrap="square" rtlCol="0">
            <a:spAutoFit/>
          </a:bodyPr>
          <a:lstStyle/>
          <a:p>
            <a:r>
              <a:rPr lang="el-GR" b="1" dirty="0"/>
              <a:t>ΣΥΣΧΕΤΙΣΗ ΠΕΡΙΟΧΩΝ ΑΛΓΟΥΣ ΜΕ ΑΝΤΙΣΤΟΙΧΑ ΕΝΔΟΚΟΙΛΙΑΚΑ ΟΡΓΑΝΑ</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Εντόπιση πόνου και αντανακλάσεις σε οξεία κοιλία"/>
          <p:cNvPicPr>
            <a:picLocks noChangeAspect="1" noChangeArrowheads="1"/>
          </p:cNvPicPr>
          <p:nvPr/>
        </p:nvPicPr>
        <p:blipFill>
          <a:blip r:embed="rId3" cstate="print">
            <a:lum bright="-6000" contrast="3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643182"/>
            <a:ext cx="9144000" cy="1142984"/>
          </a:xfrm>
        </p:spPr>
        <p:txBody>
          <a:bodyPr>
            <a:normAutofit/>
          </a:bodyPr>
          <a:lstStyle/>
          <a:p>
            <a:pPr algn="ctr"/>
            <a:r>
              <a:rPr lang="el-GR" sz="6000" dirty="0"/>
              <a:t>ΕΙΣΑΓΩΓΗ</a:t>
            </a:r>
          </a:p>
        </p:txBody>
      </p:sp>
      <p:sp>
        <p:nvSpPr>
          <p:cNvPr id="5" name="Footer Placeholder 5"/>
          <p:cNvSpPr txBox="1">
            <a:spLocks noGrp="1"/>
          </p:cNvSpPr>
          <p:nvPr>
            <p:ph type="subTitle" idx="1"/>
          </p:nvPr>
        </p:nvSpPr>
        <p:spPr>
          <a:xfrm>
            <a:off x="0" y="5357826"/>
            <a:ext cx="9144000" cy="1500174"/>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schemeClr val="tx2">
                    <a:shade val="90000"/>
                  </a:schemeClr>
                </a:solidFill>
              </a:rPr>
              <a:t>«ΟΞΕΙΑ ΚΟΙΛΙΑ</a:t>
            </a:r>
            <a:r>
              <a:rPr kumimoji="0" lang="el-GR" sz="1200" b="1" i="0" u="none" strike="noStrike" kern="1200" cap="none" spc="0" normalizeH="0" baseline="0" noProof="0" dirty="0">
                <a:ln>
                  <a:noFill/>
                </a:ln>
                <a:effectLst/>
                <a:uLnTx/>
                <a:uFillTx/>
                <a:latin typeface="+mn-lt"/>
                <a:ea typeface="+mn-ea"/>
                <a:cs typeface="+mn-cs"/>
              </a:rPr>
              <a:t>» ΧΡΥΣΙΚΟΣ ΔΗΜΟΣΘΕΝΗΣ</a:t>
            </a: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a:sym typeface="Wingdings"/>
            </a:endParaRPr>
          </a:p>
          <a:p>
            <a:endParaRPr lang="el-GR" dirty="0"/>
          </a:p>
          <a:p>
            <a:endParaRPr lang="el-GR" dirty="0"/>
          </a:p>
          <a:p>
            <a:endParaRPr lang="el-GR" dirty="0"/>
          </a:p>
          <a:p>
            <a:endParaRPr lang="el-GR" dirty="0"/>
          </a:p>
          <a:p>
            <a:endParaRPr lang="el-GR" dirty="0"/>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14282" y="1357298"/>
            <a:ext cx="8929718" cy="5143536"/>
          </a:xfrm>
        </p:spPr>
        <p:txBody>
          <a:bodyPr>
            <a:normAutofit/>
          </a:bodyPr>
          <a:lstStyle/>
          <a:p>
            <a:pPr marL="609600" indent="-609600">
              <a:buNone/>
            </a:pPr>
            <a:r>
              <a:rPr lang="el-GR" sz="3200" dirty="0"/>
              <a:t>(</a:t>
            </a:r>
            <a:r>
              <a:rPr lang="en-US" sz="3200" dirty="0" err="1"/>
              <a:t>i</a:t>
            </a:r>
            <a:r>
              <a:rPr lang="en-US" sz="3200" dirty="0"/>
              <a:t>)</a:t>
            </a:r>
            <a:r>
              <a:rPr lang="el-GR" sz="3200" dirty="0"/>
              <a:t> Έναρξη του άλγους</a:t>
            </a:r>
          </a:p>
          <a:p>
            <a:pPr marL="609600" indent="-609600"/>
            <a:r>
              <a:rPr lang="el-GR" sz="2800" dirty="0"/>
              <a:t>Αιφνίδια εγκατάσταση του άλγους που αφυπνίζει τον ασθενή</a:t>
            </a:r>
          </a:p>
          <a:p>
            <a:pPr marL="1371600" lvl="2" indent="-457200">
              <a:buClr>
                <a:srgbClr val="FFFF00"/>
              </a:buClr>
              <a:buSzPct val="80000"/>
              <a:buFont typeface="Wingdings" pitchFamily="2" charset="2"/>
              <a:buChar char="q"/>
            </a:pPr>
            <a:r>
              <a:rPr lang="el-GR" sz="2000" dirty="0"/>
              <a:t>διάτρηση ή συστροφή του εντέρου</a:t>
            </a:r>
          </a:p>
          <a:p>
            <a:pPr marL="1371600" lvl="2" indent="-457200">
              <a:buClr>
                <a:srgbClr val="FFFF00"/>
              </a:buClr>
              <a:buSzPct val="80000"/>
              <a:buFont typeface="Wingdings" pitchFamily="2" charset="2"/>
              <a:buChar char="q"/>
            </a:pPr>
            <a:r>
              <a:rPr lang="el-GR" sz="2000" dirty="0"/>
              <a:t>ισχαιμία εντέρου</a:t>
            </a:r>
          </a:p>
          <a:p>
            <a:pPr marL="609600" indent="-609600"/>
            <a:r>
              <a:rPr lang="el-GR" sz="2800" dirty="0"/>
              <a:t>Προοδευτικά αυξανόμενη ένταση (1-2 ώρες)</a:t>
            </a:r>
          </a:p>
          <a:p>
            <a:pPr marL="1371600" lvl="2" indent="-457200">
              <a:buClr>
                <a:srgbClr val="FFFF00"/>
              </a:buClr>
              <a:buSzPct val="80000"/>
              <a:buFont typeface="Wingdings" pitchFamily="2" charset="2"/>
              <a:buChar char="q"/>
            </a:pPr>
            <a:r>
              <a:rPr lang="el-GR" sz="2000" dirty="0"/>
              <a:t>Φλεγμονή</a:t>
            </a:r>
          </a:p>
          <a:p>
            <a:pPr marL="1371600" lvl="2" indent="-457200">
              <a:buClr>
                <a:srgbClr val="FFFF00"/>
              </a:buClr>
              <a:buSzPct val="80000"/>
              <a:buFont typeface="Wingdings" pitchFamily="2" charset="2"/>
              <a:buChar char="q"/>
            </a:pPr>
            <a:r>
              <a:rPr lang="el-GR" sz="2000" dirty="0"/>
              <a:t>απόφραξη </a:t>
            </a:r>
          </a:p>
          <a:p>
            <a:pPr marL="609600" indent="-609600">
              <a:buClr>
                <a:schemeClr val="tx1"/>
              </a:buClr>
            </a:pPr>
            <a:r>
              <a:rPr lang="el-GR" sz="2800" dirty="0"/>
              <a:t>Δυσφορία που εξελίσσεται σε άλγος</a:t>
            </a:r>
          </a:p>
          <a:p>
            <a:pPr marL="1371600" lvl="2" indent="-457200">
              <a:buClr>
                <a:srgbClr val="FFFF00"/>
              </a:buClr>
              <a:buSzPct val="80000"/>
              <a:buFont typeface="Wingdings" pitchFamily="2" charset="2"/>
              <a:buChar char="q"/>
            </a:pPr>
            <a:r>
              <a:rPr lang="el-GR" sz="2000" dirty="0"/>
              <a:t>Φλεγμονή</a:t>
            </a:r>
          </a:p>
          <a:p>
            <a:pPr marL="1371600" lvl="2" indent="-457200">
              <a:buClr>
                <a:srgbClr val="FFFF00"/>
              </a:buClr>
              <a:buSzPct val="80000"/>
              <a:buFont typeface="Wingdings" pitchFamily="2" charset="2"/>
              <a:buChar char="q"/>
            </a:pPr>
            <a:r>
              <a:rPr lang="el-GR" sz="2000" dirty="0"/>
              <a:t>Απόφραξη λεπτού ή </a:t>
            </a:r>
            <a:r>
              <a:rPr lang="el-GR" sz="2000" dirty="0" err="1"/>
              <a:t>παχέος</a:t>
            </a:r>
            <a:r>
              <a:rPr lang="el-GR" sz="2000" dirty="0"/>
              <a:t> εντέρου</a:t>
            </a:r>
          </a:p>
          <a:p>
            <a:pPr marL="1371600" lvl="2" indent="-457200">
              <a:buClr>
                <a:srgbClr val="FFFF00"/>
              </a:buClr>
              <a:buSzPct val="80000"/>
              <a:buFont typeface="Wingdings" pitchFamily="2" charset="2"/>
              <a:buChar char="q"/>
            </a:pPr>
            <a:r>
              <a:rPr lang="el-GR" sz="2000" dirty="0" err="1"/>
              <a:t>Περιεσφιγμένη</a:t>
            </a:r>
            <a:r>
              <a:rPr lang="el-GR" sz="2000" dirty="0"/>
              <a:t> κήλη</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1214422"/>
            <a:ext cx="8229600" cy="5110178"/>
          </a:xfrm>
        </p:spPr>
        <p:txBody>
          <a:bodyPr/>
          <a:lstStyle/>
          <a:p>
            <a:pPr>
              <a:buFont typeface="Wingdings" pitchFamily="2" charset="2"/>
              <a:buNone/>
            </a:pPr>
            <a:r>
              <a:rPr lang="en-US" sz="3600" dirty="0"/>
              <a:t>(ii) </a:t>
            </a:r>
            <a:r>
              <a:rPr lang="el-GR" sz="3600" dirty="0"/>
              <a:t>Εξέλιξη του άλγους</a:t>
            </a:r>
          </a:p>
          <a:p>
            <a:pPr algn="ctr">
              <a:buFont typeface="Wingdings" pitchFamily="2" charset="2"/>
              <a:buNone/>
            </a:pPr>
            <a:r>
              <a:rPr lang="el-GR" sz="2800" dirty="0"/>
              <a:t>Αμβλύ</a:t>
            </a:r>
            <a:r>
              <a:rPr lang="en-US" sz="2800" dirty="0"/>
              <a:t>, </a:t>
            </a:r>
            <a:r>
              <a:rPr lang="el-GR" sz="2800" dirty="0"/>
              <a:t>ασαφώς εντοπιζόμενο χαρακτήρα</a:t>
            </a:r>
          </a:p>
          <a:p>
            <a:pPr algn="ctr">
              <a:buFont typeface="Wingdings" pitchFamily="2" charset="2"/>
              <a:buNone/>
            </a:pPr>
            <a:endParaRPr lang="el-GR" sz="2800" dirty="0"/>
          </a:p>
          <a:p>
            <a:pPr algn="ctr">
              <a:buFont typeface="Wingdings" pitchFamily="2" charset="2"/>
              <a:buNone/>
            </a:pPr>
            <a:r>
              <a:rPr lang="el-GR" sz="2800" dirty="0"/>
              <a:t>Οξύ, επίμονο &amp; σαφέστερα εντοπιζόμενο άλγος</a:t>
            </a:r>
          </a:p>
          <a:p>
            <a:pPr algn="ctr">
              <a:buFont typeface="Wingdings" pitchFamily="2" charset="2"/>
              <a:buNone/>
            </a:pPr>
            <a:endParaRPr lang="el-GR" sz="2800" dirty="0"/>
          </a:p>
          <a:p>
            <a:pPr algn="ctr">
              <a:buClr>
                <a:schemeClr val="tx1"/>
              </a:buClr>
              <a:buFont typeface="Wingdings" pitchFamily="2" charset="2"/>
              <a:buChar char="Ø"/>
            </a:pPr>
            <a:r>
              <a:rPr lang="el-GR" sz="3600" b="1" u="sng" dirty="0"/>
              <a:t>Υποδηλώνει συμμετοχή του τοιχωματικού περιτοναίου</a:t>
            </a:r>
          </a:p>
        </p:txBody>
      </p:sp>
      <p:sp>
        <p:nvSpPr>
          <p:cNvPr id="10244" name="AutoShape 4"/>
          <p:cNvSpPr>
            <a:spLocks noChangeArrowheads="1"/>
          </p:cNvSpPr>
          <p:nvPr/>
        </p:nvSpPr>
        <p:spPr bwMode="auto">
          <a:xfrm>
            <a:off x="179388" y="2420938"/>
            <a:ext cx="647700" cy="1079500"/>
          </a:xfrm>
          <a:prstGeom prst="curvedRightArrow">
            <a:avLst>
              <a:gd name="adj1" fmla="val 33333"/>
              <a:gd name="adj2" fmla="val 66667"/>
              <a:gd name="adj3" fmla="val 33333"/>
            </a:avLst>
          </a:prstGeom>
          <a:solidFill>
            <a:srgbClr val="FF0000"/>
          </a:solidFill>
          <a:ln w="9525">
            <a:solidFill>
              <a:schemeClr val="tx1"/>
            </a:solidFill>
            <a:miter lim="800000"/>
            <a:headEnd/>
            <a:tailEnd/>
          </a:ln>
          <a:effectLst/>
        </p:spPr>
        <p:txBody>
          <a:bodyPr wrap="none" anchor="ctr"/>
          <a:lstStyle/>
          <a:p>
            <a:endParaRPr lang="el-G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214414" y="2000240"/>
            <a:ext cx="8229600" cy="2286008"/>
          </a:xfrm>
        </p:spPr>
        <p:txBody>
          <a:bodyPr>
            <a:normAutofit fontScale="90000"/>
          </a:bodyPr>
          <a:lstStyle/>
          <a:p>
            <a:r>
              <a:rPr lang="el-GR" sz="2400" dirty="0">
                <a:solidFill>
                  <a:schemeClr val="tx1"/>
                </a:solidFill>
              </a:rPr>
              <a:t/>
            </a:r>
            <a:br>
              <a:rPr lang="el-GR" sz="2400" dirty="0">
                <a:solidFill>
                  <a:schemeClr val="tx1"/>
                </a:solidFill>
              </a:rPr>
            </a:br>
            <a:r>
              <a:rPr lang="en-US" sz="4000" dirty="0">
                <a:solidFill>
                  <a:schemeClr val="tx1"/>
                </a:solidFill>
                <a:latin typeface="+mn-lt"/>
              </a:rPr>
              <a:t>(iii) </a:t>
            </a:r>
            <a:r>
              <a:rPr lang="el-GR" sz="4000" dirty="0">
                <a:solidFill>
                  <a:schemeClr val="tx1"/>
                </a:solidFill>
                <a:latin typeface="+mn-lt"/>
              </a:rPr>
              <a:t>Χαρακτήρες του άλγους</a:t>
            </a:r>
            <a:r>
              <a:rPr lang="el-GR" sz="2700" dirty="0">
                <a:solidFill>
                  <a:schemeClr val="tx1"/>
                </a:solidFill>
                <a:effectLst>
                  <a:outerShdw blurRad="38100" dist="38100" dir="2700000" algn="tl">
                    <a:srgbClr val="000000"/>
                  </a:outerShdw>
                </a:effectLst>
                <a:latin typeface="+mn-lt"/>
              </a:rPr>
              <a:t/>
            </a:r>
            <a:br>
              <a:rPr lang="el-GR" sz="2700" dirty="0">
                <a:solidFill>
                  <a:schemeClr val="tx1"/>
                </a:solidFill>
                <a:effectLst>
                  <a:outerShdw blurRad="38100" dist="38100" dir="2700000" algn="tl">
                    <a:srgbClr val="000000"/>
                  </a:outerShdw>
                </a:effectLst>
                <a:latin typeface="+mn-lt"/>
              </a:rPr>
            </a:br>
            <a:r>
              <a:rPr lang="el-GR" sz="2700" dirty="0">
                <a:solidFill>
                  <a:schemeClr val="tx1"/>
                </a:solidFill>
                <a:latin typeface="+mn-lt"/>
              </a:rPr>
              <a:t/>
            </a:r>
            <a:br>
              <a:rPr lang="el-GR" sz="2700" dirty="0">
                <a:solidFill>
                  <a:schemeClr val="tx1"/>
                </a:solidFill>
                <a:latin typeface="+mn-lt"/>
              </a:rPr>
            </a:br>
            <a:r>
              <a:rPr lang="el-GR" sz="2700" dirty="0">
                <a:solidFill>
                  <a:schemeClr val="tx1"/>
                </a:solidFill>
                <a:latin typeface="+mn-lt"/>
              </a:rPr>
              <a:t>- οξύ – αμβλύ</a:t>
            </a:r>
            <a:br>
              <a:rPr lang="el-GR" sz="2700" dirty="0">
                <a:solidFill>
                  <a:schemeClr val="tx1"/>
                </a:solidFill>
                <a:latin typeface="+mn-lt"/>
              </a:rPr>
            </a:br>
            <a:r>
              <a:rPr lang="el-GR" sz="2700" dirty="0">
                <a:solidFill>
                  <a:schemeClr val="tx1"/>
                </a:solidFill>
                <a:latin typeface="+mn-lt"/>
              </a:rPr>
              <a:t/>
            </a:r>
            <a:br>
              <a:rPr lang="el-GR" sz="2700" dirty="0">
                <a:solidFill>
                  <a:schemeClr val="tx1"/>
                </a:solidFill>
                <a:latin typeface="+mn-lt"/>
              </a:rPr>
            </a:br>
            <a:r>
              <a:rPr lang="el-GR" sz="2700" dirty="0">
                <a:solidFill>
                  <a:schemeClr val="tx1"/>
                </a:solidFill>
                <a:latin typeface="+mn-lt"/>
              </a:rPr>
              <a:t>- σταθερής ή αυξομειούμενης έντασης</a:t>
            </a:r>
            <a:br>
              <a:rPr lang="el-GR" sz="2700" dirty="0">
                <a:solidFill>
                  <a:schemeClr val="tx1"/>
                </a:solidFill>
                <a:latin typeface="+mn-lt"/>
              </a:rPr>
            </a:br>
            <a:r>
              <a:rPr lang="el-GR" sz="2700" dirty="0">
                <a:solidFill>
                  <a:schemeClr val="tx1"/>
                </a:solidFill>
                <a:latin typeface="+mn-lt"/>
              </a:rPr>
              <a:t/>
            </a:r>
            <a:br>
              <a:rPr lang="el-GR" sz="2700" dirty="0">
                <a:solidFill>
                  <a:schemeClr val="tx1"/>
                </a:solidFill>
                <a:latin typeface="+mn-lt"/>
              </a:rPr>
            </a:br>
            <a:r>
              <a:rPr lang="el-GR" sz="2700" dirty="0">
                <a:solidFill>
                  <a:schemeClr val="tx1"/>
                </a:solidFill>
                <a:latin typeface="+mn-lt"/>
              </a:rPr>
              <a:t>- ήπιο - βασανιστικό</a:t>
            </a: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3" cstate="print"/>
          <a:srcRect/>
          <a:stretch>
            <a:fillRect/>
          </a:stretch>
        </p:blipFill>
        <p:spPr bwMode="auto">
          <a:xfrm>
            <a:off x="1071538" y="0"/>
            <a:ext cx="4143404" cy="2500306"/>
          </a:xfrm>
          <a:prstGeom prst="rect">
            <a:avLst/>
          </a:prstGeom>
          <a:noFill/>
          <a:ln w="9525">
            <a:noFill/>
            <a:miter lim="800000"/>
            <a:headEnd/>
            <a:tailEnd/>
          </a:ln>
          <a:effectLst/>
        </p:spPr>
      </p:pic>
      <p:pic>
        <p:nvPicPr>
          <p:cNvPr id="136197" name="Picture 5"/>
          <p:cNvPicPr>
            <a:picLocks noChangeAspect="1" noChangeArrowheads="1"/>
          </p:cNvPicPr>
          <p:nvPr/>
        </p:nvPicPr>
        <p:blipFill>
          <a:blip r:embed="rId4" cstate="print"/>
          <a:srcRect/>
          <a:stretch>
            <a:fillRect/>
          </a:stretch>
        </p:blipFill>
        <p:spPr bwMode="auto">
          <a:xfrm>
            <a:off x="1071538" y="2357430"/>
            <a:ext cx="4143404" cy="2449513"/>
          </a:xfrm>
          <a:prstGeom prst="rect">
            <a:avLst/>
          </a:prstGeom>
          <a:noFill/>
          <a:ln w="9525">
            <a:noFill/>
            <a:miter lim="800000"/>
            <a:headEnd/>
            <a:tailEnd/>
          </a:ln>
          <a:effectLst/>
        </p:spPr>
      </p:pic>
      <p:pic>
        <p:nvPicPr>
          <p:cNvPr id="136198" name="Picture 6"/>
          <p:cNvPicPr>
            <a:picLocks noChangeAspect="1" noChangeArrowheads="1"/>
          </p:cNvPicPr>
          <p:nvPr/>
        </p:nvPicPr>
        <p:blipFill>
          <a:blip r:embed="rId5" cstate="print"/>
          <a:srcRect/>
          <a:stretch>
            <a:fillRect/>
          </a:stretch>
        </p:blipFill>
        <p:spPr bwMode="auto">
          <a:xfrm>
            <a:off x="1071538" y="4678363"/>
            <a:ext cx="4143404" cy="2179637"/>
          </a:xfrm>
          <a:prstGeom prst="rect">
            <a:avLst/>
          </a:prstGeom>
          <a:noFill/>
          <a:ln w="9525">
            <a:noFill/>
            <a:miter lim="800000"/>
            <a:headEnd/>
            <a:tailEnd/>
          </a:ln>
          <a:effectLst/>
        </p:spPr>
      </p:pic>
      <p:pic>
        <p:nvPicPr>
          <p:cNvPr id="5" name="Picture 8" descr="ATHINA LOGO"/>
          <p:cNvPicPr>
            <a:picLocks noChangeAspect="1" noChangeArrowheads="1"/>
          </p:cNvPicPr>
          <p:nvPr/>
        </p:nvPicPr>
        <p:blipFill>
          <a:blip r:embed="rId6"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TextBox 6"/>
          <p:cNvSpPr txBox="1"/>
          <p:nvPr/>
        </p:nvSpPr>
        <p:spPr>
          <a:xfrm>
            <a:off x="5643570" y="2071678"/>
            <a:ext cx="3143272" cy="369332"/>
          </a:xfrm>
          <a:prstGeom prst="rect">
            <a:avLst/>
          </a:prstGeom>
          <a:noFill/>
        </p:spPr>
        <p:txBody>
          <a:bodyPr wrap="square" rtlCol="0">
            <a:spAutoFit/>
          </a:bodyPr>
          <a:lstStyle/>
          <a:p>
            <a:r>
              <a:rPr lang="el-GR" b="1" dirty="0"/>
              <a:t>ΧΑΡΑΚΤΗΡΕΣ ΑΛΓΟΥΣ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1835150" y="1989138"/>
            <a:ext cx="6165874" cy="3511564"/>
          </a:xfrm>
          <a:prstGeom prst="rect">
            <a:avLst/>
          </a:prstGeom>
          <a:gradFill rotWithShape="1">
            <a:gsLst>
              <a:gs pos="0">
                <a:srgbClr val="03D4A8"/>
              </a:gs>
              <a:gs pos="25000">
                <a:srgbClr val="21D6E0"/>
              </a:gs>
              <a:gs pos="75000">
                <a:srgbClr val="0087E6"/>
              </a:gs>
              <a:gs pos="100000">
                <a:srgbClr val="005CBF"/>
              </a:gs>
            </a:gsLst>
            <a:lin ang="5400000" scaled="0"/>
          </a:gradFill>
          <a:ln w="9525">
            <a:noFill/>
            <a:miter lim="800000"/>
            <a:headEnd/>
            <a:tailEnd/>
          </a:ln>
          <a:effectLst/>
        </p:spPr>
        <p:txBody>
          <a:bodyPr anchor="ctr"/>
          <a:lstStyle/>
          <a:p>
            <a:pPr>
              <a:buFont typeface="Wingdings" pitchFamily="2" charset="2"/>
              <a:buNone/>
            </a:pPr>
            <a:r>
              <a:rPr lang="el-GR" sz="2400" dirty="0">
                <a:effectLst>
                  <a:outerShdw blurRad="38100" dist="38100" dir="2700000" algn="tl">
                    <a:srgbClr val="000000"/>
                  </a:outerShdw>
                </a:effectLst>
              </a:rPr>
              <a:t>οξύ κοιλιακό άλγος και </a:t>
            </a:r>
            <a:r>
              <a:rPr lang="en-US" sz="2400" dirty="0">
                <a:effectLst>
                  <a:outerShdw blurRad="38100" dist="38100" dir="2700000" algn="tl">
                    <a:srgbClr val="000000"/>
                  </a:outerShdw>
                </a:effectLst>
              </a:rPr>
              <a:t>shock</a:t>
            </a:r>
            <a:r>
              <a:rPr lang="el-GR" sz="2400" dirty="0">
                <a:effectLst>
                  <a:outerShdw blurRad="38100" dist="38100" dir="2700000" algn="tl">
                    <a:srgbClr val="000000"/>
                  </a:outerShdw>
                </a:effectLst>
              </a:rPr>
              <a:t/>
            </a:r>
            <a:br>
              <a:rPr lang="el-GR" sz="2400" dirty="0">
                <a:effectLst>
                  <a:outerShdw blurRad="38100" dist="38100" dir="2700000" algn="tl">
                    <a:srgbClr val="000000"/>
                  </a:outerShdw>
                </a:effectLst>
              </a:rPr>
            </a:b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r>
              <a:rPr lang="el-GR" sz="2400" dirty="0">
                <a:effectLst>
                  <a:outerShdw blurRad="38100" dist="38100" dir="2700000" algn="tl">
                    <a:srgbClr val="000000"/>
                  </a:outerShdw>
                </a:effectLst>
              </a:rPr>
              <a:t>βασανιστικό κοιλιακό άλγος που δεν   </a:t>
            </a:r>
            <a:br>
              <a:rPr lang="el-GR" sz="2400" dirty="0">
                <a:effectLst>
                  <a:outerShdw blurRad="38100" dist="38100" dir="2700000" algn="tl">
                    <a:srgbClr val="000000"/>
                  </a:outerShdw>
                </a:effectLst>
              </a:rPr>
            </a:br>
            <a:r>
              <a:rPr lang="el-GR" sz="2400" dirty="0">
                <a:effectLst>
                  <a:outerShdw blurRad="38100" dist="38100" dir="2700000" algn="tl">
                    <a:srgbClr val="000000"/>
                  </a:outerShdw>
                </a:effectLst>
              </a:rPr>
              <a:t>   υφίεται με τα οποιοειδή</a:t>
            </a:r>
            <a:br>
              <a:rPr lang="el-GR" sz="2400" dirty="0">
                <a:effectLst>
                  <a:outerShdw blurRad="38100" dist="38100" dir="2700000" algn="tl">
                    <a:srgbClr val="000000"/>
                  </a:outerShdw>
                </a:effectLst>
              </a:rPr>
            </a:br>
            <a:r>
              <a:rPr lang="en-US" sz="2400" dirty="0">
                <a:effectLst>
                  <a:outerShdw blurRad="38100" dist="38100" dir="2700000" algn="tl">
                    <a:srgbClr val="000000"/>
                  </a:outerShdw>
                </a:effectLst>
              </a:rPr>
              <a:t/>
            </a:r>
            <a:br>
              <a:rPr lang="en-US" sz="2400" dirty="0">
                <a:effectLst>
                  <a:outerShdw blurRad="38100" dist="38100" dir="2700000" algn="tl">
                    <a:srgbClr val="000000"/>
                  </a:outerShdw>
                </a:effectLst>
              </a:rPr>
            </a:br>
            <a:r>
              <a:rPr lang="el-GR" sz="2400" dirty="0">
                <a:effectLst>
                  <a:outerShdw blurRad="38100" dist="38100" dir="2700000" algn="tl">
                    <a:srgbClr val="000000"/>
                  </a:outerShdw>
                </a:effectLst>
              </a:rPr>
              <a:t>ο άρρωστος </a:t>
            </a:r>
            <a:r>
              <a:rPr lang="el-GR" sz="2400" i="1" dirty="0">
                <a:effectLst>
                  <a:outerShdw blurRad="38100" dist="38100" dir="2700000" algn="tl">
                    <a:srgbClr val="000000"/>
                  </a:outerShdw>
                </a:effectLst>
              </a:rPr>
              <a:t>θυμάται</a:t>
            </a:r>
            <a:r>
              <a:rPr lang="el-GR" sz="2400" dirty="0">
                <a:effectLst>
                  <a:outerShdw blurRad="38100" dist="38100" dir="2700000" algn="tl">
                    <a:srgbClr val="000000"/>
                  </a:outerShdw>
                </a:effectLst>
              </a:rPr>
              <a:t> τον πόνο του</a:t>
            </a:r>
          </a:p>
        </p:txBody>
      </p:sp>
      <p:sp>
        <p:nvSpPr>
          <p:cNvPr id="83972" name="Rectangle 4"/>
          <p:cNvSpPr>
            <a:spLocks noChangeArrowheads="1"/>
          </p:cNvSpPr>
          <p:nvPr/>
        </p:nvSpPr>
        <p:spPr bwMode="auto">
          <a:xfrm>
            <a:off x="457200" y="277813"/>
            <a:ext cx="8229600" cy="1143000"/>
          </a:xfrm>
          <a:prstGeom prst="rect">
            <a:avLst/>
          </a:prstGeom>
          <a:noFill/>
          <a:ln w="9525">
            <a:noFill/>
            <a:miter lim="800000"/>
            <a:headEnd/>
            <a:tailEnd/>
          </a:ln>
          <a:effectLst/>
        </p:spPr>
        <p:txBody>
          <a:bodyPr anchor="ctr"/>
          <a:lstStyle/>
          <a:p>
            <a:pPr algn="ctr"/>
            <a:endParaRPr lang="el-GR" sz="4800" dirty="0">
              <a:solidFill>
                <a:srgbClr val="FFFF00"/>
              </a:solidFill>
              <a:effectLst>
                <a:outerShdw blurRad="38100" dist="38100" dir="2700000" algn="tl">
                  <a:srgbClr val="000000"/>
                </a:outerShdw>
              </a:effectLst>
            </a:endParaRPr>
          </a:p>
        </p:txBody>
      </p:sp>
      <p:pic>
        <p:nvPicPr>
          <p:cNvPr id="6"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28596" y="1357298"/>
            <a:ext cx="8229600" cy="4389120"/>
          </a:xfrm>
        </p:spPr>
        <p:txBody>
          <a:bodyPr/>
          <a:lstStyle/>
          <a:p>
            <a:pPr marL="609600" indent="-609600" algn="ctr">
              <a:buNone/>
            </a:pPr>
            <a:r>
              <a:rPr lang="el-GR" sz="3200" b="1" dirty="0"/>
              <a:t>Συνοδά Συμπτώματα:</a:t>
            </a:r>
          </a:p>
          <a:p>
            <a:pPr marL="609600" indent="-609600" algn="ctr">
              <a:buNone/>
            </a:pPr>
            <a:r>
              <a:rPr lang="el-GR" sz="3200" b="1" dirty="0"/>
              <a:t>Επίσχεση αερίων &amp; κοπράνων</a:t>
            </a:r>
          </a:p>
          <a:p>
            <a:pPr marL="609600" indent="-609600">
              <a:buFont typeface="Wingdings" pitchFamily="2" charset="2"/>
              <a:buNone/>
            </a:pPr>
            <a:endParaRPr lang="el-GR" dirty="0"/>
          </a:p>
          <a:p>
            <a:pPr marL="990600" lvl="1" indent="-533400">
              <a:buClr>
                <a:schemeClr val="tx1"/>
              </a:buClr>
              <a:buFontTx/>
              <a:buAutoNum type="arabicPeriod"/>
            </a:pPr>
            <a:r>
              <a:rPr lang="el-GR" dirty="0"/>
              <a:t>Προοδευτική εντερική απόφραξη από νεόπλασμα ή φλεγμονώδη νόσο του εντέρου</a:t>
            </a:r>
          </a:p>
          <a:p>
            <a:pPr marL="990600" lvl="1" indent="-533400">
              <a:buClr>
                <a:schemeClr val="tx1"/>
              </a:buClr>
              <a:buFontTx/>
              <a:buAutoNum type="arabicPeriod"/>
            </a:pPr>
            <a:r>
              <a:rPr lang="el-GR" dirty="0"/>
              <a:t>Παραλυτικός ειλεός</a:t>
            </a:r>
          </a:p>
          <a:p>
            <a:pPr marL="990600" lvl="1" indent="-533400">
              <a:buClr>
                <a:schemeClr val="tx1"/>
              </a:buClr>
              <a:buFontTx/>
              <a:buAutoNum type="arabicPeriod"/>
            </a:pPr>
            <a:r>
              <a:rPr lang="el-GR" dirty="0"/>
              <a:t>Αποφραχθείσα βουβωνοκήλη</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285860"/>
            <a:ext cx="8229600" cy="5038740"/>
          </a:xfrm>
          <a:noFill/>
        </p:spPr>
        <p:txBody>
          <a:bodyPr>
            <a:normAutofit/>
          </a:bodyPr>
          <a:lstStyle/>
          <a:p>
            <a:pPr marL="609600" indent="-609600" algn="ctr">
              <a:buNone/>
            </a:pPr>
            <a:r>
              <a:rPr lang="el-GR" sz="3200" b="1" dirty="0"/>
              <a:t>Συνοδά Συμπτώματα:</a:t>
            </a:r>
          </a:p>
          <a:p>
            <a:pPr marL="609600" indent="-609600" algn="ctr">
              <a:buNone/>
            </a:pPr>
            <a:r>
              <a:rPr lang="el-GR" sz="3200" b="1" dirty="0"/>
              <a:t>Διάρροια</a:t>
            </a:r>
          </a:p>
          <a:p>
            <a:pPr marL="609600" indent="-609600" algn="ctr">
              <a:buNone/>
            </a:pPr>
            <a:endParaRPr lang="el-GR" dirty="0"/>
          </a:p>
          <a:p>
            <a:pPr marL="609600" indent="-609600" algn="ctr">
              <a:buFont typeface="Wingdings" pitchFamily="2" charset="2"/>
              <a:buNone/>
            </a:pPr>
            <a:r>
              <a:rPr lang="el-GR" sz="2400" dirty="0"/>
              <a:t>Οι διαρροϊκές κενώσεις με άλγος χαρακτηρίζουν κυρίως παθολογικά περιστατικά.</a:t>
            </a:r>
          </a:p>
          <a:p>
            <a:pPr marL="609600" indent="-609600" algn="ctr">
              <a:buFont typeface="Wingdings" pitchFamily="2" charset="2"/>
              <a:buNone/>
            </a:pPr>
            <a:endParaRPr lang="el-GR" sz="2400" dirty="0"/>
          </a:p>
          <a:p>
            <a:pPr marL="609600" indent="-609600">
              <a:buFont typeface="Wingdings" pitchFamily="2" charset="2"/>
              <a:buNone/>
            </a:pPr>
            <a:r>
              <a:rPr lang="el-GR" sz="2400" dirty="0"/>
              <a:t>Εξαιρέσεις αποτελούν:</a:t>
            </a:r>
          </a:p>
          <a:p>
            <a:pPr marL="990600" lvl="1" indent="-533400">
              <a:buClr>
                <a:schemeClr val="tx1"/>
              </a:buClr>
              <a:buFontTx/>
              <a:buAutoNum type="arabicPeriod"/>
            </a:pPr>
            <a:r>
              <a:rPr lang="el-GR" dirty="0"/>
              <a:t>Αποφραχθείσα κήλη </a:t>
            </a:r>
            <a:r>
              <a:rPr lang="en-US" dirty="0"/>
              <a:t>Richter</a:t>
            </a:r>
          </a:p>
          <a:p>
            <a:pPr marL="990600" lvl="1" indent="-533400">
              <a:buClr>
                <a:schemeClr val="tx1"/>
              </a:buClr>
              <a:buFontTx/>
              <a:buAutoNum type="arabicPeriod"/>
            </a:pPr>
            <a:r>
              <a:rPr lang="el-GR" dirty="0"/>
              <a:t>Απόφραξη άνω μεσεντερίου αρτηρίας</a:t>
            </a:r>
          </a:p>
          <a:p>
            <a:pPr marL="990600" lvl="1" indent="-533400">
              <a:buClr>
                <a:schemeClr val="tx1"/>
              </a:buClr>
              <a:buFontTx/>
              <a:buAutoNum type="arabicPeriod"/>
            </a:pPr>
            <a:r>
              <a:rPr lang="el-GR" dirty="0"/>
              <a:t>Εντερική απόφραξη σχετιζόμενη με πυελικό απόστημα</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1500175"/>
            <a:ext cx="9001156" cy="5091126"/>
          </a:xfrm>
        </p:spPr>
        <p:txBody>
          <a:bodyPr/>
          <a:lstStyle/>
          <a:p>
            <a:pPr marL="609600" indent="-609600" algn="ctr">
              <a:buNone/>
            </a:pPr>
            <a:r>
              <a:rPr lang="el-GR" sz="3200" b="1" dirty="0"/>
              <a:t>Συνοδά Συμπτώματα:</a:t>
            </a:r>
          </a:p>
          <a:p>
            <a:pPr marL="609600" indent="-609600" algn="ctr">
              <a:buNone/>
            </a:pPr>
            <a:r>
              <a:rPr lang="el-GR" sz="3200" b="1" dirty="0"/>
              <a:t>Ναυτία - Έμετος</a:t>
            </a:r>
          </a:p>
          <a:p>
            <a:pPr marL="1409700" lvl="2" indent="-495300">
              <a:buClr>
                <a:srgbClr val="FFFF00"/>
              </a:buClr>
              <a:buFont typeface="Wingdings" pitchFamily="2" charset="2"/>
              <a:buChar char="q"/>
            </a:pPr>
            <a:endParaRPr lang="el-GR" dirty="0"/>
          </a:p>
          <a:p>
            <a:pPr marL="1409700" lvl="2" indent="-495300">
              <a:buClr>
                <a:srgbClr val="FFFF00"/>
              </a:buClr>
              <a:buFont typeface="Wingdings" pitchFamily="2" charset="2"/>
              <a:buChar char="q"/>
            </a:pPr>
            <a:r>
              <a:rPr lang="el-GR" sz="2400" dirty="0"/>
              <a:t>Χολοβαφής έμετος επί απόφραξης λεπτού εντέρου</a:t>
            </a:r>
          </a:p>
          <a:p>
            <a:pPr marL="1409700" lvl="2" indent="-495300">
              <a:buClr>
                <a:srgbClr val="FFFF00"/>
              </a:buClr>
              <a:buFont typeface="Wingdings" pitchFamily="2" charset="2"/>
              <a:buChar char="q"/>
            </a:pPr>
            <a:endParaRPr lang="el-GR" sz="2400" dirty="0"/>
          </a:p>
          <a:p>
            <a:pPr marL="1409700" lvl="2" indent="-495300">
              <a:buClr>
                <a:srgbClr val="FFFF00"/>
              </a:buClr>
              <a:buFont typeface="Wingdings" pitchFamily="2" charset="2"/>
              <a:buChar char="q"/>
            </a:pPr>
            <a:r>
              <a:rPr lang="el-GR" sz="2400" dirty="0"/>
              <a:t>Μη χολοβαφής έμετος επί απόφραξης εγγύτερα του φύματος του </a:t>
            </a:r>
            <a:r>
              <a:rPr lang="en-US" sz="2400" dirty="0" err="1"/>
              <a:t>Vater</a:t>
            </a:r>
            <a:endParaRPr lang="el-GR" sz="2400" dirty="0"/>
          </a:p>
          <a:p>
            <a:pPr marL="1409700" lvl="2" indent="-495300">
              <a:buClr>
                <a:srgbClr val="FFFF00"/>
              </a:buClr>
              <a:buFont typeface="Wingdings" pitchFamily="2" charset="2"/>
              <a:buChar char="q"/>
            </a:pPr>
            <a:endParaRPr lang="en-US" sz="2400" dirty="0"/>
          </a:p>
          <a:p>
            <a:pPr marL="1409700" lvl="2" indent="-495300">
              <a:buClr>
                <a:srgbClr val="FFFF00"/>
              </a:buClr>
              <a:buFont typeface="Wingdings" pitchFamily="2" charset="2"/>
              <a:buChar char="q"/>
            </a:pPr>
            <a:r>
              <a:rPr lang="el-GR" sz="2400" dirty="0"/>
              <a:t>Κοπρανώδης έμετος επί περιφερικής απόφραξης λεπτού εντέρου ή επί απόφραξης / συστροφής παχέος εντέρου</a:t>
            </a: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00034" y="1500174"/>
            <a:ext cx="8229600" cy="4389120"/>
          </a:xfrm>
        </p:spPr>
        <p:txBody>
          <a:bodyPr/>
          <a:lstStyle/>
          <a:p>
            <a:pPr marL="609600" indent="-609600" algn="ctr">
              <a:buNone/>
            </a:pPr>
            <a:r>
              <a:rPr lang="el-GR" sz="3200" b="1" dirty="0"/>
              <a:t>Συνοδά Συμπτώματα:</a:t>
            </a:r>
          </a:p>
          <a:p>
            <a:pPr marL="609600" indent="-609600" algn="ctr">
              <a:buNone/>
            </a:pPr>
            <a:r>
              <a:rPr lang="el-GR" sz="3200" b="1" dirty="0"/>
              <a:t>Ναυτία - Έμετος</a:t>
            </a:r>
          </a:p>
          <a:p>
            <a:r>
              <a:rPr lang="el-GR" sz="2400" dirty="0"/>
              <a:t>Άλγος που προηγείται εμέτου αντιστοιχεί συνήθως σε χειρουργικό πρόβλημα</a:t>
            </a:r>
          </a:p>
          <a:p>
            <a:pPr>
              <a:buFont typeface="Wingdings" pitchFamily="2" charset="2"/>
              <a:buNone/>
            </a:pPr>
            <a:endParaRPr lang="el-GR" sz="2400" dirty="0"/>
          </a:p>
          <a:p>
            <a:r>
              <a:rPr lang="el-GR" sz="2400" dirty="0"/>
              <a:t>Ναυτία &amp; έμετος που ακολουθείται από άλγος είναι συνήθως λόγω παθολογικών καταστάσεων</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ChangeArrowheads="1"/>
          </p:cNvSpPr>
          <p:nvPr/>
        </p:nvSpPr>
        <p:spPr bwMode="auto">
          <a:xfrm>
            <a:off x="1116013" y="1428736"/>
            <a:ext cx="8027987" cy="3724096"/>
          </a:xfrm>
          <a:prstGeom prst="rect">
            <a:avLst/>
          </a:prstGeom>
          <a:noFill/>
          <a:ln w="9525">
            <a:noFill/>
            <a:miter lim="800000"/>
            <a:headEnd/>
            <a:tailEnd/>
          </a:ln>
          <a:effectLst/>
        </p:spPr>
        <p:txBody>
          <a:bodyPr wrap="square">
            <a:spAutoFit/>
          </a:bodyPr>
          <a:lstStyle/>
          <a:p>
            <a:pPr marL="609600" indent="-609600" algn="ctr">
              <a:buNone/>
            </a:pPr>
            <a:r>
              <a:rPr lang="el-GR" sz="3200" b="1" dirty="0"/>
              <a:t>Συνοδά Συμπτώματα:</a:t>
            </a:r>
          </a:p>
          <a:p>
            <a:pPr marL="609600" indent="-609600" algn="ctr">
              <a:buNone/>
            </a:pPr>
            <a:r>
              <a:rPr lang="el-GR" sz="3200" b="1" dirty="0"/>
              <a:t>Ναυτία – Έμετος</a:t>
            </a:r>
          </a:p>
          <a:p>
            <a:pPr marL="609600" indent="-609600" algn="ctr">
              <a:buNone/>
            </a:pPr>
            <a:endParaRPr lang="el-GR" sz="2800" b="1" dirty="0"/>
          </a:p>
          <a:p>
            <a:r>
              <a:rPr lang="el-GR" sz="2400" dirty="0"/>
              <a:t>προεξάρχον σύμπτωμα: </a:t>
            </a:r>
          </a:p>
          <a:p>
            <a:endParaRPr lang="el-GR" sz="2400" dirty="0"/>
          </a:p>
          <a:p>
            <a:pPr lvl="2">
              <a:buClr>
                <a:srgbClr val="FFFF00"/>
              </a:buClr>
              <a:buSzPct val="80000"/>
              <a:buFont typeface="Wingdings" pitchFamily="2" charset="2"/>
              <a:buChar char="q"/>
            </a:pPr>
            <a:r>
              <a:rPr lang="el-GR" sz="2400" dirty="0"/>
              <a:t>  Συνδρόμου </a:t>
            </a:r>
            <a:r>
              <a:rPr lang="en-US" sz="2400" dirty="0"/>
              <a:t>Mallory-Weiss</a:t>
            </a:r>
          </a:p>
          <a:p>
            <a:pPr lvl="2">
              <a:buClr>
                <a:srgbClr val="FFFF00"/>
              </a:buClr>
              <a:buSzPct val="80000"/>
              <a:buFont typeface="Wingdings" pitchFamily="2" charset="2"/>
              <a:buChar char="q"/>
            </a:pPr>
            <a:r>
              <a:rPr lang="el-GR" sz="2400" dirty="0"/>
              <a:t>  Συνδρόμου </a:t>
            </a:r>
            <a:r>
              <a:rPr lang="en-US" sz="2400" dirty="0" err="1"/>
              <a:t>Boerhaave</a:t>
            </a:r>
            <a:endParaRPr lang="el-GR" sz="2400" dirty="0"/>
          </a:p>
          <a:p>
            <a:pPr lvl="2">
              <a:buClr>
                <a:srgbClr val="FFFF00"/>
              </a:buClr>
              <a:buSzPct val="80000"/>
              <a:buFont typeface="Wingdings" pitchFamily="2" charset="2"/>
              <a:buChar char="q"/>
            </a:pPr>
            <a:r>
              <a:rPr lang="el-GR" sz="2400" dirty="0"/>
              <a:t>  Οξείας παγκρεατίτιδας</a:t>
            </a:r>
          </a:p>
          <a:p>
            <a:pPr lvl="2">
              <a:buClr>
                <a:srgbClr val="FFFF00"/>
              </a:buClr>
              <a:buSzPct val="80000"/>
              <a:buFont typeface="Wingdings" pitchFamily="2" charset="2"/>
              <a:buChar char="q"/>
            </a:pPr>
            <a:r>
              <a:rPr lang="el-GR" sz="2400" dirty="0"/>
              <a:t>  Απόφραξη ανωτέρου πεπτικού</a:t>
            </a:r>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8"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9"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3"/>
          <p:cNvPicPr>
            <a:picLocks noChangeAspect="1" noChangeArrowheads="1"/>
          </p:cNvPicPr>
          <p:nvPr/>
        </p:nvPicPr>
        <p:blipFill>
          <a:blip r:embed="rId3" cstate="print"/>
          <a:srcRect/>
          <a:stretch>
            <a:fillRect/>
          </a:stretch>
        </p:blipFill>
        <p:spPr bwMode="auto">
          <a:xfrm>
            <a:off x="142844" y="1500174"/>
            <a:ext cx="8633112" cy="1570050"/>
          </a:xfrm>
          <a:prstGeom prst="rect">
            <a:avLst/>
          </a:prstGeom>
          <a:solidFill>
            <a:schemeClr val="tx2">
              <a:lumMod val="20000"/>
              <a:lumOff val="80000"/>
            </a:schemeClr>
          </a:solidFill>
          <a:ln w="9525">
            <a:noFill/>
            <a:miter lim="800000"/>
            <a:headEnd/>
            <a:tailEnd/>
          </a:ln>
          <a:effectLst/>
        </p:spPr>
      </p:pic>
      <p:sp>
        <p:nvSpPr>
          <p:cNvPr id="126980" name="Rectangle 4"/>
          <p:cNvSpPr>
            <a:spLocks noChangeArrowheads="1"/>
          </p:cNvSpPr>
          <p:nvPr/>
        </p:nvSpPr>
        <p:spPr bwMode="auto">
          <a:xfrm>
            <a:off x="500034" y="0"/>
            <a:ext cx="8229600" cy="1143000"/>
          </a:xfrm>
          <a:prstGeom prst="rect">
            <a:avLst/>
          </a:prstGeom>
          <a:noFill/>
          <a:ln w="9525">
            <a:noFill/>
            <a:miter lim="800000"/>
            <a:headEnd/>
            <a:tailEnd/>
          </a:ln>
          <a:effectLst/>
        </p:spPr>
        <p:txBody>
          <a:bodyPr anchor="ctr"/>
          <a:lstStyle/>
          <a:p>
            <a:pPr algn="ctr"/>
            <a:r>
              <a:rPr lang="el-GR" sz="4800" b="1" dirty="0">
                <a:solidFill>
                  <a:schemeClr val="bg2">
                    <a:lumMod val="50000"/>
                  </a:schemeClr>
                </a:solidFill>
                <a:effectLst>
                  <a:outerShdw blurRad="38100" dist="38100" dir="2700000" algn="tl">
                    <a:srgbClr val="000000"/>
                  </a:outerShdw>
                </a:effectLst>
              </a:rPr>
              <a:t>Ορισμός</a:t>
            </a:r>
          </a:p>
        </p:txBody>
      </p:sp>
      <p:pic>
        <p:nvPicPr>
          <p:cNvPr id="126982" name="Picture 6"/>
          <p:cNvPicPr>
            <a:picLocks noChangeAspect="1" noChangeArrowheads="1"/>
          </p:cNvPicPr>
          <p:nvPr/>
        </p:nvPicPr>
        <p:blipFill>
          <a:blip r:embed="rId4" cstate="print"/>
          <a:srcRect/>
          <a:stretch>
            <a:fillRect/>
          </a:stretch>
        </p:blipFill>
        <p:spPr bwMode="auto">
          <a:xfrm>
            <a:off x="0" y="4000504"/>
            <a:ext cx="8948634" cy="1785950"/>
          </a:xfrm>
          <a:prstGeom prst="rect">
            <a:avLst/>
          </a:prstGeom>
          <a:noFill/>
          <a:ln w="9525">
            <a:noFill/>
            <a:miter lim="800000"/>
            <a:headEnd/>
            <a:tailEnd/>
          </a:ln>
          <a:effectLst/>
        </p:spPr>
      </p:pic>
      <p:sp>
        <p:nvSpPr>
          <p:cNvPr id="126983" name="Rectangle 7"/>
          <p:cNvSpPr>
            <a:spLocks noChangeArrowheads="1"/>
          </p:cNvSpPr>
          <p:nvPr/>
        </p:nvSpPr>
        <p:spPr bwMode="auto">
          <a:xfrm>
            <a:off x="6715140" y="3214686"/>
            <a:ext cx="2152650" cy="366712"/>
          </a:xfrm>
          <a:prstGeom prst="rect">
            <a:avLst/>
          </a:prstGeom>
          <a:noFill/>
          <a:ln w="9525">
            <a:noFill/>
            <a:miter lim="800000"/>
            <a:headEnd/>
            <a:tailEnd/>
          </a:ln>
          <a:effectLst/>
        </p:spPr>
        <p:txBody>
          <a:bodyPr wrap="none">
            <a:spAutoFit/>
          </a:bodyPr>
          <a:lstStyle/>
          <a:p>
            <a:r>
              <a:rPr lang="en-US" b="1" i="1" dirty="0"/>
              <a:t>ACS Surgery, 2006</a:t>
            </a:r>
            <a:endParaRPr lang="el-GR" b="1" i="1" dirty="0"/>
          </a:p>
        </p:txBody>
      </p:sp>
      <p:sp>
        <p:nvSpPr>
          <p:cNvPr id="126984" name="Rectangle 8"/>
          <p:cNvSpPr>
            <a:spLocks noChangeArrowheads="1"/>
          </p:cNvSpPr>
          <p:nvPr/>
        </p:nvSpPr>
        <p:spPr bwMode="auto">
          <a:xfrm>
            <a:off x="6072198" y="6000768"/>
            <a:ext cx="2786532" cy="369332"/>
          </a:xfrm>
          <a:prstGeom prst="rect">
            <a:avLst/>
          </a:prstGeom>
          <a:noFill/>
          <a:ln w="9525">
            <a:noFill/>
            <a:miter lim="800000"/>
            <a:headEnd/>
            <a:tailEnd/>
          </a:ln>
          <a:effectLst/>
        </p:spPr>
        <p:txBody>
          <a:bodyPr wrap="none">
            <a:spAutoFit/>
          </a:bodyPr>
          <a:lstStyle/>
          <a:p>
            <a:r>
              <a:rPr lang="en-US" b="1" i="1" dirty="0" err="1"/>
              <a:t>Sabiston</a:t>
            </a:r>
            <a:r>
              <a:rPr lang="en-US" b="1" i="1" dirty="0"/>
              <a:t> Textbook, 2004</a:t>
            </a:r>
            <a:endParaRPr lang="el-GR" b="1" i="1" dirty="0"/>
          </a:p>
        </p:txBody>
      </p:sp>
      <p:pic>
        <p:nvPicPr>
          <p:cNvPr id="7" name="Picture 8" descr="ATHINA LOGO"/>
          <p:cNvPicPr>
            <a:picLocks noChangeAspect="1" noChangeArrowheads="1"/>
          </p:cNvPicPr>
          <p:nvPr/>
        </p:nvPicPr>
        <p:blipFill>
          <a:blip r:embed="rId5" cstate="print"/>
          <a:srcRect/>
          <a:stretch>
            <a:fillRect/>
          </a:stretch>
        </p:blipFill>
        <p:spPr bwMode="auto">
          <a:xfrm>
            <a:off x="0" y="0"/>
            <a:ext cx="796925" cy="1219200"/>
          </a:xfrm>
          <a:prstGeom prst="rect">
            <a:avLst/>
          </a:prstGeom>
          <a:noFill/>
          <a:ln w="9525">
            <a:noFill/>
            <a:miter lim="800000"/>
            <a:headEnd/>
            <a:tailEnd/>
          </a:ln>
        </p:spPr>
      </p:pic>
      <p:sp>
        <p:nvSpPr>
          <p:cNvPr id="8"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11188" y="1285860"/>
            <a:ext cx="7848600" cy="4230703"/>
          </a:xfrm>
        </p:spPr>
        <p:txBody>
          <a:bodyPr/>
          <a:lstStyle/>
          <a:p>
            <a:pPr marL="609600" indent="-609600" algn="ctr">
              <a:buNone/>
            </a:pPr>
            <a:r>
              <a:rPr lang="el-GR" sz="2800" dirty="0"/>
              <a:t>   </a:t>
            </a:r>
            <a:r>
              <a:rPr lang="el-GR" sz="3200" b="1" dirty="0"/>
              <a:t>Συνοδά Συμπτώματα:</a:t>
            </a:r>
          </a:p>
          <a:p>
            <a:pPr marL="609600" indent="-609600" algn="ctr">
              <a:buNone/>
            </a:pPr>
            <a:r>
              <a:rPr lang="el-GR" sz="3200" b="1" dirty="0"/>
              <a:t>Ανορεξία</a:t>
            </a:r>
          </a:p>
          <a:p>
            <a:pPr marL="609600" indent="-609600" algn="ctr">
              <a:buNone/>
            </a:pPr>
            <a:endParaRPr lang="el-GR" sz="3200" b="1" dirty="0"/>
          </a:p>
          <a:p>
            <a:pPr algn="ctr">
              <a:buFont typeface="Wingdings" pitchFamily="2" charset="2"/>
              <a:buNone/>
            </a:pPr>
            <a:r>
              <a:rPr lang="el-GR" sz="2400" dirty="0"/>
              <a:t>Ανορεξία ή μειωμένη όρεξη με συνοδό άλγος παρατηρείται συνήθως στην οξεία σκωληκοειδίτιδα</a:t>
            </a: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1357298"/>
            <a:ext cx="9144000" cy="5286412"/>
          </a:xfrm>
        </p:spPr>
        <p:txBody>
          <a:bodyPr>
            <a:normAutofit/>
          </a:bodyPr>
          <a:lstStyle/>
          <a:p>
            <a:pPr marL="660400" indent="-660400" algn="ctr">
              <a:lnSpc>
                <a:spcPct val="90000"/>
              </a:lnSpc>
              <a:buNone/>
            </a:pPr>
            <a:r>
              <a:rPr lang="el-GR" sz="3200" b="1" dirty="0"/>
              <a:t>ΛΟΙΠΟ ΙΣΤΟΡΙΚΟ</a:t>
            </a:r>
          </a:p>
          <a:p>
            <a:pPr marL="660400" indent="-660400">
              <a:lnSpc>
                <a:spcPct val="90000"/>
              </a:lnSpc>
            </a:pPr>
            <a:r>
              <a:rPr lang="el-GR" sz="2400" dirty="0"/>
              <a:t>Χειρουργικό Ιστορικό: προηγηθείσες επεμβάσεις – οδηγούν σε συμφύσεις</a:t>
            </a:r>
          </a:p>
          <a:p>
            <a:pPr marL="660400" indent="-660400">
              <a:lnSpc>
                <a:spcPct val="90000"/>
              </a:lnSpc>
            </a:pPr>
            <a:endParaRPr lang="el-GR" sz="2400" dirty="0"/>
          </a:p>
          <a:p>
            <a:pPr marL="660400" indent="-660400">
              <a:lnSpc>
                <a:spcPct val="90000"/>
              </a:lnSpc>
            </a:pPr>
            <a:r>
              <a:rPr lang="el-GR" sz="2400" dirty="0"/>
              <a:t>Παθολογικό Ιστορικό: Δρεπανοκυτταρική αναιμία</a:t>
            </a:r>
            <a:r>
              <a:rPr lang="en-US" sz="2400" dirty="0"/>
              <a:t>,</a:t>
            </a:r>
            <a:r>
              <a:rPr lang="el-GR" sz="2400" dirty="0"/>
              <a:t> Διαβήτης ή Κακοήθεια ή Νεφρική ανεπάρκεια</a:t>
            </a:r>
          </a:p>
          <a:p>
            <a:pPr marL="660400" indent="-660400">
              <a:lnSpc>
                <a:spcPct val="90000"/>
              </a:lnSpc>
            </a:pPr>
            <a:endParaRPr lang="el-GR" sz="2400" dirty="0"/>
          </a:p>
          <a:p>
            <a:pPr marL="660400" indent="-660400">
              <a:lnSpc>
                <a:spcPct val="90000"/>
              </a:lnSpc>
            </a:pPr>
            <a:r>
              <a:rPr lang="el-GR" sz="2400" dirty="0"/>
              <a:t>Γυναικολογικό ιστορικό:</a:t>
            </a:r>
          </a:p>
          <a:p>
            <a:pPr marL="1409700" lvl="2" indent="-495300">
              <a:lnSpc>
                <a:spcPct val="90000"/>
              </a:lnSpc>
              <a:buClr>
                <a:schemeClr val="tx1"/>
              </a:buClr>
              <a:buFontTx/>
              <a:buAutoNum type="romanLcPeriod"/>
            </a:pPr>
            <a:r>
              <a:rPr lang="el-GR" sz="1800" dirty="0"/>
              <a:t>Καθυστέρηση εμμήνου ρύσεως – έκτοπη κύηση</a:t>
            </a:r>
          </a:p>
          <a:p>
            <a:pPr marL="1409700" lvl="2" indent="-495300">
              <a:lnSpc>
                <a:spcPct val="90000"/>
              </a:lnSpc>
              <a:buClr>
                <a:schemeClr val="tx1"/>
              </a:buClr>
              <a:buFontTx/>
              <a:buAutoNum type="romanLcPeriod"/>
            </a:pPr>
            <a:r>
              <a:rPr lang="el-GR" sz="1800" dirty="0"/>
              <a:t>Στο μέσο του κύκλου – άλγος ωοθυλακιορρηξίας (</a:t>
            </a:r>
            <a:r>
              <a:rPr lang="en-US" sz="1800" dirty="0" err="1"/>
              <a:t>Mittelschmerz</a:t>
            </a:r>
            <a:r>
              <a:rPr lang="en-US" sz="1800" dirty="0"/>
              <a:t>)</a:t>
            </a:r>
          </a:p>
          <a:p>
            <a:pPr marL="1409700" lvl="2" indent="-495300">
              <a:lnSpc>
                <a:spcPct val="90000"/>
              </a:lnSpc>
              <a:buClr>
                <a:schemeClr val="tx1"/>
              </a:buClr>
              <a:buFontTx/>
              <a:buAutoNum type="romanLcPeriod"/>
            </a:pPr>
            <a:r>
              <a:rPr lang="el-GR" sz="1800" dirty="0"/>
              <a:t>Επί δυσμηνόρροιας – ενδομητρίωση</a:t>
            </a:r>
          </a:p>
          <a:p>
            <a:pPr marL="1409700" lvl="2" indent="-495300">
              <a:lnSpc>
                <a:spcPct val="90000"/>
              </a:lnSpc>
              <a:buClr>
                <a:schemeClr val="tx1"/>
              </a:buClr>
              <a:buFontTx/>
              <a:buNone/>
            </a:pPr>
            <a:endParaRPr lang="el-GR" sz="1800" dirty="0"/>
          </a:p>
          <a:p>
            <a:pPr marL="660400" indent="-660400">
              <a:lnSpc>
                <a:spcPct val="90000"/>
              </a:lnSpc>
              <a:buClr>
                <a:schemeClr val="tx1"/>
              </a:buClr>
            </a:pPr>
            <a:r>
              <a:rPr lang="el-GR" sz="2400" dirty="0"/>
              <a:t>Κληρονομικό ιστορικό για καρκίνο του παχέος εντέρου, άλλες κακοήθειες ή φλεγμονώδη νόσο του εντέρου</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785786" y="1428736"/>
            <a:ext cx="8358214" cy="4591064"/>
          </a:xfrm>
        </p:spPr>
        <p:txBody>
          <a:bodyPr/>
          <a:lstStyle/>
          <a:p>
            <a:pPr algn="ctr">
              <a:buNone/>
            </a:pPr>
            <a:r>
              <a:rPr lang="el-GR" sz="3200" b="1" dirty="0">
                <a:solidFill>
                  <a:schemeClr val="tx2">
                    <a:lumMod val="50000"/>
                  </a:schemeClr>
                </a:solidFill>
              </a:rPr>
              <a:t>ΛΟΙΠΟ ΙΣΤΟΡΙΚΟ:</a:t>
            </a:r>
          </a:p>
          <a:p>
            <a:pPr algn="ctr">
              <a:buNone/>
            </a:pPr>
            <a:r>
              <a:rPr lang="el-GR" sz="3200" b="1" dirty="0">
                <a:solidFill>
                  <a:schemeClr val="tx2">
                    <a:lumMod val="50000"/>
                  </a:schemeClr>
                </a:solidFill>
              </a:rPr>
              <a:t>Προηγούμενο ιατρικό ιστορικό</a:t>
            </a:r>
          </a:p>
          <a:p>
            <a:r>
              <a:rPr lang="el-GR" sz="2400" dirty="0">
                <a:solidFill>
                  <a:schemeClr val="tx2">
                    <a:lumMod val="50000"/>
                  </a:schemeClr>
                </a:solidFill>
              </a:rPr>
              <a:t>Παθήσεις καρδιοαναπνευστικές</a:t>
            </a:r>
            <a:endParaRPr lang="en-US" sz="2400" dirty="0">
              <a:solidFill>
                <a:schemeClr val="tx2">
                  <a:lumMod val="50000"/>
                </a:schemeClr>
              </a:solidFill>
            </a:endParaRPr>
          </a:p>
          <a:p>
            <a:r>
              <a:rPr lang="el-GR" sz="2400" dirty="0">
                <a:solidFill>
                  <a:schemeClr val="tx2">
                    <a:lumMod val="50000"/>
                  </a:schemeClr>
                </a:solidFill>
              </a:rPr>
              <a:t>Παθήσεις του γαστρεντερικού</a:t>
            </a:r>
            <a:endParaRPr lang="en-US" sz="2400" dirty="0">
              <a:solidFill>
                <a:schemeClr val="tx2">
                  <a:lumMod val="50000"/>
                </a:schemeClr>
              </a:solidFill>
            </a:endParaRPr>
          </a:p>
          <a:p>
            <a:r>
              <a:rPr lang="el-GR" sz="2400" dirty="0">
                <a:solidFill>
                  <a:schemeClr val="tx2">
                    <a:lumMod val="50000"/>
                  </a:schemeClr>
                </a:solidFill>
              </a:rPr>
              <a:t>Σακχαρώδης διαβήτης</a:t>
            </a:r>
            <a:r>
              <a:rPr lang="en-US" sz="2400" dirty="0">
                <a:solidFill>
                  <a:schemeClr val="tx2">
                    <a:lumMod val="50000"/>
                  </a:schemeClr>
                </a:solidFill>
              </a:rPr>
              <a:t>, HIV</a:t>
            </a:r>
          </a:p>
          <a:p>
            <a:r>
              <a:rPr lang="el-GR" sz="2400" dirty="0">
                <a:solidFill>
                  <a:schemeClr val="tx2">
                    <a:lumMod val="50000"/>
                  </a:schemeClr>
                </a:solidFill>
              </a:rPr>
              <a:t>Φάρμακα</a:t>
            </a:r>
            <a:endParaRPr lang="en-US" sz="2400" dirty="0">
              <a:solidFill>
                <a:schemeClr val="tx2">
                  <a:lumMod val="50000"/>
                </a:schemeClr>
              </a:solidFill>
            </a:endParaRPr>
          </a:p>
          <a:p>
            <a:r>
              <a:rPr lang="el-GR" sz="2400" dirty="0">
                <a:solidFill>
                  <a:schemeClr val="tx2">
                    <a:lumMod val="50000"/>
                  </a:schemeClr>
                </a:solidFill>
              </a:rPr>
              <a:t>Πρόσφατες επεμβατικές πράξεις</a:t>
            </a:r>
            <a:endParaRPr lang="en-US" sz="2400" dirty="0">
              <a:solidFill>
                <a:schemeClr val="tx2">
                  <a:lumMod val="50000"/>
                </a:schemeClr>
              </a:solidFill>
            </a:endParaRPr>
          </a:p>
          <a:p>
            <a:r>
              <a:rPr lang="el-GR" sz="2400" dirty="0">
                <a:solidFill>
                  <a:schemeClr val="tx2">
                    <a:lumMod val="50000"/>
                  </a:schemeClr>
                </a:solidFill>
              </a:rPr>
              <a:t>Πρόσφατος τραυματισμός</a:t>
            </a:r>
            <a:endParaRPr lang="en-US" sz="2400"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500034" y="1714488"/>
            <a:ext cx="8429684" cy="4152912"/>
          </a:xfrm>
        </p:spPr>
        <p:txBody>
          <a:bodyPr>
            <a:normAutofit/>
          </a:bodyPr>
          <a:lstStyle/>
          <a:p>
            <a:pPr algn="ctr">
              <a:buNone/>
            </a:pPr>
            <a:r>
              <a:rPr lang="el-GR" sz="3200" b="1" dirty="0">
                <a:solidFill>
                  <a:schemeClr val="tx2">
                    <a:lumMod val="50000"/>
                  </a:schemeClr>
                </a:solidFill>
              </a:rPr>
              <a:t>ΛΟΙΠΟ ΙΣΤΟΡΙΚΟ:</a:t>
            </a:r>
          </a:p>
          <a:p>
            <a:pPr algn="ctr">
              <a:buNone/>
            </a:pPr>
            <a:r>
              <a:rPr lang="el-GR" sz="3200" b="1" dirty="0">
                <a:solidFill>
                  <a:schemeClr val="tx2">
                    <a:lumMod val="50000"/>
                  </a:schemeClr>
                </a:solidFill>
              </a:rPr>
              <a:t>Γυναικολογικό ιστορικό</a:t>
            </a:r>
          </a:p>
          <a:p>
            <a:pPr>
              <a:lnSpc>
                <a:spcPct val="90000"/>
              </a:lnSpc>
              <a:buNone/>
            </a:pPr>
            <a:endParaRPr lang="el-GR" dirty="0">
              <a:solidFill>
                <a:schemeClr val="tx2">
                  <a:lumMod val="50000"/>
                </a:schemeClr>
              </a:solidFill>
            </a:endParaRPr>
          </a:p>
          <a:p>
            <a:pPr>
              <a:lnSpc>
                <a:spcPct val="90000"/>
              </a:lnSpc>
            </a:pPr>
            <a:r>
              <a:rPr lang="el-GR" sz="2400" dirty="0">
                <a:solidFill>
                  <a:schemeClr val="tx2">
                    <a:lumMod val="50000"/>
                  </a:schemeClr>
                </a:solidFill>
              </a:rPr>
              <a:t>Τελευταία περίοδος</a:t>
            </a:r>
            <a:endParaRPr lang="en-US" sz="2400" dirty="0">
              <a:solidFill>
                <a:schemeClr val="tx2">
                  <a:lumMod val="50000"/>
                </a:schemeClr>
              </a:solidFill>
            </a:endParaRPr>
          </a:p>
          <a:p>
            <a:pPr>
              <a:lnSpc>
                <a:spcPct val="90000"/>
              </a:lnSpc>
            </a:pPr>
            <a:r>
              <a:rPr lang="el-GR" sz="2400" dirty="0">
                <a:solidFill>
                  <a:schemeClr val="tx2">
                    <a:lumMod val="50000"/>
                  </a:schemeClr>
                </a:solidFill>
              </a:rPr>
              <a:t>Αντισύλληψη</a:t>
            </a:r>
            <a:endParaRPr lang="en-US" sz="2400" dirty="0">
              <a:solidFill>
                <a:schemeClr val="tx2">
                  <a:lumMod val="50000"/>
                </a:schemeClr>
              </a:solidFill>
            </a:endParaRPr>
          </a:p>
          <a:p>
            <a:pPr>
              <a:lnSpc>
                <a:spcPct val="90000"/>
              </a:lnSpc>
            </a:pPr>
            <a:r>
              <a:rPr lang="el-GR" sz="2400" dirty="0">
                <a:solidFill>
                  <a:schemeClr val="tx2">
                    <a:lumMod val="50000"/>
                  </a:schemeClr>
                </a:solidFill>
              </a:rPr>
              <a:t>Σεξουαλικές σχέσεις</a:t>
            </a:r>
            <a:endParaRPr lang="en-US" sz="2400" dirty="0">
              <a:solidFill>
                <a:schemeClr val="tx2">
                  <a:lumMod val="50000"/>
                </a:schemeClr>
              </a:solidFill>
            </a:endParaRPr>
          </a:p>
          <a:p>
            <a:pPr>
              <a:lnSpc>
                <a:spcPct val="90000"/>
              </a:lnSpc>
            </a:pPr>
            <a:r>
              <a:rPr lang="el-GR" sz="2400" dirty="0">
                <a:solidFill>
                  <a:schemeClr val="tx2">
                    <a:lumMod val="50000"/>
                  </a:schemeClr>
                </a:solidFill>
              </a:rPr>
              <a:t>Αφροδίσια νοσήματα</a:t>
            </a:r>
            <a:endParaRPr lang="en-US" sz="2400" dirty="0">
              <a:solidFill>
                <a:schemeClr val="tx2">
                  <a:lumMod val="50000"/>
                </a:schemeClr>
              </a:solidFill>
            </a:endParaRPr>
          </a:p>
          <a:p>
            <a:pPr>
              <a:lnSpc>
                <a:spcPct val="90000"/>
              </a:lnSpc>
            </a:pPr>
            <a:r>
              <a:rPr lang="el-GR" sz="2400" dirty="0">
                <a:solidFill>
                  <a:schemeClr val="tx2">
                    <a:lumMod val="50000"/>
                  </a:schemeClr>
                </a:solidFill>
              </a:rPr>
              <a:t>Ιστορικό εξωμήτριας κύησης</a:t>
            </a:r>
            <a:endParaRPr lang="en-US" sz="2400" dirty="0">
              <a:solidFill>
                <a:schemeClr val="tx2">
                  <a:lumMod val="50000"/>
                </a:schemeClr>
              </a:solidFill>
            </a:endParaRPr>
          </a:p>
          <a:p>
            <a:pPr>
              <a:lnSpc>
                <a:spcPct val="90000"/>
              </a:lnSpc>
            </a:pPr>
            <a:r>
              <a:rPr lang="el-GR" sz="2400" dirty="0">
                <a:solidFill>
                  <a:schemeClr val="tx2">
                    <a:lumMod val="50000"/>
                  </a:schemeClr>
                </a:solidFill>
              </a:rPr>
              <a:t>Δυσουρικά ενοχλήματα</a:t>
            </a:r>
            <a:endParaRPr lang="en-US" sz="2400"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(19)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428596" y="1428736"/>
            <a:ext cx="7772400" cy="4114800"/>
          </a:xfrm>
        </p:spPr>
        <p:txBody>
          <a:bodyPr>
            <a:normAutofit fontScale="85000" lnSpcReduction="20000"/>
          </a:bodyPr>
          <a:lstStyle/>
          <a:p>
            <a:pPr algn="ctr">
              <a:buNone/>
            </a:pPr>
            <a:r>
              <a:rPr lang="el-GR" sz="3500" b="1" dirty="0">
                <a:solidFill>
                  <a:schemeClr val="tx2">
                    <a:lumMod val="50000"/>
                  </a:schemeClr>
                </a:solidFill>
              </a:rPr>
              <a:t>ΛΟΙΠΟ ΙΣΤΟΡΙΚΟ:</a:t>
            </a:r>
          </a:p>
          <a:p>
            <a:pPr algn="ctr">
              <a:buNone/>
            </a:pPr>
            <a:r>
              <a:rPr lang="el-GR" sz="3500" b="1" dirty="0">
                <a:solidFill>
                  <a:schemeClr val="tx2">
                    <a:lumMod val="50000"/>
                  </a:schemeClr>
                </a:solidFill>
              </a:rPr>
              <a:t>Οικογενειακό και κοινωνικό ιστορικό</a:t>
            </a:r>
          </a:p>
          <a:p>
            <a:pPr>
              <a:buNone/>
            </a:pPr>
            <a:endParaRPr lang="el-GR" sz="2800" dirty="0">
              <a:solidFill>
                <a:schemeClr val="tx2">
                  <a:lumMod val="50000"/>
                </a:schemeClr>
              </a:solidFill>
            </a:endParaRPr>
          </a:p>
          <a:p>
            <a:r>
              <a:rPr lang="el-GR" sz="2800" dirty="0">
                <a:solidFill>
                  <a:schemeClr val="tx2">
                    <a:lumMod val="50000"/>
                  </a:schemeClr>
                </a:solidFill>
              </a:rPr>
              <a:t>Φλεγμονώδεις παθήσεις του εντέρου</a:t>
            </a:r>
            <a:endParaRPr lang="en-US" sz="2800" dirty="0">
              <a:solidFill>
                <a:schemeClr val="tx2">
                  <a:lumMod val="50000"/>
                </a:schemeClr>
              </a:solidFill>
            </a:endParaRPr>
          </a:p>
          <a:p>
            <a:r>
              <a:rPr lang="el-GR" sz="2800" dirty="0">
                <a:solidFill>
                  <a:schemeClr val="tx2">
                    <a:lumMod val="50000"/>
                  </a:schemeClr>
                </a:solidFill>
              </a:rPr>
              <a:t>Αυτοάνοσες Παθήσεις</a:t>
            </a:r>
            <a:endParaRPr lang="en-US" sz="2800" dirty="0">
              <a:solidFill>
                <a:schemeClr val="tx2">
                  <a:lumMod val="50000"/>
                </a:schemeClr>
              </a:solidFill>
            </a:endParaRPr>
          </a:p>
          <a:p>
            <a:r>
              <a:rPr lang="el-GR" sz="2800" dirty="0">
                <a:solidFill>
                  <a:schemeClr val="tx2">
                    <a:lumMod val="50000"/>
                  </a:schemeClr>
                </a:solidFill>
              </a:rPr>
              <a:t>Αιμολυτικές Αναιμίες</a:t>
            </a:r>
            <a:endParaRPr lang="en-US" sz="2800" dirty="0">
              <a:solidFill>
                <a:schemeClr val="tx2">
                  <a:lumMod val="50000"/>
                </a:schemeClr>
              </a:solidFill>
            </a:endParaRPr>
          </a:p>
          <a:p>
            <a:r>
              <a:rPr lang="el-GR" sz="2800" dirty="0">
                <a:solidFill>
                  <a:schemeClr val="tx2">
                    <a:lumMod val="50000"/>
                  </a:schemeClr>
                </a:solidFill>
              </a:rPr>
              <a:t>Καρκίνος σε συγγενείς α΄ βαθμού</a:t>
            </a:r>
            <a:endParaRPr lang="en-US" sz="2800" dirty="0">
              <a:solidFill>
                <a:schemeClr val="tx2">
                  <a:lumMod val="50000"/>
                </a:schemeClr>
              </a:solidFill>
            </a:endParaRPr>
          </a:p>
          <a:p>
            <a:r>
              <a:rPr lang="el-GR" sz="2800" dirty="0">
                <a:solidFill>
                  <a:schemeClr val="tx2">
                    <a:lumMod val="50000"/>
                  </a:schemeClr>
                </a:solidFill>
              </a:rPr>
              <a:t>Πρόσφατα ταξίδια</a:t>
            </a:r>
            <a:endParaRPr lang="en-US" sz="2800" dirty="0">
              <a:solidFill>
                <a:schemeClr val="tx2">
                  <a:lumMod val="50000"/>
                </a:schemeClr>
              </a:solidFill>
            </a:endParaRPr>
          </a:p>
          <a:p>
            <a:r>
              <a:rPr lang="el-GR" sz="2800" dirty="0">
                <a:solidFill>
                  <a:schemeClr val="tx2">
                    <a:lumMod val="50000"/>
                  </a:schemeClr>
                </a:solidFill>
              </a:rPr>
              <a:t>Περιβαλλοντικοί κίνδυνοι</a:t>
            </a:r>
            <a:endParaRPr lang="en-US" sz="2800" dirty="0">
              <a:solidFill>
                <a:schemeClr val="tx2">
                  <a:lumMod val="50000"/>
                </a:schemeClr>
              </a:solidFill>
            </a:endParaRPr>
          </a:p>
          <a:p>
            <a:r>
              <a:rPr lang="el-GR" sz="2800" dirty="0">
                <a:solidFill>
                  <a:schemeClr val="tx2">
                    <a:lumMod val="50000"/>
                  </a:schemeClr>
                </a:solidFill>
              </a:rPr>
              <a:t>Κατάχρηση Φαρμάκων και Αλκοόλ</a:t>
            </a:r>
            <a:endParaRPr lang="en-US" sz="2800"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ΟΞΕΙΑ ΚΟΙΛΙΑ: ΙΣΤΟΡΙΚΟ (</a:t>
            </a:r>
            <a:r>
              <a:rPr lang="el-GR" sz="4000" b="1" dirty="0">
                <a:solidFill>
                  <a:schemeClr val="bg2">
                    <a:lumMod val="50000"/>
                  </a:schemeClr>
                </a:solidFill>
                <a:effectLst>
                  <a:outerShdw blurRad="38100" dist="38100" dir="2700000" algn="tl">
                    <a:srgbClr val="000000">
                      <a:alpha val="43137"/>
                    </a:srgbClr>
                  </a:outerShdw>
                </a:effectLst>
                <a:ea typeface="+mj-ea"/>
                <a:cs typeface="+mj-cs"/>
              </a:rPr>
              <a:t>20</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schemeClr val="tx2">
                    <a:shade val="90000"/>
                  </a:schemeClr>
                </a:solidFill>
              </a:rPr>
              <a:t>«ΟΞΕΙΑ ΚΟΙΛΙΑ</a:t>
            </a:r>
            <a:r>
              <a:rPr kumimoji="0" lang="el-GR" sz="1200" b="1" i="0" u="none" strike="noStrike" kern="1200" cap="none" spc="0" normalizeH="0" baseline="0" noProof="0" dirty="0">
                <a:ln>
                  <a:noFill/>
                </a:ln>
                <a:effectLst/>
                <a:uLnTx/>
                <a:uFillTx/>
                <a:latin typeface="+mn-lt"/>
                <a:ea typeface="+mn-ea"/>
                <a:cs typeface="+mn-cs"/>
              </a:rPr>
              <a:t>» ΧΡΥΣΙΚΟΣ ΔΗΜΟΣΘΕΝΗΣ</a:t>
            </a: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a:sym typeface="Wingdings"/>
            </a:endParaRPr>
          </a:p>
          <a:p>
            <a:endParaRPr lang="el-GR" dirty="0"/>
          </a:p>
          <a:p>
            <a:endParaRPr lang="el-GR" dirty="0"/>
          </a:p>
          <a:p>
            <a:endParaRPr lang="el-GR" dirty="0"/>
          </a:p>
          <a:p>
            <a:endParaRPr lang="el-GR" dirty="0"/>
          </a:p>
          <a:p>
            <a:endParaRPr lang="el-GR" dirty="0"/>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857364"/>
            <a:ext cx="9144000" cy="1828800"/>
          </a:xfrm>
          <a:prstGeom prst="rect">
            <a:avLst/>
          </a:prstGeom>
          <a:noFill/>
          <a:ln w="9525">
            <a:noFill/>
            <a:round/>
            <a:headEnd/>
            <a:tailEnd/>
          </a:ln>
          <a:effectLst/>
        </p:spPr>
        <p:txBody>
          <a:bodyPr anchor="ctr">
            <a:noAutofit/>
          </a:bodyPr>
          <a:lstStyle/>
          <a:p>
            <a:pPr algn="ctr" fontAlgn="auto">
              <a:spcBef>
                <a:spcPts val="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b="1" dirty="0">
                <a:solidFill>
                  <a:schemeClr val="tx2">
                    <a:lumMod val="50000"/>
                  </a:schemeClr>
                </a:solidFill>
                <a:effectLst>
                  <a:outerShdw blurRad="38100" dist="38100" dir="2700000" algn="tl">
                    <a:srgbClr val="000000">
                      <a:alpha val="43137"/>
                    </a:srgbClr>
                  </a:outerShdw>
                </a:effectLst>
                <a:latin typeface="Times New Roman" pitchFamily="18" charset="0"/>
              </a:rPr>
              <a:t>ΦΥΣΙΚΗ ΕΞΕΤΑΣΗ</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500034" y="1214422"/>
            <a:ext cx="8643966" cy="5357850"/>
          </a:xfrm>
        </p:spPr>
        <p:txBody>
          <a:bodyPr>
            <a:normAutofit fontScale="70000" lnSpcReduction="20000"/>
          </a:bodyPr>
          <a:lstStyle/>
          <a:p>
            <a:pPr marL="660400" indent="-660400" algn="ctr">
              <a:lnSpc>
                <a:spcPct val="80000"/>
              </a:lnSpc>
              <a:buNone/>
            </a:pPr>
            <a:r>
              <a:rPr lang="el-GR" sz="4100" b="1" dirty="0"/>
              <a:t>Γενική Εμφάνιση</a:t>
            </a:r>
          </a:p>
          <a:p>
            <a:pPr marL="660400" indent="-660400">
              <a:lnSpc>
                <a:spcPct val="80000"/>
              </a:lnSpc>
            </a:pPr>
            <a:endParaRPr lang="el-GR" b="1" dirty="0"/>
          </a:p>
          <a:p>
            <a:pPr marL="660400" indent="-660400">
              <a:lnSpc>
                <a:spcPct val="80000"/>
              </a:lnSpc>
              <a:buClr>
                <a:schemeClr val="tx1"/>
              </a:buClr>
              <a:buFontTx/>
              <a:buAutoNum type="arabicPeriod"/>
            </a:pPr>
            <a:r>
              <a:rPr lang="el-GR" sz="3100" dirty="0"/>
              <a:t>Αγχώδης ασθενής κλινήρης, ακίνητος:</a:t>
            </a:r>
          </a:p>
          <a:p>
            <a:pPr marL="1409700" lvl="2" indent="-495300">
              <a:lnSpc>
                <a:spcPct val="80000"/>
              </a:lnSpc>
              <a:buClr>
                <a:schemeClr val="tx1"/>
              </a:buClr>
              <a:buFontTx/>
              <a:buAutoNum type="romanLcPeriod"/>
            </a:pPr>
            <a:r>
              <a:rPr lang="el-GR" sz="3100" dirty="0"/>
              <a:t>Οξεία σκωληκοειδίτιδα</a:t>
            </a:r>
          </a:p>
          <a:p>
            <a:pPr marL="1409700" lvl="2" indent="-495300">
              <a:lnSpc>
                <a:spcPct val="80000"/>
              </a:lnSpc>
              <a:buClr>
                <a:schemeClr val="tx1"/>
              </a:buClr>
              <a:buFontTx/>
              <a:buAutoNum type="romanLcPeriod"/>
            </a:pPr>
            <a:r>
              <a:rPr lang="el-GR" sz="3100" dirty="0"/>
              <a:t>Περιτονίτιδα</a:t>
            </a:r>
          </a:p>
          <a:p>
            <a:pPr marL="660400" indent="-660400">
              <a:lnSpc>
                <a:spcPct val="80000"/>
              </a:lnSpc>
              <a:buClr>
                <a:schemeClr val="tx1"/>
              </a:buClr>
              <a:buFontTx/>
              <a:buAutoNum type="arabicPeriod"/>
            </a:pPr>
            <a:r>
              <a:rPr lang="el-GR" sz="3100" dirty="0"/>
              <a:t>Ανήσυχος ασθενής που στριφογυρίζει στο κρεβάτι του:</a:t>
            </a:r>
          </a:p>
          <a:p>
            <a:pPr marL="1409700" lvl="2" indent="-495300">
              <a:lnSpc>
                <a:spcPct val="80000"/>
              </a:lnSpc>
              <a:buClr>
                <a:schemeClr val="tx1"/>
              </a:buClr>
              <a:buFontTx/>
              <a:buAutoNum type="romanLcPeriod"/>
            </a:pPr>
            <a:r>
              <a:rPr lang="el-GR" sz="3100" dirty="0"/>
              <a:t>Κολικός ουρητήρων</a:t>
            </a:r>
          </a:p>
          <a:p>
            <a:pPr marL="1409700" lvl="2" indent="-495300">
              <a:lnSpc>
                <a:spcPct val="80000"/>
              </a:lnSpc>
              <a:buClr>
                <a:schemeClr val="tx1"/>
              </a:buClr>
              <a:buFontTx/>
              <a:buAutoNum type="romanLcPeriod"/>
            </a:pPr>
            <a:r>
              <a:rPr lang="el-GR" sz="3100" dirty="0"/>
              <a:t>Κολικός εντέρου</a:t>
            </a:r>
          </a:p>
          <a:p>
            <a:pPr marL="660400" indent="-660400">
              <a:lnSpc>
                <a:spcPct val="80000"/>
              </a:lnSpc>
              <a:buClr>
                <a:schemeClr val="tx1"/>
              </a:buClr>
              <a:buFontTx/>
              <a:buAutoNum type="arabicPeriod"/>
            </a:pPr>
            <a:r>
              <a:rPr lang="el-GR" sz="3100" dirty="0"/>
              <a:t>Σφαδαστικό άλγος:</a:t>
            </a:r>
          </a:p>
          <a:p>
            <a:pPr marL="660400" indent="-660400">
              <a:buClr>
                <a:schemeClr val="tx1"/>
              </a:buClr>
              <a:buNone/>
            </a:pPr>
            <a:r>
              <a:rPr lang="el-GR" sz="3100" dirty="0"/>
              <a:t>              </a:t>
            </a:r>
            <a:r>
              <a:rPr lang="el-GR" sz="3100" dirty="0" err="1"/>
              <a:t>Μεσεντέριος</a:t>
            </a:r>
            <a:r>
              <a:rPr lang="el-GR" sz="3100" dirty="0"/>
              <a:t> ισχαιμία </a:t>
            </a:r>
          </a:p>
          <a:p>
            <a:pPr marL="660400" indent="-660400">
              <a:buClr>
                <a:schemeClr val="tx1"/>
              </a:buClr>
              <a:buFontTx/>
              <a:buAutoNum type="arabicPeriod" startAt="4"/>
            </a:pPr>
            <a:r>
              <a:rPr lang="el-GR" sz="3100" dirty="0"/>
              <a:t>Κλίση προς τα εμπρός:</a:t>
            </a:r>
          </a:p>
          <a:p>
            <a:pPr marL="1409700" lvl="2" indent="-495300">
              <a:buClr>
                <a:schemeClr val="tx1"/>
              </a:buClr>
              <a:buFont typeface="Wingdings" pitchFamily="2" charset="2"/>
              <a:buNone/>
            </a:pPr>
            <a:r>
              <a:rPr lang="el-GR" sz="3100" dirty="0"/>
              <a:t>Χρόνια παγκρεατίτιδα</a:t>
            </a:r>
          </a:p>
          <a:p>
            <a:pPr marL="660400" indent="-660400">
              <a:buClr>
                <a:schemeClr val="tx1"/>
              </a:buClr>
              <a:buFontTx/>
              <a:buAutoNum type="arabicPeriod" startAt="5"/>
            </a:pPr>
            <a:r>
              <a:rPr lang="el-GR" sz="3100" dirty="0"/>
              <a:t>Με ίκτερο:</a:t>
            </a:r>
          </a:p>
          <a:p>
            <a:pPr marL="1409700" lvl="2" indent="-495300">
              <a:buClr>
                <a:schemeClr val="tx1"/>
              </a:buClr>
              <a:buFont typeface="Wingdings" pitchFamily="2" charset="2"/>
              <a:buNone/>
            </a:pPr>
            <a:r>
              <a:rPr lang="el-GR" sz="3100" dirty="0"/>
              <a:t>Απόφραξη χοληφόρων</a:t>
            </a:r>
          </a:p>
          <a:p>
            <a:pPr marL="660400" indent="-660400">
              <a:buClr>
                <a:schemeClr val="tx1"/>
              </a:buClr>
              <a:buFontTx/>
              <a:buAutoNum type="arabicPeriod" startAt="6"/>
            </a:pPr>
            <a:r>
              <a:rPr lang="el-GR" sz="3100" dirty="0"/>
              <a:t>Αφυδατωμένος ασθενής:</a:t>
            </a:r>
          </a:p>
          <a:p>
            <a:pPr marL="1409700" lvl="2" indent="-495300">
              <a:buClr>
                <a:schemeClr val="tx1"/>
              </a:buClr>
              <a:buFontTx/>
              <a:buAutoNum type="romanLcPeriod"/>
            </a:pPr>
            <a:r>
              <a:rPr lang="el-GR" sz="3100" dirty="0"/>
              <a:t>Περιτονίτιδα</a:t>
            </a:r>
          </a:p>
          <a:p>
            <a:pPr marL="1409700" lvl="2" indent="-495300">
              <a:buClr>
                <a:schemeClr val="tx1"/>
              </a:buClr>
              <a:buFontTx/>
              <a:buAutoNum type="romanLcPeriod"/>
            </a:pPr>
            <a:r>
              <a:rPr lang="el-GR" sz="3100" dirty="0"/>
              <a:t>Απόφραξη λεπτού εντέρου</a:t>
            </a:r>
          </a:p>
          <a:p>
            <a:pPr marL="1409700" lvl="2" indent="-495300">
              <a:lnSpc>
                <a:spcPct val="80000"/>
              </a:lnSpc>
              <a:buClr>
                <a:schemeClr val="tx1"/>
              </a:buClr>
              <a:buFontTx/>
              <a:buAutoNum type="romanLcPeriod"/>
            </a:pPr>
            <a:endParaRPr lang="el-GR" sz="2000"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643174" y="1643050"/>
            <a:ext cx="4857784" cy="4530725"/>
          </a:xfrm>
        </p:spPr>
        <p:txBody>
          <a:bodyPr/>
          <a:lstStyle/>
          <a:p>
            <a:pPr>
              <a:buNone/>
            </a:pPr>
            <a:r>
              <a:rPr lang="el-GR" sz="3200" b="1" dirty="0"/>
              <a:t>Ζωτικά Σημεία</a:t>
            </a:r>
          </a:p>
          <a:p>
            <a:pPr>
              <a:buClr>
                <a:schemeClr val="tx1"/>
              </a:buClr>
              <a:buFont typeface="Wingdings" pitchFamily="2" charset="2"/>
              <a:buNone/>
            </a:pPr>
            <a:r>
              <a:rPr lang="el-GR" sz="2800" dirty="0"/>
              <a:t>    </a:t>
            </a:r>
          </a:p>
          <a:p>
            <a:pPr>
              <a:buClr>
                <a:schemeClr val="tx1"/>
              </a:buClr>
              <a:buFont typeface="Wingdings" pitchFamily="2" charset="2"/>
              <a:buNone/>
            </a:pPr>
            <a:r>
              <a:rPr lang="el-GR" sz="2400" dirty="0"/>
              <a:t>- θερμοκρασία</a:t>
            </a:r>
          </a:p>
          <a:p>
            <a:pPr>
              <a:buClr>
                <a:schemeClr val="tx1"/>
              </a:buClr>
              <a:buFont typeface="Wingdings" pitchFamily="2" charset="2"/>
              <a:buNone/>
            </a:pPr>
            <a:r>
              <a:rPr lang="el-GR" sz="2400" dirty="0"/>
              <a:t>- σφύξεις</a:t>
            </a:r>
          </a:p>
          <a:p>
            <a:pPr>
              <a:buClr>
                <a:schemeClr val="tx1"/>
              </a:buClr>
              <a:buFont typeface="Wingdings" pitchFamily="2" charset="2"/>
              <a:buNone/>
            </a:pPr>
            <a:r>
              <a:rPr lang="el-GR" sz="2400" dirty="0"/>
              <a:t>- αρτηριακή πίεση </a:t>
            </a:r>
          </a:p>
          <a:p>
            <a:pPr>
              <a:buClr>
                <a:schemeClr val="tx1"/>
              </a:buClr>
              <a:buFont typeface="Wingdings" pitchFamily="2" charset="2"/>
              <a:buNone/>
            </a:pPr>
            <a:r>
              <a:rPr lang="el-GR" sz="2400" dirty="0"/>
              <a:t>- αναπνευστική συχνότητα</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42910" y="1357298"/>
            <a:ext cx="8229600" cy="4824413"/>
          </a:xfrm>
        </p:spPr>
        <p:txBody>
          <a:bodyPr>
            <a:noAutofit/>
          </a:bodyPr>
          <a:lstStyle/>
          <a:p>
            <a:pPr>
              <a:lnSpc>
                <a:spcPct val="90000"/>
              </a:lnSpc>
            </a:pPr>
            <a:r>
              <a:rPr lang="el-GR" sz="2400" dirty="0"/>
              <a:t>Μέτρια αύξηση της θερμοκρασίας:</a:t>
            </a:r>
          </a:p>
          <a:p>
            <a:pPr lvl="1">
              <a:lnSpc>
                <a:spcPct val="90000"/>
              </a:lnSpc>
            </a:pPr>
            <a:r>
              <a:rPr lang="el-GR" dirty="0"/>
              <a:t>Σκωληκοειδίτιδα</a:t>
            </a:r>
          </a:p>
          <a:p>
            <a:pPr lvl="1">
              <a:lnSpc>
                <a:spcPct val="90000"/>
              </a:lnSpc>
            </a:pPr>
            <a:r>
              <a:rPr lang="el-GR" dirty="0"/>
              <a:t>Οξεία χολοκυστίτιδα</a:t>
            </a:r>
          </a:p>
          <a:p>
            <a:pPr lvl="1">
              <a:lnSpc>
                <a:spcPct val="90000"/>
              </a:lnSpc>
              <a:buFontTx/>
              <a:buNone/>
            </a:pPr>
            <a:endParaRPr lang="el-GR" dirty="0"/>
          </a:p>
          <a:p>
            <a:pPr>
              <a:lnSpc>
                <a:spcPct val="90000"/>
              </a:lnSpc>
            </a:pPr>
            <a:r>
              <a:rPr lang="el-GR" sz="2400" dirty="0"/>
              <a:t>Μεγαλύτερη αύξηση της θερμοκρασίας:</a:t>
            </a:r>
          </a:p>
          <a:p>
            <a:pPr lvl="1">
              <a:lnSpc>
                <a:spcPct val="90000"/>
              </a:lnSpc>
            </a:pPr>
            <a:r>
              <a:rPr lang="el-GR" dirty="0"/>
              <a:t>Σαλπιγγίτιδα</a:t>
            </a:r>
          </a:p>
          <a:p>
            <a:pPr lvl="1">
              <a:lnSpc>
                <a:spcPct val="90000"/>
              </a:lnSpc>
            </a:pPr>
            <a:r>
              <a:rPr lang="el-GR" dirty="0"/>
              <a:t>Απόστημα</a:t>
            </a:r>
          </a:p>
          <a:p>
            <a:pPr lvl="1">
              <a:lnSpc>
                <a:spcPct val="90000"/>
              </a:lnSpc>
              <a:buFontTx/>
              <a:buNone/>
            </a:pPr>
            <a:endParaRPr lang="el-GR" dirty="0"/>
          </a:p>
          <a:p>
            <a:pPr>
              <a:lnSpc>
                <a:spcPct val="90000"/>
              </a:lnSpc>
            </a:pPr>
            <a:r>
              <a:rPr lang="el-GR" sz="2400" dirty="0"/>
              <a:t>Πολύ μεγάλη αύξηση της θερμοκρασίας με επιτεινόμενο λήθαργο (επικείμενη σηπτική καταπληξία):</a:t>
            </a:r>
          </a:p>
          <a:p>
            <a:pPr lvl="1">
              <a:lnSpc>
                <a:spcPct val="90000"/>
              </a:lnSpc>
            </a:pPr>
            <a:r>
              <a:rPr lang="el-GR" dirty="0"/>
              <a:t>Περιτονίτιδα</a:t>
            </a:r>
          </a:p>
          <a:p>
            <a:pPr lvl="1">
              <a:lnSpc>
                <a:spcPct val="90000"/>
              </a:lnSpc>
            </a:pPr>
            <a:r>
              <a:rPr lang="el-GR" dirty="0"/>
              <a:t>Οξεία χολαγγειίτιδα</a:t>
            </a:r>
          </a:p>
          <a:p>
            <a:pPr lvl="1">
              <a:lnSpc>
                <a:spcPct val="90000"/>
              </a:lnSpc>
            </a:pPr>
            <a:r>
              <a:rPr lang="el-GR" dirty="0"/>
              <a:t>Πυελονεφρίτιδα</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algn="ctr">
              <a:buFont typeface="Wingdings" pitchFamily="2" charset="2"/>
              <a:buNone/>
            </a:pPr>
            <a:r>
              <a:rPr lang="el-GR" sz="3200" b="1" dirty="0"/>
              <a:t>ΕΞΕΤΑΣΗ ΚΑΤΑ ΣΥΣΤΗΜΑΤΑ:</a:t>
            </a:r>
          </a:p>
          <a:p>
            <a:pPr algn="ctr">
              <a:buFont typeface="Wingdings" pitchFamily="2" charset="2"/>
              <a:buNone/>
            </a:pPr>
            <a:r>
              <a:rPr lang="el-GR" sz="3200" b="1" dirty="0"/>
              <a:t>Εξέταση Καρδιάς – Πνευμόνων</a:t>
            </a:r>
          </a:p>
          <a:p>
            <a:pPr lvl="1">
              <a:buFontTx/>
              <a:buNone/>
            </a:pPr>
            <a:r>
              <a:rPr lang="el-GR" dirty="0"/>
              <a:t>    </a:t>
            </a:r>
          </a:p>
          <a:p>
            <a:pPr lvl="1">
              <a:buFontTx/>
              <a:buNone/>
            </a:pPr>
            <a:r>
              <a:rPr lang="el-GR" dirty="0"/>
              <a:t>    Έλεγχος για:</a:t>
            </a:r>
          </a:p>
          <a:p>
            <a:pPr lvl="2"/>
            <a:r>
              <a:rPr lang="el-GR" sz="2400" dirty="0"/>
              <a:t>Πιθανό έμφραγμα μυοκαρδίου</a:t>
            </a:r>
          </a:p>
          <a:p>
            <a:pPr lvl="2"/>
            <a:r>
              <a:rPr lang="el-GR" sz="2400" dirty="0"/>
              <a:t>Πνευμονία βάσεων</a:t>
            </a:r>
          </a:p>
          <a:p>
            <a:pPr lvl="2"/>
            <a:r>
              <a:rPr lang="el-GR" sz="2400" dirty="0"/>
              <a:t>Πλευριτική συλλογή</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8" name="Rectangle 2"/>
          <p:cNvSpPr>
            <a:spLocks noGrp="1" noChangeArrowheads="1"/>
          </p:cNvSpPr>
          <p:nvPr>
            <p:ph type="title"/>
          </p:nvPr>
        </p:nvSpPr>
        <p:spPr>
          <a:xfrm>
            <a:off x="914400" y="0"/>
            <a:ext cx="8229600" cy="1143000"/>
          </a:xfrm>
        </p:spPr>
        <p:txBody>
          <a:bodyPr rtlCol="0">
            <a:normAutofit/>
          </a:bodyPr>
          <a:lstStyle/>
          <a:p>
            <a:pPr algn="ctr" fontAlgn="auto">
              <a:spcAft>
                <a:spcPts val="0"/>
              </a:spcAft>
              <a:defRPr/>
            </a:pPr>
            <a:r>
              <a:rPr lang="el-GR" sz="4400" b="1" dirty="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a:solidFill>
                  <a:schemeClr val="bg2">
                    <a:lumMod val="50000"/>
                  </a:schemeClr>
                </a:solidFill>
                <a:latin typeface="+mn-lt"/>
              </a:rPr>
              <a:t>(1)</a:t>
            </a:r>
          </a:p>
        </p:txBody>
      </p:sp>
      <p:sp>
        <p:nvSpPr>
          <p:cNvPr id="9" name="Rectangle 3"/>
          <p:cNvSpPr>
            <a:spLocks noGrp="1" noChangeArrowheads="1"/>
          </p:cNvSpPr>
          <p:nvPr>
            <p:ph idx="1"/>
          </p:nvPr>
        </p:nvSpPr>
        <p:spPr/>
        <p:txBody>
          <a:bodyPr rtlCol="0">
            <a:normAutofit/>
          </a:bodyPr>
          <a:lstStyle/>
          <a:p>
            <a:pPr algn="just" fontAlgn="auto">
              <a:spcAft>
                <a:spcPts val="0"/>
              </a:spcAft>
              <a:buFont typeface="Arial" pitchFamily="34" charset="0"/>
              <a:buNone/>
              <a:defRPr/>
            </a:pPr>
            <a:r>
              <a:rPr lang="el-GR" sz="4000" b="1" dirty="0">
                <a:latin typeface="Times New Roman" pitchFamily="18" charset="0"/>
              </a:rPr>
              <a:t>Είναι κάθε οξεία κοιλιακή πάθηση, </a:t>
            </a:r>
          </a:p>
          <a:p>
            <a:pPr algn="just" fontAlgn="auto">
              <a:spcAft>
                <a:spcPts val="0"/>
              </a:spcAft>
              <a:buFont typeface="Arial" pitchFamily="34" charset="0"/>
              <a:buNone/>
              <a:defRPr/>
            </a:pPr>
            <a:r>
              <a:rPr lang="el-GR" sz="4000" b="1" dirty="0">
                <a:latin typeface="Times New Roman" pitchFamily="18" charset="0"/>
              </a:rPr>
              <a:t>που </a:t>
            </a:r>
            <a:r>
              <a:rPr lang="el-GR" sz="4000" b="1" dirty="0">
                <a:latin typeface="Times New Roman" pitchFamily="18" charset="0"/>
                <a:cs typeface="Times New Roman" pitchFamily="18" charset="0"/>
              </a:rPr>
              <a:t>χρειάζεται παρακολούθηση από </a:t>
            </a:r>
          </a:p>
          <a:p>
            <a:pPr algn="just" fontAlgn="auto">
              <a:spcAft>
                <a:spcPts val="0"/>
              </a:spcAft>
              <a:buFont typeface="Arial" pitchFamily="34" charset="0"/>
              <a:buNone/>
              <a:defRPr/>
            </a:pPr>
            <a:r>
              <a:rPr lang="el-GR" sz="4000" b="1" dirty="0">
                <a:latin typeface="Times New Roman" pitchFamily="18" charset="0"/>
                <a:cs typeface="Times New Roman" pitchFamily="18" charset="0"/>
              </a:rPr>
              <a:t>χειρουργό</a:t>
            </a:r>
            <a:r>
              <a:rPr lang="el-GR" sz="4000" b="1" dirty="0">
                <a:latin typeface="Times New Roman" pitchFamily="18" charset="0"/>
              </a:rPr>
              <a:t>, </a:t>
            </a:r>
            <a:r>
              <a:rPr lang="el-GR" sz="4000" b="1" dirty="0">
                <a:latin typeface="Times New Roman" pitchFamily="18" charset="0"/>
                <a:cs typeface="Times New Roman" pitchFamily="18" charset="0"/>
              </a:rPr>
              <a:t>ή </a:t>
            </a:r>
            <a:r>
              <a:rPr lang="el-GR" sz="4000" b="1" dirty="0">
                <a:latin typeface="Times New Roman" pitchFamily="18" charset="0"/>
              </a:rPr>
              <a:t>αντιμετωπίζεται </a:t>
            </a:r>
          </a:p>
          <a:p>
            <a:pPr algn="just" fontAlgn="auto">
              <a:spcAft>
                <a:spcPts val="0"/>
              </a:spcAft>
              <a:buFont typeface="Arial" pitchFamily="34" charset="0"/>
              <a:buNone/>
              <a:defRPr/>
            </a:pPr>
            <a:r>
              <a:rPr lang="el-GR" sz="4000" b="1" dirty="0">
                <a:latin typeface="Times New Roman" pitchFamily="18" charset="0"/>
              </a:rPr>
              <a:t>καλύτερα με χειρουργική επέμβαση.</a:t>
            </a:r>
            <a:endParaRPr lang="el-GR" sz="4000" b="1"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214422"/>
            <a:ext cx="8229600" cy="5110178"/>
          </a:xfrm>
        </p:spPr>
        <p:txBody>
          <a:bodyPr>
            <a:normAutofit fontScale="85000" lnSpcReduction="10000"/>
          </a:bodyPr>
          <a:lstStyle/>
          <a:p>
            <a:pPr algn="ctr">
              <a:buFont typeface="Wingdings" pitchFamily="2" charset="2"/>
              <a:buNone/>
            </a:pPr>
            <a:r>
              <a:rPr lang="el-GR" sz="3500" b="1" dirty="0"/>
              <a:t>ΕΞΕΤΑΣΗ ΚΑΤΑ ΣΥΣΤΗΜΑΤΑ:</a:t>
            </a:r>
          </a:p>
          <a:p>
            <a:pPr algn="ctr">
              <a:buFont typeface="Wingdings" pitchFamily="2" charset="2"/>
              <a:buNone/>
            </a:pPr>
            <a:r>
              <a:rPr lang="el-GR" sz="3500" b="1" dirty="0"/>
              <a:t>Εξέταση κοιλίας</a:t>
            </a:r>
            <a:endParaRPr lang="el-GR" sz="3500" dirty="0"/>
          </a:p>
          <a:p>
            <a:pPr marL="609600" indent="-609600">
              <a:buFont typeface="Wingdings" pitchFamily="2" charset="2"/>
              <a:buNone/>
            </a:pPr>
            <a:r>
              <a:rPr lang="el-GR" sz="2400" dirty="0"/>
              <a:t>Επισκόπηση</a:t>
            </a:r>
          </a:p>
          <a:p>
            <a:pPr marL="609600" indent="-609600">
              <a:buClr>
                <a:srgbClr val="FF0000"/>
              </a:buClr>
              <a:buFontTx/>
              <a:buAutoNum type="arabicPeriod"/>
            </a:pPr>
            <a:r>
              <a:rPr lang="el-GR" sz="2400" dirty="0"/>
              <a:t>Σκαφοειδής ή επίπεδη</a:t>
            </a:r>
          </a:p>
          <a:p>
            <a:pPr marL="609600" indent="-609600">
              <a:buClr>
                <a:srgbClr val="FF0000"/>
              </a:buClr>
              <a:buFontTx/>
              <a:buAutoNum type="arabicPeriod"/>
            </a:pPr>
            <a:r>
              <a:rPr lang="el-GR" sz="2400" dirty="0"/>
              <a:t>Διατεταμένη </a:t>
            </a:r>
          </a:p>
          <a:p>
            <a:pPr marL="609600" indent="-609600">
              <a:buClr>
                <a:srgbClr val="FF0000"/>
              </a:buClr>
              <a:buFontTx/>
              <a:buAutoNum type="arabicPeriod"/>
            </a:pPr>
            <a:r>
              <a:rPr lang="el-GR" sz="2400" dirty="0"/>
              <a:t>Ορατές περισταλτικές κινήσεις</a:t>
            </a:r>
          </a:p>
          <a:p>
            <a:pPr marL="609600" indent="-609600">
              <a:buClr>
                <a:srgbClr val="FF0000"/>
              </a:buClr>
              <a:buFontTx/>
              <a:buAutoNum type="arabicPeriod" startAt="4"/>
            </a:pPr>
            <a:r>
              <a:rPr lang="el-GR" dirty="0"/>
              <a:t>Εκχυμώσεις του δέρματος</a:t>
            </a:r>
          </a:p>
          <a:p>
            <a:pPr marL="1371600" lvl="2" indent="-457200">
              <a:buClr>
                <a:schemeClr val="tx1"/>
              </a:buClr>
              <a:buFontTx/>
              <a:buAutoNum type="arabicPeriod"/>
            </a:pPr>
            <a:r>
              <a:rPr lang="el-GR" dirty="0"/>
              <a:t>Περιομφαλικώς – Σημείο </a:t>
            </a:r>
            <a:r>
              <a:rPr lang="en-US" dirty="0"/>
              <a:t>Cullen</a:t>
            </a:r>
          </a:p>
          <a:p>
            <a:pPr marL="1371600" lvl="2" indent="-457200">
              <a:buClr>
                <a:schemeClr val="tx1"/>
              </a:buClr>
              <a:buFontTx/>
              <a:buAutoNum type="arabicPeriod"/>
            </a:pPr>
            <a:r>
              <a:rPr lang="el-GR" dirty="0"/>
              <a:t>Βουβωνικής χώρας – Σημείο </a:t>
            </a:r>
            <a:r>
              <a:rPr lang="en-US" dirty="0"/>
              <a:t>Fox</a:t>
            </a:r>
            <a:endParaRPr lang="el-GR" dirty="0"/>
          </a:p>
          <a:p>
            <a:pPr marL="1371600" lvl="2" indent="-457200">
              <a:buClr>
                <a:schemeClr val="tx1"/>
              </a:buClr>
              <a:buFontTx/>
              <a:buAutoNum type="arabicPeriod"/>
            </a:pPr>
            <a:r>
              <a:rPr lang="el-GR" dirty="0"/>
              <a:t>Οσφυϊκής χώρας – Σημείο </a:t>
            </a:r>
            <a:r>
              <a:rPr lang="en-US" dirty="0"/>
              <a:t>Grey Turner</a:t>
            </a:r>
          </a:p>
          <a:p>
            <a:pPr marL="1371600" lvl="2" indent="-457200">
              <a:buClr>
                <a:schemeClr val="tx1"/>
              </a:buClr>
              <a:buFont typeface="Wingdings" pitchFamily="2" charset="2"/>
              <a:buNone/>
            </a:pPr>
            <a:r>
              <a:rPr lang="el-GR" dirty="0"/>
              <a:t>Παρατηρούνται επί αιμορραγικής παγκρεατίτιδας ή</a:t>
            </a:r>
          </a:p>
          <a:p>
            <a:pPr marL="1371600" lvl="2" indent="-457200">
              <a:buClr>
                <a:schemeClr val="tx1"/>
              </a:buClr>
              <a:buFont typeface="Wingdings" pitchFamily="2" charset="2"/>
              <a:buNone/>
            </a:pPr>
            <a:r>
              <a:rPr lang="el-GR" dirty="0"/>
              <a:t>οποιασδήποτε άλλης αιτίας αιμοπεριτόναιου</a:t>
            </a:r>
          </a:p>
          <a:p>
            <a:pPr marL="609600" indent="-609600">
              <a:buClr>
                <a:srgbClr val="FF0000"/>
              </a:buClr>
              <a:buFontTx/>
              <a:buAutoNum type="arabicPeriod" startAt="5"/>
            </a:pPr>
            <a:r>
              <a:rPr lang="el-GR" dirty="0"/>
              <a:t>Οποιεσδήποτε ορατές μάζες</a:t>
            </a:r>
          </a:p>
          <a:p>
            <a:pPr marL="609600" indent="-609600">
              <a:buClr>
                <a:srgbClr val="FF0000"/>
              </a:buClr>
              <a:buFontTx/>
              <a:buAutoNum type="arabicPeriod" startAt="5"/>
            </a:pPr>
            <a:r>
              <a:rPr lang="el-GR" dirty="0"/>
              <a:t>Οποιαδήποτε διόγκωση στη βουβωνική χώρα κατά τον βήχα</a:t>
            </a:r>
          </a:p>
          <a:p>
            <a:pPr marL="609600" indent="-609600">
              <a:buClr>
                <a:srgbClr val="FF0000"/>
              </a:buClr>
              <a:buFontTx/>
              <a:buAutoNum type="arabicPeriod"/>
            </a:pPr>
            <a:endParaRPr lang="el-GR" sz="2400"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body" idx="4294967295"/>
          </p:nvPr>
        </p:nvSpPr>
        <p:spPr>
          <a:xfrm>
            <a:off x="1285852" y="1571612"/>
            <a:ext cx="6072188" cy="4214813"/>
          </a:xfrm>
        </p:spPr>
        <p:txBody>
          <a:bodyPr rtlCol="0">
            <a:normAutofit fontScale="55000" lnSpcReduction="20000"/>
          </a:bodyPr>
          <a:lstStyle/>
          <a:p>
            <a:pPr algn="ctr">
              <a:buFont typeface="Wingdings" pitchFamily="2" charset="2"/>
              <a:buNone/>
            </a:pPr>
            <a:r>
              <a:rPr lang="el-GR" sz="5800" b="1" dirty="0"/>
              <a:t>ΕΞΕΤΑΣΗ ΚΑΤΑ ΣΥΣΤΗΜΑΤΑ:</a:t>
            </a:r>
          </a:p>
          <a:p>
            <a:pPr algn="ctr">
              <a:buFont typeface="Wingdings" pitchFamily="2" charset="2"/>
              <a:buNone/>
            </a:pPr>
            <a:r>
              <a:rPr lang="el-GR" sz="5800" b="1" dirty="0"/>
              <a:t>Εξέταση κοιλίας</a:t>
            </a:r>
            <a:endParaRPr lang="el-GR" sz="5800" dirty="0"/>
          </a:p>
          <a:p>
            <a:pPr algn="ctr" fontAlgn="auto">
              <a:lnSpc>
                <a:spcPct val="140000"/>
              </a:lnSpc>
              <a:spcBef>
                <a:spcPct val="0"/>
              </a:spcBef>
              <a:spcAft>
                <a:spcPts val="0"/>
              </a:spcAft>
              <a:buClr>
                <a:schemeClr val="accent2"/>
              </a:buClr>
              <a:buFont typeface="Times New Roman" pitchFamily="18" charset="0"/>
              <a:buChar char="•"/>
              <a:defRPr/>
            </a:pPr>
            <a:endParaRPr lang="el-GR" sz="5200" b="1" dirty="0">
              <a:solidFill>
                <a:srgbClr val="0070C0"/>
              </a:solidFill>
              <a:effectLst>
                <a:outerShdw blurRad="38100" dist="38100" dir="2700000" algn="tl">
                  <a:srgbClr val="000000"/>
                </a:outerShdw>
              </a:effectLst>
              <a:latin typeface="Times New Roman" pitchFamily="18" charset="0"/>
            </a:endParaRPr>
          </a:p>
          <a:p>
            <a:pPr fontAlgn="auto">
              <a:lnSpc>
                <a:spcPct val="140000"/>
              </a:lnSpc>
              <a:spcBef>
                <a:spcPct val="0"/>
              </a:spcBef>
              <a:spcAft>
                <a:spcPts val="0"/>
              </a:spcAft>
              <a:buClr>
                <a:schemeClr val="accent2"/>
              </a:buClr>
              <a:buFont typeface="Times New Roman" pitchFamily="18" charset="0"/>
              <a:buChar char="•"/>
              <a:defRPr/>
            </a:pPr>
            <a:r>
              <a:rPr lang="el-GR" sz="5200" dirty="0">
                <a:latin typeface="Times New Roman" pitchFamily="18" charset="0"/>
              </a:rPr>
              <a:t>Επισκόπηση</a:t>
            </a:r>
          </a:p>
          <a:p>
            <a:pPr fontAlgn="auto">
              <a:lnSpc>
                <a:spcPct val="140000"/>
              </a:lnSpc>
              <a:spcBef>
                <a:spcPct val="0"/>
              </a:spcBef>
              <a:spcAft>
                <a:spcPts val="0"/>
              </a:spcAft>
              <a:buClr>
                <a:schemeClr val="accent2"/>
              </a:buClr>
              <a:buFont typeface="Times New Roman" pitchFamily="18" charset="0"/>
              <a:buChar char="•"/>
              <a:defRPr/>
            </a:pPr>
            <a:r>
              <a:rPr lang="el-GR" sz="5200" dirty="0">
                <a:latin typeface="Times New Roman" pitchFamily="18" charset="0"/>
              </a:rPr>
              <a:t>Ακρόαση</a:t>
            </a:r>
          </a:p>
          <a:p>
            <a:pPr fontAlgn="auto">
              <a:lnSpc>
                <a:spcPct val="140000"/>
              </a:lnSpc>
              <a:spcBef>
                <a:spcPct val="0"/>
              </a:spcBef>
              <a:spcAft>
                <a:spcPts val="0"/>
              </a:spcAft>
              <a:buClr>
                <a:schemeClr val="accent2"/>
              </a:buClr>
              <a:buFont typeface="Times New Roman" pitchFamily="18" charset="0"/>
              <a:buChar char="•"/>
              <a:defRPr/>
            </a:pPr>
            <a:r>
              <a:rPr lang="el-GR" sz="5200" dirty="0">
                <a:latin typeface="Times New Roman" pitchFamily="18" charset="0"/>
              </a:rPr>
              <a:t>Επίκρουση</a:t>
            </a:r>
          </a:p>
          <a:p>
            <a:pPr fontAlgn="auto">
              <a:lnSpc>
                <a:spcPct val="140000"/>
              </a:lnSpc>
              <a:spcBef>
                <a:spcPct val="0"/>
              </a:spcBef>
              <a:spcAft>
                <a:spcPts val="0"/>
              </a:spcAft>
              <a:buClr>
                <a:schemeClr val="accent2"/>
              </a:buClr>
              <a:buFont typeface="Times New Roman" pitchFamily="18" charset="0"/>
              <a:buChar char="•"/>
              <a:defRPr/>
            </a:pPr>
            <a:r>
              <a:rPr lang="el-GR" sz="5200" dirty="0">
                <a:latin typeface="Times New Roman" pitchFamily="18" charset="0"/>
              </a:rPr>
              <a:t>Ψηλάφηση</a:t>
            </a:r>
            <a:endParaRPr lang="en-GB" sz="5200" dirty="0">
              <a:latin typeface="Times New Roman" pitchFamily="18" charset="0"/>
            </a:endParaRPr>
          </a:p>
          <a:p>
            <a:pPr fontAlgn="auto">
              <a:spcAft>
                <a:spcPts val="0"/>
              </a:spcAft>
              <a:buFont typeface="Arial" pitchFamily="34" charset="0"/>
              <a:buChar char="•"/>
              <a:defRPr/>
            </a:pPr>
            <a:endParaRPr lang="el-GR" dirty="0">
              <a:latin typeface="Times New Roman" pitchFamily="18" charset="0"/>
            </a:endParaRP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round/>
            <a:headEnd/>
            <a:tailEnd/>
          </a:ln>
        </p:spPr>
      </p:pic>
      <p:sp>
        <p:nvSpPr>
          <p:cNvPr id="6" name="TextBox 5"/>
          <p:cNvSpPr txBox="1"/>
          <p:nvPr/>
        </p:nvSpPr>
        <p:spPr>
          <a:xfrm>
            <a:off x="3500430" y="214290"/>
            <a:ext cx="2071702" cy="954107"/>
          </a:xfrm>
          <a:prstGeom prst="rect">
            <a:avLst/>
          </a:prstGeom>
          <a:solidFill>
            <a:schemeClr val="bg1"/>
          </a:solidFill>
        </p:spPr>
        <p:txBody>
          <a:bodyPr wrap="square" rtlCol="0">
            <a:spAutoFit/>
          </a:bodyPr>
          <a:lstStyle/>
          <a:p>
            <a:r>
              <a:rPr lang="el-GR" sz="2800" b="1" dirty="0"/>
              <a:t>ΔΙΑΙΡΕΣΗ ΚΟΙΛΙΑΣ</a:t>
            </a:r>
          </a:p>
        </p:txBody>
      </p:sp>
      <p:sp>
        <p:nvSpPr>
          <p:cNvPr id="4" name="3 - TextBox"/>
          <p:cNvSpPr txBox="1"/>
          <p:nvPr/>
        </p:nvSpPr>
        <p:spPr>
          <a:xfrm>
            <a:off x="3995936" y="5733256"/>
            <a:ext cx="1656184" cy="923330"/>
          </a:xfrm>
          <a:prstGeom prst="rect">
            <a:avLst/>
          </a:prstGeom>
          <a:solidFill>
            <a:schemeClr val="accent2">
              <a:lumMod val="20000"/>
              <a:lumOff val="80000"/>
            </a:schemeClr>
          </a:solidFill>
        </p:spPr>
        <p:txBody>
          <a:bodyPr wrap="square" rtlCol="0">
            <a:spAutoFit/>
          </a:bodyPr>
          <a:lstStyle/>
          <a:p>
            <a:r>
              <a:rPr lang="el-GR" dirty="0"/>
              <a:t>ΔΕΞΙΟΣ ΛΑΓΟΝΙΟΣ ΒΟΘΡΟΣ</a:t>
            </a:r>
          </a:p>
        </p:txBody>
      </p:sp>
      <p:sp>
        <p:nvSpPr>
          <p:cNvPr id="5" name="4 - TextBox"/>
          <p:cNvSpPr txBox="1"/>
          <p:nvPr/>
        </p:nvSpPr>
        <p:spPr>
          <a:xfrm>
            <a:off x="7668344" y="5733256"/>
            <a:ext cx="1656184" cy="923330"/>
          </a:xfrm>
          <a:prstGeom prst="rect">
            <a:avLst/>
          </a:prstGeom>
          <a:solidFill>
            <a:schemeClr val="accent2">
              <a:lumMod val="20000"/>
              <a:lumOff val="80000"/>
            </a:schemeClr>
          </a:solidFill>
        </p:spPr>
        <p:txBody>
          <a:bodyPr wrap="square" rtlCol="0">
            <a:spAutoFit/>
          </a:bodyPr>
          <a:lstStyle/>
          <a:p>
            <a:r>
              <a:rPr lang="el-GR" dirty="0"/>
              <a:t>ΑΡΙΣΤΕΡΟΣ ΛΑΓΟΝΙΟΣ ΒΟΘΡΟΣ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929188" y="1500174"/>
            <a:ext cx="4214812" cy="4586301"/>
          </a:xfrm>
          <a:prstGeom prst="rect">
            <a:avLst/>
          </a:prstGeom>
          <a:noFill/>
          <a:ln w="9525">
            <a:noFill/>
            <a:round/>
            <a:headEnd/>
            <a:tailEnd/>
          </a:ln>
          <a:effectLst/>
        </p:spPr>
        <p:txBody>
          <a:bodyPr/>
          <a:lstStyle/>
          <a:p>
            <a:pPr marL="339725" indent="-339725" algn="ctr" fontAlgn="auto">
              <a:spcBef>
                <a:spcPts val="700"/>
              </a:spcBef>
              <a:spcAft>
                <a:spcPts val="0"/>
              </a:spcAft>
              <a:buClr>
                <a:srgbClr val="333399"/>
              </a:buCl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b="1" dirty="0">
                <a:latin typeface="Times New Roman" pitchFamily="18" charset="0"/>
              </a:rPr>
              <a:t>ΕΠΙΣΚΟΠΗΣΗ</a:t>
            </a:r>
          </a:p>
          <a:p>
            <a:pPr marL="339725" indent="-339725" fontAlgn="auto">
              <a:spcBef>
                <a:spcPts val="7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Πλήρης αποκάλυψη της κοιλιάς</a:t>
            </a:r>
          </a:p>
          <a:p>
            <a:pPr marL="339725" indent="-339725" fontAlgn="auto">
              <a:spcBef>
                <a:spcPts val="7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Επαρκής φωτισμός και θερμοκρασία δωματίου</a:t>
            </a:r>
          </a:p>
          <a:p>
            <a:pPr marL="339725" indent="-339725" fontAlgn="auto">
              <a:spcBef>
                <a:spcPts val="7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Ύπτια και άνετη θέση του αρρώστου στο κρεβάτι  </a:t>
            </a:r>
          </a:p>
          <a:p>
            <a:pPr marL="339725" indent="-339725" fontAlgn="auto">
              <a:spcBef>
                <a:spcPts val="7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Χαλάρωση του ασθενούς</a:t>
            </a:r>
          </a:p>
        </p:txBody>
      </p:sp>
      <p:pic>
        <p:nvPicPr>
          <p:cNvPr id="18436" name="Picture 3"/>
          <p:cNvPicPr>
            <a:picLocks noChangeAspect="1" noChangeArrowheads="1"/>
          </p:cNvPicPr>
          <p:nvPr/>
        </p:nvPicPr>
        <p:blipFill>
          <a:blip r:embed="rId3" cstate="print"/>
          <a:srcRect/>
          <a:stretch>
            <a:fillRect/>
          </a:stretch>
        </p:blipFill>
        <p:spPr bwMode="auto">
          <a:xfrm>
            <a:off x="0" y="1773238"/>
            <a:ext cx="4987925" cy="4176712"/>
          </a:xfrm>
          <a:prstGeom prst="rect">
            <a:avLst/>
          </a:prstGeom>
          <a:noFill/>
          <a:ln w="9525">
            <a:noFill/>
            <a:round/>
            <a:headEnd/>
            <a:tailEnd/>
          </a:ln>
        </p:spPr>
      </p:pic>
      <p:pic>
        <p:nvPicPr>
          <p:cNvPr id="5"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68313" y="1628775"/>
            <a:ext cx="8229600" cy="4584700"/>
          </a:xfrm>
          <a:prstGeom prst="rect">
            <a:avLst/>
          </a:prstGeom>
          <a:noFill/>
          <a:ln w="9525">
            <a:noFill/>
            <a:round/>
            <a:headEnd/>
            <a:tailEnd/>
          </a:ln>
          <a:effectLst/>
        </p:spPr>
        <p:txBody>
          <a:bodyPr/>
          <a:lstStyle/>
          <a:p>
            <a:pPr marL="339725" indent="-339725" fontAlgn="auto">
              <a:spcBef>
                <a:spcPts val="800"/>
              </a:spcBef>
              <a:spcAft>
                <a:spcPts val="0"/>
              </a:spcAft>
              <a:buClr>
                <a:srgbClr val="333399"/>
              </a:buCl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Στην επισκόπηση εξετάζουμε για:</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Το σχήμα της κοιλιάς</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Κινητικότητα ασθενούς στο κρεβάτι</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Έλεγχο για διαφραγματική αναπνοή</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Παραμορφώσεις του κοιλιακού τοιχώματος, συγκρίνοντας το ένα ημιμόριο με το άλλο</a:t>
            </a:r>
          </a:p>
          <a:p>
            <a:pPr marL="339725" indent="-339725" fontAlgn="auto">
              <a:spcBef>
                <a:spcPts val="8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Ύπαρξη ουλών </a:t>
            </a:r>
            <a:r>
              <a:rPr lang="el-GR" sz="2400" dirty="0" err="1">
                <a:latin typeface="Times New Roman" pitchFamily="18" charset="0"/>
              </a:rPr>
              <a:t>προηγηθεισών</a:t>
            </a:r>
            <a:r>
              <a:rPr lang="el-GR" sz="2400" dirty="0">
                <a:latin typeface="Times New Roman" pitchFamily="18" charset="0"/>
              </a:rPr>
              <a:t> επεμβάσεων, επίφλεβου, αγγειοματωδών σπίλων, ή άλλων βλαβών στη κοιλιά όπως σφύζουσα μάζα, τραύμα κτλ.</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(8)</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2143108" y="1357298"/>
            <a:ext cx="7772400" cy="4114800"/>
          </a:xfrm>
        </p:spPr>
        <p:txBody>
          <a:bodyPr/>
          <a:lstStyle/>
          <a:p>
            <a:pPr>
              <a:buNone/>
            </a:pPr>
            <a:r>
              <a:rPr lang="el-GR" sz="3200" b="1" dirty="0"/>
              <a:t>ΕΠΙΣΚΟΠΗΣΗ:</a:t>
            </a:r>
          </a:p>
          <a:p>
            <a:pPr>
              <a:buNone/>
            </a:pPr>
            <a:endParaRPr lang="el-GR" sz="3200" dirty="0"/>
          </a:p>
          <a:p>
            <a:r>
              <a:rPr lang="el-GR" dirty="0">
                <a:solidFill>
                  <a:schemeClr val="tx2">
                    <a:lumMod val="50000"/>
                  </a:schemeClr>
                </a:solidFill>
              </a:rPr>
              <a:t>Όψη πάσχοντος</a:t>
            </a:r>
            <a:endParaRPr lang="en-US" dirty="0">
              <a:solidFill>
                <a:schemeClr val="tx2">
                  <a:lumMod val="50000"/>
                </a:schemeClr>
              </a:solidFill>
            </a:endParaRPr>
          </a:p>
          <a:p>
            <a:r>
              <a:rPr lang="el-GR" dirty="0">
                <a:solidFill>
                  <a:schemeClr val="tx2">
                    <a:lumMod val="50000"/>
                  </a:schemeClr>
                </a:solidFill>
              </a:rPr>
              <a:t>Επίπεδο θρέψης</a:t>
            </a:r>
            <a:endParaRPr lang="en-US" dirty="0">
              <a:solidFill>
                <a:schemeClr val="tx2">
                  <a:lumMod val="50000"/>
                </a:schemeClr>
              </a:solidFill>
            </a:endParaRPr>
          </a:p>
          <a:p>
            <a:r>
              <a:rPr lang="el-GR" dirty="0">
                <a:solidFill>
                  <a:schemeClr val="tx2">
                    <a:lumMod val="50000"/>
                  </a:schemeClr>
                </a:solidFill>
              </a:rPr>
              <a:t>Στάση σώματος</a:t>
            </a:r>
            <a:endParaRPr lang="en-US" dirty="0">
              <a:solidFill>
                <a:schemeClr val="tx2">
                  <a:lumMod val="50000"/>
                </a:schemeClr>
              </a:solidFill>
            </a:endParaRPr>
          </a:p>
          <a:p>
            <a:r>
              <a:rPr lang="el-GR" dirty="0">
                <a:solidFill>
                  <a:schemeClr val="tx2">
                    <a:lumMod val="50000"/>
                  </a:schemeClr>
                </a:solidFill>
              </a:rPr>
              <a:t>Χροιά δέρματος</a:t>
            </a:r>
            <a:endParaRPr lang="en-US" dirty="0">
              <a:solidFill>
                <a:schemeClr val="tx2">
                  <a:lumMod val="50000"/>
                </a:schemeClr>
              </a:solidFill>
            </a:endParaRPr>
          </a:p>
          <a:p>
            <a:r>
              <a:rPr lang="el-GR" dirty="0">
                <a:solidFill>
                  <a:schemeClr val="tx2">
                    <a:lumMod val="50000"/>
                  </a:schemeClr>
                </a:solidFill>
              </a:rPr>
              <a:t>Ζωτικά σημεία</a:t>
            </a:r>
            <a:endParaRPr lang="en-US" dirty="0">
              <a:solidFill>
                <a:schemeClr val="tx2">
                  <a:lumMod val="50000"/>
                </a:schemeClr>
              </a:solidFill>
            </a:endParaRPr>
          </a:p>
          <a:p>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(9)</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0" y="1773238"/>
            <a:ext cx="9144000" cy="4175125"/>
          </a:xfrm>
          <a:prstGeom prst="rect">
            <a:avLst/>
          </a:prstGeom>
          <a:noFill/>
          <a:ln w="9525">
            <a:noFill/>
            <a:round/>
            <a:headEnd/>
            <a:tailEnd/>
          </a:ln>
        </p:spPr>
      </p:pic>
      <p:sp>
        <p:nvSpPr>
          <p:cNvPr id="10242" name="Text Box 2"/>
          <p:cNvSpPr txBox="1">
            <a:spLocks noChangeArrowheads="1"/>
          </p:cNvSpPr>
          <p:nvPr/>
        </p:nvSpPr>
        <p:spPr bwMode="auto">
          <a:xfrm>
            <a:off x="1357290" y="1142984"/>
            <a:ext cx="5857875" cy="525401"/>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buClr>
                <a:srgbClr val="00B0F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latin typeface="Times New Roman" pitchFamily="18" charset="0"/>
                <a:cs typeface="Times New Roman" pitchFamily="18" charset="0"/>
              </a:rPr>
              <a:t>Επισκόπηση κοιλίας</a:t>
            </a:r>
          </a:p>
        </p:txBody>
      </p:sp>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215063" y="1643063"/>
            <a:ext cx="2928937" cy="3110724"/>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buClr>
                <a:srgbClr val="0070C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latin typeface="Times New Roman" pitchFamily="18" charset="0"/>
                <a:cs typeface="Times New Roman" pitchFamily="18" charset="0"/>
              </a:rPr>
              <a:t>Μετεωρισμός της κοιλιάς</a:t>
            </a:r>
          </a:p>
          <a:p>
            <a:pPr fontAlgn="auto">
              <a:spcBef>
                <a:spcPts val="0"/>
              </a:spcBef>
              <a:spcAft>
                <a:spcPts val="0"/>
              </a:spcAft>
              <a:buClr>
                <a:srgbClr val="0070C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sz="2800" b="1" dirty="0">
              <a:latin typeface="Times New Roman" pitchFamily="18" charset="0"/>
              <a:cs typeface="Times New Roman" pitchFamily="18" charset="0"/>
            </a:endParaRPr>
          </a:p>
          <a:p>
            <a:pPr fontAlgn="auto">
              <a:spcBef>
                <a:spcPts val="0"/>
              </a:spcBef>
              <a:spcAft>
                <a:spcPts val="0"/>
              </a:spcAf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latin typeface="Times New Roman" pitchFamily="18" charset="0"/>
                <a:cs typeface="Times New Roman" pitchFamily="18" charset="0"/>
              </a:rPr>
              <a:t>Α. Ειλεός</a:t>
            </a:r>
          </a:p>
          <a:p>
            <a:pPr fontAlgn="auto">
              <a:spcBef>
                <a:spcPts val="0"/>
              </a:spcBef>
              <a:spcAft>
                <a:spcPts val="0"/>
              </a:spcAft>
              <a:buClr>
                <a:srgbClr val="0070C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sz="2800" b="1" dirty="0">
              <a:latin typeface="Times New Roman" pitchFamily="18" charset="0"/>
              <a:cs typeface="Times New Roman" pitchFamily="18" charset="0"/>
            </a:endParaRPr>
          </a:p>
          <a:p>
            <a:pPr fontAlgn="auto">
              <a:spcBef>
                <a:spcPts val="0"/>
              </a:spcBef>
              <a:spcAft>
                <a:spcPts val="0"/>
              </a:spcAf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latin typeface="Times New Roman" pitchFamily="18" charset="0"/>
                <a:cs typeface="Times New Roman" pitchFamily="18" charset="0"/>
              </a:rPr>
              <a:t>Β. Ειλεός εκ μηκωνίου</a:t>
            </a:r>
          </a:p>
        </p:txBody>
      </p:sp>
      <p:pic>
        <p:nvPicPr>
          <p:cNvPr id="21507" name="Picture 2"/>
          <p:cNvPicPr>
            <a:picLocks noChangeAspect="1" noChangeArrowheads="1"/>
          </p:cNvPicPr>
          <p:nvPr/>
        </p:nvPicPr>
        <p:blipFill>
          <a:blip r:embed="rId3" cstate="print"/>
          <a:srcRect/>
          <a:stretch>
            <a:fillRect/>
          </a:stretch>
        </p:blipFill>
        <p:spPr bwMode="auto">
          <a:xfrm>
            <a:off x="0" y="-3175"/>
            <a:ext cx="6215063" cy="68611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a:stretch>
            <a:fillRect/>
          </a:stretch>
        </p:blipFill>
        <p:spPr bwMode="auto">
          <a:xfrm>
            <a:off x="0" y="1"/>
            <a:ext cx="9144000" cy="5937250"/>
          </a:xfrm>
          <a:prstGeom prst="rect">
            <a:avLst/>
          </a:prstGeom>
          <a:solidFill>
            <a:srgbClr val="000000"/>
          </a:solidFill>
          <a:ln w="9525">
            <a:noFill/>
            <a:round/>
            <a:headEnd/>
            <a:tailEnd/>
          </a:ln>
        </p:spPr>
      </p:pic>
      <p:sp>
        <p:nvSpPr>
          <p:cNvPr id="14339" name="Text Box 3"/>
          <p:cNvSpPr txBox="1">
            <a:spLocks noChangeArrowheads="1"/>
          </p:cNvSpPr>
          <p:nvPr/>
        </p:nvSpPr>
        <p:spPr bwMode="auto">
          <a:xfrm>
            <a:off x="642910" y="5929330"/>
            <a:ext cx="7858125" cy="833178"/>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400" b="1" dirty="0">
                <a:solidFill>
                  <a:srgbClr val="000000"/>
                </a:solidFill>
                <a:latin typeface="+mn-lt"/>
              </a:rPr>
              <a:t>Α. </a:t>
            </a:r>
            <a:r>
              <a:rPr lang="el-GR" sz="2400" b="1" dirty="0">
                <a:solidFill>
                  <a:srgbClr val="000000"/>
                </a:solidFill>
                <a:latin typeface="Times New Roman" pitchFamily="18" charset="0"/>
                <a:cs typeface="Times New Roman" pitchFamily="18" charset="0"/>
              </a:rPr>
              <a:t>Ηπατομεγαλία από </a:t>
            </a:r>
            <a:r>
              <a:rPr lang="el-GR" sz="2400" b="1" dirty="0" err="1">
                <a:solidFill>
                  <a:srgbClr val="000000"/>
                </a:solidFill>
                <a:latin typeface="Times New Roman" pitchFamily="18" charset="0"/>
                <a:cs typeface="Times New Roman" pitchFamily="18" charset="0"/>
              </a:rPr>
              <a:t>εχινόκκοκο</a:t>
            </a:r>
            <a:r>
              <a:rPr lang="el-GR" sz="2400" b="1" dirty="0">
                <a:solidFill>
                  <a:srgbClr val="000000"/>
                </a:solidFill>
                <a:latin typeface="+mn-lt"/>
              </a:rPr>
              <a:t>,  Β. </a:t>
            </a:r>
            <a:r>
              <a:rPr lang="el-GR" sz="2400" b="1" dirty="0">
                <a:solidFill>
                  <a:srgbClr val="000000"/>
                </a:solidFill>
                <a:latin typeface="Times New Roman" pitchFamily="18" charset="0"/>
                <a:cs typeface="Times New Roman" pitchFamily="18" charset="0"/>
              </a:rPr>
              <a:t>Ηπατομεγαλία από νεόπλασμα ήπατος</a:t>
            </a:r>
            <a:r>
              <a:rPr lang="el-GR" sz="2400" b="1" dirty="0">
                <a:solidFill>
                  <a:srgbClr val="000000"/>
                </a:solidFill>
                <a:latin typeface="+mn-lt"/>
              </a:rPr>
              <a:t>,  Γ. </a:t>
            </a:r>
            <a:r>
              <a:rPr lang="el-GR" sz="2400" b="1" dirty="0">
                <a:solidFill>
                  <a:srgbClr val="000000"/>
                </a:solidFill>
                <a:latin typeface="Times New Roman" pitchFamily="18" charset="0"/>
                <a:cs typeface="Times New Roman" pitchFamily="18" charset="0"/>
              </a:rPr>
              <a:t>Σπληνομεγαλία και ομφαλοκήλη</a:t>
            </a:r>
          </a:p>
        </p:txBody>
      </p:sp>
      <p:sp>
        <p:nvSpPr>
          <p:cNvPr id="6" name="Footer Placeholder 5"/>
          <p:cNvSpPr txBox="1">
            <a:spLocks/>
          </p:cNvSpPr>
          <p:nvPr/>
        </p:nvSpPr>
        <p:spPr>
          <a:xfrm>
            <a:off x="2643174"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15362" name="Text Box 2"/>
          <p:cNvSpPr txBox="1">
            <a:spLocks noChangeArrowheads="1"/>
          </p:cNvSpPr>
          <p:nvPr/>
        </p:nvSpPr>
        <p:spPr bwMode="auto">
          <a:xfrm>
            <a:off x="571472" y="214290"/>
            <a:ext cx="3643312" cy="371513"/>
          </a:xfrm>
          <a:prstGeom prst="rect">
            <a:avLst/>
          </a:prstGeom>
          <a:solidFill>
            <a:schemeClr val="bg1"/>
          </a:solidFill>
          <a:ln w="9525">
            <a:noFill/>
            <a:round/>
            <a:headEnd/>
            <a:tailEnd/>
          </a:ln>
          <a:effectLst/>
        </p:spPr>
        <p:txBody>
          <a:bodyPr lIns="90000" tIns="46800" rIns="90000" bIns="46800">
            <a:spAutoFit/>
          </a:bodyPr>
          <a:lstStyle/>
          <a:p>
            <a:pPr fontAlgn="auto">
              <a:spcBef>
                <a:spcPts val="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err="1">
                <a:latin typeface="Times New Roman" pitchFamily="18" charset="0"/>
                <a:cs typeface="Times New Roman" pitchFamily="18" charset="0"/>
              </a:rPr>
              <a:t>Ανεύρυσμα</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της</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κοιλιακής</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αορτής</a:t>
            </a:r>
            <a:r>
              <a:rPr lang="en-GB" b="1" dirty="0">
                <a:latin typeface="Times New Roman" pitchFamily="18" charset="0"/>
                <a:cs typeface="Times New Roman" pitchFamily="18" charset="0"/>
              </a:rPr>
              <a:t>  </a:t>
            </a:r>
          </a:p>
        </p:txBody>
      </p:sp>
      <p:sp>
        <p:nvSpPr>
          <p:cNvPr id="15363" name="Text Box 3"/>
          <p:cNvSpPr txBox="1">
            <a:spLocks noChangeArrowheads="1"/>
          </p:cNvSpPr>
          <p:nvPr/>
        </p:nvSpPr>
        <p:spPr bwMode="auto">
          <a:xfrm>
            <a:off x="5000628" y="214290"/>
            <a:ext cx="2857520" cy="371513"/>
          </a:xfrm>
          <a:prstGeom prst="rect">
            <a:avLst/>
          </a:prstGeom>
          <a:solidFill>
            <a:schemeClr val="bg1"/>
          </a:solidFill>
          <a:ln w="9525">
            <a:noFill/>
            <a:round/>
            <a:headEnd/>
            <a:tailEnd/>
          </a:ln>
          <a:effectLst/>
        </p:spPr>
        <p:txBody>
          <a:bodyPr wrap="square" lIns="90000" tIns="46800" rIns="90000" bIns="46800">
            <a:spAutoFit/>
          </a:bodyPr>
          <a:lstStyle/>
          <a:p>
            <a:pPr fontAlgn="auto">
              <a:spcBef>
                <a:spcPts val="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err="1">
                <a:latin typeface="Times New Roman" pitchFamily="18" charset="0"/>
                <a:cs typeface="Times New Roman" pitchFamily="18" charset="0"/>
              </a:rPr>
              <a:t>Κύστη</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αριστερού</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νεφρού</a:t>
            </a:r>
            <a:endParaRPr lang="en-GB" b="1" dirty="0">
              <a:latin typeface="Times New Roman" pitchFamily="18" charset="0"/>
              <a:cs typeface="Times New Roman" pitchFamily="18" charset="0"/>
            </a:endParaRPr>
          </a:p>
        </p:txBody>
      </p:sp>
      <p:sp>
        <p:nvSpPr>
          <p:cNvPr id="15364" name="Text Box 4"/>
          <p:cNvSpPr txBox="1">
            <a:spLocks noChangeArrowheads="1"/>
          </p:cNvSpPr>
          <p:nvPr/>
        </p:nvSpPr>
        <p:spPr bwMode="auto">
          <a:xfrm>
            <a:off x="3786182" y="6286520"/>
            <a:ext cx="2928941" cy="371513"/>
          </a:xfrm>
          <a:prstGeom prst="rect">
            <a:avLst/>
          </a:prstGeom>
          <a:solidFill>
            <a:schemeClr val="bg1"/>
          </a:solidFill>
          <a:ln w="9525">
            <a:noFill/>
            <a:round/>
            <a:headEnd/>
            <a:tailEnd/>
          </a:ln>
          <a:effectLst/>
        </p:spPr>
        <p:txBody>
          <a:bodyPr wrap="square" lIns="90000" tIns="46800" rIns="90000" bIns="46800">
            <a:spAutoFit/>
          </a:bodyPr>
          <a:lstStyle/>
          <a:p>
            <a:pPr fontAlgn="auto">
              <a:spcBef>
                <a:spcPts val="0"/>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err="1">
                <a:latin typeface="Times New Roman" pitchFamily="18" charset="0"/>
                <a:cs typeface="Times New Roman" pitchFamily="18" charset="0"/>
              </a:rPr>
              <a:t>Οπισθοπεριτοναϊκός</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όγκος</a:t>
            </a:r>
            <a:endParaRPr lang="en-GB"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57224" y="285728"/>
            <a:ext cx="7772400" cy="1143000"/>
          </a:xfrm>
        </p:spPr>
        <p:txBody>
          <a:bodyPr/>
          <a:lstStyle/>
          <a:p>
            <a:pPr algn="ctr">
              <a:buClr>
                <a:srgbClr val="00F6F0"/>
              </a:buClr>
            </a:pPr>
            <a:r>
              <a:rPr lang="el-GR" sz="4400" b="1" dirty="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a:solidFill>
                  <a:schemeClr val="bg2">
                    <a:lumMod val="50000"/>
                  </a:schemeClr>
                </a:solidFill>
                <a:latin typeface="+mn-lt"/>
              </a:rPr>
              <a:t>(2)</a:t>
            </a:r>
            <a:endParaRPr lang="en-US" sz="4600" b="1" dirty="0">
              <a:solidFill>
                <a:srgbClr val="FFFF00"/>
              </a:solidFill>
              <a:latin typeface="+mn-lt"/>
            </a:endParaRPr>
          </a:p>
        </p:txBody>
      </p:sp>
      <p:sp>
        <p:nvSpPr>
          <p:cNvPr id="69635" name="Rectangle 3"/>
          <p:cNvSpPr>
            <a:spLocks noGrp="1" noChangeArrowheads="1"/>
          </p:cNvSpPr>
          <p:nvPr>
            <p:ph type="body" idx="1"/>
          </p:nvPr>
        </p:nvSpPr>
        <p:spPr>
          <a:xfrm>
            <a:off x="0" y="1600200"/>
            <a:ext cx="9144000" cy="4543444"/>
          </a:xfrm>
        </p:spPr>
        <p:txBody>
          <a:bodyPr>
            <a:normAutofit fontScale="92500" lnSpcReduction="10000"/>
          </a:bodyPr>
          <a:lstStyle/>
          <a:p>
            <a:pPr>
              <a:lnSpc>
                <a:spcPct val="90000"/>
              </a:lnSpc>
            </a:pPr>
            <a:r>
              <a:rPr lang="en-US" sz="3200" dirty="0">
                <a:solidFill>
                  <a:schemeClr val="tx2">
                    <a:lumMod val="50000"/>
                  </a:schemeClr>
                </a:solidFill>
              </a:rPr>
              <a:t>10% </a:t>
            </a:r>
            <a:r>
              <a:rPr lang="el-GR" sz="3200" dirty="0">
                <a:solidFill>
                  <a:schemeClr val="tx2">
                    <a:lumMod val="50000"/>
                  </a:schemeClr>
                </a:solidFill>
              </a:rPr>
              <a:t>των επισκέψεων στο ΤΕΠ</a:t>
            </a:r>
            <a:r>
              <a:rPr lang="en-US" sz="3200" dirty="0">
                <a:solidFill>
                  <a:schemeClr val="tx2">
                    <a:lumMod val="50000"/>
                  </a:schemeClr>
                </a:solidFill>
              </a:rPr>
              <a:t> </a:t>
            </a:r>
            <a:endParaRPr lang="el-GR" sz="3200" dirty="0">
              <a:solidFill>
                <a:schemeClr val="tx2">
                  <a:lumMod val="50000"/>
                </a:schemeClr>
              </a:solidFill>
            </a:endParaRPr>
          </a:p>
          <a:p>
            <a:pPr>
              <a:lnSpc>
                <a:spcPct val="90000"/>
              </a:lnSpc>
              <a:buNone/>
            </a:pPr>
            <a:endParaRPr lang="en-US" sz="3200" dirty="0">
              <a:solidFill>
                <a:schemeClr val="tx2">
                  <a:lumMod val="50000"/>
                </a:schemeClr>
              </a:solidFill>
            </a:endParaRPr>
          </a:p>
          <a:p>
            <a:pPr>
              <a:lnSpc>
                <a:spcPct val="90000"/>
              </a:lnSpc>
            </a:pPr>
            <a:r>
              <a:rPr lang="en-US" sz="3200" dirty="0">
                <a:solidFill>
                  <a:schemeClr val="tx2">
                    <a:lumMod val="50000"/>
                  </a:schemeClr>
                </a:solidFill>
              </a:rPr>
              <a:t>40%</a:t>
            </a:r>
            <a:r>
              <a:rPr lang="el-GR" sz="3200" dirty="0">
                <a:solidFill>
                  <a:schemeClr val="tx2">
                    <a:lumMod val="50000"/>
                  </a:schemeClr>
                </a:solidFill>
              </a:rPr>
              <a:t> αποχωρούν από το ΤΕΠ με τη διάγνωση «Πόνος αγνώστου αιτιολογίας»</a:t>
            </a:r>
          </a:p>
          <a:p>
            <a:pPr>
              <a:lnSpc>
                <a:spcPct val="90000"/>
              </a:lnSpc>
            </a:pPr>
            <a:endParaRPr lang="en-US" sz="3200" dirty="0">
              <a:solidFill>
                <a:schemeClr val="tx2">
                  <a:lumMod val="50000"/>
                </a:schemeClr>
              </a:solidFill>
            </a:endParaRPr>
          </a:p>
          <a:p>
            <a:pPr>
              <a:lnSpc>
                <a:spcPct val="90000"/>
              </a:lnSpc>
            </a:pPr>
            <a:r>
              <a:rPr lang="en-US" sz="3200" dirty="0">
                <a:solidFill>
                  <a:schemeClr val="tx2">
                    <a:lumMod val="50000"/>
                  </a:schemeClr>
                </a:solidFill>
              </a:rPr>
              <a:t>60% </a:t>
            </a:r>
            <a:r>
              <a:rPr lang="el-GR" sz="3200" dirty="0">
                <a:solidFill>
                  <a:schemeClr val="tx2">
                    <a:lumMod val="50000"/>
                  </a:schemeClr>
                </a:solidFill>
              </a:rPr>
              <a:t>των αποχωρούντων από το ΤΕΠ έχουν λανθασμένη διάγνωση </a:t>
            </a:r>
          </a:p>
          <a:p>
            <a:pPr>
              <a:lnSpc>
                <a:spcPct val="90000"/>
              </a:lnSpc>
            </a:pPr>
            <a:endParaRPr lang="en-US" sz="3200" dirty="0">
              <a:solidFill>
                <a:schemeClr val="tx2">
                  <a:lumMod val="50000"/>
                </a:schemeClr>
              </a:solidFill>
            </a:endParaRPr>
          </a:p>
          <a:p>
            <a:pPr>
              <a:lnSpc>
                <a:spcPct val="90000"/>
              </a:lnSpc>
            </a:pPr>
            <a:r>
              <a:rPr lang="el-GR" sz="3200" dirty="0">
                <a:solidFill>
                  <a:schemeClr val="tx2">
                    <a:lumMod val="50000"/>
                  </a:schemeClr>
                </a:solidFill>
              </a:rPr>
              <a:t>Όσο πιο ηλικιωμένος είναι ο ασθενής τόσο πιο δύσκολη είναι η διάγνωση</a:t>
            </a:r>
            <a:endParaRPr lang="en-US" sz="3200"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srcRect/>
          <a:stretch>
            <a:fillRect/>
          </a:stretch>
        </p:blipFill>
        <p:spPr bwMode="auto">
          <a:xfrm>
            <a:off x="0" y="0"/>
            <a:ext cx="9144000" cy="6057900"/>
          </a:xfrm>
          <a:prstGeom prst="rect">
            <a:avLst/>
          </a:prstGeom>
          <a:noFill/>
          <a:ln w="9525">
            <a:noFill/>
            <a:round/>
            <a:headEnd/>
            <a:tailEnd/>
          </a:ln>
        </p:spPr>
      </p:pic>
      <p:sp>
        <p:nvSpPr>
          <p:cNvPr id="16386" name="Rectangle 2"/>
          <p:cNvSpPr>
            <a:spLocks noChangeArrowheads="1"/>
          </p:cNvSpPr>
          <p:nvPr/>
        </p:nvSpPr>
        <p:spPr bwMode="auto">
          <a:xfrm>
            <a:off x="9074150" y="1268413"/>
            <a:ext cx="69850" cy="3960812"/>
          </a:xfrm>
          <a:prstGeom prst="rect">
            <a:avLst/>
          </a:prstGeom>
          <a:solidFill>
            <a:srgbClr val="000000"/>
          </a:solidFill>
          <a:ln w="9360">
            <a:solidFill>
              <a:srgbClr val="000000"/>
            </a:solidFill>
            <a:miter lim="800000"/>
            <a:headEnd/>
            <a:tailEnd/>
          </a:ln>
          <a:effectLst/>
        </p:spPr>
        <p:txBody>
          <a:bodyPr wrap="none" anchor="ctr"/>
          <a:lstStyle/>
          <a:p>
            <a:pPr fontAlgn="auto">
              <a:spcBef>
                <a:spcPts val="0"/>
              </a:spcBef>
              <a:spcAft>
                <a:spcPts val="0"/>
              </a:spcAft>
              <a:defRPr/>
            </a:pPr>
            <a:endParaRPr lang="el-GR">
              <a:effectLst>
                <a:outerShdw blurRad="38100" dist="38100" dir="2700000" algn="tl">
                  <a:srgbClr val="000000">
                    <a:alpha val="43137"/>
                  </a:srgbClr>
                </a:outerShdw>
              </a:effectLst>
              <a:latin typeface="+mn-lt"/>
            </a:endParaRPr>
          </a:p>
        </p:txBody>
      </p:sp>
      <p:sp>
        <p:nvSpPr>
          <p:cNvPr id="16387" name="Text Box 3"/>
          <p:cNvSpPr txBox="1">
            <a:spLocks noChangeArrowheads="1"/>
          </p:cNvSpPr>
          <p:nvPr/>
        </p:nvSpPr>
        <p:spPr bwMode="auto">
          <a:xfrm>
            <a:off x="1071563" y="6143625"/>
            <a:ext cx="7072312" cy="402291"/>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buClr>
                <a:srgbClr val="00B0F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cs typeface="Times New Roman" pitchFamily="18" charset="0"/>
              </a:rPr>
              <a:t>Κύστη ωοθήκης</a:t>
            </a:r>
          </a:p>
        </p:txBody>
      </p:sp>
      <p:sp>
        <p:nvSpPr>
          <p:cNvPr id="7"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srcRect/>
          <a:stretch>
            <a:fillRect/>
          </a:stretch>
        </p:blipFill>
        <p:spPr bwMode="auto">
          <a:xfrm>
            <a:off x="0" y="0"/>
            <a:ext cx="9144000" cy="6080125"/>
          </a:xfrm>
          <a:prstGeom prst="rect">
            <a:avLst/>
          </a:prstGeom>
          <a:noFill/>
          <a:ln w="9525">
            <a:noFill/>
            <a:round/>
            <a:headEnd/>
            <a:tailEnd/>
          </a:ln>
        </p:spPr>
      </p:pic>
      <p:sp>
        <p:nvSpPr>
          <p:cNvPr id="17411" name="Text Box 3"/>
          <p:cNvSpPr txBox="1">
            <a:spLocks noChangeArrowheads="1"/>
          </p:cNvSpPr>
          <p:nvPr/>
        </p:nvSpPr>
        <p:spPr bwMode="auto">
          <a:xfrm>
            <a:off x="357188" y="6143644"/>
            <a:ext cx="8786812" cy="401638"/>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solidFill>
                  <a:srgbClr val="000000"/>
                </a:solidFill>
                <a:latin typeface="+mn-lt"/>
                <a:cs typeface="Times New Roman" pitchFamily="18" charset="0"/>
              </a:rPr>
              <a:t>Α. </a:t>
            </a:r>
            <a:r>
              <a:rPr lang="el-GR" sz="2000" b="1" dirty="0" err="1">
                <a:solidFill>
                  <a:srgbClr val="000000"/>
                </a:solidFill>
                <a:latin typeface="Times New Roman" pitchFamily="18" charset="0"/>
                <a:cs typeface="Times New Roman" pitchFamily="18" charset="0"/>
              </a:rPr>
              <a:t>Επίφλεβο</a:t>
            </a:r>
            <a:r>
              <a:rPr lang="el-GR" sz="2000" b="1" dirty="0">
                <a:solidFill>
                  <a:srgbClr val="000000"/>
                </a:solidFill>
                <a:latin typeface="Times New Roman" pitchFamily="18" charset="0"/>
                <a:cs typeface="Times New Roman" pitchFamily="18" charset="0"/>
              </a:rPr>
              <a:t>, ομφαλοκήλη, επιγαστρική κήλη  </a:t>
            </a:r>
            <a:r>
              <a:rPr lang="el-GR" sz="2000" b="1" dirty="0">
                <a:solidFill>
                  <a:srgbClr val="000000"/>
                </a:solidFill>
                <a:latin typeface="+mn-lt"/>
                <a:cs typeface="Times New Roman" pitchFamily="18" charset="0"/>
              </a:rPr>
              <a:t>Β. </a:t>
            </a:r>
            <a:r>
              <a:rPr lang="el-GR" sz="2000" b="1" dirty="0">
                <a:solidFill>
                  <a:srgbClr val="000000"/>
                </a:solidFill>
                <a:latin typeface="Times New Roman" pitchFamily="18" charset="0"/>
                <a:cs typeface="Times New Roman" pitchFamily="18" charset="0"/>
              </a:rPr>
              <a:t>Ραβδώσεις  σε Cushing </a:t>
            </a:r>
          </a:p>
        </p:txBody>
      </p:sp>
      <p:sp>
        <p:nvSpPr>
          <p:cNvPr id="6"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cstate="print"/>
          <a:srcRect/>
          <a:stretch>
            <a:fillRect/>
          </a:stretch>
        </p:blipFill>
        <p:spPr bwMode="auto">
          <a:xfrm>
            <a:off x="0" y="0"/>
            <a:ext cx="9144000" cy="6073775"/>
          </a:xfrm>
          <a:prstGeom prst="rect">
            <a:avLst/>
          </a:prstGeom>
          <a:noFill/>
          <a:ln w="9525">
            <a:noFill/>
            <a:round/>
            <a:headEnd/>
            <a:tailEnd/>
          </a:ln>
        </p:spPr>
      </p:pic>
      <p:sp>
        <p:nvSpPr>
          <p:cNvPr id="18435" name="Text Box 3"/>
          <p:cNvSpPr txBox="1">
            <a:spLocks noChangeArrowheads="1"/>
          </p:cNvSpPr>
          <p:nvPr/>
        </p:nvSpPr>
        <p:spPr bwMode="auto">
          <a:xfrm>
            <a:off x="142875" y="5572125"/>
            <a:ext cx="357188" cy="371475"/>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000000"/>
                </a:solidFill>
                <a:effectLst>
                  <a:outerShdw blurRad="38100" dist="38100" dir="2700000" algn="tl">
                    <a:srgbClr val="FFFFFF"/>
                  </a:outerShdw>
                </a:effectLst>
                <a:latin typeface="+mn-lt"/>
              </a:rPr>
              <a:t>A</a:t>
            </a:r>
          </a:p>
        </p:txBody>
      </p:sp>
      <p:sp>
        <p:nvSpPr>
          <p:cNvPr id="18436" name="Text Box 4"/>
          <p:cNvSpPr txBox="1">
            <a:spLocks noChangeArrowheads="1"/>
          </p:cNvSpPr>
          <p:nvPr/>
        </p:nvSpPr>
        <p:spPr bwMode="auto">
          <a:xfrm>
            <a:off x="4643438" y="5500688"/>
            <a:ext cx="285750" cy="371475"/>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000000"/>
                </a:solidFill>
                <a:effectLst>
                  <a:outerShdw blurRad="38100" dist="38100" dir="2700000" algn="tl">
                    <a:srgbClr val="FFFFFF"/>
                  </a:outerShdw>
                </a:effectLst>
                <a:latin typeface="+mn-lt"/>
              </a:rPr>
              <a:t>B</a:t>
            </a:r>
          </a:p>
        </p:txBody>
      </p:sp>
      <p:sp>
        <p:nvSpPr>
          <p:cNvPr id="18437" name="Text Box 5"/>
          <p:cNvSpPr txBox="1">
            <a:spLocks noChangeArrowheads="1"/>
          </p:cNvSpPr>
          <p:nvPr/>
        </p:nvSpPr>
        <p:spPr bwMode="auto">
          <a:xfrm>
            <a:off x="428596" y="6143644"/>
            <a:ext cx="8358188" cy="371513"/>
          </a:xfrm>
          <a:prstGeom prst="rect">
            <a:avLst/>
          </a:prstGeom>
          <a:noFill/>
          <a:ln w="9525">
            <a:noFill/>
            <a:round/>
            <a:headEnd/>
            <a:tailEnd/>
          </a:ln>
          <a:effectLst/>
        </p:spPr>
        <p:txBody>
          <a:bodyPr lIns="90000" tIns="46800" rIns="90000" bIns="46800">
            <a:spAutoFit/>
          </a:bodyPr>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b="1" dirty="0">
                <a:solidFill>
                  <a:srgbClr val="000000"/>
                </a:solidFill>
                <a:latin typeface="+mn-lt"/>
              </a:rPr>
              <a:t>         A. Βατραχοειδής κοιλία                                    Β. Διάταση χοληδόχου </a:t>
            </a:r>
            <a:r>
              <a:rPr lang="el-GR" b="1" dirty="0">
                <a:solidFill>
                  <a:srgbClr val="000000"/>
                </a:solidFill>
                <a:effectLst>
                  <a:outerShdw blurRad="38100" dist="38100" dir="2700000" algn="tl">
                    <a:srgbClr val="FFFFFF"/>
                  </a:outerShdw>
                </a:effectLst>
                <a:latin typeface="+mn-lt"/>
              </a:rPr>
              <a:t>κύστης</a:t>
            </a:r>
          </a:p>
        </p:txBody>
      </p:sp>
      <p:sp>
        <p:nvSpPr>
          <p:cNvPr id="8"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srcRect/>
          <a:stretch>
            <a:fillRect/>
          </a:stretch>
        </p:blipFill>
        <p:spPr bwMode="auto">
          <a:xfrm>
            <a:off x="0" y="0"/>
            <a:ext cx="9144000" cy="68468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79388" y="620713"/>
            <a:ext cx="8785225" cy="5113337"/>
          </a:xfrm>
          <a:prstGeom prst="rect">
            <a:avLst/>
          </a:prstGeom>
          <a:noFill/>
          <a:ln w="9525">
            <a:noFill/>
            <a:round/>
            <a:headEnd/>
            <a:tailEnd/>
          </a:ln>
          <a:effectLst/>
        </p:spPr>
        <p:txBody>
          <a:bodyPr/>
          <a:lstStyle/>
          <a:p>
            <a:pPr marL="339725" indent="-339725" algn="ctr" fontAlgn="auto">
              <a:lnSpc>
                <a:spcPct val="160000"/>
              </a:lnSpc>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l-GR" sz="4000" b="1" dirty="0">
              <a:solidFill>
                <a:srgbClr val="333399"/>
              </a:solidFill>
              <a:effectLst>
                <a:outerShdw blurRad="38100" dist="38100" dir="2700000" algn="tl">
                  <a:srgbClr val="000000"/>
                </a:outerShdw>
              </a:effectLst>
              <a:latin typeface="Times New Roman" pitchFamily="18" charset="0"/>
            </a:endParaRPr>
          </a:p>
          <a:p>
            <a:pPr marL="339725" indent="-339725" algn="ctr" fontAlgn="auto">
              <a:lnSpc>
                <a:spcPct val="160000"/>
              </a:lnSpc>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b="1" dirty="0">
                <a:latin typeface="Times New Roman" pitchFamily="18" charset="0"/>
              </a:rPr>
              <a:t>ΑΚΡΟΑΣΗ:</a:t>
            </a:r>
          </a:p>
          <a:p>
            <a:pPr marL="339725" indent="-339725" algn="ctr" fontAlgn="auto">
              <a:lnSpc>
                <a:spcPct val="160000"/>
              </a:lnSpc>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a:latin typeface="Times New Roman" pitchFamily="18" charset="0"/>
              </a:rPr>
              <a:t>Μετά την επισκόπηση ακολουθεί η ακρόαση της κοιλιάς, για να έχουμε σωστή εκτίμηση των εντερικών ήχων, διότι με τη ψηλάφηση και την επίκρουση μπορεί να μεταβληθούν</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(10)</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5724525" y="1125538"/>
            <a:ext cx="3276600" cy="3633945"/>
          </a:xfrm>
          <a:prstGeom prst="rect">
            <a:avLst/>
          </a:prstGeom>
          <a:noFill/>
          <a:ln w="9525">
            <a:noFill/>
            <a:round/>
            <a:headEnd/>
            <a:tailEnd/>
          </a:ln>
          <a:effectLst/>
        </p:spPr>
        <p:txBody>
          <a:bodyPr lIns="90000" tIns="46800" rIns="90000" bIns="46800">
            <a:spAutoFit/>
          </a:bodyPr>
          <a:lstStyle/>
          <a:p>
            <a:pPr algn="ctr" fontAlgn="auto">
              <a:spcBef>
                <a:spcPts val="17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3200" b="1" dirty="0">
                <a:latin typeface="Times New Roman" pitchFamily="18" charset="0"/>
              </a:rPr>
              <a:t>ΑΚΡΟΑΣΗ:</a:t>
            </a:r>
          </a:p>
          <a:p>
            <a:pPr fontAlgn="auto">
              <a:spcBef>
                <a:spcPts val="17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400" dirty="0">
                <a:latin typeface="Times New Roman" pitchFamily="18" charset="0"/>
              </a:rPr>
              <a:t>Η ακρόαση γίνεται σε όλη την κοιλιακή χώρα, στα υποχόνδρια και τις οσφυϊκές χώρες</a:t>
            </a:r>
          </a:p>
          <a:p>
            <a:pPr fontAlgn="auto">
              <a:spcBef>
                <a:spcPts val="17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400" dirty="0">
                <a:latin typeface="Times New Roman" pitchFamily="18" charset="0"/>
              </a:rPr>
              <a:t>Αναζητούμε εντερικούς ήχους, βορβορυγμούς, και αγγειακά φυσήματα</a:t>
            </a:r>
          </a:p>
        </p:txBody>
      </p:sp>
      <p:pic>
        <p:nvPicPr>
          <p:cNvPr id="29699" name="Picture 2"/>
          <p:cNvPicPr>
            <a:picLocks noChangeAspect="1" noChangeArrowheads="1"/>
          </p:cNvPicPr>
          <p:nvPr/>
        </p:nvPicPr>
        <p:blipFill>
          <a:blip r:embed="rId3" cstate="print"/>
          <a:srcRect/>
          <a:stretch>
            <a:fillRect/>
          </a:stretch>
        </p:blipFill>
        <p:spPr bwMode="auto">
          <a:xfrm>
            <a:off x="0" y="1142984"/>
            <a:ext cx="5707063" cy="5715016"/>
          </a:xfrm>
          <a:prstGeom prst="rect">
            <a:avLst/>
          </a:prstGeom>
          <a:noFill/>
          <a:ln w="9525">
            <a:noFill/>
            <a:round/>
            <a:headEnd/>
            <a:tailEnd/>
          </a:ln>
        </p:spPr>
      </p:pic>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cstate="print"/>
          <a:srcRect/>
          <a:stretch>
            <a:fillRect/>
          </a:stretch>
        </p:blipFill>
        <p:spPr bwMode="auto">
          <a:xfrm>
            <a:off x="0" y="0"/>
            <a:ext cx="7358063" cy="6858000"/>
          </a:xfrm>
          <a:prstGeom prst="rect">
            <a:avLst/>
          </a:prstGeom>
          <a:noFill/>
          <a:ln w="9525">
            <a:noFill/>
            <a:round/>
            <a:headEnd/>
            <a:tailEnd/>
          </a:ln>
        </p:spPr>
      </p:pic>
      <p:sp>
        <p:nvSpPr>
          <p:cNvPr id="22530" name="Text Box 2"/>
          <p:cNvSpPr txBox="1">
            <a:spLocks noChangeArrowheads="1"/>
          </p:cNvSpPr>
          <p:nvPr/>
        </p:nvSpPr>
        <p:spPr bwMode="auto">
          <a:xfrm>
            <a:off x="7929563" y="357188"/>
            <a:ext cx="714375" cy="6003925"/>
          </a:xfrm>
          <a:prstGeom prst="rect">
            <a:avLst/>
          </a:prstGeom>
          <a:noFill/>
          <a:ln w="9525">
            <a:noFill/>
            <a:round/>
            <a:headEnd/>
            <a:tailEnd/>
          </a:ln>
          <a:effectLst/>
        </p:spPr>
        <p:txBody>
          <a:bodyPr lIns="90000" tIns="46800" rIns="90000" bIns="46800">
            <a:spAutoFit/>
          </a:bodyPr>
          <a:lstStyle/>
          <a:p>
            <a:pPr fontAlgn="auto">
              <a:spcBef>
                <a:spcPts val="3375"/>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4800" b="1" dirty="0">
                <a:latin typeface="Times New Roman" pitchFamily="18" charset="0"/>
              </a:rPr>
              <a:t>Ψηλάφηση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srcRect/>
          <a:stretch>
            <a:fillRect/>
          </a:stretch>
        </p:blipFill>
        <p:spPr bwMode="auto">
          <a:xfrm>
            <a:off x="0" y="0"/>
            <a:ext cx="6835775" cy="6858000"/>
          </a:xfrm>
          <a:prstGeom prst="rect">
            <a:avLst/>
          </a:prstGeom>
          <a:noFill/>
          <a:ln w="9525">
            <a:noFill/>
            <a:round/>
            <a:headEnd/>
            <a:tailEnd/>
          </a:ln>
        </p:spPr>
      </p:pic>
      <p:sp>
        <p:nvSpPr>
          <p:cNvPr id="23554" name="Text Box 2"/>
          <p:cNvSpPr txBox="1">
            <a:spLocks noChangeArrowheads="1"/>
          </p:cNvSpPr>
          <p:nvPr/>
        </p:nvSpPr>
        <p:spPr bwMode="auto">
          <a:xfrm>
            <a:off x="7054850" y="2420938"/>
            <a:ext cx="2089150" cy="648512"/>
          </a:xfrm>
          <a:prstGeom prst="rect">
            <a:avLst/>
          </a:prstGeom>
          <a:noFill/>
          <a:ln w="9525">
            <a:noFill/>
            <a:round/>
            <a:headEnd/>
            <a:tailEnd/>
          </a:ln>
          <a:effectLst/>
        </p:spPr>
        <p:txBody>
          <a:bodyPr lIns="90000" tIns="46800" rIns="90000" bIns="46800">
            <a:spAutoFit/>
          </a:bodyPr>
          <a:lstStyle/>
          <a:p>
            <a:pPr fontAlgn="auto">
              <a:spcBef>
                <a:spcPts val="175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b="1" dirty="0">
                <a:latin typeface="Times New Roman" pitchFamily="18" charset="0"/>
              </a:rPr>
              <a:t>Δερματική ευαισθησία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cstate="print"/>
          <a:srcRect/>
          <a:stretch>
            <a:fillRect/>
          </a:stretch>
        </p:blipFill>
        <p:spPr bwMode="auto">
          <a:xfrm>
            <a:off x="0" y="0"/>
            <a:ext cx="9144000" cy="6905625"/>
          </a:xfrm>
          <a:prstGeom prst="rect">
            <a:avLst/>
          </a:prstGeom>
          <a:noFill/>
          <a:ln w="9525">
            <a:noFill/>
            <a:round/>
            <a:headEnd/>
            <a:tailEnd/>
          </a:ln>
        </p:spPr>
      </p:pic>
      <p:sp>
        <p:nvSpPr>
          <p:cNvPr id="25602" name="Text Box 2"/>
          <p:cNvSpPr txBox="1">
            <a:spLocks noChangeArrowheads="1"/>
          </p:cNvSpPr>
          <p:nvPr/>
        </p:nvSpPr>
        <p:spPr bwMode="auto">
          <a:xfrm>
            <a:off x="2357438" y="0"/>
            <a:ext cx="3286125" cy="525463"/>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800" b="1" dirty="0">
                <a:solidFill>
                  <a:srgbClr val="000000"/>
                </a:solidFill>
                <a:effectLst>
                  <a:outerShdw blurRad="38100" dist="38100" dir="2700000" algn="tl">
                    <a:srgbClr val="FFFFFF"/>
                  </a:outerShdw>
                </a:effectLst>
                <a:latin typeface="Times New Roman" pitchFamily="18" charset="0"/>
                <a:cs typeface="Times New Roman" pitchFamily="18" charset="0"/>
              </a:rPr>
              <a:t>Δοκιμασία Carn</a:t>
            </a:r>
            <a:r>
              <a:rPr lang="en-GB" sz="2800" b="1" dirty="0">
                <a:solidFill>
                  <a:srgbClr val="000000"/>
                </a:solidFill>
                <a:effectLst>
                  <a:outerShdw blurRad="38100" dist="38100" dir="2700000" algn="tl">
                    <a:srgbClr val="FFFFFF"/>
                  </a:outerShdw>
                </a:effectLst>
                <a:latin typeface="Times New Roman" pitchFamily="18" charset="0"/>
                <a:cs typeface="Times New Roman" pitchFamily="18" charset="0"/>
              </a:rPr>
              <a:t>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cstate="print"/>
          <a:srcRect/>
          <a:stretch>
            <a:fillRect/>
          </a:stretch>
        </p:blipFill>
        <p:spPr bwMode="auto">
          <a:xfrm>
            <a:off x="0" y="2276475"/>
            <a:ext cx="9144000" cy="3946525"/>
          </a:xfrm>
          <a:prstGeom prst="rect">
            <a:avLst/>
          </a:prstGeom>
          <a:noFill/>
          <a:ln w="9525">
            <a:noFill/>
            <a:round/>
            <a:headEnd/>
            <a:tailEnd/>
          </a:ln>
        </p:spPr>
      </p:pic>
      <p:pic>
        <p:nvPicPr>
          <p:cNvPr id="4"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7" name="TextBox 6"/>
          <p:cNvSpPr txBox="1"/>
          <p:nvPr/>
        </p:nvSpPr>
        <p:spPr>
          <a:xfrm>
            <a:off x="2928926" y="1285860"/>
            <a:ext cx="2928958" cy="584775"/>
          </a:xfrm>
          <a:prstGeom prst="rect">
            <a:avLst/>
          </a:prstGeom>
          <a:noFill/>
        </p:spPr>
        <p:txBody>
          <a:bodyPr wrap="square" rtlCol="0">
            <a:spAutoFit/>
          </a:bodyPr>
          <a:lstStyle/>
          <a:p>
            <a:pPr algn="ctr"/>
            <a:r>
              <a:rPr lang="el-GR" sz="3200" b="1" dirty="0"/>
              <a:t>ΕΠΙΚΡΟΥΣΗ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 - Εικόνα" descr="Παθήσεις οξείας κοιλίας.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cstate="print"/>
          <a:srcRect/>
          <a:stretch>
            <a:fillRect/>
          </a:stretch>
        </p:blipFill>
        <p:spPr bwMode="auto">
          <a:xfrm>
            <a:off x="0" y="0"/>
            <a:ext cx="9144000" cy="6227753"/>
          </a:xfrm>
          <a:prstGeom prst="rect">
            <a:avLst/>
          </a:prstGeom>
          <a:noFill/>
          <a:ln w="9525">
            <a:noFill/>
            <a:round/>
            <a:headEnd/>
            <a:tailEnd/>
          </a:ln>
        </p:spPr>
      </p:pic>
      <p:sp>
        <p:nvSpPr>
          <p:cNvPr id="27650" name="Text Box 2"/>
          <p:cNvSpPr txBox="1">
            <a:spLocks noChangeArrowheads="1"/>
          </p:cNvSpPr>
          <p:nvPr/>
        </p:nvSpPr>
        <p:spPr bwMode="auto">
          <a:xfrm>
            <a:off x="3714744" y="6143644"/>
            <a:ext cx="2857520" cy="402291"/>
          </a:xfrm>
          <a:prstGeom prst="rect">
            <a:avLst/>
          </a:prstGeom>
          <a:solidFill>
            <a:schemeClr val="bg1"/>
          </a:solidFill>
          <a:ln w="9525">
            <a:noFill/>
            <a:round/>
            <a:headEnd/>
            <a:tailEnd/>
          </a:ln>
          <a:effectLst/>
        </p:spPr>
        <p:txBody>
          <a:bodyPr wrap="square" lIns="90000" tIns="46800" rIns="90000" bIns="46800">
            <a:spAutoFit/>
          </a:bodyPr>
          <a:lstStyle/>
          <a:p>
            <a:pPr algn="ctr" fontAlgn="auto">
              <a:spcBef>
                <a:spcPts val="3375"/>
              </a:spcBef>
              <a:spcAft>
                <a:spcPts val="0"/>
              </a:spcAft>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2000" b="1" dirty="0">
                <a:latin typeface="Times New Roman" pitchFamily="18" charset="0"/>
              </a:rPr>
              <a:t>Όρια ήπατος - σπλήνα</a:t>
            </a:r>
          </a:p>
        </p:txBody>
      </p:sp>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79388" y="1142983"/>
            <a:ext cx="8785225" cy="5165741"/>
          </a:xfrm>
          <a:prstGeom prst="rect">
            <a:avLst/>
          </a:prstGeom>
          <a:noFill/>
          <a:ln w="9525">
            <a:noFill/>
            <a:round/>
            <a:headEnd/>
            <a:tailEnd/>
          </a:ln>
          <a:effectLst/>
        </p:spPr>
        <p:txBody>
          <a:bodyPr/>
          <a:lstStyle/>
          <a:p>
            <a:pPr marL="339725" indent="-339725" algn="ctr" fontAlgn="auto">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a:latin typeface="Times New Roman" pitchFamily="18" charset="0"/>
              </a:rPr>
              <a:t>Η εξέταση της κοιλιάς πρέπει πάντα να </a:t>
            </a:r>
          </a:p>
          <a:p>
            <a:pPr marL="339725" indent="-339725" algn="ctr" fontAlgn="auto">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3200" dirty="0">
                <a:latin typeface="Times New Roman" pitchFamily="18" charset="0"/>
              </a:rPr>
              <a:t>συνοδεύεται από εξέταση: </a:t>
            </a:r>
          </a:p>
          <a:p>
            <a:pPr marL="339725" indent="-339725" algn="just" fontAlgn="auto">
              <a:spcBef>
                <a:spcPts val="900"/>
              </a:spcBef>
              <a:spcAft>
                <a:spcPts val="0"/>
              </a:spcAft>
              <a:buClr>
                <a:srgbClr val="333399"/>
              </a:buClr>
              <a:buFont typeface="Times New Roman" pitchFamily="18"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endParaRPr lang="el-GR" sz="2400" dirty="0">
              <a:latin typeface="Times New Roman" pitchFamily="18" charset="0"/>
            </a:endParaRPr>
          </a:p>
          <a:p>
            <a:pPr marL="339725" indent="-339725" algn="just" fontAlgn="auto">
              <a:spcBef>
                <a:spcPts val="9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των πιθανών σημείων κήλης </a:t>
            </a:r>
          </a:p>
          <a:p>
            <a:pPr marL="339725" indent="-339725" algn="just" fontAlgn="auto">
              <a:spcBef>
                <a:spcPts val="9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 για παθήσεις έξω γεννητικών οργάνων ιδίως σε άνδρες και από</a:t>
            </a:r>
          </a:p>
          <a:p>
            <a:pPr marL="339725" indent="-339725" algn="just" fontAlgn="auto">
              <a:spcBef>
                <a:spcPts val="900"/>
              </a:spcBef>
              <a:spcAft>
                <a:spcPts val="0"/>
              </a:spcAft>
              <a:buClr>
                <a:srgbClr val="333399"/>
              </a:buClr>
              <a:buFont typeface="Times New Roman" pitchFamily="18"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pPr>
            <a:r>
              <a:rPr lang="el-GR" sz="2400" dirty="0">
                <a:latin typeface="Times New Roman" pitchFamily="18" charset="0"/>
              </a:rPr>
              <a:t>Δακτυλική εξέταση από το ορθό ή το κόλπο, για ευαισθησία στο </a:t>
            </a:r>
            <a:r>
              <a:rPr lang="el-GR" sz="2400" dirty="0" err="1">
                <a:latin typeface="Times New Roman" pitchFamily="18" charset="0"/>
              </a:rPr>
              <a:t>δουγλάσειο</a:t>
            </a:r>
            <a:endParaRPr lang="el-GR" sz="2400" dirty="0">
              <a:latin typeface="Times New Roman" pitchFamily="18" charset="0"/>
            </a:endParaRP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571472" y="1571612"/>
            <a:ext cx="8753500" cy="4529150"/>
          </a:xfrm>
        </p:spPr>
        <p:txBody>
          <a:bodyPr/>
          <a:lstStyle/>
          <a:p>
            <a:pPr>
              <a:buNone/>
            </a:pPr>
            <a:r>
              <a:rPr lang="el-GR" sz="3200" b="1" dirty="0"/>
              <a:t>ΔΑΚΤΥΛΙΚΗ - ΓΥΝΑΙΚΟΛΟΓΙΚΗ ΕΞΕΤΑΣΗ</a:t>
            </a:r>
            <a:r>
              <a:rPr lang="en-US" sz="2800" dirty="0"/>
              <a:t> </a:t>
            </a:r>
            <a:endParaRPr lang="el-GR" dirty="0">
              <a:solidFill>
                <a:schemeClr val="tx2">
                  <a:lumMod val="50000"/>
                </a:schemeClr>
              </a:solidFill>
            </a:endParaRPr>
          </a:p>
          <a:p>
            <a:r>
              <a:rPr lang="el-GR" dirty="0">
                <a:solidFill>
                  <a:schemeClr val="tx2">
                    <a:lumMod val="50000"/>
                  </a:schemeClr>
                </a:solidFill>
              </a:rPr>
              <a:t>Ευαισθησία</a:t>
            </a:r>
            <a:endParaRPr lang="en-US" dirty="0">
              <a:solidFill>
                <a:schemeClr val="tx2">
                  <a:lumMod val="50000"/>
                </a:schemeClr>
              </a:solidFill>
            </a:endParaRPr>
          </a:p>
          <a:p>
            <a:r>
              <a:rPr lang="el-GR" dirty="0">
                <a:solidFill>
                  <a:schemeClr val="tx2">
                    <a:lumMod val="50000"/>
                  </a:schemeClr>
                </a:solidFill>
              </a:rPr>
              <a:t>Αναζήτηση μαζών</a:t>
            </a:r>
            <a:endParaRPr lang="en-US" dirty="0">
              <a:solidFill>
                <a:schemeClr val="tx2">
                  <a:lumMod val="50000"/>
                </a:schemeClr>
              </a:solidFill>
            </a:endParaRPr>
          </a:p>
          <a:p>
            <a:r>
              <a:rPr lang="el-GR" dirty="0">
                <a:solidFill>
                  <a:schemeClr val="tx2">
                    <a:lumMod val="50000"/>
                  </a:schemeClr>
                </a:solidFill>
              </a:rPr>
              <a:t>Αίμα</a:t>
            </a:r>
            <a:endParaRPr lang="en-US" dirty="0">
              <a:solidFill>
                <a:schemeClr val="tx2">
                  <a:lumMod val="50000"/>
                </a:schemeClr>
              </a:solidFill>
            </a:endParaRPr>
          </a:p>
          <a:p>
            <a:r>
              <a:rPr lang="el-GR" dirty="0">
                <a:solidFill>
                  <a:schemeClr val="tx2">
                    <a:lumMod val="50000"/>
                  </a:schemeClr>
                </a:solidFill>
              </a:rPr>
              <a:t>Κολπικά υγρά</a:t>
            </a:r>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ΦΥΣΙΚΗ ΕΞΕΤΑΣΗ</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(14)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cstate="print"/>
          <a:srcRect/>
          <a:stretch>
            <a:fillRect/>
          </a:stretch>
        </p:blipFill>
        <p:spPr bwMode="auto">
          <a:xfrm>
            <a:off x="0" y="0"/>
            <a:ext cx="9144000" cy="6851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schemeClr val="tx2">
                    <a:shade val="90000"/>
                  </a:schemeClr>
                </a:solidFill>
              </a:rPr>
              <a:t>«ΟΞΕΙΑ ΚΟΙΛΙΑ</a:t>
            </a:r>
            <a:r>
              <a:rPr kumimoji="0" lang="el-GR" sz="1200" b="1" i="0" u="none" strike="noStrike" kern="1200" cap="none" spc="0" normalizeH="0" baseline="0" noProof="0" dirty="0">
                <a:ln>
                  <a:noFill/>
                </a:ln>
                <a:effectLst/>
                <a:uLnTx/>
                <a:uFillTx/>
                <a:latin typeface="+mn-lt"/>
                <a:ea typeface="+mn-ea"/>
                <a:cs typeface="+mn-cs"/>
              </a:rPr>
              <a:t>» ΧΡΥΣΙΚΟΣ ΔΗΜΟΣΘΕΝΗΣ</a:t>
            </a: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a:sym typeface="Wingdings"/>
            </a:endParaRPr>
          </a:p>
          <a:p>
            <a:endParaRPr lang="el-GR" dirty="0"/>
          </a:p>
          <a:p>
            <a:endParaRPr lang="el-GR" dirty="0"/>
          </a:p>
          <a:p>
            <a:endParaRPr lang="el-GR" dirty="0"/>
          </a:p>
          <a:p>
            <a:endParaRPr lang="el-GR" dirty="0"/>
          </a:p>
          <a:p>
            <a:endParaRPr lang="el-GR" dirty="0"/>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857364"/>
            <a:ext cx="9144000" cy="1828800"/>
          </a:xfrm>
          <a:prstGeom prst="rect">
            <a:avLst/>
          </a:prstGeom>
          <a:noFill/>
          <a:ln w="9525">
            <a:noFill/>
            <a:round/>
            <a:headEnd/>
            <a:tailEnd/>
          </a:ln>
          <a:effectLst/>
        </p:spPr>
        <p:txBody>
          <a:bodyPr anchor="ctr">
            <a:noAutofit/>
          </a:bodyPr>
          <a:lstStyle/>
          <a:p>
            <a:pPr algn="ctr" fontAlgn="auto">
              <a:spcBef>
                <a:spcPts val="0"/>
              </a:spcBef>
              <a:spcAft>
                <a:spcPts val="0"/>
              </a:spcAft>
              <a:buClr>
                <a:srgbClr val="333399"/>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b="1" dirty="0">
                <a:solidFill>
                  <a:schemeClr val="tx2">
                    <a:lumMod val="50000"/>
                  </a:schemeClr>
                </a:solidFill>
                <a:effectLst>
                  <a:outerShdw blurRad="38100" dist="38100" dir="2700000" algn="tl">
                    <a:srgbClr val="000000">
                      <a:alpha val="43137"/>
                    </a:srgbClr>
                  </a:outerShdw>
                </a:effectLst>
                <a:latin typeface="Times New Roman" pitchFamily="18" charset="0"/>
              </a:rPr>
              <a:t>ΠΑΡΑΚΛΙΝΙΚΟΣ ΕΛΕΓΧΟΣ</a:t>
            </a: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914400" y="1773238"/>
            <a:ext cx="8229600" cy="4530725"/>
          </a:xfrm>
        </p:spPr>
        <p:txBody>
          <a:bodyPr/>
          <a:lstStyle/>
          <a:p>
            <a:pPr algn="ctr">
              <a:buNone/>
            </a:pPr>
            <a:r>
              <a:rPr lang="el-GR" sz="3200" b="1" dirty="0"/>
              <a:t>ΕΚΤΙΜΗΣΗ:</a:t>
            </a:r>
          </a:p>
          <a:p>
            <a:pPr>
              <a:buNone/>
            </a:pPr>
            <a:r>
              <a:rPr lang="el-GR" dirty="0"/>
              <a:t>Ο παρακλινικός έλεγχος συνήθως εκτελείται:</a:t>
            </a:r>
          </a:p>
          <a:p>
            <a:pPr lvl="1"/>
            <a:r>
              <a:rPr lang="el-GR" dirty="0"/>
              <a:t>για να επιβεβαιώσει τη διάγνωση</a:t>
            </a:r>
          </a:p>
          <a:p>
            <a:pPr lvl="1"/>
            <a:r>
              <a:rPr lang="el-GR" dirty="0"/>
              <a:t>για να περιορίσει τη λίστα της διαφορικής διάγνωσης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0" y="1214422"/>
            <a:ext cx="9144000" cy="5643578"/>
          </a:xfrm>
        </p:spPr>
        <p:txBody>
          <a:bodyPr>
            <a:normAutofit/>
          </a:bodyPr>
          <a:lstStyle/>
          <a:p>
            <a:r>
              <a:rPr lang="el-GR" sz="2400" dirty="0"/>
              <a:t>Γενική αίματος</a:t>
            </a:r>
          </a:p>
          <a:p>
            <a:r>
              <a:rPr lang="en-US" sz="2400" dirty="0"/>
              <a:t>CRP</a:t>
            </a:r>
          </a:p>
          <a:p>
            <a:r>
              <a:rPr lang="el-GR" sz="2400" dirty="0"/>
              <a:t>Ηλεκτρολύτες, ουρία</a:t>
            </a:r>
            <a:r>
              <a:rPr lang="en-US" sz="2400" dirty="0"/>
              <a:t>,</a:t>
            </a:r>
            <a:r>
              <a:rPr lang="el-GR" sz="2400" dirty="0"/>
              <a:t> κρεατινίνη</a:t>
            </a:r>
          </a:p>
          <a:p>
            <a:r>
              <a:rPr lang="en-US" sz="2400" dirty="0"/>
              <a:t>Stick </a:t>
            </a:r>
            <a:r>
              <a:rPr lang="el-GR" sz="2400" dirty="0"/>
              <a:t>ούρων – γενική ούρων</a:t>
            </a:r>
          </a:p>
          <a:p>
            <a:r>
              <a:rPr lang="el-GR" sz="2400" dirty="0"/>
              <a:t>Αμυλάση ή λιπάση</a:t>
            </a:r>
          </a:p>
          <a:p>
            <a:r>
              <a:rPr lang="el-GR" sz="2400" dirty="0"/>
              <a:t>Δοκιμασίες λειτουργίας ήπατος – ηπατικά ένζυμα</a:t>
            </a:r>
          </a:p>
          <a:p>
            <a:pPr>
              <a:lnSpc>
                <a:spcPct val="80000"/>
              </a:lnSpc>
            </a:pPr>
            <a:r>
              <a:rPr lang="el-GR" sz="2400" dirty="0">
                <a:solidFill>
                  <a:schemeClr val="tx2">
                    <a:lumMod val="50000"/>
                  </a:schemeClr>
                </a:solidFill>
              </a:rPr>
              <a:t>Σακχαρο</a:t>
            </a:r>
            <a:endParaRPr lang="en-US" sz="2400" dirty="0">
              <a:solidFill>
                <a:schemeClr val="tx2">
                  <a:lumMod val="50000"/>
                </a:schemeClr>
              </a:solidFill>
            </a:endParaRPr>
          </a:p>
          <a:p>
            <a:pPr>
              <a:lnSpc>
                <a:spcPct val="80000"/>
              </a:lnSpc>
            </a:pPr>
            <a:r>
              <a:rPr lang="el-GR" sz="2400" dirty="0">
                <a:solidFill>
                  <a:schemeClr val="tx2">
                    <a:lumMod val="50000"/>
                  </a:schemeClr>
                </a:solidFill>
              </a:rPr>
              <a:t>Τεστ κυήσεως</a:t>
            </a:r>
            <a:endParaRPr lang="en-US" sz="2400" dirty="0">
              <a:solidFill>
                <a:schemeClr val="tx2">
                  <a:lumMod val="50000"/>
                </a:schemeClr>
              </a:solidFill>
            </a:endParaRPr>
          </a:p>
          <a:p>
            <a:pPr>
              <a:lnSpc>
                <a:spcPct val="80000"/>
              </a:lnSpc>
            </a:pPr>
            <a:r>
              <a:rPr lang="el-GR" sz="2400" dirty="0">
                <a:solidFill>
                  <a:schemeClr val="tx2">
                    <a:lumMod val="50000"/>
                  </a:schemeClr>
                </a:solidFill>
              </a:rPr>
              <a:t>Απλή ακτινογραφία κοιλίας σε ορθία θέση</a:t>
            </a:r>
          </a:p>
          <a:p>
            <a:pPr>
              <a:lnSpc>
                <a:spcPct val="80000"/>
              </a:lnSpc>
            </a:pPr>
            <a:r>
              <a:rPr lang="el-GR" sz="2400" dirty="0">
                <a:solidFill>
                  <a:schemeClr val="tx2">
                    <a:lumMod val="50000"/>
                  </a:schemeClr>
                </a:solidFill>
              </a:rPr>
              <a:t>Ακτινογραφία θώρακος</a:t>
            </a:r>
          </a:p>
          <a:p>
            <a:pPr>
              <a:lnSpc>
                <a:spcPct val="80000"/>
              </a:lnSpc>
            </a:pPr>
            <a:r>
              <a:rPr lang="el-GR" sz="2400" dirty="0">
                <a:solidFill>
                  <a:schemeClr val="tx2">
                    <a:lumMod val="50000"/>
                  </a:schemeClr>
                </a:solidFill>
              </a:rPr>
              <a:t>ΗΚΓ</a:t>
            </a:r>
          </a:p>
          <a:p>
            <a:endParaRPr lang="el-GR"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1142976" y="1285860"/>
            <a:ext cx="7000924" cy="4500594"/>
          </a:xfrm>
        </p:spPr>
        <p:txBody>
          <a:bodyPr/>
          <a:lstStyle/>
          <a:p>
            <a:pPr algn="ctr">
              <a:lnSpc>
                <a:spcPct val="90000"/>
              </a:lnSpc>
              <a:buNone/>
            </a:pPr>
            <a:r>
              <a:rPr lang="el-GR" sz="3200" b="1" dirty="0">
                <a:solidFill>
                  <a:schemeClr val="tx2">
                    <a:lumMod val="50000"/>
                  </a:schemeClr>
                </a:solidFill>
              </a:rPr>
              <a:t>ΠΕΡΑΙΤΕΡΩ  ΕΞΕΤΑΣΕΙΣ:</a:t>
            </a:r>
          </a:p>
          <a:p>
            <a:pPr>
              <a:lnSpc>
                <a:spcPct val="90000"/>
              </a:lnSpc>
            </a:pPr>
            <a:r>
              <a:rPr lang="el-GR" sz="2400" dirty="0">
                <a:solidFill>
                  <a:schemeClr val="tx2">
                    <a:lumMod val="50000"/>
                  </a:schemeClr>
                </a:solidFill>
              </a:rPr>
              <a:t>Υπερηχοτομογραφία</a:t>
            </a:r>
            <a:endParaRPr lang="en-US" sz="2400" dirty="0">
              <a:solidFill>
                <a:schemeClr val="tx2">
                  <a:lumMod val="50000"/>
                </a:schemeClr>
              </a:solidFill>
            </a:endParaRPr>
          </a:p>
          <a:p>
            <a:pPr>
              <a:lnSpc>
                <a:spcPct val="90000"/>
              </a:lnSpc>
            </a:pPr>
            <a:r>
              <a:rPr lang="el-GR" sz="2400" dirty="0">
                <a:solidFill>
                  <a:schemeClr val="tx2">
                    <a:lumMod val="50000"/>
                  </a:schemeClr>
                </a:solidFill>
              </a:rPr>
              <a:t>Αξονική τομογραφία</a:t>
            </a:r>
            <a:endParaRPr lang="en-US" sz="2400" dirty="0">
              <a:solidFill>
                <a:schemeClr val="tx2">
                  <a:lumMod val="50000"/>
                </a:schemeClr>
              </a:solidFill>
            </a:endParaRPr>
          </a:p>
          <a:p>
            <a:pPr>
              <a:lnSpc>
                <a:spcPct val="90000"/>
              </a:lnSpc>
            </a:pPr>
            <a:r>
              <a:rPr lang="el-GR" sz="2400" dirty="0">
                <a:solidFill>
                  <a:schemeClr val="tx2">
                    <a:lumMod val="50000"/>
                  </a:schemeClr>
                </a:solidFill>
              </a:rPr>
              <a:t>Αγγειογραφία</a:t>
            </a:r>
          </a:p>
          <a:p>
            <a:pPr>
              <a:lnSpc>
                <a:spcPct val="90000"/>
              </a:lnSpc>
            </a:pPr>
            <a:r>
              <a:rPr lang="el-GR" sz="2400" dirty="0">
                <a:solidFill>
                  <a:schemeClr val="tx2">
                    <a:lumMod val="50000"/>
                  </a:schemeClr>
                </a:solidFill>
              </a:rPr>
              <a:t>Διαγνωστική λαπαροσκόπηση, ειδικά σε νέες γυναίκες</a:t>
            </a:r>
          </a:p>
          <a:p>
            <a:pPr>
              <a:lnSpc>
                <a:spcPct val="90000"/>
              </a:lnSpc>
            </a:pPr>
            <a:r>
              <a:rPr lang="el-GR" sz="2400" dirty="0">
                <a:solidFill>
                  <a:schemeClr val="tx2">
                    <a:lumMod val="50000"/>
                  </a:schemeClr>
                </a:solidFill>
              </a:rPr>
              <a:t>Σε ασθενή με περιτονίτιδα απαγορεύεται η ενδοσκόπηση του γαστροεντερικού σωλήνα</a:t>
            </a:r>
            <a:endParaRPr lang="en-US" sz="2400" dirty="0">
              <a:solidFill>
                <a:schemeClr val="tx2">
                  <a:lumMod val="50000"/>
                </a:schemeClr>
              </a:solidFill>
            </a:endParaRPr>
          </a:p>
          <a:p>
            <a:pPr lvl="1">
              <a:lnSpc>
                <a:spcPct val="90000"/>
              </a:lnSpc>
              <a:buFontTx/>
              <a:buNone/>
            </a:pPr>
            <a:endParaRPr lang="en-US" dirty="0">
              <a:solidFill>
                <a:schemeClr val="tx2">
                  <a:lumMod val="50000"/>
                </a:schemeClr>
              </a:solidFill>
            </a:endParaRPr>
          </a:p>
        </p:txBody>
      </p:sp>
      <p:pic>
        <p:nvPicPr>
          <p:cNvPr id="5"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r>
              <a:rPr lang="el-GR" dirty="0"/>
              <a:t>ΑΚΤΙΝΟΓΡΑΦΙΑ θώρακος σε όρθια θέση:</a:t>
            </a:r>
          </a:p>
          <a:p>
            <a:pPr>
              <a:buFont typeface="Wingdings" pitchFamily="2" charset="2"/>
              <a:buNone/>
            </a:pPr>
            <a:endParaRPr lang="el-GR" dirty="0"/>
          </a:p>
          <a:p>
            <a:pPr lvl="1"/>
            <a:r>
              <a:rPr lang="el-GR" dirty="0"/>
              <a:t>Πνευμονία βάσεων</a:t>
            </a:r>
          </a:p>
          <a:p>
            <a:pPr lvl="1"/>
            <a:r>
              <a:rPr lang="el-GR" dirty="0"/>
              <a:t>Ρήξη οισοφάγου</a:t>
            </a:r>
          </a:p>
          <a:p>
            <a:pPr lvl="1"/>
            <a:r>
              <a:rPr lang="el-GR" dirty="0"/>
              <a:t>Ανύψωση ημιδιαφράγματος</a:t>
            </a:r>
          </a:p>
          <a:p>
            <a:pPr lvl="1"/>
            <a:r>
              <a:rPr lang="el-GR" dirty="0"/>
              <a:t>Ελεύθερος αέρας κάτωθεν του διαφράγματος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endParaRPr lang="el-GR">
              <a:solidFill>
                <a:srgbClr val="FFFF00"/>
              </a:solidFill>
            </a:endParaRPr>
          </a:p>
        </p:txBody>
      </p:sp>
      <p:pic>
        <p:nvPicPr>
          <p:cNvPr id="5939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p:txBody>
          <a:bodyPr/>
          <a:lstStyle/>
          <a:p>
            <a:endParaRPr lang="el-GR"/>
          </a:p>
        </p:txBody>
      </p:sp>
      <p:sp>
        <p:nvSpPr>
          <p:cNvPr id="98307" name="Rectangle 3"/>
          <p:cNvSpPr>
            <a:spLocks noGrp="1" noChangeArrowheads="1"/>
          </p:cNvSpPr>
          <p:nvPr>
            <p:ph type="subTitle" idx="1"/>
          </p:nvPr>
        </p:nvSpPr>
        <p:spPr/>
        <p:txBody>
          <a:bodyPr/>
          <a:lstStyle/>
          <a:p>
            <a:endParaRPr lang="el-GR"/>
          </a:p>
        </p:txBody>
      </p:sp>
      <p:pic>
        <p:nvPicPr>
          <p:cNvPr id="9830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98309" name="Rectangle 5"/>
          <p:cNvSpPr>
            <a:spLocks noChangeArrowheads="1"/>
          </p:cNvSpPr>
          <p:nvPr/>
        </p:nvSpPr>
        <p:spPr bwMode="auto">
          <a:xfrm>
            <a:off x="0" y="0"/>
            <a:ext cx="9144000" cy="333375"/>
          </a:xfrm>
          <a:prstGeom prst="rect">
            <a:avLst/>
          </a:prstGeom>
          <a:solidFill>
            <a:srgbClr val="FF99CC"/>
          </a:solidFill>
          <a:ln w="9525">
            <a:solidFill>
              <a:schemeClr val="tx1"/>
            </a:solidFill>
            <a:miter lim="800000"/>
            <a:headEnd/>
            <a:tailEnd/>
          </a:ln>
          <a:effectLst/>
        </p:spPr>
        <p:txBody>
          <a:bodyPr wrap="none" anchor="ctr"/>
          <a:lstStyle/>
          <a:p>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p:txBody>
          <a:bodyPr/>
          <a:lstStyle/>
          <a:p>
            <a:endParaRPr lang="el-GR">
              <a:solidFill>
                <a:srgbClr val="FFFF00"/>
              </a:solidFill>
            </a:endParaRPr>
          </a:p>
        </p:txBody>
      </p:sp>
      <p:pic>
        <p:nvPicPr>
          <p:cNvPr id="155651" name="Picture 3"/>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285860"/>
            <a:ext cx="8543956" cy="5038740"/>
          </a:xfrm>
        </p:spPr>
        <p:txBody>
          <a:bodyPr>
            <a:normAutofit/>
          </a:bodyPr>
          <a:lstStyle/>
          <a:p>
            <a:pPr>
              <a:lnSpc>
                <a:spcPct val="90000"/>
              </a:lnSpc>
            </a:pPr>
            <a:r>
              <a:rPr lang="el-GR" dirty="0"/>
              <a:t>ΑΚΤΙΝΟΓΡΑΦΙΑ κοιλίας:</a:t>
            </a:r>
          </a:p>
          <a:p>
            <a:pPr>
              <a:lnSpc>
                <a:spcPct val="90000"/>
              </a:lnSpc>
            </a:pPr>
            <a:endParaRPr lang="el-GR" dirty="0"/>
          </a:p>
          <a:p>
            <a:pPr lvl="1">
              <a:lnSpc>
                <a:spcPct val="90000"/>
              </a:lnSpc>
            </a:pPr>
            <a:r>
              <a:rPr lang="el-GR" sz="2600" dirty="0"/>
              <a:t>Υδραερικά επίπεδα</a:t>
            </a:r>
          </a:p>
          <a:p>
            <a:pPr lvl="1">
              <a:lnSpc>
                <a:spcPct val="90000"/>
              </a:lnSpc>
            </a:pPr>
            <a:r>
              <a:rPr lang="el-GR" sz="2600" dirty="0"/>
              <a:t>Λίθοι</a:t>
            </a:r>
          </a:p>
          <a:p>
            <a:pPr lvl="1">
              <a:lnSpc>
                <a:spcPct val="90000"/>
              </a:lnSpc>
            </a:pPr>
            <a:r>
              <a:rPr lang="el-GR" sz="2600" dirty="0"/>
              <a:t>Ασβεστοποίηση τύπου κελύφους αυγού</a:t>
            </a:r>
            <a:r>
              <a:rPr lang="en-US" sz="2600" dirty="0"/>
              <a:t> </a:t>
            </a:r>
            <a:r>
              <a:rPr lang="el-GR" sz="2600" dirty="0"/>
              <a:t>στο αορτικό ανεύρυσμα</a:t>
            </a:r>
          </a:p>
          <a:p>
            <a:pPr lvl="1">
              <a:lnSpc>
                <a:spcPct val="90000"/>
              </a:lnSpc>
            </a:pPr>
            <a:r>
              <a:rPr lang="el-GR" sz="2600" dirty="0"/>
              <a:t>Αέρας στα χοληφόρα</a:t>
            </a:r>
          </a:p>
          <a:p>
            <a:pPr lvl="1">
              <a:lnSpc>
                <a:spcPct val="90000"/>
              </a:lnSpc>
            </a:pPr>
            <a:r>
              <a:rPr lang="el-GR" sz="2600" dirty="0"/>
              <a:t>Εξάλειψη της σκιάς του ψο</a:t>
            </a:r>
            <a:r>
              <a:rPr lang="el-GR" sz="2600" dirty="0">
                <a:cs typeface="Arial" charset="0"/>
              </a:rPr>
              <a:t>ΐτη επί οπισθοπεριτοναϊκής νόσου</a:t>
            </a:r>
          </a:p>
          <a:p>
            <a:pPr lvl="1">
              <a:lnSpc>
                <a:spcPct val="90000"/>
              </a:lnSpc>
            </a:pPr>
            <a:r>
              <a:rPr lang="el-GR" sz="2600" dirty="0">
                <a:cs typeface="Arial" charset="0"/>
              </a:rPr>
              <a:t>Έλικα «φρουρός» στο δεξιό κάτω τεταρτημόριο επί οξείας σκωληκοειδίτιδας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descr="illeus_4"/>
          <p:cNvPicPr>
            <a:picLocks noChangeAspect="1" noChangeArrowheads="1"/>
          </p:cNvPicPr>
          <p:nvPr/>
        </p:nvPicPr>
        <p:blipFill>
          <a:blip r:embed="rId3" cstate="print">
            <a:grayscl/>
          </a:blip>
          <a:srcRect/>
          <a:stretch>
            <a:fillRect/>
          </a:stretch>
        </p:blipFill>
        <p:spPr bwMode="auto">
          <a:xfrm>
            <a:off x="0" y="0"/>
            <a:ext cx="4790885" cy="5214950"/>
          </a:xfrm>
          <a:prstGeom prst="rect">
            <a:avLst/>
          </a:prstGeom>
          <a:noFill/>
        </p:spPr>
      </p:pic>
      <p:pic>
        <p:nvPicPr>
          <p:cNvPr id="149508" name="Picture 4" descr="5691rad0781-20"/>
          <p:cNvPicPr>
            <a:picLocks noChangeAspect="1" noChangeArrowheads="1"/>
          </p:cNvPicPr>
          <p:nvPr/>
        </p:nvPicPr>
        <p:blipFill>
          <a:blip r:embed="rId4" cstate="print"/>
          <a:srcRect/>
          <a:stretch>
            <a:fillRect/>
          </a:stretch>
        </p:blipFill>
        <p:spPr bwMode="auto">
          <a:xfrm>
            <a:off x="4786314" y="-1"/>
            <a:ext cx="4357686" cy="5285857"/>
          </a:xfrm>
          <a:prstGeom prst="rect">
            <a:avLst/>
          </a:prstGeom>
          <a:noFill/>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descr="illeus_5"/>
          <p:cNvPicPr>
            <a:picLocks noChangeAspect="1" noChangeArrowheads="1"/>
          </p:cNvPicPr>
          <p:nvPr/>
        </p:nvPicPr>
        <p:blipFill>
          <a:blip r:embed="rId3" cstate="print"/>
          <a:srcRect/>
          <a:stretch>
            <a:fillRect/>
          </a:stretch>
        </p:blipFill>
        <p:spPr bwMode="auto">
          <a:xfrm>
            <a:off x="-1" y="0"/>
            <a:ext cx="4546771" cy="5286388"/>
          </a:xfrm>
          <a:prstGeom prst="rect">
            <a:avLst/>
          </a:prstGeom>
          <a:noFill/>
        </p:spPr>
      </p:pic>
      <p:pic>
        <p:nvPicPr>
          <p:cNvPr id="148484" name="Picture 4" descr="01"/>
          <p:cNvPicPr>
            <a:picLocks noChangeAspect="1" noChangeArrowheads="1"/>
          </p:cNvPicPr>
          <p:nvPr/>
        </p:nvPicPr>
        <p:blipFill>
          <a:blip r:embed="rId4" cstate="print">
            <a:lum bright="24000"/>
            <a:grayscl/>
          </a:blip>
          <a:srcRect/>
          <a:stretch>
            <a:fillRect/>
          </a:stretch>
        </p:blipFill>
        <p:spPr bwMode="auto">
          <a:xfrm>
            <a:off x="4377845" y="0"/>
            <a:ext cx="4766156" cy="5286388"/>
          </a:xfrm>
          <a:prstGeom prst="rect">
            <a:avLst/>
          </a:prstGeom>
          <a:noFill/>
          <a:ln w="9525">
            <a:noFill/>
            <a:miter lim="800000"/>
            <a:headEnd/>
            <a:tailEnd/>
          </a:ln>
        </p:spPr>
      </p:pic>
      <p:sp>
        <p:nvSpPr>
          <p:cNvPr id="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285860"/>
            <a:ext cx="8543956" cy="5038740"/>
          </a:xfrm>
        </p:spPr>
        <p:txBody>
          <a:bodyPr>
            <a:normAutofit/>
          </a:bodyPr>
          <a:lstStyle/>
          <a:p>
            <a:pPr>
              <a:lnSpc>
                <a:spcPct val="90000"/>
              </a:lnSpc>
            </a:pPr>
            <a:r>
              <a:rPr lang="el-GR" dirty="0"/>
              <a:t>Υπερηχογράφημα κοιλίας:</a:t>
            </a:r>
          </a:p>
          <a:p>
            <a:pPr>
              <a:lnSpc>
                <a:spcPct val="90000"/>
              </a:lnSpc>
            </a:pPr>
            <a:endParaRPr lang="el-GR"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endParaRPr lang="el-GR">
              <a:solidFill>
                <a:srgbClr val="FFFF00"/>
              </a:solidFill>
            </a:endParaRPr>
          </a:p>
        </p:txBody>
      </p:sp>
      <p:pic>
        <p:nvPicPr>
          <p:cNvPr id="154627" name="Picture 3"/>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p:txBody>
          <a:bodyPr/>
          <a:lstStyle/>
          <a:p>
            <a:endParaRPr lang="el-GR">
              <a:solidFill>
                <a:srgbClr val="FFFF00"/>
              </a:solidFill>
            </a:endParaRPr>
          </a:p>
        </p:txBody>
      </p:sp>
      <p:pic>
        <p:nvPicPr>
          <p:cNvPr id="15360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285860"/>
            <a:ext cx="8543956" cy="5038740"/>
          </a:xfrm>
        </p:spPr>
        <p:txBody>
          <a:bodyPr>
            <a:normAutofit/>
          </a:bodyPr>
          <a:lstStyle/>
          <a:p>
            <a:pPr>
              <a:lnSpc>
                <a:spcPct val="90000"/>
              </a:lnSpc>
            </a:pPr>
            <a:r>
              <a:rPr lang="el-GR" dirty="0"/>
              <a:t>Αξονική τομογραφία κοιλίας:</a:t>
            </a:r>
          </a:p>
          <a:p>
            <a:pPr>
              <a:lnSpc>
                <a:spcPct val="90000"/>
              </a:lnSpc>
            </a:pPr>
            <a:endParaRPr lang="el-GR" dirty="0"/>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7" name="Rectangle 2"/>
          <p:cNvSpPr txBox="1">
            <a:spLocks noChangeArrowheads="1"/>
          </p:cNvSpPr>
          <p:nvPr/>
        </p:nvSpPr>
        <p:spPr>
          <a:xfrm>
            <a:off x="1071538" y="0"/>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lang="el-GR" sz="4000" b="1" dirty="0">
                <a:solidFill>
                  <a:schemeClr val="bg2">
                    <a:lumMod val="50000"/>
                  </a:schemeClr>
                </a:solidFill>
                <a:effectLst>
                  <a:outerShdw blurRad="38100" dist="38100" dir="2700000" algn="tl">
                    <a:srgbClr val="000000">
                      <a:alpha val="43137"/>
                    </a:srgbClr>
                  </a:outerShdw>
                </a:effectLst>
                <a:ea typeface="+mj-ea"/>
                <a:cs typeface="+mj-cs"/>
              </a:rPr>
              <a:t>ΠΑΡΑΚΛΙΝΙΚΟΣ ΕΛΕΓΧΟΣ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p:txBody>
          <a:bodyPr/>
          <a:lstStyle/>
          <a:p>
            <a:endParaRPr lang="el-GR">
              <a:solidFill>
                <a:srgbClr val="FFFF00"/>
              </a:solidFill>
            </a:endParaRPr>
          </a:p>
        </p:txBody>
      </p:sp>
      <p:pic>
        <p:nvPicPr>
          <p:cNvPr id="152579" name="Picture 3"/>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p:txBody>
          <a:bodyPr/>
          <a:lstStyle/>
          <a:p>
            <a:endParaRPr lang="el-GR">
              <a:solidFill>
                <a:srgbClr val="FFFF00"/>
              </a:solidFill>
            </a:endParaRPr>
          </a:p>
        </p:txBody>
      </p:sp>
      <p:pic>
        <p:nvPicPr>
          <p:cNvPr id="15155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220663" y="1785926"/>
            <a:ext cx="8702675" cy="4786324"/>
          </a:xfrm>
        </p:spPr>
        <p:txBody>
          <a:bodyPr rtlCol="0">
            <a:normAutofit/>
          </a:bodyPr>
          <a:lstStyle/>
          <a:p>
            <a:pPr algn="just" fontAlgn="auto">
              <a:spcAft>
                <a:spcPts val="0"/>
              </a:spcAft>
              <a:buFont typeface="Wingdings" pitchFamily="2" charset="2"/>
              <a:buNone/>
              <a:defRPr/>
            </a:pPr>
            <a:r>
              <a:rPr lang="el-GR" sz="4000" dirty="0">
                <a:solidFill>
                  <a:srgbClr val="C00000"/>
                </a:solidFill>
              </a:rPr>
              <a:t>  </a:t>
            </a:r>
            <a:r>
              <a:rPr lang="el-GR" sz="3200" b="1" dirty="0"/>
              <a:t>Η οξεία κοιλία απαιτεί γρήγορη και κατά το δυνατό ακριβή διάγνωση, καθώς και σωστή και έγκαιρη χειρουργική αντιμετώπιση. </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a:spLocks noGrp="1" noChangeArrowheads="1"/>
          </p:cNvSpPr>
          <p:nvPr>
            <p:ph type="title"/>
          </p:nvPr>
        </p:nvSpPr>
        <p:spPr>
          <a:xfrm>
            <a:off x="857224" y="285728"/>
            <a:ext cx="7772400" cy="1143000"/>
          </a:xfrm>
        </p:spPr>
        <p:txBody>
          <a:bodyPr/>
          <a:lstStyle/>
          <a:p>
            <a:pPr algn="ctr">
              <a:buClr>
                <a:srgbClr val="00F6F0"/>
              </a:buClr>
            </a:pPr>
            <a:r>
              <a:rPr lang="el-GR" sz="4400" b="1" dirty="0">
                <a:solidFill>
                  <a:schemeClr val="bg2">
                    <a:lumMod val="50000"/>
                  </a:schemeClr>
                </a:solidFill>
                <a:effectLst>
                  <a:outerShdw blurRad="38100" dist="38100" dir="2700000" algn="tl">
                    <a:srgbClr val="000000">
                      <a:alpha val="43137"/>
                    </a:srgbClr>
                  </a:outerShdw>
                </a:effectLst>
                <a:latin typeface="+mn-lt"/>
              </a:rPr>
              <a:t>ΟΞΕΙΑ ΚΟΙΛΙΑ  </a:t>
            </a:r>
            <a:r>
              <a:rPr lang="el-GR" sz="4400" b="1" dirty="0">
                <a:solidFill>
                  <a:schemeClr val="bg2">
                    <a:lumMod val="50000"/>
                  </a:schemeClr>
                </a:solidFill>
                <a:latin typeface="+mn-lt"/>
              </a:rPr>
              <a:t>(3)</a:t>
            </a:r>
            <a:endParaRPr lang="en-US" sz="4600" b="1" dirty="0">
              <a:solidFill>
                <a:srgbClr val="FFFF00"/>
              </a:solidFill>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endParaRPr lang="el-GR">
              <a:solidFill>
                <a:srgbClr val="FFFF00"/>
              </a:solidFill>
            </a:endParaRPr>
          </a:p>
        </p:txBody>
      </p:sp>
      <p:pic>
        <p:nvPicPr>
          <p:cNvPr id="15053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descr="03-6899-6f5"/>
          <p:cNvPicPr>
            <a:picLocks noChangeAspect="1" noChangeArrowheads="1"/>
          </p:cNvPicPr>
          <p:nvPr/>
        </p:nvPicPr>
        <p:blipFill>
          <a:blip r:embed="rId3" cstate="print"/>
          <a:srcRect/>
          <a:stretch>
            <a:fillRect/>
          </a:stretch>
        </p:blipFill>
        <p:spPr bwMode="auto">
          <a:xfrm>
            <a:off x="107950" y="260350"/>
            <a:ext cx="4087813" cy="6337300"/>
          </a:xfrm>
          <a:prstGeom prst="rect">
            <a:avLst/>
          </a:prstGeom>
          <a:noFill/>
        </p:spPr>
      </p:pic>
      <p:pic>
        <p:nvPicPr>
          <p:cNvPr id="147460" name="Picture 4" descr="illeus_3"/>
          <p:cNvPicPr>
            <a:picLocks noChangeAspect="1" noChangeArrowheads="1"/>
          </p:cNvPicPr>
          <p:nvPr/>
        </p:nvPicPr>
        <p:blipFill>
          <a:blip r:embed="rId4" cstate="print"/>
          <a:srcRect/>
          <a:stretch>
            <a:fillRect/>
          </a:stretch>
        </p:blipFill>
        <p:spPr bwMode="auto">
          <a:xfrm>
            <a:off x="4648200" y="228600"/>
            <a:ext cx="4495800" cy="3200400"/>
          </a:xfrm>
          <a:prstGeom prst="rect">
            <a:avLst/>
          </a:prstGeom>
          <a:noFill/>
        </p:spPr>
      </p:pic>
      <p:pic>
        <p:nvPicPr>
          <p:cNvPr id="147461" name="Picture 5" descr="illeus_2"/>
          <p:cNvPicPr>
            <a:picLocks noChangeAspect="1" noChangeArrowheads="1"/>
          </p:cNvPicPr>
          <p:nvPr/>
        </p:nvPicPr>
        <p:blipFill>
          <a:blip r:embed="rId5" cstate="print"/>
          <a:srcRect/>
          <a:stretch>
            <a:fillRect/>
          </a:stretch>
        </p:blipFill>
        <p:spPr bwMode="auto">
          <a:xfrm>
            <a:off x="4572000" y="3500438"/>
            <a:ext cx="4572000" cy="309245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ph type="subTitle" idx="1"/>
          </p:nvPr>
        </p:nvSpPr>
        <p:spPr>
          <a:xfrm>
            <a:off x="0" y="1285875"/>
            <a:ext cx="9144000" cy="5572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solidFill>
                  <a:schemeClr val="tx2">
                    <a:shade val="90000"/>
                  </a:schemeClr>
                </a:solidFill>
              </a:rPr>
              <a:t>«ΟΞΕΙΑ ΚΟΙΛΙΑ</a:t>
            </a:r>
            <a:r>
              <a:rPr kumimoji="0" lang="el-GR" sz="1200" b="1" i="0" u="none" strike="noStrike" kern="1200" cap="none" spc="0" normalizeH="0" baseline="0" noProof="0" dirty="0">
                <a:ln>
                  <a:noFill/>
                </a:ln>
                <a:effectLst/>
                <a:uLnTx/>
                <a:uFillTx/>
                <a:latin typeface="+mn-lt"/>
                <a:ea typeface="+mn-ea"/>
                <a:cs typeface="+mn-cs"/>
              </a:rPr>
              <a:t>» ΧΡΥΣΙΚΟΣ ΔΗΜΟΣΘΕΝΗΣ</a:t>
            </a:r>
          </a:p>
        </p:txBody>
      </p:sp>
      <p:sp>
        <p:nvSpPr>
          <p:cNvPr id="6" name="TextBox 5"/>
          <p:cNvSpPr txBox="1"/>
          <p:nvPr/>
        </p:nvSpPr>
        <p:spPr>
          <a:xfrm>
            <a:off x="714348" y="1643050"/>
            <a:ext cx="4500594" cy="1846659"/>
          </a:xfrm>
          <a:prstGeom prst="rect">
            <a:avLst/>
          </a:prstGeom>
          <a:noFill/>
        </p:spPr>
        <p:txBody>
          <a:bodyPr wrap="square" rtlCol="0">
            <a:spAutoFit/>
          </a:bodyPr>
          <a:lstStyle/>
          <a:p>
            <a:endParaRPr lang="el-GR" sz="2400" dirty="0">
              <a:sym typeface="Wingdings"/>
            </a:endParaRPr>
          </a:p>
          <a:p>
            <a:endParaRPr lang="el-GR" dirty="0"/>
          </a:p>
          <a:p>
            <a:endParaRPr lang="el-GR" dirty="0"/>
          </a:p>
          <a:p>
            <a:endParaRPr lang="el-GR" dirty="0"/>
          </a:p>
          <a:p>
            <a:endParaRPr lang="el-GR" dirty="0"/>
          </a:p>
          <a:p>
            <a:endParaRPr lang="el-GR" dirty="0"/>
          </a:p>
        </p:txBody>
      </p:sp>
      <p:pic>
        <p:nvPicPr>
          <p:cNvPr id="7"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9" name="Text Box 1"/>
          <p:cNvSpPr txBox="1">
            <a:spLocks noGrp="1" noChangeArrowheads="1"/>
          </p:cNvSpPr>
          <p:nvPr>
            <p:ph type="ctrTitle"/>
          </p:nvPr>
        </p:nvSpPr>
        <p:spPr bwMode="auto">
          <a:xfrm>
            <a:off x="0" y="1371600"/>
            <a:ext cx="9144000" cy="2271714"/>
          </a:xfrm>
          <a:prstGeom prst="rect">
            <a:avLst/>
          </a:prstGeom>
          <a:noFill/>
          <a:ln w="9525">
            <a:noFill/>
            <a:round/>
            <a:headEnd/>
            <a:tailEnd/>
          </a:ln>
          <a:effectLst/>
        </p:spPr>
        <p:txBody>
          <a:bodyPr anchor="ctr">
            <a:normAutofit fontScale="90000"/>
          </a:bodyPr>
          <a:lstStyle/>
          <a:p>
            <a:pPr algn="ctr">
              <a:lnSpc>
                <a:spcPct val="140000"/>
              </a:lnSpc>
              <a:spcBef>
                <a:spcPts val="0"/>
              </a:spcBef>
              <a:buClr>
                <a:srgbClr val="3333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8000" dirty="0">
                <a:solidFill>
                  <a:schemeClr val="tx2">
                    <a:lumMod val="50000"/>
                  </a:schemeClr>
                </a:solidFill>
                <a:effectLst/>
                <a:latin typeface="Times New Roman" pitchFamily="18" charset="0"/>
                <a:cs typeface="Times New Roman" pitchFamily="18" charset="0"/>
              </a:rPr>
              <a:t>Διαφορική διάγνωση </a:t>
            </a:r>
            <a:br>
              <a:rPr lang="el-GR" sz="8000" dirty="0">
                <a:solidFill>
                  <a:schemeClr val="tx2">
                    <a:lumMod val="50000"/>
                  </a:schemeClr>
                </a:solidFill>
                <a:effectLst/>
                <a:latin typeface="Times New Roman" pitchFamily="18" charset="0"/>
                <a:cs typeface="Times New Roman" pitchFamily="18" charset="0"/>
              </a:rPr>
            </a:br>
            <a:r>
              <a:rPr lang="el-GR" sz="8000" dirty="0">
                <a:solidFill>
                  <a:schemeClr val="tx2">
                    <a:lumMod val="50000"/>
                  </a:schemeClr>
                </a:solidFill>
                <a:effectLst/>
                <a:latin typeface="Times New Roman" pitchFamily="18" charset="0"/>
                <a:cs typeface="Times New Roman" pitchFamily="18" charset="0"/>
              </a:rPr>
              <a:t>Οξείας κοιλία</a:t>
            </a:r>
            <a:r>
              <a:rPr lang="el-GR" sz="8000" b="1" dirty="0">
                <a:solidFill>
                  <a:schemeClr val="tx2">
                    <a:lumMod val="50000"/>
                  </a:schemeClr>
                </a:solidFill>
                <a:effectLst/>
                <a:latin typeface="Times New Roman" pitchFamily="18" charset="0"/>
              </a:rPr>
              <a:t>ς</a:t>
            </a:r>
          </a:p>
        </p:txBody>
      </p:sp>
    </p:spTree>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idx="4294967295"/>
          </p:nvPr>
        </p:nvSpPr>
        <p:spPr>
          <a:xfrm>
            <a:off x="5572132" y="1285860"/>
            <a:ext cx="2592387" cy="1296987"/>
          </a:xfrm>
          <a:gradFill rotWithShape="1">
            <a:gsLst>
              <a:gs pos="0">
                <a:srgbClr val="5E9EFF"/>
              </a:gs>
              <a:gs pos="39999">
                <a:srgbClr val="85C2FF"/>
              </a:gs>
              <a:gs pos="70000">
                <a:srgbClr val="C4D6EB"/>
              </a:gs>
              <a:gs pos="100000">
                <a:srgbClr val="FFEBFA"/>
              </a:gs>
            </a:gsLst>
            <a:lin ang="5400000" scaled="0"/>
          </a:gradFill>
        </p:spPr>
        <p:txBody>
          <a:bodyPr/>
          <a:lstStyle/>
          <a:p>
            <a:pPr algn="l"/>
            <a:r>
              <a:rPr lang="el-GR" sz="1800" b="1" dirty="0">
                <a:solidFill>
                  <a:schemeClr val="tx1"/>
                </a:solidFill>
              </a:rPr>
              <a:t>οξεία σκωληκοειδίτιδα</a:t>
            </a:r>
            <a:br>
              <a:rPr lang="el-GR" sz="1800" b="1" dirty="0">
                <a:solidFill>
                  <a:schemeClr val="tx1"/>
                </a:solidFill>
              </a:rPr>
            </a:br>
            <a:r>
              <a:rPr lang="el-GR" sz="1800" b="1" dirty="0">
                <a:solidFill>
                  <a:schemeClr val="tx1"/>
                </a:solidFill>
              </a:rPr>
              <a:t>οξεία χολοκυστίτιδα</a:t>
            </a:r>
            <a:br>
              <a:rPr lang="el-GR" sz="1800" b="1" dirty="0">
                <a:solidFill>
                  <a:schemeClr val="tx1"/>
                </a:solidFill>
              </a:rPr>
            </a:br>
            <a:r>
              <a:rPr lang="el-GR" sz="1800" b="1" dirty="0">
                <a:solidFill>
                  <a:schemeClr val="tx1"/>
                </a:solidFill>
              </a:rPr>
              <a:t>οξεία εκκολπωματίτιδα</a:t>
            </a:r>
            <a:br>
              <a:rPr lang="el-GR" sz="1800" b="1" dirty="0">
                <a:solidFill>
                  <a:schemeClr val="tx1"/>
                </a:solidFill>
              </a:rPr>
            </a:br>
            <a:endParaRPr lang="el-GR" sz="1800" b="1" dirty="0">
              <a:solidFill>
                <a:schemeClr val="tx1"/>
              </a:solidFill>
            </a:endParaRPr>
          </a:p>
        </p:txBody>
      </p:sp>
      <p:sp>
        <p:nvSpPr>
          <p:cNvPr id="68611" name="Rectangle 3"/>
          <p:cNvSpPr>
            <a:spLocks noChangeArrowheads="1"/>
          </p:cNvSpPr>
          <p:nvPr/>
        </p:nvSpPr>
        <p:spPr bwMode="auto">
          <a:xfrm>
            <a:off x="642910" y="1285860"/>
            <a:ext cx="2592388" cy="2227263"/>
          </a:xfrm>
          <a:prstGeom prst="rect">
            <a:avLst/>
          </a:prstGeom>
          <a:gradFill rotWithShape="1">
            <a:gsLst>
              <a:gs pos="0">
                <a:srgbClr val="8488C4"/>
              </a:gs>
              <a:gs pos="53000">
                <a:srgbClr val="D4DEFF"/>
              </a:gs>
              <a:gs pos="83000">
                <a:srgbClr val="D4DEFF"/>
              </a:gs>
              <a:gs pos="100000">
                <a:srgbClr val="96AB94"/>
              </a:gs>
            </a:gsLst>
            <a:lin ang="5400000" scaled="0"/>
          </a:gradFill>
          <a:ln w="9525">
            <a:noFill/>
            <a:miter lim="800000"/>
            <a:headEnd/>
            <a:tailEnd/>
          </a:ln>
          <a:effectLst/>
        </p:spPr>
        <p:txBody>
          <a:bodyPr anchor="ctr">
            <a:spAutoFit/>
          </a:bodyPr>
          <a:lstStyle/>
          <a:p>
            <a:pPr>
              <a:buFontTx/>
              <a:buBlip>
                <a:blip r:embed="rId3"/>
              </a:buBlip>
            </a:pPr>
            <a:r>
              <a:rPr lang="el-GR" sz="2800" b="1" dirty="0"/>
              <a:t> φλεγμονή </a:t>
            </a:r>
          </a:p>
          <a:p>
            <a:pPr>
              <a:buFontTx/>
              <a:buBlip>
                <a:blip r:embed="rId3"/>
              </a:buBlip>
            </a:pPr>
            <a:r>
              <a:rPr lang="el-GR" sz="2800" b="1" dirty="0"/>
              <a:t> απόφραξη </a:t>
            </a:r>
          </a:p>
          <a:p>
            <a:pPr>
              <a:buFontTx/>
              <a:buBlip>
                <a:blip r:embed="rId3"/>
              </a:buBlip>
            </a:pPr>
            <a:r>
              <a:rPr lang="el-GR" sz="2800" b="1" dirty="0"/>
              <a:t> διάτρηση</a:t>
            </a:r>
          </a:p>
          <a:p>
            <a:pPr>
              <a:buFontTx/>
              <a:buBlip>
                <a:blip r:embed="rId3"/>
              </a:buBlip>
            </a:pPr>
            <a:r>
              <a:rPr lang="el-GR" sz="2800" b="1" dirty="0"/>
              <a:t> αγγειακή</a:t>
            </a:r>
            <a:endParaRPr lang="en-US" sz="2800" b="1" dirty="0"/>
          </a:p>
          <a:p>
            <a:pPr>
              <a:buFontTx/>
              <a:buBlip>
                <a:blip r:embed="rId3"/>
              </a:buBlip>
            </a:pPr>
            <a:r>
              <a:rPr lang="el-GR" sz="2800" b="1" dirty="0"/>
              <a:t>αιμορραγία</a:t>
            </a:r>
          </a:p>
        </p:txBody>
      </p:sp>
      <p:sp>
        <p:nvSpPr>
          <p:cNvPr id="68612" name="Rectangle 4"/>
          <p:cNvSpPr>
            <a:spLocks noChangeArrowheads="1"/>
          </p:cNvSpPr>
          <p:nvPr/>
        </p:nvSpPr>
        <p:spPr bwMode="auto">
          <a:xfrm>
            <a:off x="5429256" y="2643182"/>
            <a:ext cx="3214710" cy="1754326"/>
          </a:xfrm>
          <a:prstGeom prst="rect">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square">
            <a:spAutoFit/>
          </a:bodyPr>
          <a:lstStyle/>
          <a:p>
            <a:r>
              <a:rPr lang="el-GR" b="1" dirty="0" err="1"/>
              <a:t>περιεσφιγμένη</a:t>
            </a:r>
            <a:r>
              <a:rPr lang="el-GR" b="1" dirty="0"/>
              <a:t> κήλη</a:t>
            </a:r>
          </a:p>
          <a:p>
            <a:r>
              <a:rPr lang="el-GR" b="1" dirty="0"/>
              <a:t>συμφύσεις </a:t>
            </a:r>
          </a:p>
          <a:p>
            <a:r>
              <a:rPr lang="el-GR" b="1" dirty="0"/>
              <a:t>Νεόπλασμα</a:t>
            </a:r>
          </a:p>
          <a:p>
            <a:r>
              <a:rPr lang="el-GR" b="1" dirty="0"/>
              <a:t>συστροφή εντέρου</a:t>
            </a:r>
          </a:p>
          <a:p>
            <a:r>
              <a:rPr lang="el-GR" b="1" dirty="0"/>
              <a:t>ουρητήρα</a:t>
            </a:r>
          </a:p>
          <a:p>
            <a:r>
              <a:rPr lang="el-GR" b="1" dirty="0"/>
              <a:t>χοληφόρων</a:t>
            </a:r>
          </a:p>
        </p:txBody>
      </p:sp>
      <p:sp>
        <p:nvSpPr>
          <p:cNvPr id="68613" name="Rectangle 5"/>
          <p:cNvSpPr>
            <a:spLocks noChangeArrowheads="1"/>
          </p:cNvSpPr>
          <p:nvPr/>
        </p:nvSpPr>
        <p:spPr bwMode="auto">
          <a:xfrm>
            <a:off x="5000628" y="4572008"/>
            <a:ext cx="3894528" cy="646331"/>
          </a:xfrm>
          <a:prstGeom prst="rect">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none">
            <a:spAutoFit/>
          </a:bodyPr>
          <a:lstStyle/>
          <a:p>
            <a:r>
              <a:rPr lang="el-GR" b="1" dirty="0"/>
              <a:t>διάτρηση έλκους 12δακτύλου</a:t>
            </a:r>
          </a:p>
          <a:p>
            <a:r>
              <a:rPr lang="el-GR" b="1" dirty="0"/>
              <a:t>διάτρηση λεπτού</a:t>
            </a:r>
            <a:r>
              <a:rPr lang="en-US" b="1" dirty="0"/>
              <a:t> </a:t>
            </a:r>
            <a:r>
              <a:rPr lang="el-GR" b="1" dirty="0"/>
              <a:t>/</a:t>
            </a:r>
            <a:r>
              <a:rPr lang="en-US" b="1" dirty="0"/>
              <a:t> </a:t>
            </a:r>
            <a:r>
              <a:rPr lang="el-GR" b="1" dirty="0" err="1"/>
              <a:t>παχέος</a:t>
            </a:r>
            <a:r>
              <a:rPr lang="el-GR" b="1" dirty="0"/>
              <a:t> εντέρου</a:t>
            </a:r>
          </a:p>
        </p:txBody>
      </p:sp>
      <p:sp>
        <p:nvSpPr>
          <p:cNvPr id="68616" name="Rectangle 8"/>
          <p:cNvSpPr>
            <a:spLocks noChangeArrowheads="1"/>
          </p:cNvSpPr>
          <p:nvPr/>
        </p:nvSpPr>
        <p:spPr bwMode="auto">
          <a:xfrm>
            <a:off x="3857620" y="5500702"/>
            <a:ext cx="3187732" cy="923330"/>
          </a:xfrm>
          <a:prstGeom prst="rect">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wrap="none">
            <a:spAutoFit/>
          </a:bodyPr>
          <a:lstStyle/>
          <a:p>
            <a:r>
              <a:rPr lang="el-GR" b="1" dirty="0"/>
              <a:t>εμβολή άνω μεσεντερίου</a:t>
            </a:r>
          </a:p>
          <a:p>
            <a:r>
              <a:rPr lang="el-GR" b="1" dirty="0"/>
              <a:t>θρόμβωση άνω μεσεντερίου</a:t>
            </a:r>
            <a:endParaRPr lang="en-US" b="1" dirty="0"/>
          </a:p>
          <a:p>
            <a:endParaRPr lang="el-GR" dirty="0">
              <a:effectLst>
                <a:outerShdw blurRad="38100" dist="38100" dir="2700000" algn="tl">
                  <a:srgbClr val="000000"/>
                </a:outerShdw>
              </a:effectLst>
            </a:endParaRPr>
          </a:p>
        </p:txBody>
      </p:sp>
      <p:sp>
        <p:nvSpPr>
          <p:cNvPr id="68617" name="Line 9"/>
          <p:cNvSpPr>
            <a:spLocks noChangeShapeType="1"/>
          </p:cNvSpPr>
          <p:nvPr/>
        </p:nvSpPr>
        <p:spPr bwMode="auto">
          <a:xfrm>
            <a:off x="2857488" y="1573196"/>
            <a:ext cx="2214578" cy="69853"/>
          </a:xfrm>
          <a:prstGeom prst="line">
            <a:avLst/>
          </a:prstGeom>
          <a:noFill/>
          <a:ln w="73025">
            <a:solidFill>
              <a:srgbClr val="FF0000"/>
            </a:solidFill>
            <a:round/>
            <a:headEnd/>
            <a:tailEnd type="stealth" w="med" len="med"/>
          </a:ln>
          <a:effectLst/>
        </p:spPr>
        <p:txBody>
          <a:bodyPr/>
          <a:lstStyle/>
          <a:p>
            <a:endParaRPr lang="el-GR"/>
          </a:p>
        </p:txBody>
      </p:sp>
      <p:sp>
        <p:nvSpPr>
          <p:cNvPr id="68618" name="Line 10"/>
          <p:cNvSpPr>
            <a:spLocks noChangeShapeType="1"/>
          </p:cNvSpPr>
          <p:nvPr/>
        </p:nvSpPr>
        <p:spPr bwMode="auto">
          <a:xfrm>
            <a:off x="2928926" y="2071678"/>
            <a:ext cx="2357454" cy="714380"/>
          </a:xfrm>
          <a:prstGeom prst="line">
            <a:avLst/>
          </a:prstGeom>
          <a:noFill/>
          <a:ln w="73025">
            <a:solidFill>
              <a:srgbClr val="FF0000"/>
            </a:solidFill>
            <a:round/>
            <a:headEnd/>
            <a:tailEnd type="stealth" w="med" len="med"/>
          </a:ln>
          <a:effectLst/>
        </p:spPr>
        <p:txBody>
          <a:bodyPr/>
          <a:lstStyle/>
          <a:p>
            <a:endParaRPr lang="el-GR"/>
          </a:p>
        </p:txBody>
      </p:sp>
      <p:sp>
        <p:nvSpPr>
          <p:cNvPr id="68619" name="Line 11"/>
          <p:cNvSpPr>
            <a:spLocks noChangeShapeType="1"/>
          </p:cNvSpPr>
          <p:nvPr/>
        </p:nvSpPr>
        <p:spPr bwMode="auto">
          <a:xfrm>
            <a:off x="2928926" y="2428868"/>
            <a:ext cx="2214578" cy="2000264"/>
          </a:xfrm>
          <a:prstGeom prst="line">
            <a:avLst/>
          </a:prstGeom>
          <a:noFill/>
          <a:ln w="73025">
            <a:solidFill>
              <a:srgbClr val="FF0000"/>
            </a:solidFill>
            <a:round/>
            <a:headEnd/>
            <a:tailEnd type="stealth" w="med" len="med"/>
          </a:ln>
          <a:effectLst/>
        </p:spPr>
        <p:txBody>
          <a:bodyPr/>
          <a:lstStyle/>
          <a:p>
            <a:endParaRPr lang="el-GR"/>
          </a:p>
        </p:txBody>
      </p:sp>
      <p:sp>
        <p:nvSpPr>
          <p:cNvPr id="68620" name="Line 12"/>
          <p:cNvSpPr>
            <a:spLocks noChangeShapeType="1"/>
          </p:cNvSpPr>
          <p:nvPr/>
        </p:nvSpPr>
        <p:spPr bwMode="auto">
          <a:xfrm>
            <a:off x="2928927" y="2928934"/>
            <a:ext cx="1214446" cy="2357454"/>
          </a:xfrm>
          <a:prstGeom prst="line">
            <a:avLst/>
          </a:prstGeom>
          <a:noFill/>
          <a:ln w="73025">
            <a:solidFill>
              <a:srgbClr val="FF0000"/>
            </a:solidFill>
            <a:round/>
            <a:headEnd/>
            <a:tailEnd type="stealth" w="med" len="med"/>
          </a:ln>
          <a:effectLst/>
        </p:spPr>
        <p:txBody>
          <a:bodyPr/>
          <a:lstStyle/>
          <a:p>
            <a:endParaRPr lang="el-GR"/>
          </a:p>
        </p:txBody>
      </p:sp>
      <p:sp>
        <p:nvSpPr>
          <p:cNvPr id="68621" name="Rectangle 13"/>
          <p:cNvSpPr>
            <a:spLocks noChangeArrowheads="1"/>
          </p:cNvSpPr>
          <p:nvPr/>
        </p:nvSpPr>
        <p:spPr bwMode="auto">
          <a:xfrm>
            <a:off x="500034" y="5500702"/>
            <a:ext cx="2735262" cy="915987"/>
          </a:xfrm>
          <a:prstGeom prst="rect">
            <a:avLst/>
          </a:prstGeom>
          <a:gradFill rotWithShape="1">
            <a:gsLst>
              <a:gs pos="0">
                <a:srgbClr val="5E9EFF"/>
              </a:gs>
              <a:gs pos="39999">
                <a:srgbClr val="85C2FF"/>
              </a:gs>
              <a:gs pos="70000">
                <a:srgbClr val="C4D6EB"/>
              </a:gs>
              <a:gs pos="100000">
                <a:srgbClr val="FFEBFA"/>
              </a:gs>
            </a:gsLst>
            <a:lin ang="5400000" scaled="0"/>
          </a:gradFill>
          <a:ln w="9525">
            <a:noFill/>
            <a:miter lim="800000"/>
            <a:headEnd/>
            <a:tailEnd/>
          </a:ln>
          <a:effectLst/>
        </p:spPr>
        <p:txBody>
          <a:bodyPr>
            <a:spAutoFit/>
          </a:bodyPr>
          <a:lstStyle/>
          <a:p>
            <a:r>
              <a:rPr lang="el-GR" b="1" dirty="0"/>
              <a:t>ρήξη ανευρύσματος</a:t>
            </a:r>
          </a:p>
          <a:p>
            <a:r>
              <a:rPr lang="el-GR" b="1" dirty="0"/>
              <a:t>έκτοπη κύηση</a:t>
            </a:r>
          </a:p>
          <a:p>
            <a:r>
              <a:rPr lang="el-GR" b="1" dirty="0"/>
              <a:t>ρήξη ήπατος, σπληνός</a:t>
            </a:r>
          </a:p>
        </p:txBody>
      </p:sp>
      <p:sp>
        <p:nvSpPr>
          <p:cNvPr id="68622" name="Line 14"/>
          <p:cNvSpPr>
            <a:spLocks noChangeShapeType="1"/>
          </p:cNvSpPr>
          <p:nvPr/>
        </p:nvSpPr>
        <p:spPr bwMode="auto">
          <a:xfrm>
            <a:off x="1928794" y="3571876"/>
            <a:ext cx="71438" cy="1800225"/>
          </a:xfrm>
          <a:prstGeom prst="line">
            <a:avLst/>
          </a:prstGeom>
          <a:noFill/>
          <a:ln w="73025">
            <a:solidFill>
              <a:srgbClr val="FF0000"/>
            </a:solidFill>
            <a:round/>
            <a:headEnd/>
            <a:tailEnd type="stealth" w="med" len="med"/>
          </a:ln>
          <a:effectLst/>
        </p:spPr>
        <p:txBody>
          <a:bodyPr/>
          <a:lstStyle/>
          <a:p>
            <a:endParaRPr lang="el-GR"/>
          </a:p>
        </p:txBody>
      </p:sp>
      <p:pic>
        <p:nvPicPr>
          <p:cNvPr id="15" name="Picture 8" descr="ATHINA LOGO"/>
          <p:cNvPicPr>
            <a:picLocks noChangeAspect="1" noChangeArrowheads="1"/>
          </p:cNvPicPr>
          <p:nvPr/>
        </p:nvPicPr>
        <p:blipFill>
          <a:blip r:embed="rId4" cstate="print"/>
          <a:srcRect/>
          <a:stretch>
            <a:fillRect/>
          </a:stretch>
        </p:blipFill>
        <p:spPr bwMode="auto">
          <a:xfrm>
            <a:off x="0" y="0"/>
            <a:ext cx="796925" cy="1219200"/>
          </a:xfrm>
          <a:prstGeom prst="rect">
            <a:avLst/>
          </a:prstGeom>
          <a:noFill/>
          <a:ln w="9525">
            <a:noFill/>
            <a:miter lim="800000"/>
            <a:headEnd/>
            <a:tailEnd/>
          </a:ln>
        </p:spPr>
      </p:pic>
      <p:sp>
        <p:nvSpPr>
          <p:cNvPr id="16" name="Footer Placeholder 5"/>
          <p:cNvSpPr txBox="1">
            <a:spLocks/>
          </p:cNvSpPr>
          <p:nvPr/>
        </p:nvSpPr>
        <p:spPr>
          <a:xfrm>
            <a:off x="1785918" y="6492875"/>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a:t>
            </a:r>
            <a:r>
              <a:rPr lang="el-GR" sz="1200" b="1" dirty="0">
                <a:solidFill>
                  <a:schemeClr val="tx2">
                    <a:shade val="90000"/>
                  </a:schemeClr>
                </a:solidFill>
              </a:rPr>
              <a:t>ΟΞΕΙΑ ΚΟΙΛΙΑ</a:t>
            </a: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 ΧΡΥΣΙΚΟΣ ΔΗΜΟΣΘΕΝΗΣ</a:t>
            </a:r>
          </a:p>
        </p:txBody>
      </p:sp>
      <p:sp>
        <p:nvSpPr>
          <p:cNvPr id="17"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(1)</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0" y="1285860"/>
            <a:ext cx="9144000" cy="5572140"/>
          </a:xfrm>
        </p:spPr>
        <p:txBody>
          <a:bodyPr rtlCol="0">
            <a:normAutofit/>
          </a:bodyPr>
          <a:lstStyle/>
          <a:p>
            <a:pPr marL="609600" indent="-609600" algn="ctr" fontAlgn="auto">
              <a:spcAft>
                <a:spcPts val="0"/>
              </a:spcAft>
              <a:buFont typeface="Wingdings" pitchFamily="2" charset="2"/>
              <a:buNone/>
              <a:defRPr/>
            </a:pPr>
            <a:r>
              <a:rPr lang="el-GR" sz="2400" dirty="0">
                <a:latin typeface="Times New Roman" pitchFamily="18" charset="0"/>
              </a:rPr>
              <a:t>     </a:t>
            </a:r>
            <a:r>
              <a:rPr lang="el-GR" sz="2400" b="1" dirty="0">
                <a:latin typeface="Times New Roman" pitchFamily="18" charset="0"/>
              </a:rPr>
              <a:t>Σε κάθε άρρωστο με συμπτώματα οξείας κοιλίας, θα πρέπει να γίνει διαφορική διάγνωση από:</a:t>
            </a:r>
          </a:p>
          <a:p>
            <a:pPr marL="609600" indent="-609600" algn="just" fontAlgn="auto">
              <a:spcAft>
                <a:spcPts val="0"/>
              </a:spcAft>
              <a:buFont typeface="Wingdings" pitchFamily="2" charset="2"/>
              <a:buNone/>
              <a:defRPr/>
            </a:pPr>
            <a:endParaRPr lang="el-GR" sz="2400" dirty="0">
              <a:latin typeface="Times New Roman" pitchFamily="18" charset="0"/>
            </a:endParaRPr>
          </a:p>
          <a:p>
            <a:pPr marL="990600" lvl="1" indent="-533400" algn="just" fontAlgn="auto">
              <a:spcAft>
                <a:spcPts val="0"/>
              </a:spcAft>
              <a:buClr>
                <a:srgbClr val="00FF00"/>
              </a:buClr>
              <a:buFontTx/>
              <a:buAutoNum type="arabicPeriod"/>
              <a:defRPr/>
            </a:pPr>
            <a:r>
              <a:rPr lang="el-GR" dirty="0">
                <a:latin typeface="Times New Roman" pitchFamily="18" charset="0"/>
              </a:rPr>
              <a:t>Ενδοκοιλιακές παθήσεις που προκαλούν οξεία κοιλία</a:t>
            </a:r>
          </a:p>
          <a:p>
            <a:pPr marL="990600" lvl="1" indent="-533400" algn="just" fontAlgn="auto">
              <a:spcAft>
                <a:spcPts val="0"/>
              </a:spcAft>
              <a:buClr>
                <a:srgbClr val="00FF00"/>
              </a:buClr>
              <a:buFontTx/>
              <a:buAutoNum type="arabicPeriod"/>
              <a:defRPr/>
            </a:pPr>
            <a:r>
              <a:rPr lang="el-GR" dirty="0">
                <a:latin typeface="Times New Roman" pitchFamily="18" charset="0"/>
              </a:rPr>
              <a:t>Αντανακλαστικούς πόνους που υποδύονται οξεία κοιλία (έμφραγμα μυοκαρδίου, πνευμονία της βάσης του πνεύμονα, πλευρίτιδα, ορχίτιδα κτλ.)</a:t>
            </a:r>
          </a:p>
          <a:p>
            <a:pPr marL="990600" lvl="1" indent="-533400" algn="just" fontAlgn="auto">
              <a:spcAft>
                <a:spcPts val="0"/>
              </a:spcAft>
              <a:buClr>
                <a:srgbClr val="00FF00"/>
              </a:buClr>
              <a:buFontTx/>
              <a:buAutoNum type="arabicPeriod"/>
              <a:defRPr/>
            </a:pPr>
            <a:r>
              <a:rPr lang="el-GR" dirty="0">
                <a:latin typeface="Times New Roman" pitchFamily="18" charset="0"/>
              </a:rPr>
              <a:t>Παθολογικές καταστάσεις που υποδύονται οξεία κοιλία (μικροδρεπανοκυτταρική αναιμία, δηλητηριάσεις με βαρέα μέταλλα, σκλήρυνση κατά πλάκας, οξεώσεις, νευρολογικές παθήσεις κτλ)</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(2)</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785813" y="1428737"/>
            <a:ext cx="8358187" cy="4339650"/>
          </a:xfrm>
          <a:prstGeom prst="rect">
            <a:avLst/>
          </a:prstGeom>
          <a:noFill/>
          <a:ln w="9525">
            <a:noFill/>
            <a:miter lim="800000"/>
            <a:headEnd/>
            <a:tailEnd/>
          </a:ln>
          <a:effectLst/>
        </p:spPr>
        <p:txBody>
          <a:bodyPr wrap="square">
            <a:spAutoFit/>
          </a:bodyPr>
          <a:lstStyle/>
          <a:p>
            <a:pPr algn="ctr" fontAlgn="auto">
              <a:lnSpc>
                <a:spcPct val="80000"/>
              </a:lnSpc>
              <a:spcBef>
                <a:spcPct val="50000"/>
              </a:spcBef>
              <a:spcAft>
                <a:spcPts val="0"/>
              </a:spcAft>
              <a:buClr>
                <a:schemeClr val="folHlink"/>
              </a:buClr>
              <a:buSzPct val="145000"/>
              <a:defRPr/>
            </a:pPr>
            <a:r>
              <a:rPr lang="el-GR" sz="3600" b="1" dirty="0">
                <a:latin typeface="Times New Roman" pitchFamily="18" charset="0"/>
              </a:rPr>
              <a:t>Ομάδες κοιλιακών παθήσεων σε οξεία κοιλία:</a:t>
            </a:r>
            <a:r>
              <a:rPr lang="el-GR" sz="2000" b="1" dirty="0">
                <a:latin typeface="Times New Roman" pitchFamily="18" charset="0"/>
              </a:rPr>
              <a:t> </a:t>
            </a:r>
            <a:endParaRPr lang="el-GR" sz="3600" b="1" dirty="0">
              <a:latin typeface="Times New Roman" pitchFamily="18" charset="0"/>
            </a:endParaRPr>
          </a:p>
          <a:p>
            <a:pPr fontAlgn="auto">
              <a:lnSpc>
                <a:spcPct val="80000"/>
              </a:lnSpc>
              <a:spcBef>
                <a:spcPct val="50000"/>
              </a:spcBef>
              <a:spcAft>
                <a:spcPts val="0"/>
              </a:spcAft>
              <a:buClr>
                <a:schemeClr val="folHlink"/>
              </a:buClr>
              <a:buSzPct val="145000"/>
              <a:buFont typeface="Wingdings" pitchFamily="2" charset="2"/>
              <a:buChar char="Ø"/>
              <a:defRPr/>
            </a:pPr>
            <a:r>
              <a:rPr lang="el-GR" sz="2800" b="1" dirty="0">
                <a:latin typeface="Times New Roman" pitchFamily="18" charset="0"/>
              </a:rPr>
              <a:t>Βλάβες αγγείων</a:t>
            </a:r>
          </a:p>
          <a:p>
            <a:pPr fontAlgn="auto">
              <a:lnSpc>
                <a:spcPct val="80000"/>
              </a:lnSpc>
              <a:spcBef>
                <a:spcPct val="50000"/>
              </a:spcBef>
              <a:spcAft>
                <a:spcPts val="0"/>
              </a:spcAft>
              <a:buClr>
                <a:schemeClr val="folHlink"/>
              </a:buClr>
              <a:buSzPct val="145000"/>
              <a:defRPr/>
            </a:pPr>
            <a:r>
              <a:rPr lang="el-GR" sz="2800" dirty="0">
                <a:latin typeface="Times New Roman" pitchFamily="18" charset="0"/>
              </a:rPr>
              <a:t>Αιμορραγίες - Αγγειακές παθήσεις </a:t>
            </a:r>
          </a:p>
          <a:p>
            <a:pPr fontAlgn="auto">
              <a:lnSpc>
                <a:spcPct val="80000"/>
              </a:lnSpc>
              <a:spcBef>
                <a:spcPct val="50000"/>
              </a:spcBef>
              <a:spcAft>
                <a:spcPts val="0"/>
              </a:spcAft>
              <a:buFont typeface="Wingdings" pitchFamily="2" charset="2"/>
              <a:buChar char="Ø"/>
              <a:defRPr/>
            </a:pPr>
            <a:r>
              <a:rPr lang="el-GR" sz="2800" dirty="0">
                <a:latin typeface="Times New Roman" pitchFamily="18" charset="0"/>
              </a:rPr>
              <a:t> </a:t>
            </a:r>
            <a:r>
              <a:rPr lang="el-GR" sz="2800" b="1" dirty="0">
                <a:latin typeface="Times New Roman" pitchFamily="18" charset="0"/>
              </a:rPr>
              <a:t>Κοιλιακές φλεγμονές </a:t>
            </a:r>
          </a:p>
          <a:p>
            <a:pPr fontAlgn="auto">
              <a:lnSpc>
                <a:spcPct val="80000"/>
              </a:lnSpc>
              <a:spcBef>
                <a:spcPct val="50000"/>
              </a:spcBef>
              <a:spcAft>
                <a:spcPts val="0"/>
              </a:spcAft>
              <a:defRPr/>
            </a:pPr>
            <a:r>
              <a:rPr lang="el-GR" sz="2800" dirty="0">
                <a:latin typeface="Times New Roman" pitchFamily="18" charset="0"/>
              </a:rPr>
              <a:t>Διατρήσεις κοίλων σπλάγχνων - περιτονίτιδες  </a:t>
            </a:r>
          </a:p>
          <a:p>
            <a:pPr fontAlgn="auto">
              <a:lnSpc>
                <a:spcPct val="80000"/>
              </a:lnSpc>
              <a:spcBef>
                <a:spcPct val="50000"/>
              </a:spcBef>
              <a:spcAft>
                <a:spcPts val="0"/>
              </a:spcAft>
              <a:buFont typeface="Wingdings" pitchFamily="2" charset="2"/>
              <a:buChar char="Ø"/>
              <a:defRPr/>
            </a:pPr>
            <a:r>
              <a:rPr lang="el-GR" sz="2800" b="1" dirty="0">
                <a:latin typeface="Times New Roman" pitchFamily="18" charset="0"/>
              </a:rPr>
              <a:t>Απόφραξη κοίλων σπλάγχνων της κοιλίας</a:t>
            </a:r>
          </a:p>
          <a:p>
            <a:pPr fontAlgn="auto">
              <a:lnSpc>
                <a:spcPct val="80000"/>
              </a:lnSpc>
              <a:spcBef>
                <a:spcPct val="50000"/>
              </a:spcBef>
              <a:spcAft>
                <a:spcPts val="0"/>
              </a:spcAft>
              <a:defRPr/>
            </a:pPr>
            <a:r>
              <a:rPr lang="el-GR" sz="2800" dirty="0" err="1">
                <a:latin typeface="Times New Roman" pitchFamily="18" charset="0"/>
              </a:rPr>
              <a:t>Περιεσφιγμένες</a:t>
            </a:r>
            <a:r>
              <a:rPr lang="el-GR" sz="2800" dirty="0">
                <a:latin typeface="Times New Roman" pitchFamily="18" charset="0"/>
              </a:rPr>
              <a:t> κήλες - ειλεός </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(3)</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143125"/>
            <a:ext cx="8509000" cy="1571625"/>
          </a:xfrm>
        </p:spPr>
        <p:txBody>
          <a:bodyPr rtlCol="0">
            <a:normAutofit/>
          </a:bodyPr>
          <a:lstStyle/>
          <a:p>
            <a:pPr algn="ctr" fontAlgn="auto">
              <a:lnSpc>
                <a:spcPct val="80000"/>
              </a:lnSpc>
              <a:spcBef>
                <a:spcPct val="50000"/>
              </a:spcBef>
              <a:spcAft>
                <a:spcPts val="0"/>
              </a:spcAft>
              <a:defRPr/>
            </a:pPr>
            <a:r>
              <a:rPr lang="el-GR" sz="3600" b="1" dirty="0">
                <a:latin typeface="Times New Roman" pitchFamily="18" charset="0"/>
              </a:rPr>
              <a:t>Βλάβες αγγείων</a:t>
            </a:r>
            <a:br>
              <a:rPr lang="el-GR" sz="3600" b="1" dirty="0">
                <a:latin typeface="Times New Roman" pitchFamily="18" charset="0"/>
              </a:rPr>
            </a:br>
            <a:r>
              <a:rPr lang="el-GR" sz="3600" dirty="0">
                <a:latin typeface="Times New Roman" pitchFamily="18" charset="0"/>
              </a:rPr>
              <a:t>Αιμορραγίες - Αγγειακές παθήσεις </a:t>
            </a:r>
          </a:p>
        </p:txBody>
      </p:sp>
      <p:pic>
        <p:nvPicPr>
          <p:cNvPr id="3"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4"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5"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(4)</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fontScale="92500" lnSpcReduction="10000"/>
          </a:bodyPr>
          <a:lstStyle/>
          <a:p>
            <a:pPr algn="ctr" fontAlgn="auto">
              <a:lnSpc>
                <a:spcPct val="90000"/>
              </a:lnSpc>
              <a:spcAft>
                <a:spcPts val="0"/>
              </a:spcAft>
              <a:buNone/>
              <a:defRPr/>
            </a:pPr>
            <a:r>
              <a:rPr lang="el-GR" sz="2800" b="1" dirty="0">
                <a:latin typeface="Times New Roman" pitchFamily="18" charset="0"/>
              </a:rPr>
              <a:t>Ι) Αιμορραγίες</a:t>
            </a:r>
          </a:p>
          <a:p>
            <a:pPr algn="ctr" fontAlgn="auto">
              <a:lnSpc>
                <a:spcPct val="90000"/>
              </a:lnSpc>
              <a:spcAft>
                <a:spcPts val="0"/>
              </a:spcAft>
              <a:buNone/>
              <a:defRPr/>
            </a:pPr>
            <a:endParaRPr lang="el-GR" dirty="0">
              <a:latin typeface="Times New Roman" pitchFamily="18" charset="0"/>
            </a:endParaRPr>
          </a:p>
          <a:p>
            <a:pPr algn="ctr" fontAlgn="auto">
              <a:lnSpc>
                <a:spcPct val="90000"/>
              </a:lnSpc>
              <a:spcAft>
                <a:spcPts val="0"/>
              </a:spcAft>
              <a:buFont typeface="Arial" pitchFamily="34" charset="0"/>
              <a:buChar char="•"/>
              <a:defRPr/>
            </a:pPr>
            <a:r>
              <a:rPr lang="el-GR" b="1" dirty="0">
                <a:latin typeface="Times New Roman" pitchFamily="18" charset="0"/>
              </a:rPr>
              <a:t>Από το ανώτερο πεπτικό</a:t>
            </a:r>
            <a:r>
              <a:rPr lang="el-GR" sz="2800" b="1" dirty="0">
                <a:latin typeface="Times New Roman" pitchFamily="18" charset="0"/>
              </a:rPr>
              <a:t>  </a:t>
            </a:r>
          </a:p>
          <a:p>
            <a:pPr lvl="1" algn="ctr" fontAlgn="auto">
              <a:lnSpc>
                <a:spcPct val="90000"/>
              </a:lnSpc>
              <a:spcAft>
                <a:spcPts val="0"/>
              </a:spcAft>
              <a:buFontTx/>
              <a:buNone/>
              <a:defRPr/>
            </a:pPr>
            <a:r>
              <a:rPr lang="el-GR" sz="2400" dirty="0">
                <a:latin typeface="Times New Roman" pitchFamily="18" charset="0"/>
              </a:rPr>
              <a:t>   (γαστροδωδεκαδακτυλικό έλκος, όγκοι καλοήθεις και κακοήθεις του στομάχου, αιμορραγική γαστρίτιδα, κιρσοί οισοφάγου και σπάνια σύνδρομα όπως </a:t>
            </a:r>
            <a:r>
              <a:rPr lang="en-US" sz="2400" dirty="0">
                <a:latin typeface="Times New Roman" pitchFamily="18" charset="0"/>
              </a:rPr>
              <a:t>Mallory Weiss</a:t>
            </a:r>
            <a:r>
              <a:rPr lang="el-GR" sz="2400" dirty="0">
                <a:latin typeface="Times New Roman" pitchFamily="18" charset="0"/>
              </a:rPr>
              <a:t>, αορτο-12/δακτυλικό παράθυρο</a:t>
            </a:r>
            <a:r>
              <a:rPr lang="en-US" sz="2400" dirty="0">
                <a:latin typeface="Times New Roman" pitchFamily="18" charset="0"/>
              </a:rPr>
              <a:t> </a:t>
            </a:r>
            <a:r>
              <a:rPr lang="el-GR" sz="2400" dirty="0">
                <a:latin typeface="Times New Roman" pitchFamily="18" charset="0"/>
              </a:rPr>
              <a:t>κτλ.)</a:t>
            </a:r>
          </a:p>
          <a:p>
            <a:pPr lvl="1" algn="ctr" fontAlgn="auto">
              <a:lnSpc>
                <a:spcPct val="90000"/>
              </a:lnSpc>
              <a:spcAft>
                <a:spcPts val="0"/>
              </a:spcAft>
              <a:buFontTx/>
              <a:buNone/>
              <a:defRPr/>
            </a:pPr>
            <a:endParaRPr lang="el-GR" sz="2400" dirty="0">
              <a:latin typeface="Times New Roman" pitchFamily="18" charset="0"/>
            </a:endParaRPr>
          </a:p>
          <a:p>
            <a:pPr algn="ctr" fontAlgn="auto">
              <a:lnSpc>
                <a:spcPct val="90000"/>
              </a:lnSpc>
              <a:spcAft>
                <a:spcPts val="0"/>
              </a:spcAft>
              <a:buFont typeface="Arial" pitchFamily="34" charset="0"/>
              <a:buChar char="•"/>
              <a:defRPr/>
            </a:pPr>
            <a:r>
              <a:rPr lang="el-GR" b="1" dirty="0">
                <a:latin typeface="Times New Roman" pitchFamily="18" charset="0"/>
              </a:rPr>
              <a:t>Από το κατώτερο πεπτικό</a:t>
            </a:r>
            <a:r>
              <a:rPr lang="el-GR" sz="2800" b="1" dirty="0">
                <a:latin typeface="Times New Roman" pitchFamily="18" charset="0"/>
              </a:rPr>
              <a:t> </a:t>
            </a:r>
          </a:p>
          <a:p>
            <a:pPr lvl="1" algn="ctr" fontAlgn="auto">
              <a:lnSpc>
                <a:spcPct val="90000"/>
              </a:lnSpc>
              <a:spcAft>
                <a:spcPts val="0"/>
              </a:spcAft>
              <a:buFontTx/>
              <a:buNone/>
              <a:defRPr/>
            </a:pPr>
            <a:r>
              <a:rPr lang="el-GR" sz="2400" dirty="0">
                <a:latin typeface="Times New Roman" pitchFamily="18" charset="0"/>
              </a:rPr>
              <a:t>   (αιμορροΐδες, εκκολπώματα, όγκοι, αγγειοδυσπλασίες, ισχαιμική κολίτιδα, ελκώδης κολίτιδα, </a:t>
            </a:r>
            <a:r>
              <a:rPr lang="el-GR" sz="2400" dirty="0" err="1">
                <a:latin typeface="Times New Roman" pitchFamily="18" charset="0"/>
              </a:rPr>
              <a:t>μεκέλειος</a:t>
            </a:r>
            <a:r>
              <a:rPr lang="el-GR" sz="2400" dirty="0">
                <a:latin typeface="Times New Roman" pitchFamily="18" charset="0"/>
              </a:rPr>
              <a:t> απόφυση, μονήρες έλκος ορθού, τραυματισμοί ορθού) </a:t>
            </a:r>
          </a:p>
          <a:p>
            <a:pPr lvl="1" algn="ctr" fontAlgn="auto">
              <a:lnSpc>
                <a:spcPct val="90000"/>
              </a:lnSpc>
              <a:spcAft>
                <a:spcPts val="0"/>
              </a:spcAft>
              <a:buFontTx/>
              <a:buNone/>
              <a:defRPr/>
            </a:pPr>
            <a:endParaRPr lang="el-GR" sz="2400" dirty="0">
              <a:latin typeface="Times New Roman" pitchFamily="18" charset="0"/>
            </a:endParaRPr>
          </a:p>
          <a:p>
            <a:pPr algn="ctr" fontAlgn="auto">
              <a:lnSpc>
                <a:spcPct val="90000"/>
              </a:lnSpc>
              <a:spcAft>
                <a:spcPts val="0"/>
              </a:spcAft>
              <a:buFont typeface="Arial" pitchFamily="34" charset="0"/>
              <a:buChar char="•"/>
              <a:defRPr/>
            </a:pPr>
            <a:r>
              <a:rPr lang="el-GR" b="1" dirty="0">
                <a:latin typeface="Times New Roman" pitchFamily="18" charset="0"/>
              </a:rPr>
              <a:t>Από ρήξη σπλάγχνων</a:t>
            </a:r>
            <a:r>
              <a:rPr lang="el-GR" sz="2800" b="1" dirty="0">
                <a:latin typeface="Times New Roman" pitchFamily="18" charset="0"/>
              </a:rPr>
              <a:t> </a:t>
            </a:r>
          </a:p>
          <a:p>
            <a:pPr lvl="1" algn="ctr" fontAlgn="auto">
              <a:lnSpc>
                <a:spcPct val="90000"/>
              </a:lnSpc>
              <a:spcAft>
                <a:spcPts val="0"/>
              </a:spcAft>
              <a:buFontTx/>
              <a:buNone/>
              <a:defRPr/>
            </a:pPr>
            <a:r>
              <a:rPr lang="el-GR" dirty="0">
                <a:latin typeface="Times New Roman" pitchFamily="18" charset="0"/>
              </a:rPr>
              <a:t>   </a:t>
            </a:r>
            <a:r>
              <a:rPr lang="el-GR" sz="2400" dirty="0">
                <a:latin typeface="Times New Roman" pitchFamily="18" charset="0"/>
              </a:rPr>
              <a:t>(ήπατος, </a:t>
            </a:r>
            <a:r>
              <a:rPr lang="el-GR" sz="2400" dirty="0" err="1">
                <a:latin typeface="Times New Roman" pitchFamily="18" charset="0"/>
              </a:rPr>
              <a:t>σπληνός</a:t>
            </a:r>
            <a:r>
              <a:rPr lang="el-GR" sz="2400" dirty="0">
                <a:latin typeface="Times New Roman" pitchFamily="18" charset="0"/>
              </a:rPr>
              <a:t>, νεφρών, μεσεντερίου, εξωμητρίου κυήσεως, κακώσεις του οπισθοπεριτοναϊκού χώρου)</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(5)</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403334"/>
            <a:ext cx="8923337" cy="5454666"/>
          </a:xfrm>
        </p:spPr>
        <p:txBody>
          <a:bodyPr rtlCol="0">
            <a:normAutofit/>
          </a:bodyPr>
          <a:lstStyle/>
          <a:p>
            <a:pPr algn="ctr" fontAlgn="auto">
              <a:spcAft>
                <a:spcPts val="0"/>
              </a:spcAft>
              <a:buNone/>
              <a:defRPr/>
            </a:pPr>
            <a:r>
              <a:rPr lang="el-GR" sz="3600" b="1" dirty="0">
                <a:latin typeface="Times New Roman" pitchFamily="18" charset="0"/>
              </a:rPr>
              <a:t>Συμπτώματα</a:t>
            </a:r>
          </a:p>
          <a:p>
            <a:pPr fontAlgn="auto">
              <a:spcAft>
                <a:spcPts val="0"/>
              </a:spcAft>
              <a:buFont typeface="Arial" pitchFamily="34" charset="0"/>
              <a:buChar char="•"/>
              <a:defRPr/>
            </a:pPr>
            <a:r>
              <a:rPr lang="el-GR" sz="2400" b="1" dirty="0">
                <a:latin typeface="Times New Roman" pitchFamily="18" charset="0"/>
              </a:rPr>
              <a:t>Σημεία απώλειας αίματος</a:t>
            </a:r>
          </a:p>
          <a:p>
            <a:pPr lvl="1" fontAlgn="auto">
              <a:spcAft>
                <a:spcPts val="0"/>
              </a:spcAft>
              <a:buFontTx/>
              <a:buNone/>
              <a:defRPr/>
            </a:pPr>
            <a:r>
              <a:rPr lang="el-GR" dirty="0">
                <a:latin typeface="Times New Roman" pitchFamily="18" charset="0"/>
              </a:rPr>
              <a:t>  Ταχυκαρδία, εφίδρωση, πτώση της αρτηριακής πίεσης, ωχρότητα, άδειες φλέβες, ψυχρά άκρα, πτώση του αιματοκρίτη</a:t>
            </a:r>
          </a:p>
          <a:p>
            <a:pPr lvl="1" fontAlgn="auto">
              <a:spcAft>
                <a:spcPts val="0"/>
              </a:spcAft>
              <a:buFontTx/>
              <a:buNone/>
              <a:defRPr/>
            </a:pPr>
            <a:endParaRPr lang="el-GR" dirty="0">
              <a:latin typeface="Times New Roman" pitchFamily="18" charset="0"/>
            </a:endParaRPr>
          </a:p>
          <a:p>
            <a:pPr lvl="1" fontAlgn="auto">
              <a:lnSpc>
                <a:spcPct val="40000"/>
              </a:lnSpc>
              <a:spcAft>
                <a:spcPts val="0"/>
              </a:spcAft>
              <a:buFontTx/>
              <a:buNone/>
              <a:defRPr/>
            </a:pPr>
            <a:endParaRPr lang="en-US" dirty="0">
              <a:latin typeface="Times New Roman" pitchFamily="18" charset="0"/>
            </a:endParaRPr>
          </a:p>
          <a:p>
            <a:pPr fontAlgn="auto">
              <a:spcAft>
                <a:spcPts val="0"/>
              </a:spcAft>
              <a:buFont typeface="Arial" pitchFamily="34" charset="0"/>
              <a:buChar char="•"/>
              <a:defRPr/>
            </a:pPr>
            <a:r>
              <a:rPr lang="el-GR" sz="2400" b="1" dirty="0">
                <a:latin typeface="Times New Roman" pitchFamily="18" charset="0"/>
              </a:rPr>
              <a:t>Ειδικά σημεία από κάθε πάθηση</a:t>
            </a:r>
          </a:p>
          <a:p>
            <a:pPr lvl="1" fontAlgn="auto">
              <a:spcAft>
                <a:spcPts val="0"/>
              </a:spcAft>
              <a:buFontTx/>
              <a:buNone/>
              <a:defRPr/>
            </a:pPr>
            <a:r>
              <a:rPr lang="el-GR" dirty="0">
                <a:latin typeface="Times New Roman" pitchFamily="18" charset="0"/>
              </a:rPr>
              <a:t>Αιμορραγία </a:t>
            </a:r>
            <a:r>
              <a:rPr lang="el-GR" dirty="0" err="1">
                <a:latin typeface="Times New Roman" pitchFamily="18" charset="0"/>
              </a:rPr>
              <a:t>σπληνός</a:t>
            </a:r>
            <a:r>
              <a:rPr lang="el-GR" dirty="0">
                <a:latin typeface="Times New Roman" pitchFamily="18" charset="0"/>
              </a:rPr>
              <a:t>         εξαφάνιση χώρου του </a:t>
            </a:r>
            <a:r>
              <a:rPr lang="en-US" dirty="0" err="1">
                <a:latin typeface="Times New Roman" pitchFamily="18" charset="0"/>
              </a:rPr>
              <a:t>Traube</a:t>
            </a:r>
            <a:r>
              <a:rPr lang="el-GR" dirty="0">
                <a:latin typeface="Times New Roman" pitchFamily="18" charset="0"/>
              </a:rPr>
              <a:t>, σημείο </a:t>
            </a:r>
            <a:r>
              <a:rPr lang="en-US" dirty="0" err="1">
                <a:latin typeface="Times New Roman" pitchFamily="18" charset="0"/>
              </a:rPr>
              <a:t>Kehr</a:t>
            </a:r>
            <a:r>
              <a:rPr lang="en-US" dirty="0">
                <a:latin typeface="Times New Roman" pitchFamily="18" charset="0"/>
              </a:rPr>
              <a:t> </a:t>
            </a:r>
            <a:r>
              <a:rPr lang="el-GR" dirty="0">
                <a:latin typeface="Times New Roman" pitchFamily="18" charset="0"/>
              </a:rPr>
              <a:t>αριστερά</a:t>
            </a:r>
          </a:p>
          <a:p>
            <a:pPr lvl="1" fontAlgn="auto">
              <a:spcAft>
                <a:spcPts val="0"/>
              </a:spcAft>
              <a:buFontTx/>
              <a:buNone/>
              <a:defRPr/>
            </a:pPr>
            <a:r>
              <a:rPr lang="el-GR" dirty="0">
                <a:latin typeface="Times New Roman" pitchFamily="18" charset="0"/>
              </a:rPr>
              <a:t>Ρήξη νεφρών         ολική αιματουρία </a:t>
            </a:r>
          </a:p>
        </p:txBody>
      </p:sp>
      <p:sp>
        <p:nvSpPr>
          <p:cNvPr id="43012" name="Line 4"/>
          <p:cNvSpPr>
            <a:spLocks noChangeShapeType="1"/>
          </p:cNvSpPr>
          <p:nvPr/>
        </p:nvSpPr>
        <p:spPr bwMode="auto">
          <a:xfrm>
            <a:off x="3143240" y="4572008"/>
            <a:ext cx="576263" cy="0"/>
          </a:xfrm>
          <a:prstGeom prst="line">
            <a:avLst/>
          </a:prstGeom>
          <a:noFill/>
          <a:ln w="57150">
            <a:solidFill>
              <a:srgbClr val="FF3300"/>
            </a:solidFill>
            <a:round/>
            <a:headEnd/>
            <a:tailEnd type="triangle" w="med" len="med"/>
          </a:ln>
        </p:spPr>
        <p:txBody>
          <a:bodyPr/>
          <a:lstStyle/>
          <a:p>
            <a:endParaRPr lang="el-GR"/>
          </a:p>
        </p:txBody>
      </p:sp>
      <p:sp>
        <p:nvSpPr>
          <p:cNvPr id="43013" name="Line 5"/>
          <p:cNvSpPr>
            <a:spLocks noChangeShapeType="1"/>
          </p:cNvSpPr>
          <p:nvPr/>
        </p:nvSpPr>
        <p:spPr bwMode="auto">
          <a:xfrm flipV="1">
            <a:off x="2071670" y="5357826"/>
            <a:ext cx="641350" cy="0"/>
          </a:xfrm>
          <a:prstGeom prst="line">
            <a:avLst/>
          </a:prstGeom>
          <a:noFill/>
          <a:ln w="57150">
            <a:solidFill>
              <a:srgbClr val="FF3300"/>
            </a:solidFill>
            <a:round/>
            <a:headEnd/>
            <a:tailEnd type="triangle" w="med" len="med"/>
          </a:ln>
        </p:spPr>
        <p:txBody>
          <a:bodyPr/>
          <a:lstStyle/>
          <a:p>
            <a:endParaRPr lang="el-GR"/>
          </a:p>
        </p:txBody>
      </p:sp>
      <p:pic>
        <p:nvPicPr>
          <p:cNvPr id="6"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7"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8"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(6)</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0" y="1285860"/>
            <a:ext cx="9144000" cy="5051440"/>
          </a:xfrm>
        </p:spPr>
        <p:txBody>
          <a:bodyPr rtlCol="0">
            <a:normAutofit/>
          </a:bodyPr>
          <a:lstStyle/>
          <a:p>
            <a:pPr algn="ctr" fontAlgn="auto">
              <a:lnSpc>
                <a:spcPct val="90000"/>
              </a:lnSpc>
              <a:spcAft>
                <a:spcPts val="0"/>
              </a:spcAft>
              <a:buNone/>
              <a:defRPr/>
            </a:pPr>
            <a:r>
              <a:rPr lang="el-GR" sz="2800" b="1" dirty="0">
                <a:latin typeface="Times New Roman" pitchFamily="18" charset="0"/>
              </a:rPr>
              <a:t>ΙΙ) Αγγειακές παθήσεις</a:t>
            </a:r>
          </a:p>
          <a:p>
            <a:pPr algn="ctr" fontAlgn="auto">
              <a:lnSpc>
                <a:spcPct val="90000"/>
              </a:lnSpc>
              <a:spcAft>
                <a:spcPts val="0"/>
              </a:spcAft>
              <a:buNone/>
              <a:defRPr/>
            </a:pPr>
            <a:endParaRPr lang="el-GR" dirty="0">
              <a:latin typeface="Times New Roman" pitchFamily="18" charset="0"/>
            </a:endParaRPr>
          </a:p>
          <a:p>
            <a:pPr fontAlgn="auto">
              <a:lnSpc>
                <a:spcPct val="110000"/>
              </a:lnSpc>
              <a:spcAft>
                <a:spcPts val="0"/>
              </a:spcAft>
              <a:buFont typeface="Arial" pitchFamily="34" charset="0"/>
              <a:buChar char="•"/>
              <a:defRPr/>
            </a:pPr>
            <a:r>
              <a:rPr lang="el-GR" sz="2400" b="1" dirty="0">
                <a:latin typeface="Times New Roman" pitchFamily="18" charset="0"/>
              </a:rPr>
              <a:t>Εμβολή ή θρόμβωση άνω μεσεντερίων αγγείων</a:t>
            </a:r>
          </a:p>
          <a:p>
            <a:pPr fontAlgn="auto">
              <a:lnSpc>
                <a:spcPct val="120000"/>
              </a:lnSpc>
              <a:spcAft>
                <a:spcPts val="0"/>
              </a:spcAft>
              <a:buFont typeface="Arial" pitchFamily="34" charset="0"/>
              <a:buChar char="•"/>
              <a:defRPr/>
            </a:pPr>
            <a:r>
              <a:rPr lang="el-GR" sz="2400" b="1" dirty="0">
                <a:latin typeface="Times New Roman" pitchFamily="18" charset="0"/>
              </a:rPr>
              <a:t>Κοιλιάγχη</a:t>
            </a:r>
          </a:p>
          <a:p>
            <a:pPr fontAlgn="auto">
              <a:lnSpc>
                <a:spcPct val="120000"/>
              </a:lnSpc>
              <a:spcAft>
                <a:spcPts val="0"/>
              </a:spcAft>
              <a:buFont typeface="Arial" pitchFamily="34" charset="0"/>
              <a:buChar char="•"/>
              <a:defRPr/>
            </a:pPr>
            <a:r>
              <a:rPr lang="el-GR" sz="2400" b="1" dirty="0">
                <a:latin typeface="Times New Roman" pitchFamily="18" charset="0"/>
              </a:rPr>
              <a:t>Ρήξη ανευρύσματος κοιλιακής αορτής, σπληνικής ή νεφρικής αρτηρίας</a:t>
            </a:r>
          </a:p>
        </p:txBody>
      </p:sp>
      <p:pic>
        <p:nvPicPr>
          <p:cNvPr id="4" name="Picture 8" descr="ATHINA LOGO"/>
          <p:cNvPicPr>
            <a:picLocks noChangeAspect="1" noChangeArrowheads="1"/>
          </p:cNvPicPr>
          <p:nvPr/>
        </p:nvPicPr>
        <p:blipFill>
          <a:blip r:embed="rId3" cstate="print"/>
          <a:srcRect/>
          <a:stretch>
            <a:fillRect/>
          </a:stretch>
        </p:blipFill>
        <p:spPr bwMode="auto">
          <a:xfrm>
            <a:off x="0" y="0"/>
            <a:ext cx="796925" cy="1219200"/>
          </a:xfrm>
          <a:prstGeom prst="rect">
            <a:avLst/>
          </a:prstGeom>
          <a:noFill/>
          <a:ln w="9525">
            <a:noFill/>
            <a:miter lim="800000"/>
            <a:headEnd/>
            <a:tailEnd/>
          </a:ln>
        </p:spPr>
      </p:pic>
      <p:sp>
        <p:nvSpPr>
          <p:cNvPr id="5" name="Footer Placeholder 5"/>
          <p:cNvSpPr txBox="1">
            <a:spLocks/>
          </p:cNvSpPr>
          <p:nvPr/>
        </p:nvSpPr>
        <p:spPr>
          <a:xfrm>
            <a:off x="2667000" y="6356350"/>
            <a:ext cx="4976834"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chemeClr val="tx2">
                    <a:shade val="90000"/>
                  </a:schemeClr>
                </a:solidFill>
                <a:effectLst/>
                <a:uLnTx/>
                <a:uFillTx/>
                <a:latin typeface="+mn-lt"/>
                <a:ea typeface="+mn-ea"/>
                <a:cs typeface="+mn-cs"/>
              </a:rPr>
              <a:t>«ΟΞΕΙΑ ΚΟΙΛΙΑ» ΧΡΥΣΙΚΟΣ ΔΗΜΟΣΘΕΝΗΣ</a:t>
            </a:r>
          </a:p>
        </p:txBody>
      </p:sp>
      <p:sp>
        <p:nvSpPr>
          <p:cNvPr id="6" name="Rectangle 2"/>
          <p:cNvSpPr txBox="1">
            <a:spLocks noChangeArrowheads="1"/>
          </p:cNvSpPr>
          <p:nvPr/>
        </p:nvSpPr>
        <p:spPr>
          <a:xfrm>
            <a:off x="1071538" y="0"/>
            <a:ext cx="7772400" cy="1143000"/>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
                <a:srgbClr val="00F6F0"/>
              </a:buClr>
              <a:buSzTx/>
              <a:buFontTx/>
              <a:buNone/>
              <a:tabLst/>
              <a:defRPr/>
            </a:pP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ΔΙΑΦΟΡΙΚΗ</a:t>
            </a:r>
            <a:r>
              <a:rPr kumimoji="0" lang="el-GR" sz="4000" b="1" i="0" u="none" strike="noStrike" kern="1200" cap="none" spc="0" normalizeH="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 ΔΙΑΓΝΩΣΗ ΟΞΕΙΑΣ ΚΟΙΛΙΑΣ </a:t>
            </a:r>
            <a:r>
              <a:rPr kumimoji="0" lang="el-GR"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rPr>
              <a:t>(7)</a:t>
            </a:r>
            <a:endParaRPr kumimoji="0" lang="en-US" sz="4000" b="1" i="0" u="none" strike="noStrike" kern="1200" cap="none" spc="0" normalizeH="0" baseline="0" noProof="0" dirty="0">
              <a:ln>
                <a:noFill/>
              </a:ln>
              <a:solidFill>
                <a:schemeClr val="bg2">
                  <a:lumMod val="50000"/>
                </a:schemeClr>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735</TotalTime>
  <Words>4298</Words>
  <Application>Microsoft Office PowerPoint</Application>
  <PresentationFormat>Προβολή στην οθόνη (4:3)</PresentationFormat>
  <Paragraphs>1132</Paragraphs>
  <Slides>148</Slides>
  <Notes>148</Notes>
  <HiddenSlides>0</HiddenSlides>
  <MMClips>0</MMClips>
  <ScaleCrop>false</ScaleCrop>
  <HeadingPairs>
    <vt:vector size="4" baseType="variant">
      <vt:variant>
        <vt:lpstr>Θέμα</vt:lpstr>
      </vt:variant>
      <vt:variant>
        <vt:i4>1</vt:i4>
      </vt:variant>
      <vt:variant>
        <vt:lpstr>Τίτλοι διαφανειών</vt:lpstr>
      </vt:variant>
      <vt:variant>
        <vt:i4>148</vt:i4>
      </vt:variant>
    </vt:vector>
  </HeadingPairs>
  <TitlesOfParts>
    <vt:vector size="149" baseType="lpstr">
      <vt:lpstr>Flow</vt:lpstr>
      <vt:lpstr>ΟΞΕΙΑ ΚΟΙΛΙΑ</vt:lpstr>
      <vt:lpstr>ΠΕΡΙΕΧΟΜΕΝΑ ΠΑΡΟΥΣΙΑΣΗΣ</vt:lpstr>
      <vt:lpstr>ΕΙΣΑΓΩΓΗ</vt:lpstr>
      <vt:lpstr>Διαφάνεια 4</vt:lpstr>
      <vt:lpstr>ΟΞΕΙΑ ΚΟΙΛΙΑ  (1)</vt:lpstr>
      <vt:lpstr>ΟΞΕΙΑ ΚΟΙΛΙΑ  (2)</vt:lpstr>
      <vt:lpstr>Διαφάνεια 7</vt:lpstr>
      <vt:lpstr>Διαφάνεια 8</vt:lpstr>
      <vt:lpstr>ΟΞΕΙΑ ΚΟΙΛΙΑ  (3)</vt:lpstr>
      <vt:lpstr>ΟΞΕΙΑ ΚΟΙΛΙΑ  (4)</vt:lpstr>
      <vt:lpstr>ΟΞΕΙΑ ΚΟΙΛΙΑ  (5)</vt:lpstr>
      <vt:lpstr>ΟΞΕΙΑ ΚΟΙΛΙΑ  (6)</vt:lpstr>
      <vt:lpstr>ΟΞΕΙΑ ΚΟΙΛΙΑ  (7)</vt:lpstr>
      <vt:lpstr>ΟΞΕΙΑ ΚΟΙΛΙΑ  (8)</vt:lpstr>
      <vt:lpstr>Διαγνωστική προσπέλαση της οξείας κοιλίας</vt:lpstr>
      <vt:lpstr>ΟΞΕΙΑ ΚΟΙΛΙΑ:  ΔΙΑΓΝΩΣΤΙΚΗ ΠΡΟΣΠΕΛΑΣΗ (1)</vt:lpstr>
      <vt:lpstr>Διαφάνεια 17</vt:lpstr>
      <vt:lpstr>ΟΞΕΙΑ ΚΟΙΛΙΑ:  ΔΙΑΓΝΩΣΤΙΚΗ ΠΡΟΣΠΕΛΑΣΗ (3)</vt:lpstr>
      <vt:lpstr>Ιστορικό</vt:lpstr>
      <vt:lpstr>ΟΞΕΙΑ ΚΟΙΛΙΑ: ΙΣΤΟΡΙΚΟ (1)</vt:lpstr>
      <vt:lpstr>ΟΞΕΙΑ ΚΟΙΛΙΑ: ΙΣΤΟΡΙΚΟ (2)</vt:lpstr>
      <vt:lpstr>Διαφάνεια 22</vt:lpstr>
      <vt:lpstr>Διαφάνεια 23</vt:lpstr>
      <vt:lpstr>ΑΛΓΟΣ Είδη:  - σπλαχνικό - σωματικό ή τοιχωματικό - αντανακλαστικό - μετακινούμενο</vt:lpstr>
      <vt:lpstr>Διαφάνεια 25</vt:lpstr>
      <vt:lpstr>Διαφάνεια 26</vt:lpstr>
      <vt:lpstr>Διαφάνεια 27</vt:lpstr>
      <vt:lpstr>Διαφάνεια 28</vt:lpstr>
      <vt:lpstr>Διαφάνεια 29</vt:lpstr>
      <vt:lpstr>Διαφάνεια 30</vt:lpstr>
      <vt:lpstr>Διαφάνεια 31</vt:lpstr>
      <vt:lpstr> (iii) Χαρακτήρες του άλγους  - οξύ – αμβλύ  - σταθερής ή αυξομειούμενης έντασης  - ήπιο - βασανιστικό</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ΦΥΣΙΚΗ ΕΞΕΤΑΣΗ</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ΠΑΡΑΚΛΙΝΙΚΟΣ ΕΛΕΓΧΟΣ</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Διαφορική διάγνωση  Οξείας κοιλίας</vt:lpstr>
      <vt:lpstr>οξεία σκωληκοειδίτιδα οξεία χολοκυστίτιδα οξεία εκκολπωματίτιδα </vt:lpstr>
      <vt:lpstr>Διαφάνεια 94</vt:lpstr>
      <vt:lpstr>Διαφάνεια 95</vt:lpstr>
      <vt:lpstr>Βλάβες αγγείων Αιμορραγίες - Αγγειακές παθήσεις </vt:lpstr>
      <vt:lpstr>Διαφάνεια 97</vt:lpstr>
      <vt:lpstr>Διαφάνεια 98</vt:lpstr>
      <vt:lpstr>Διαφάνεια 99</vt:lpstr>
      <vt:lpstr>Διαφάνεια 100</vt:lpstr>
      <vt:lpstr>Απόφραξη κοίλων σπλάγχνων της κοιλιάς Περιεσφιγμένες κήλες - ειλεός </vt:lpstr>
      <vt:lpstr>Διαφάνεια 102</vt:lpstr>
      <vt:lpstr>Διαφάνεια 103</vt:lpstr>
      <vt:lpstr>Διαφάνεια 104</vt:lpstr>
      <vt:lpstr>Διαφάνεια 105</vt:lpstr>
      <vt:lpstr>Διαφάνεια 106</vt:lpstr>
      <vt:lpstr>Διαφάνεια 107</vt:lpstr>
      <vt:lpstr>Κοιλιακές φλεγμονές  Διατρήσεις κοίλων σπλάγχνων – περιτονίτιδες  </vt:lpstr>
      <vt:lpstr>Διαφάνεια 109</vt:lpstr>
      <vt:lpstr>Διαφάνεια 110</vt:lpstr>
      <vt:lpstr>Διαφάνεια 111</vt:lpstr>
      <vt:lpstr>Διαφάνεια 112</vt:lpstr>
      <vt:lpstr>Διαφάνεια 113</vt:lpstr>
      <vt:lpstr>Διαφάνεια 114</vt:lpstr>
      <vt:lpstr>Διαφάνεια 115</vt:lpstr>
      <vt:lpstr>Διαφάνεια 116</vt:lpstr>
      <vt:lpstr>Διαφάνεια 117</vt:lpstr>
      <vt:lpstr>Διαφάνεια 118</vt:lpstr>
      <vt:lpstr>Διαφάνεια 119</vt:lpstr>
      <vt:lpstr>Διαφάνεια 120</vt:lpstr>
      <vt:lpstr>Διαφάνεια 121</vt:lpstr>
      <vt:lpstr>Διαφάνεια 122</vt:lpstr>
      <vt:lpstr>Διαφάνεια 123</vt:lpstr>
      <vt:lpstr>Διαφάνεια 124</vt:lpstr>
      <vt:lpstr>Διαφάνεια 125</vt:lpstr>
      <vt:lpstr>Θεραπεία Οξείας κοιλίας</vt:lpstr>
      <vt:lpstr>Διαφάνεια 127</vt:lpstr>
      <vt:lpstr>Διαφάνεια 128</vt:lpstr>
      <vt:lpstr>Διαφάνεια 129</vt:lpstr>
      <vt:lpstr>Διαφάνεια 130</vt:lpstr>
      <vt:lpstr>Διαφάνεια 131</vt:lpstr>
      <vt:lpstr>Διαφάνεια 132</vt:lpstr>
      <vt:lpstr>Διαφάνεια 133</vt:lpstr>
      <vt:lpstr>Διαφάνεια 134</vt:lpstr>
      <vt:lpstr>Διαφάνεια 135</vt:lpstr>
      <vt:lpstr>Διαφάνεια 136</vt:lpstr>
      <vt:lpstr>Διαφάνεια 137</vt:lpstr>
      <vt:lpstr>Διαφάνεια 138</vt:lpstr>
      <vt:lpstr>Διαφάνεια 139</vt:lpstr>
      <vt:lpstr>Διαφάνεια 140</vt:lpstr>
      <vt:lpstr>Διαφάνεια 141</vt:lpstr>
      <vt:lpstr>Διαφάνεια 142</vt:lpstr>
      <vt:lpstr>Διαφάνεια 143</vt:lpstr>
      <vt:lpstr>Διαφάνεια 144</vt:lpstr>
      <vt:lpstr>Διαφάνεια 145</vt:lpstr>
      <vt:lpstr>Διαφάνεια 146</vt:lpstr>
      <vt:lpstr>Διαφάνεια 147</vt:lpstr>
      <vt:lpstr>Διαφάνεια 148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nurs.uoa.gr</dc:creator>
  <cp:lastModifiedBy>Windows User</cp:lastModifiedBy>
  <cp:revision>78</cp:revision>
  <dcterms:created xsi:type="dcterms:W3CDTF">2012-06-19T20:23:33Z</dcterms:created>
  <dcterms:modified xsi:type="dcterms:W3CDTF">2024-01-17T09:09:19Z</dcterms:modified>
</cp:coreProperties>
</file>