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334" r:id="rId3"/>
    <p:sldId id="353" r:id="rId4"/>
    <p:sldId id="311" r:id="rId5"/>
    <p:sldId id="370" r:id="rId6"/>
    <p:sldId id="356" r:id="rId7"/>
    <p:sldId id="355" r:id="rId8"/>
    <p:sldId id="305" r:id="rId9"/>
    <p:sldId id="323" r:id="rId10"/>
    <p:sldId id="348" r:id="rId11"/>
    <p:sldId id="373" r:id="rId12"/>
    <p:sldId id="374" r:id="rId13"/>
    <p:sldId id="372" r:id="rId14"/>
    <p:sldId id="360" r:id="rId15"/>
    <p:sldId id="378" r:id="rId16"/>
    <p:sldId id="371" r:id="rId17"/>
    <p:sldId id="376" r:id="rId18"/>
    <p:sldId id="381" r:id="rId19"/>
    <p:sldId id="364" r:id="rId20"/>
    <p:sldId id="379" r:id="rId21"/>
    <p:sldId id="380"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59" d="100"/>
          <a:sy n="159" d="100"/>
        </p:scale>
        <p:origin x="-294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970C4-59E2-4BFA-B582-3366128230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0A9B1A-39B8-4A51-A706-19A85F19D957}">
      <dgm:prSet phldrT="[Κείμενο]" custT="1"/>
      <dgm:spPr/>
      <dgm:t>
        <a:bodyPr/>
        <a:lstStyle/>
        <a:p>
          <a:r>
            <a:rPr lang="el-GR" sz="2800" dirty="0"/>
            <a:t>«Αναβάθμιση των Προγραμμάτων Σπουδών και Δημιουργία Εκπαιδευτικού Υλικού Πρωτοβάθμιας και Δευτεροβάθμιας Εκπαίδευσης», </a:t>
          </a:r>
          <a:r>
            <a:rPr lang="en-US" sz="2800" dirty="0"/>
            <a:t>MIS</a:t>
          </a:r>
          <a:r>
            <a:rPr lang="el-GR" sz="2800" dirty="0"/>
            <a:t>: 5035542 </a:t>
          </a:r>
          <a:endParaRPr lang="en-US" sz="2800" dirty="0">
            <a:solidFill>
              <a:schemeClr val="bg1"/>
            </a:solidFill>
          </a:endParaRPr>
        </a:p>
      </dgm:t>
    </dgm:pt>
    <dgm:pt modelId="{9BA54737-3AEE-4185-829A-42C5B506E82B}" type="parTrans" cxnId="{EEFD2EA8-8BBE-4174-AC4B-E5D6D668B42F}">
      <dgm:prSet/>
      <dgm:spPr/>
      <dgm:t>
        <a:bodyPr/>
        <a:lstStyle/>
        <a:p>
          <a:endParaRPr lang="en-US"/>
        </a:p>
      </dgm:t>
    </dgm:pt>
    <dgm:pt modelId="{A5F52D75-AD33-49F7-A62F-C2B9F24299C2}" type="sibTrans" cxnId="{EEFD2EA8-8BBE-4174-AC4B-E5D6D668B42F}">
      <dgm:prSet/>
      <dgm:spPr/>
      <dgm:t>
        <a:bodyPr/>
        <a:lstStyle/>
        <a:p>
          <a:endParaRPr lang="en-US"/>
        </a:p>
      </dgm:t>
    </dgm:pt>
    <dgm:pt modelId="{727ED18E-3994-4EA7-854D-BCA686215C67}">
      <dgm:prSet custT="1"/>
      <dgm:spPr/>
      <dgm:t>
        <a:bodyPr/>
        <a:lstStyle/>
        <a:p>
          <a:r>
            <a:rPr lang="el-GR" sz="2800" dirty="0"/>
            <a:t>«Επιμόρφωση των εκπαιδευτικών στα Προγράμματα Σπουδών και το εκπαιδευτικό υλικό Πρωτοβάθμιας και Δευτεροβάθμιας Εκπαίδευσης», </a:t>
          </a:r>
          <a:r>
            <a:rPr lang="en-US" sz="2800" dirty="0"/>
            <a:t>MIS</a:t>
          </a:r>
          <a:r>
            <a:rPr lang="el-GR" sz="2800" dirty="0"/>
            <a:t>: 5035543</a:t>
          </a:r>
          <a:endParaRPr lang="en-US" sz="2800" dirty="0"/>
        </a:p>
      </dgm:t>
    </dgm:pt>
    <dgm:pt modelId="{33A33093-6E59-4B86-BCBD-258E9CE6A451}" type="parTrans" cxnId="{FA94DE67-C64A-4A91-AB40-404E8DB029CA}">
      <dgm:prSet/>
      <dgm:spPr/>
      <dgm:t>
        <a:bodyPr/>
        <a:lstStyle/>
        <a:p>
          <a:endParaRPr lang="en-US"/>
        </a:p>
      </dgm:t>
    </dgm:pt>
    <dgm:pt modelId="{DBAF5CD2-98F6-4D95-AFA7-DCD954DE327E}" type="sibTrans" cxnId="{FA94DE67-C64A-4A91-AB40-404E8DB029CA}">
      <dgm:prSet/>
      <dgm:spPr/>
      <dgm:t>
        <a:bodyPr/>
        <a:lstStyle/>
        <a:p>
          <a:endParaRPr lang="en-US"/>
        </a:p>
      </dgm:t>
    </dgm:pt>
    <dgm:pt modelId="{585FB810-21BD-4862-B8F7-2E3932AA00D1}" type="pres">
      <dgm:prSet presAssocID="{D40970C4-59E2-4BFA-B582-3366128230DF}" presName="linear" presStyleCnt="0">
        <dgm:presLayoutVars>
          <dgm:animLvl val="lvl"/>
          <dgm:resizeHandles val="exact"/>
        </dgm:presLayoutVars>
      </dgm:prSet>
      <dgm:spPr/>
      <dgm:t>
        <a:bodyPr/>
        <a:lstStyle/>
        <a:p>
          <a:endParaRPr lang="el-GR"/>
        </a:p>
      </dgm:t>
    </dgm:pt>
    <dgm:pt modelId="{2B490106-24C7-43D9-BFDF-5D27D5F6950E}" type="pres">
      <dgm:prSet presAssocID="{EA0A9B1A-39B8-4A51-A706-19A85F19D957}" presName="parentText" presStyleLbl="node1" presStyleIdx="0" presStyleCnt="2" custScaleY="101392" custLinFactY="-10265" custLinFactNeighborX="-54" custLinFactNeighborY="-100000">
        <dgm:presLayoutVars>
          <dgm:chMax val="0"/>
          <dgm:bulletEnabled val="1"/>
        </dgm:presLayoutVars>
      </dgm:prSet>
      <dgm:spPr/>
      <dgm:t>
        <a:bodyPr/>
        <a:lstStyle/>
        <a:p>
          <a:endParaRPr lang="el-GR"/>
        </a:p>
      </dgm:t>
    </dgm:pt>
    <dgm:pt modelId="{82BB09B1-3DFD-446C-B952-6466BDBA2315}" type="pres">
      <dgm:prSet presAssocID="{A5F52D75-AD33-49F7-A62F-C2B9F24299C2}" presName="spacer" presStyleCnt="0"/>
      <dgm:spPr/>
    </dgm:pt>
    <dgm:pt modelId="{7219390E-76E9-42E3-92F8-B929392187F9}" type="pres">
      <dgm:prSet presAssocID="{727ED18E-3994-4EA7-854D-BCA686215C67}" presName="parentText" presStyleLbl="node1" presStyleIdx="1" presStyleCnt="2" custScaleY="120860" custLinFactNeighborX="-1055" custLinFactNeighborY="17830">
        <dgm:presLayoutVars>
          <dgm:chMax val="0"/>
          <dgm:bulletEnabled val="1"/>
        </dgm:presLayoutVars>
      </dgm:prSet>
      <dgm:spPr/>
      <dgm:t>
        <a:bodyPr/>
        <a:lstStyle/>
        <a:p>
          <a:endParaRPr lang="el-GR"/>
        </a:p>
      </dgm:t>
    </dgm:pt>
  </dgm:ptLst>
  <dgm:cxnLst>
    <dgm:cxn modelId="{304685FE-BB8D-4407-8EB6-CDDE0E5A11C5}" type="presOf" srcId="{D40970C4-59E2-4BFA-B582-3366128230DF}" destId="{585FB810-21BD-4862-B8F7-2E3932AA00D1}" srcOrd="0" destOrd="0" presId="urn:microsoft.com/office/officeart/2005/8/layout/vList2"/>
    <dgm:cxn modelId="{F6B69345-7CC6-4A4A-9205-37BB55D6F981}" type="presOf" srcId="{EA0A9B1A-39B8-4A51-A706-19A85F19D957}" destId="{2B490106-24C7-43D9-BFDF-5D27D5F6950E}" srcOrd="0" destOrd="0" presId="urn:microsoft.com/office/officeart/2005/8/layout/vList2"/>
    <dgm:cxn modelId="{F1EE4666-E432-43A0-B544-A2FCD590AE36}" type="presOf" srcId="{727ED18E-3994-4EA7-854D-BCA686215C67}" destId="{7219390E-76E9-42E3-92F8-B929392187F9}" srcOrd="0" destOrd="0" presId="urn:microsoft.com/office/officeart/2005/8/layout/vList2"/>
    <dgm:cxn modelId="{EEFD2EA8-8BBE-4174-AC4B-E5D6D668B42F}" srcId="{D40970C4-59E2-4BFA-B582-3366128230DF}" destId="{EA0A9B1A-39B8-4A51-A706-19A85F19D957}" srcOrd="0" destOrd="0" parTransId="{9BA54737-3AEE-4185-829A-42C5B506E82B}" sibTransId="{A5F52D75-AD33-49F7-A62F-C2B9F24299C2}"/>
    <dgm:cxn modelId="{FA94DE67-C64A-4A91-AB40-404E8DB029CA}" srcId="{D40970C4-59E2-4BFA-B582-3366128230DF}" destId="{727ED18E-3994-4EA7-854D-BCA686215C67}" srcOrd="1" destOrd="0" parTransId="{33A33093-6E59-4B86-BCBD-258E9CE6A451}" sibTransId="{DBAF5CD2-98F6-4D95-AFA7-DCD954DE327E}"/>
    <dgm:cxn modelId="{F14054FF-6C07-489B-8B99-992D0373285E}" type="presParOf" srcId="{585FB810-21BD-4862-B8F7-2E3932AA00D1}" destId="{2B490106-24C7-43D9-BFDF-5D27D5F6950E}" srcOrd="0" destOrd="0" presId="urn:microsoft.com/office/officeart/2005/8/layout/vList2"/>
    <dgm:cxn modelId="{F3A69A1D-E55C-468D-9EBA-5C3CBD0E4C79}" type="presParOf" srcId="{585FB810-21BD-4862-B8F7-2E3932AA00D1}" destId="{82BB09B1-3DFD-446C-B952-6466BDBA2315}" srcOrd="1" destOrd="0" presId="urn:microsoft.com/office/officeart/2005/8/layout/vList2"/>
    <dgm:cxn modelId="{5EB25A81-30BE-4177-9CB4-7E69A02D9C7B}" type="presParOf" srcId="{585FB810-21BD-4862-B8F7-2E3932AA00D1}" destId="{7219390E-76E9-42E3-92F8-B929392187F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76A224-B087-47E8-861E-AC3DC4173A4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A0DCD9B-EE1D-4229-8ADE-F437E349B881}">
      <dgm:prSet phldrT="[Κείμενο]" custT="1"/>
      <dgm:spPr/>
      <dgm:t>
        <a:bodyPr/>
        <a:lstStyle/>
        <a:p>
          <a:r>
            <a:rPr lang="el-GR" sz="3200" dirty="0"/>
            <a:t>ΙΕΠ</a:t>
          </a:r>
          <a:endParaRPr lang="en-US" sz="3200" dirty="0"/>
        </a:p>
      </dgm:t>
    </dgm:pt>
    <dgm:pt modelId="{EA115FA5-A65A-403C-8E61-EA2BCB33E226}" type="parTrans" cxnId="{B43592C2-0626-4822-A060-89516F1526A4}">
      <dgm:prSet/>
      <dgm:spPr/>
      <dgm:t>
        <a:bodyPr/>
        <a:lstStyle/>
        <a:p>
          <a:endParaRPr lang="en-US"/>
        </a:p>
      </dgm:t>
    </dgm:pt>
    <dgm:pt modelId="{B1A1A02B-50B0-4011-99C8-AB34883153F5}" type="sibTrans" cxnId="{B43592C2-0626-4822-A060-89516F1526A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ΔΕΠΠΣ</a:t>
          </a:r>
          <a:endParaRPr lang="en-US" dirty="0"/>
        </a:p>
        <a:p>
          <a:pPr marL="0" lvl="0" defTabSz="1600200">
            <a:lnSpc>
              <a:spcPct val="90000"/>
            </a:lnSpc>
            <a:spcBef>
              <a:spcPct val="0"/>
            </a:spcBef>
            <a:spcAft>
              <a:spcPct val="35000"/>
            </a:spcAft>
            <a:buNone/>
          </a:pPr>
          <a:endParaRPr lang="en-US" dirty="0"/>
        </a:p>
      </dgm:t>
    </dgm:pt>
    <dgm:pt modelId="{3D3BBFFC-0C15-41AF-92CE-C24AD9AE2644}">
      <dgm:prSet phldrT="[Κείμενο]"/>
      <dgm:spPr/>
      <dgm:t>
        <a:bodyPr/>
        <a:lstStyle/>
        <a:p>
          <a:r>
            <a:rPr lang="el-GR" dirty="0"/>
            <a:t>ΕΠΕΣ </a:t>
          </a:r>
        </a:p>
        <a:p>
          <a:r>
            <a:rPr lang="el-GR" dirty="0"/>
            <a:t>&amp; Στελέχη Εκπαίδευσης</a:t>
          </a:r>
          <a:endParaRPr lang="en-US" dirty="0"/>
        </a:p>
      </dgm:t>
    </dgm:pt>
    <dgm:pt modelId="{BF98B2EE-8D8D-4E76-ABD9-482721B5FA25}" type="parTrans" cxnId="{4738DBA0-2BBF-4FD0-837B-C1DB828A88A2}">
      <dgm:prSet/>
      <dgm:spPr/>
      <dgm:t>
        <a:bodyPr/>
        <a:lstStyle/>
        <a:p>
          <a:endParaRPr lang="en-US"/>
        </a:p>
      </dgm:t>
    </dgm:pt>
    <dgm:pt modelId="{8C156A2D-57FF-4CF3-8CFD-07A46587CA66}" type="sibTrans" cxnId="{4738DBA0-2BBF-4FD0-837B-C1DB828A88A2}">
      <dgm:prSet/>
      <dgm:spPr/>
      <dgm:t>
        <a:bodyPr/>
        <a:lstStyle/>
        <a:p>
          <a:r>
            <a:rPr lang="el-GR" dirty="0"/>
            <a:t>ΔΙΕΥΘΥΝΤΕΣ &amp; ΕΚΠΑΙΔΕΥΤΚΟΙ</a:t>
          </a:r>
          <a:endParaRPr lang="en-US" dirty="0"/>
        </a:p>
      </dgm:t>
    </dgm:pt>
    <dgm:pt modelId="{C2F2A984-1DE7-410C-88CE-28B5E88FFE83}">
      <dgm:prSet phldrT="[Κείμενο]"/>
      <dgm:spPr/>
      <dgm:t>
        <a:bodyPr/>
        <a:lstStyle/>
        <a:p>
          <a:endParaRPr lang="en-US" dirty="0"/>
        </a:p>
      </dgm:t>
    </dgm:pt>
    <dgm:pt modelId="{494E2734-2469-41B9-8E4C-39F13BD62362}" type="parTrans" cxnId="{85E7AD58-51F7-46AD-8106-61BD61832DAF}">
      <dgm:prSet/>
      <dgm:spPr/>
      <dgm:t>
        <a:bodyPr/>
        <a:lstStyle/>
        <a:p>
          <a:endParaRPr lang="en-US"/>
        </a:p>
      </dgm:t>
    </dgm:pt>
    <dgm:pt modelId="{E277357A-98F0-40F5-BE49-0D21093C5282}" type="sibTrans" cxnId="{85E7AD58-51F7-46AD-8106-61BD61832DAF}">
      <dgm:prSet/>
      <dgm:spPr/>
      <dgm:t>
        <a:bodyPr/>
        <a:lstStyle/>
        <a:p>
          <a:endParaRPr lang="en-US"/>
        </a:p>
      </dgm:t>
    </dgm:pt>
    <dgm:pt modelId="{D0A82B53-EFDF-4A8C-9315-C08A72D7AE9D}">
      <dgm:prSet phldrT="[Κείμενο]"/>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ΕΠΟΠΤΕΣ ΠΙΛΟΤΙΚΗΣ ΕΦΑΡΜΟΓΗΣ</a:t>
          </a:r>
          <a:endParaRPr lang="en-US" dirty="0"/>
        </a:p>
        <a:p>
          <a:pPr marL="0" lvl="0" defTabSz="1555750">
            <a:lnSpc>
              <a:spcPct val="90000"/>
            </a:lnSpc>
            <a:spcBef>
              <a:spcPct val="0"/>
            </a:spcBef>
            <a:spcAft>
              <a:spcPct val="35000"/>
            </a:spcAft>
            <a:buNone/>
          </a:pPr>
          <a:endParaRPr lang="en-US" dirty="0"/>
        </a:p>
      </dgm:t>
    </dgm:pt>
    <dgm:pt modelId="{1C24563D-7123-480C-A1F4-00A705FBE108}" type="sibTrans" cxnId="{740E1D43-6547-407D-8708-4296B458532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ΕΠΙΜΟΡΦΩΤΕΣ -ΥΠΟΣΤΗΡΙΚΤΕΣ</a:t>
          </a:r>
          <a:endParaRPr lang="en-US" dirty="0"/>
        </a:p>
        <a:p>
          <a:pPr marL="0" lvl="0" defTabSz="1600200">
            <a:lnSpc>
              <a:spcPct val="90000"/>
            </a:lnSpc>
            <a:spcBef>
              <a:spcPct val="0"/>
            </a:spcBef>
            <a:spcAft>
              <a:spcPct val="35000"/>
            </a:spcAft>
            <a:buNone/>
          </a:pPr>
          <a:endParaRPr lang="en-US" dirty="0"/>
        </a:p>
      </dgm:t>
    </dgm:pt>
    <dgm:pt modelId="{CC8BACFF-2186-46C7-9695-D4AED6346719}" type="parTrans" cxnId="{740E1D43-6547-407D-8708-4296B4585322}">
      <dgm:prSet/>
      <dgm:spPr/>
      <dgm:t>
        <a:bodyPr/>
        <a:lstStyle/>
        <a:p>
          <a:endParaRPr lang="en-US"/>
        </a:p>
      </dgm:t>
    </dgm:pt>
    <dgm:pt modelId="{C749932A-C7F9-48B8-9150-7A5D5EBCF984}" type="pres">
      <dgm:prSet presAssocID="{2576A224-B087-47E8-861E-AC3DC4173A4E}" presName="Name0" presStyleCnt="0">
        <dgm:presLayoutVars>
          <dgm:chMax/>
          <dgm:chPref/>
          <dgm:dir/>
          <dgm:animLvl val="lvl"/>
        </dgm:presLayoutVars>
      </dgm:prSet>
      <dgm:spPr/>
      <dgm:t>
        <a:bodyPr/>
        <a:lstStyle/>
        <a:p>
          <a:endParaRPr lang="el-GR"/>
        </a:p>
      </dgm:t>
    </dgm:pt>
    <dgm:pt modelId="{5BEB03AD-1BFD-406A-8EE4-8BD334D42FE0}" type="pres">
      <dgm:prSet presAssocID="{DA0DCD9B-EE1D-4229-8ADE-F437E349B881}" presName="composite" presStyleCnt="0"/>
      <dgm:spPr/>
    </dgm:pt>
    <dgm:pt modelId="{84F3F8FE-AF3C-417D-9762-59005654FF83}" type="pres">
      <dgm:prSet presAssocID="{DA0DCD9B-EE1D-4229-8ADE-F437E349B881}" presName="Parent1" presStyleLbl="node1" presStyleIdx="0" presStyleCnt="6">
        <dgm:presLayoutVars>
          <dgm:chMax val="1"/>
          <dgm:chPref val="1"/>
          <dgm:bulletEnabled val="1"/>
        </dgm:presLayoutVars>
      </dgm:prSet>
      <dgm:spPr/>
      <dgm:t>
        <a:bodyPr/>
        <a:lstStyle/>
        <a:p>
          <a:endParaRPr lang="el-GR"/>
        </a:p>
      </dgm:t>
    </dgm:pt>
    <dgm:pt modelId="{AD927E57-B57E-4DDB-94D8-A18B8611728C}" type="pres">
      <dgm:prSet presAssocID="{DA0DCD9B-EE1D-4229-8ADE-F437E349B881}" presName="Childtext1" presStyleLbl="revTx" presStyleIdx="0" presStyleCnt="3">
        <dgm:presLayoutVars>
          <dgm:chMax val="0"/>
          <dgm:chPref val="0"/>
          <dgm:bulletEnabled val="1"/>
        </dgm:presLayoutVars>
      </dgm:prSet>
      <dgm:spPr/>
    </dgm:pt>
    <dgm:pt modelId="{E76C60BE-F6F5-4786-8B0A-D631406167A6}" type="pres">
      <dgm:prSet presAssocID="{DA0DCD9B-EE1D-4229-8ADE-F437E349B881}" presName="BalanceSpacing" presStyleCnt="0"/>
      <dgm:spPr/>
    </dgm:pt>
    <dgm:pt modelId="{26DF1E3D-A4C0-47F0-8FB1-24005D44067D}" type="pres">
      <dgm:prSet presAssocID="{DA0DCD9B-EE1D-4229-8ADE-F437E349B881}" presName="BalanceSpacing1" presStyleCnt="0"/>
      <dgm:spPr/>
    </dgm:pt>
    <dgm:pt modelId="{729E20BD-458A-4812-85AB-8AB64F0C714E}" type="pres">
      <dgm:prSet presAssocID="{B1A1A02B-50B0-4011-99C8-AB34883153F5}" presName="Accent1Text" presStyleLbl="node1" presStyleIdx="1" presStyleCnt="6"/>
      <dgm:spPr/>
      <dgm:t>
        <a:bodyPr/>
        <a:lstStyle/>
        <a:p>
          <a:endParaRPr lang="el-GR"/>
        </a:p>
      </dgm:t>
    </dgm:pt>
    <dgm:pt modelId="{7B188BAC-520C-4C09-83C6-070AD786AF73}" type="pres">
      <dgm:prSet presAssocID="{B1A1A02B-50B0-4011-99C8-AB34883153F5}" presName="spaceBetweenRectangles" presStyleCnt="0"/>
      <dgm:spPr/>
    </dgm:pt>
    <dgm:pt modelId="{AA00DE8E-3D77-408D-9440-87120B0C237C}" type="pres">
      <dgm:prSet presAssocID="{D0A82B53-EFDF-4A8C-9315-C08A72D7AE9D}" presName="composite" presStyleCnt="0"/>
      <dgm:spPr/>
    </dgm:pt>
    <dgm:pt modelId="{4B543A0B-2D25-4A77-B1BA-508631C053FA}" type="pres">
      <dgm:prSet presAssocID="{D0A82B53-EFDF-4A8C-9315-C08A72D7AE9D}" presName="Parent1" presStyleLbl="node1" presStyleIdx="2" presStyleCnt="6">
        <dgm:presLayoutVars>
          <dgm:chMax val="1"/>
          <dgm:chPref val="1"/>
          <dgm:bulletEnabled val="1"/>
        </dgm:presLayoutVars>
      </dgm:prSet>
      <dgm:spPr/>
      <dgm:t>
        <a:bodyPr/>
        <a:lstStyle/>
        <a:p>
          <a:endParaRPr lang="el-GR"/>
        </a:p>
      </dgm:t>
    </dgm:pt>
    <dgm:pt modelId="{F9C2B1A9-FDA4-4A5E-A38F-AF364065F8EE}" type="pres">
      <dgm:prSet presAssocID="{D0A82B53-EFDF-4A8C-9315-C08A72D7AE9D}" presName="Childtext1" presStyleLbl="revTx" presStyleIdx="1" presStyleCnt="3">
        <dgm:presLayoutVars>
          <dgm:chMax val="0"/>
          <dgm:chPref val="0"/>
          <dgm:bulletEnabled val="1"/>
        </dgm:presLayoutVars>
      </dgm:prSet>
      <dgm:spPr/>
    </dgm:pt>
    <dgm:pt modelId="{D86ABD2E-67A5-43F9-A267-76F77241EF96}" type="pres">
      <dgm:prSet presAssocID="{D0A82B53-EFDF-4A8C-9315-C08A72D7AE9D}" presName="BalanceSpacing" presStyleCnt="0"/>
      <dgm:spPr/>
    </dgm:pt>
    <dgm:pt modelId="{B59F0DC7-C6D5-43A7-88A1-23D6F6BF3F7E}" type="pres">
      <dgm:prSet presAssocID="{D0A82B53-EFDF-4A8C-9315-C08A72D7AE9D}" presName="BalanceSpacing1" presStyleCnt="0"/>
      <dgm:spPr/>
    </dgm:pt>
    <dgm:pt modelId="{A28C94B3-F1D8-455C-B81C-3FD025BDE8A3}" type="pres">
      <dgm:prSet presAssocID="{1C24563D-7123-480C-A1F4-00A705FBE108}" presName="Accent1Text" presStyleLbl="node1" presStyleIdx="3" presStyleCnt="6"/>
      <dgm:spPr/>
      <dgm:t>
        <a:bodyPr/>
        <a:lstStyle/>
        <a:p>
          <a:endParaRPr lang="el-GR"/>
        </a:p>
      </dgm:t>
    </dgm:pt>
    <dgm:pt modelId="{C672C4C4-73CC-4070-B960-F7F09D61213F}" type="pres">
      <dgm:prSet presAssocID="{1C24563D-7123-480C-A1F4-00A705FBE108}" presName="spaceBetweenRectangles" presStyleCnt="0"/>
      <dgm:spPr/>
    </dgm:pt>
    <dgm:pt modelId="{A8F02206-039C-4A2C-A451-B8E1E35104EE}" type="pres">
      <dgm:prSet presAssocID="{3D3BBFFC-0C15-41AF-92CE-C24AD9AE2644}" presName="composite" presStyleCnt="0"/>
      <dgm:spPr/>
    </dgm:pt>
    <dgm:pt modelId="{3C048A78-5AD9-47D1-BEA9-B109036B1FB8}" type="pres">
      <dgm:prSet presAssocID="{3D3BBFFC-0C15-41AF-92CE-C24AD9AE2644}" presName="Parent1" presStyleLbl="node1" presStyleIdx="4" presStyleCnt="6">
        <dgm:presLayoutVars>
          <dgm:chMax val="1"/>
          <dgm:chPref val="1"/>
          <dgm:bulletEnabled val="1"/>
        </dgm:presLayoutVars>
      </dgm:prSet>
      <dgm:spPr/>
      <dgm:t>
        <a:bodyPr/>
        <a:lstStyle/>
        <a:p>
          <a:endParaRPr lang="el-GR"/>
        </a:p>
      </dgm:t>
    </dgm:pt>
    <dgm:pt modelId="{DB5F14F4-5000-41B0-88A2-125DC5F52B5F}" type="pres">
      <dgm:prSet presAssocID="{3D3BBFFC-0C15-41AF-92CE-C24AD9AE2644}" presName="Childtext1" presStyleLbl="revTx" presStyleIdx="2" presStyleCnt="3">
        <dgm:presLayoutVars>
          <dgm:chMax val="0"/>
          <dgm:chPref val="0"/>
          <dgm:bulletEnabled val="1"/>
        </dgm:presLayoutVars>
      </dgm:prSet>
      <dgm:spPr/>
      <dgm:t>
        <a:bodyPr/>
        <a:lstStyle/>
        <a:p>
          <a:endParaRPr lang="el-GR"/>
        </a:p>
      </dgm:t>
    </dgm:pt>
    <dgm:pt modelId="{99B15742-B277-44ED-BA95-C926068B5B21}" type="pres">
      <dgm:prSet presAssocID="{3D3BBFFC-0C15-41AF-92CE-C24AD9AE2644}" presName="BalanceSpacing" presStyleCnt="0"/>
      <dgm:spPr/>
    </dgm:pt>
    <dgm:pt modelId="{93C51215-E2DD-4608-913F-4E4B7154FF6D}" type="pres">
      <dgm:prSet presAssocID="{3D3BBFFC-0C15-41AF-92CE-C24AD9AE2644}" presName="BalanceSpacing1" presStyleCnt="0"/>
      <dgm:spPr/>
    </dgm:pt>
    <dgm:pt modelId="{178E714B-287C-414E-96E4-B5434F5D6053}" type="pres">
      <dgm:prSet presAssocID="{8C156A2D-57FF-4CF3-8CFD-07A46587CA66}" presName="Accent1Text" presStyleLbl="node1" presStyleIdx="5" presStyleCnt="6"/>
      <dgm:spPr/>
      <dgm:t>
        <a:bodyPr/>
        <a:lstStyle/>
        <a:p>
          <a:endParaRPr lang="el-GR"/>
        </a:p>
      </dgm:t>
    </dgm:pt>
  </dgm:ptLst>
  <dgm:cxnLst>
    <dgm:cxn modelId="{2D7EB5CF-E72A-43EA-BF0B-E165F88D430A}" type="presOf" srcId="{B1A1A02B-50B0-4011-99C8-AB34883153F5}" destId="{729E20BD-458A-4812-85AB-8AB64F0C714E}" srcOrd="0" destOrd="0" presId="urn:microsoft.com/office/officeart/2008/layout/AlternatingHexagons"/>
    <dgm:cxn modelId="{4D9D2F96-2A97-4F81-BA35-2169D4069D03}" type="presOf" srcId="{C2F2A984-1DE7-410C-88CE-28B5E88FFE83}" destId="{DB5F14F4-5000-41B0-88A2-125DC5F52B5F}" srcOrd="0" destOrd="0" presId="urn:microsoft.com/office/officeart/2008/layout/AlternatingHexagons"/>
    <dgm:cxn modelId="{740E1D43-6547-407D-8708-4296B4585322}" srcId="{2576A224-B087-47E8-861E-AC3DC4173A4E}" destId="{D0A82B53-EFDF-4A8C-9315-C08A72D7AE9D}" srcOrd="1" destOrd="0" parTransId="{CC8BACFF-2186-46C7-9695-D4AED6346719}" sibTransId="{1C24563D-7123-480C-A1F4-00A705FBE108}"/>
    <dgm:cxn modelId="{93C01842-9AF6-481E-95F6-258B10C1D4F9}" type="presOf" srcId="{1C24563D-7123-480C-A1F4-00A705FBE108}" destId="{A28C94B3-F1D8-455C-B81C-3FD025BDE8A3}" srcOrd="0" destOrd="0" presId="urn:microsoft.com/office/officeart/2008/layout/AlternatingHexagons"/>
    <dgm:cxn modelId="{9ECE4603-9BBF-4C2A-8F21-408C0A8BEA9B}" type="presOf" srcId="{3D3BBFFC-0C15-41AF-92CE-C24AD9AE2644}" destId="{3C048A78-5AD9-47D1-BEA9-B109036B1FB8}" srcOrd="0" destOrd="0" presId="urn:microsoft.com/office/officeart/2008/layout/AlternatingHexagons"/>
    <dgm:cxn modelId="{EFDA4B7B-19EA-401F-8C6B-FA009690185C}" type="presOf" srcId="{D0A82B53-EFDF-4A8C-9315-C08A72D7AE9D}" destId="{4B543A0B-2D25-4A77-B1BA-508631C053FA}" srcOrd="0" destOrd="0" presId="urn:microsoft.com/office/officeart/2008/layout/AlternatingHexagons"/>
    <dgm:cxn modelId="{5BAB94E6-E544-4AEE-B4DE-BBC23A5F242F}" type="presOf" srcId="{DA0DCD9B-EE1D-4229-8ADE-F437E349B881}" destId="{84F3F8FE-AF3C-417D-9762-59005654FF83}" srcOrd="0" destOrd="0" presId="urn:microsoft.com/office/officeart/2008/layout/AlternatingHexagons"/>
    <dgm:cxn modelId="{DD8850F6-F542-426B-BDAF-9CDA3174407C}" type="presOf" srcId="{2576A224-B087-47E8-861E-AC3DC4173A4E}" destId="{C749932A-C7F9-48B8-9150-7A5D5EBCF984}" srcOrd="0" destOrd="0" presId="urn:microsoft.com/office/officeart/2008/layout/AlternatingHexagons"/>
    <dgm:cxn modelId="{4738DBA0-2BBF-4FD0-837B-C1DB828A88A2}" srcId="{2576A224-B087-47E8-861E-AC3DC4173A4E}" destId="{3D3BBFFC-0C15-41AF-92CE-C24AD9AE2644}" srcOrd="2" destOrd="0" parTransId="{BF98B2EE-8D8D-4E76-ABD9-482721B5FA25}" sibTransId="{8C156A2D-57FF-4CF3-8CFD-07A46587CA66}"/>
    <dgm:cxn modelId="{85E7AD58-51F7-46AD-8106-61BD61832DAF}" srcId="{3D3BBFFC-0C15-41AF-92CE-C24AD9AE2644}" destId="{C2F2A984-1DE7-410C-88CE-28B5E88FFE83}" srcOrd="0" destOrd="0" parTransId="{494E2734-2469-41B9-8E4C-39F13BD62362}" sibTransId="{E277357A-98F0-40F5-BE49-0D21093C5282}"/>
    <dgm:cxn modelId="{B43592C2-0626-4822-A060-89516F1526A4}" srcId="{2576A224-B087-47E8-861E-AC3DC4173A4E}" destId="{DA0DCD9B-EE1D-4229-8ADE-F437E349B881}" srcOrd="0" destOrd="0" parTransId="{EA115FA5-A65A-403C-8E61-EA2BCB33E226}" sibTransId="{B1A1A02B-50B0-4011-99C8-AB34883153F5}"/>
    <dgm:cxn modelId="{FE02016D-8A42-4853-B062-A6D057E5138F}" type="presOf" srcId="{8C156A2D-57FF-4CF3-8CFD-07A46587CA66}" destId="{178E714B-287C-414E-96E4-B5434F5D6053}" srcOrd="0" destOrd="0" presId="urn:microsoft.com/office/officeart/2008/layout/AlternatingHexagons"/>
    <dgm:cxn modelId="{A9D74C09-3294-4E4B-A398-AC0E027092C1}" type="presParOf" srcId="{C749932A-C7F9-48B8-9150-7A5D5EBCF984}" destId="{5BEB03AD-1BFD-406A-8EE4-8BD334D42FE0}" srcOrd="0" destOrd="0" presId="urn:microsoft.com/office/officeart/2008/layout/AlternatingHexagons"/>
    <dgm:cxn modelId="{E3768236-AE26-4739-A9FF-3658A1683A3B}" type="presParOf" srcId="{5BEB03AD-1BFD-406A-8EE4-8BD334D42FE0}" destId="{84F3F8FE-AF3C-417D-9762-59005654FF83}" srcOrd="0" destOrd="0" presId="urn:microsoft.com/office/officeart/2008/layout/AlternatingHexagons"/>
    <dgm:cxn modelId="{2FE0DC7C-1F2A-4874-9DB2-1A7A9B6333D4}" type="presParOf" srcId="{5BEB03AD-1BFD-406A-8EE4-8BD334D42FE0}" destId="{AD927E57-B57E-4DDB-94D8-A18B8611728C}" srcOrd="1" destOrd="0" presId="urn:microsoft.com/office/officeart/2008/layout/AlternatingHexagons"/>
    <dgm:cxn modelId="{1F5A2009-DC23-4110-B6A2-B16A3A2BFB2C}" type="presParOf" srcId="{5BEB03AD-1BFD-406A-8EE4-8BD334D42FE0}" destId="{E76C60BE-F6F5-4786-8B0A-D631406167A6}" srcOrd="2" destOrd="0" presId="urn:microsoft.com/office/officeart/2008/layout/AlternatingHexagons"/>
    <dgm:cxn modelId="{D5A8036C-EEA2-4B0D-8CC0-4E9F64B2F305}" type="presParOf" srcId="{5BEB03AD-1BFD-406A-8EE4-8BD334D42FE0}" destId="{26DF1E3D-A4C0-47F0-8FB1-24005D44067D}" srcOrd="3" destOrd="0" presId="urn:microsoft.com/office/officeart/2008/layout/AlternatingHexagons"/>
    <dgm:cxn modelId="{11EF7956-F621-476A-B446-2FFA8BBB9599}" type="presParOf" srcId="{5BEB03AD-1BFD-406A-8EE4-8BD334D42FE0}" destId="{729E20BD-458A-4812-85AB-8AB64F0C714E}" srcOrd="4" destOrd="0" presId="urn:microsoft.com/office/officeart/2008/layout/AlternatingHexagons"/>
    <dgm:cxn modelId="{25753981-567F-4C87-AC4C-B044A771C8A0}" type="presParOf" srcId="{C749932A-C7F9-48B8-9150-7A5D5EBCF984}" destId="{7B188BAC-520C-4C09-83C6-070AD786AF73}" srcOrd="1" destOrd="0" presId="urn:microsoft.com/office/officeart/2008/layout/AlternatingHexagons"/>
    <dgm:cxn modelId="{4C3FE2ED-CBE1-403F-8593-FB489302BD75}" type="presParOf" srcId="{C749932A-C7F9-48B8-9150-7A5D5EBCF984}" destId="{AA00DE8E-3D77-408D-9440-87120B0C237C}" srcOrd="2" destOrd="0" presId="urn:microsoft.com/office/officeart/2008/layout/AlternatingHexagons"/>
    <dgm:cxn modelId="{9B585C14-E384-4BB3-825A-7B5A534CBF71}" type="presParOf" srcId="{AA00DE8E-3D77-408D-9440-87120B0C237C}" destId="{4B543A0B-2D25-4A77-B1BA-508631C053FA}" srcOrd="0" destOrd="0" presId="urn:microsoft.com/office/officeart/2008/layout/AlternatingHexagons"/>
    <dgm:cxn modelId="{4812C7B8-DD3F-40E7-9C1A-2829A8EE36E3}" type="presParOf" srcId="{AA00DE8E-3D77-408D-9440-87120B0C237C}" destId="{F9C2B1A9-FDA4-4A5E-A38F-AF364065F8EE}" srcOrd="1" destOrd="0" presId="urn:microsoft.com/office/officeart/2008/layout/AlternatingHexagons"/>
    <dgm:cxn modelId="{966B694B-B2E7-47A9-922B-219F2CEFC07B}" type="presParOf" srcId="{AA00DE8E-3D77-408D-9440-87120B0C237C}" destId="{D86ABD2E-67A5-43F9-A267-76F77241EF96}" srcOrd="2" destOrd="0" presId="urn:microsoft.com/office/officeart/2008/layout/AlternatingHexagons"/>
    <dgm:cxn modelId="{DAC253F9-584A-4ED6-AFF9-E94902D35861}" type="presParOf" srcId="{AA00DE8E-3D77-408D-9440-87120B0C237C}" destId="{B59F0DC7-C6D5-43A7-88A1-23D6F6BF3F7E}" srcOrd="3" destOrd="0" presId="urn:microsoft.com/office/officeart/2008/layout/AlternatingHexagons"/>
    <dgm:cxn modelId="{DD396CB6-1AE3-4AB2-B12E-70285A1908F5}" type="presParOf" srcId="{AA00DE8E-3D77-408D-9440-87120B0C237C}" destId="{A28C94B3-F1D8-455C-B81C-3FD025BDE8A3}" srcOrd="4" destOrd="0" presId="urn:microsoft.com/office/officeart/2008/layout/AlternatingHexagons"/>
    <dgm:cxn modelId="{D5E6F5DA-83E5-487D-BD9D-08380E330830}" type="presParOf" srcId="{C749932A-C7F9-48B8-9150-7A5D5EBCF984}" destId="{C672C4C4-73CC-4070-B960-F7F09D61213F}" srcOrd="3" destOrd="0" presId="urn:microsoft.com/office/officeart/2008/layout/AlternatingHexagons"/>
    <dgm:cxn modelId="{0B47783F-2337-4B73-BBB7-356BF7A6D13A}" type="presParOf" srcId="{C749932A-C7F9-48B8-9150-7A5D5EBCF984}" destId="{A8F02206-039C-4A2C-A451-B8E1E35104EE}" srcOrd="4" destOrd="0" presId="urn:microsoft.com/office/officeart/2008/layout/AlternatingHexagons"/>
    <dgm:cxn modelId="{3F7615B5-938C-4547-9FC6-C640FBA6C4BE}" type="presParOf" srcId="{A8F02206-039C-4A2C-A451-B8E1E35104EE}" destId="{3C048A78-5AD9-47D1-BEA9-B109036B1FB8}" srcOrd="0" destOrd="0" presId="urn:microsoft.com/office/officeart/2008/layout/AlternatingHexagons"/>
    <dgm:cxn modelId="{0FD8D753-6F3B-4EB0-97A2-BDD00FCC5D72}" type="presParOf" srcId="{A8F02206-039C-4A2C-A451-B8E1E35104EE}" destId="{DB5F14F4-5000-41B0-88A2-125DC5F52B5F}" srcOrd="1" destOrd="0" presId="urn:microsoft.com/office/officeart/2008/layout/AlternatingHexagons"/>
    <dgm:cxn modelId="{BB173EB7-F2F1-4F93-9D8B-773DA366F10B}" type="presParOf" srcId="{A8F02206-039C-4A2C-A451-B8E1E35104EE}" destId="{99B15742-B277-44ED-BA95-C926068B5B21}" srcOrd="2" destOrd="0" presId="urn:microsoft.com/office/officeart/2008/layout/AlternatingHexagons"/>
    <dgm:cxn modelId="{0F0B65A3-BB35-4067-A217-971C0B8D8433}" type="presParOf" srcId="{A8F02206-039C-4A2C-A451-B8E1E35104EE}" destId="{93C51215-E2DD-4608-913F-4E4B7154FF6D}" srcOrd="3" destOrd="0" presId="urn:microsoft.com/office/officeart/2008/layout/AlternatingHexagons"/>
    <dgm:cxn modelId="{341D0327-FCF6-4565-BCDF-0C6B65A4378B}" type="presParOf" srcId="{A8F02206-039C-4A2C-A451-B8E1E35104EE}" destId="{178E714B-287C-414E-96E4-B5434F5D6053}"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35C892-7767-4E68-84F7-4DAA43ACC13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BE31984-7C53-41F5-954D-FC50E46D1295}">
      <dgm:prSet phldrT="[Κείμενο]"/>
      <dgm:spPr/>
      <dgm:t>
        <a:bodyPr/>
        <a:lstStyle/>
        <a:p>
          <a:pPr>
            <a:buFont typeface="Symbol" panose="05050102010706020507" pitchFamily="18" charset="2"/>
            <a:buChar char=""/>
          </a:pPr>
          <a:r>
            <a:rPr lang="el-GR" b="1" dirty="0"/>
            <a:t>45 Επόπτες Πιλοτικής Εφαρμογής</a:t>
          </a:r>
        </a:p>
        <a:p>
          <a:pPr>
            <a:buFont typeface="Symbol" panose="05050102010706020507" pitchFamily="18" charset="2"/>
            <a:buChar char=""/>
          </a:pPr>
          <a:r>
            <a:rPr lang="el-GR" b="0" dirty="0"/>
            <a:t>Εποπτεία της πιλοτικής εφαρμογής των νέων Προγραμμάτων Σπουδών στα Πρότυπα και Πειραματικά σχολεία</a:t>
          </a:r>
          <a:endParaRPr lang="en-US" dirty="0"/>
        </a:p>
      </dgm:t>
    </dgm:pt>
    <dgm:pt modelId="{A407333F-F737-4B4D-92BD-32A3AC6B2407}" type="parTrans" cxnId="{A5CC9DF7-0674-48B4-B2E7-7034FC78B5C9}">
      <dgm:prSet/>
      <dgm:spPr/>
      <dgm:t>
        <a:bodyPr/>
        <a:lstStyle/>
        <a:p>
          <a:endParaRPr lang="en-US"/>
        </a:p>
      </dgm:t>
    </dgm:pt>
    <dgm:pt modelId="{BB6E2809-D3A0-4C3A-88CE-89ECF6998349}" type="sibTrans" cxnId="{A5CC9DF7-0674-48B4-B2E7-7034FC78B5C9}">
      <dgm:prSet/>
      <dgm:spPr/>
      <dgm:t>
        <a:bodyPr/>
        <a:lstStyle/>
        <a:p>
          <a:endParaRPr lang="en-US"/>
        </a:p>
      </dgm:t>
    </dgm:pt>
    <dgm:pt modelId="{C2FAFBB5-C4C2-4DE0-90F6-5E3E1D91DDCD}">
      <dgm:prSet phldrT="[Κείμενο]"/>
      <dgm:spPr/>
      <dgm:t>
        <a:bodyPr/>
        <a:lstStyle/>
        <a:p>
          <a:pPr>
            <a:buFont typeface="Symbol" panose="05050102010706020507" pitchFamily="18" charset="2"/>
            <a:buChar char=""/>
          </a:pPr>
          <a:r>
            <a:rPr lang="el-GR" b="1" dirty="0"/>
            <a:t>117 Υποστηρικτές-Επιμορφωτές Πιλοτικής εφαρμογής</a:t>
          </a:r>
        </a:p>
        <a:p>
          <a:pPr>
            <a:buFont typeface="Symbol" panose="05050102010706020507" pitchFamily="18" charset="2"/>
            <a:buChar char=""/>
          </a:pPr>
          <a:r>
            <a:rPr lang="el-GR" b="0" dirty="0"/>
            <a:t>Επιμόρφωση των εκπαιδευτικών των Πρότυπων και Πειραματικών σχολείων στα νέα Προγράμματα Σπουδών και υποστήριξή τους κατά την υλοποίηση της πιλοτικής εφαρμογής, υπό την εποπτεία των Εποπτών Πιλοτικής Εφαρμογής.</a:t>
          </a:r>
          <a:endParaRPr lang="en-US" dirty="0"/>
        </a:p>
      </dgm:t>
    </dgm:pt>
    <dgm:pt modelId="{C43C0BFF-6111-40C1-8EF4-C89268087E76}" type="parTrans" cxnId="{5FBEDB4F-CBCC-45D6-91DF-A021B78F0721}">
      <dgm:prSet/>
      <dgm:spPr/>
      <dgm:t>
        <a:bodyPr/>
        <a:lstStyle/>
        <a:p>
          <a:endParaRPr lang="en-US"/>
        </a:p>
      </dgm:t>
    </dgm:pt>
    <dgm:pt modelId="{3CA89A53-B8CB-4DED-ACDA-2AE988CC6EFF}" type="sibTrans" cxnId="{5FBEDB4F-CBCC-45D6-91DF-A021B78F0721}">
      <dgm:prSet/>
      <dgm:spPr/>
      <dgm:t>
        <a:bodyPr/>
        <a:lstStyle/>
        <a:p>
          <a:endParaRPr lang="en-US"/>
        </a:p>
      </dgm:t>
    </dgm:pt>
    <dgm:pt modelId="{3113DEC5-9310-4CC0-8E2B-C96D6D59D631}" type="pres">
      <dgm:prSet presAssocID="{4A35C892-7767-4E68-84F7-4DAA43ACC134}" presName="Name0" presStyleCnt="0">
        <dgm:presLayoutVars>
          <dgm:dir/>
          <dgm:resizeHandles val="exact"/>
        </dgm:presLayoutVars>
      </dgm:prSet>
      <dgm:spPr/>
      <dgm:t>
        <a:bodyPr/>
        <a:lstStyle/>
        <a:p>
          <a:endParaRPr lang="el-GR"/>
        </a:p>
      </dgm:t>
    </dgm:pt>
    <dgm:pt modelId="{8A84E767-D885-42D1-A15D-9CCB914F2498}" type="pres">
      <dgm:prSet presAssocID="{BBE31984-7C53-41F5-954D-FC50E46D1295}" presName="composite" presStyleCnt="0"/>
      <dgm:spPr/>
    </dgm:pt>
    <dgm:pt modelId="{54C7FDE8-2E7F-4A3D-BC25-0E0841916C45}" type="pres">
      <dgm:prSet presAssocID="{BBE31984-7C53-41F5-954D-FC50E46D1295}" presName="rect1" presStyleLbl="trAlignAcc1" presStyleIdx="0" presStyleCnt="2" custLinFactNeighborX="1558" custLinFactNeighborY="2864">
        <dgm:presLayoutVars>
          <dgm:bulletEnabled val="1"/>
        </dgm:presLayoutVars>
      </dgm:prSet>
      <dgm:spPr/>
      <dgm:t>
        <a:bodyPr/>
        <a:lstStyle/>
        <a:p>
          <a:endParaRPr lang="el-GR"/>
        </a:p>
      </dgm:t>
    </dgm:pt>
    <dgm:pt modelId="{5880C167-B9EE-429B-A553-B543136DC994}" type="pres">
      <dgm:prSet presAssocID="{BBE31984-7C53-41F5-954D-FC50E46D1295}" presName="rect2" presStyleLbl="fgImgPlace1" presStyleIdx="0" presStyleCnt="2" custScaleX="110885" custLinFactNeighborY="11948"/>
      <dgm:spPr/>
    </dgm:pt>
    <dgm:pt modelId="{FD314F5C-833D-45A6-B00C-EE976CE3DD5E}" type="pres">
      <dgm:prSet presAssocID="{BB6E2809-D3A0-4C3A-88CE-89ECF6998349}" presName="sibTrans" presStyleCnt="0"/>
      <dgm:spPr/>
    </dgm:pt>
    <dgm:pt modelId="{7567604C-3B15-4AC4-A6BC-235F9C781C61}" type="pres">
      <dgm:prSet presAssocID="{C2FAFBB5-C4C2-4DE0-90F6-5E3E1D91DDCD}" presName="composite" presStyleCnt="0"/>
      <dgm:spPr/>
    </dgm:pt>
    <dgm:pt modelId="{0731B026-0932-431C-87E7-E4689EF53107}" type="pres">
      <dgm:prSet presAssocID="{C2FAFBB5-C4C2-4DE0-90F6-5E3E1D91DDCD}" presName="rect1" presStyleLbl="trAlignAcc1" presStyleIdx="1" presStyleCnt="2">
        <dgm:presLayoutVars>
          <dgm:bulletEnabled val="1"/>
        </dgm:presLayoutVars>
      </dgm:prSet>
      <dgm:spPr/>
      <dgm:t>
        <a:bodyPr/>
        <a:lstStyle/>
        <a:p>
          <a:endParaRPr lang="el-GR"/>
        </a:p>
      </dgm:t>
    </dgm:pt>
    <dgm:pt modelId="{15E1FCD3-C804-4545-863F-B3461BED88D5}" type="pres">
      <dgm:prSet presAssocID="{C2FAFBB5-C4C2-4DE0-90F6-5E3E1D91DDCD}" presName="rect2" presStyleLbl="fgImgPlace1" presStyleIdx="1" presStyleCnt="2" custScaleX="110806"/>
      <dgm:spPr/>
    </dgm:pt>
  </dgm:ptLst>
  <dgm:cxnLst>
    <dgm:cxn modelId="{A058275A-62DB-4719-B3FF-0182489CB6F8}" type="presOf" srcId="{BBE31984-7C53-41F5-954D-FC50E46D1295}" destId="{54C7FDE8-2E7F-4A3D-BC25-0E0841916C45}" srcOrd="0" destOrd="0" presId="urn:microsoft.com/office/officeart/2008/layout/PictureStrips"/>
    <dgm:cxn modelId="{34FABB8A-9AF3-4E61-816B-3B0244322EBE}" type="presOf" srcId="{4A35C892-7767-4E68-84F7-4DAA43ACC134}" destId="{3113DEC5-9310-4CC0-8E2B-C96D6D59D631}" srcOrd="0" destOrd="0" presId="urn:microsoft.com/office/officeart/2008/layout/PictureStrips"/>
    <dgm:cxn modelId="{A5CC9DF7-0674-48B4-B2E7-7034FC78B5C9}" srcId="{4A35C892-7767-4E68-84F7-4DAA43ACC134}" destId="{BBE31984-7C53-41F5-954D-FC50E46D1295}" srcOrd="0" destOrd="0" parTransId="{A407333F-F737-4B4D-92BD-32A3AC6B2407}" sibTransId="{BB6E2809-D3A0-4C3A-88CE-89ECF6998349}"/>
    <dgm:cxn modelId="{F309F5FE-B8BC-4601-BCA2-20D4C638EB5A}" type="presOf" srcId="{C2FAFBB5-C4C2-4DE0-90F6-5E3E1D91DDCD}" destId="{0731B026-0932-431C-87E7-E4689EF53107}" srcOrd="0" destOrd="0" presId="urn:microsoft.com/office/officeart/2008/layout/PictureStrips"/>
    <dgm:cxn modelId="{5FBEDB4F-CBCC-45D6-91DF-A021B78F0721}" srcId="{4A35C892-7767-4E68-84F7-4DAA43ACC134}" destId="{C2FAFBB5-C4C2-4DE0-90F6-5E3E1D91DDCD}" srcOrd="1" destOrd="0" parTransId="{C43C0BFF-6111-40C1-8EF4-C89268087E76}" sibTransId="{3CA89A53-B8CB-4DED-ACDA-2AE988CC6EFF}"/>
    <dgm:cxn modelId="{D6E5BC63-9DE3-4A3E-9197-7ACF38613308}" type="presParOf" srcId="{3113DEC5-9310-4CC0-8E2B-C96D6D59D631}" destId="{8A84E767-D885-42D1-A15D-9CCB914F2498}" srcOrd="0" destOrd="0" presId="urn:microsoft.com/office/officeart/2008/layout/PictureStrips"/>
    <dgm:cxn modelId="{23C03C67-FC32-419C-9D1C-BC5EF7AD74E7}" type="presParOf" srcId="{8A84E767-D885-42D1-A15D-9CCB914F2498}" destId="{54C7FDE8-2E7F-4A3D-BC25-0E0841916C45}" srcOrd="0" destOrd="0" presId="urn:microsoft.com/office/officeart/2008/layout/PictureStrips"/>
    <dgm:cxn modelId="{8481F783-BD60-4F68-9925-7E8756E8DDC9}" type="presParOf" srcId="{8A84E767-D885-42D1-A15D-9CCB914F2498}" destId="{5880C167-B9EE-429B-A553-B543136DC994}" srcOrd="1" destOrd="0" presId="urn:microsoft.com/office/officeart/2008/layout/PictureStrips"/>
    <dgm:cxn modelId="{EFA87169-5067-41F8-80CA-CAF8859DD1D0}" type="presParOf" srcId="{3113DEC5-9310-4CC0-8E2B-C96D6D59D631}" destId="{FD314F5C-833D-45A6-B00C-EE976CE3DD5E}" srcOrd="1" destOrd="0" presId="urn:microsoft.com/office/officeart/2008/layout/PictureStrips"/>
    <dgm:cxn modelId="{B5182D20-A9B9-46CA-9B38-9A8780BA7A56}" type="presParOf" srcId="{3113DEC5-9310-4CC0-8E2B-C96D6D59D631}" destId="{7567604C-3B15-4AC4-A6BC-235F9C781C61}" srcOrd="2" destOrd="0" presId="urn:microsoft.com/office/officeart/2008/layout/PictureStrips"/>
    <dgm:cxn modelId="{3DF1DF5C-3B77-405F-9934-FFC09A668BEA}" type="presParOf" srcId="{7567604C-3B15-4AC4-A6BC-235F9C781C61}" destId="{0731B026-0932-431C-87E7-E4689EF53107}" srcOrd="0" destOrd="0" presId="urn:microsoft.com/office/officeart/2008/layout/PictureStrips"/>
    <dgm:cxn modelId="{D5FBA7C8-9FE7-4CD0-B5E7-5467FF528FA0}" type="presParOf" srcId="{7567604C-3B15-4AC4-A6BC-235F9C781C61}" destId="{15E1FCD3-C804-4545-863F-B3461BED88D5}" srcOrd="1" destOrd="0" presId="urn:microsoft.com/office/officeart/2008/layout/PictureStrip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17DD29-3E92-49F2-9A8F-70C964E842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BF92BE-8402-484E-BBE0-5150B6DBE981}">
      <dgm:prSet phldrT="[Κείμενο]" custT="1"/>
      <dgm:spPr>
        <a:solidFill>
          <a:schemeClr val="accent1">
            <a:hueOff val="0"/>
            <a:satOff val="0"/>
            <a:lumOff val="0"/>
            <a:alpha val="48000"/>
          </a:schemeClr>
        </a:solidFill>
      </dgm:spPr>
      <dgm:t>
        <a:bodyPr/>
        <a:lstStyle/>
        <a:p>
          <a:r>
            <a:rPr lang="el-GR" sz="1800" dirty="0"/>
            <a:t>Πρόσκληση που απευθύνεται στους εκπαιδευτικούς των ΠΠΣ</a:t>
          </a:r>
          <a:endParaRPr lang="en-US" sz="1800" dirty="0"/>
        </a:p>
      </dgm:t>
    </dgm:pt>
    <dgm:pt modelId="{BA8AC34D-49A6-4A13-8138-88B5FC2CC017}" type="parTrans" cxnId="{DBB7DCD5-D970-49B2-95CD-AB1E30135675}">
      <dgm:prSet/>
      <dgm:spPr/>
      <dgm:t>
        <a:bodyPr/>
        <a:lstStyle/>
        <a:p>
          <a:endParaRPr lang="en-US" sz="2400"/>
        </a:p>
      </dgm:t>
    </dgm:pt>
    <dgm:pt modelId="{0D5116CC-1645-4B69-884B-54A516BABCDB}" type="sibTrans" cxnId="{DBB7DCD5-D970-49B2-95CD-AB1E30135675}">
      <dgm:prSet/>
      <dgm:spPr/>
      <dgm:t>
        <a:bodyPr/>
        <a:lstStyle/>
        <a:p>
          <a:endParaRPr lang="en-US" sz="2400"/>
        </a:p>
      </dgm:t>
    </dgm:pt>
    <dgm:pt modelId="{3E88E7BF-60B9-4C4E-B03A-2000A10743D4}">
      <dgm:prSet phldrT="[Κείμενο]" custT="1"/>
      <dgm:spPr>
        <a:solidFill>
          <a:schemeClr val="accent1">
            <a:hueOff val="0"/>
            <a:satOff val="0"/>
            <a:lumOff val="0"/>
            <a:alpha val="68000"/>
          </a:schemeClr>
        </a:solidFill>
      </dgm:spPr>
      <dgm:t>
        <a:bodyPr/>
        <a:lstStyle/>
        <a:p>
          <a:r>
            <a:rPr lang="el-GR" sz="1800" dirty="0"/>
            <a:t>Δημιουργία τμημάτων/κοινοτήτων εκπαιδευτικών ανά μάθημα</a:t>
          </a:r>
          <a:endParaRPr lang="en-US" sz="1800" dirty="0"/>
        </a:p>
      </dgm:t>
    </dgm:pt>
    <dgm:pt modelId="{6B355233-B601-43B5-875A-1C1D1D8B2510}" type="parTrans" cxnId="{5FF7F702-1E24-481D-9913-93F4CCBAA094}">
      <dgm:prSet/>
      <dgm:spPr/>
      <dgm:t>
        <a:bodyPr/>
        <a:lstStyle/>
        <a:p>
          <a:endParaRPr lang="en-US" sz="2400"/>
        </a:p>
      </dgm:t>
    </dgm:pt>
    <dgm:pt modelId="{45C5C291-B7CE-403D-8410-04DF3B41E39A}" type="sibTrans" cxnId="{5FF7F702-1E24-481D-9913-93F4CCBAA094}">
      <dgm:prSet/>
      <dgm:spPr/>
      <dgm:t>
        <a:bodyPr/>
        <a:lstStyle/>
        <a:p>
          <a:endParaRPr lang="en-US" sz="2400"/>
        </a:p>
      </dgm:t>
    </dgm:pt>
    <dgm:pt modelId="{2CFADB4D-C84E-4A11-A50F-0E899D3C339C}">
      <dgm:prSet phldrT="[Κείμενο]" custT="1"/>
      <dgm:spPr>
        <a:solidFill>
          <a:schemeClr val="accent1">
            <a:hueOff val="0"/>
            <a:satOff val="0"/>
            <a:lumOff val="0"/>
            <a:alpha val="68000"/>
          </a:schemeClr>
        </a:solidFill>
      </dgm:spPr>
      <dgm:t>
        <a:bodyPr/>
        <a:lstStyle/>
        <a:p>
          <a:r>
            <a:rPr lang="el-GR" sz="1800" dirty="0"/>
            <a:t>Επιμόρφωση ανά μάθημα σε τμήματα των 15 έως 25 εκπαιδευτικών, με βάση το επιμορφωτικό υλικό που παρήχθη από την Πράξη </a:t>
          </a:r>
          <a:endParaRPr lang="en-US" sz="1800" dirty="0"/>
        </a:p>
      </dgm:t>
    </dgm:pt>
    <dgm:pt modelId="{D3F3EE70-7C0C-4820-9B8B-4125A9C59D56}" type="parTrans" cxnId="{362CF132-289B-4D57-8B86-11AB3C8CA6D1}">
      <dgm:prSet/>
      <dgm:spPr/>
      <dgm:t>
        <a:bodyPr/>
        <a:lstStyle/>
        <a:p>
          <a:endParaRPr lang="en-US" sz="2400"/>
        </a:p>
      </dgm:t>
    </dgm:pt>
    <dgm:pt modelId="{3B819DA5-9A17-4C88-A386-291E27BA4ADB}" type="sibTrans" cxnId="{362CF132-289B-4D57-8B86-11AB3C8CA6D1}">
      <dgm:prSet/>
      <dgm:spPr/>
      <dgm:t>
        <a:bodyPr/>
        <a:lstStyle/>
        <a:p>
          <a:endParaRPr lang="en-US" sz="2400"/>
        </a:p>
      </dgm:t>
    </dgm:pt>
    <dgm:pt modelId="{C0942DEC-F8AD-4AD3-904A-F2C92AC55E24}">
      <dgm:prSet phldrT="[Κείμενο]" custT="1"/>
      <dgm:spPr>
        <a:solidFill>
          <a:schemeClr val="accent1">
            <a:hueOff val="0"/>
            <a:satOff val="0"/>
            <a:lumOff val="0"/>
            <a:alpha val="68000"/>
          </a:schemeClr>
        </a:solidFill>
      </dgm:spPr>
      <dgm:t>
        <a:bodyPr/>
        <a:lstStyle/>
        <a:p>
          <a:r>
            <a:rPr lang="el-GR" sz="1800" dirty="0"/>
            <a:t>Επιμορφωτικά προγράμματα διάρκειας 36 ωρών [ 8 ώρες σύγχρονη εξ αποστάσεως επιμόρφωση, 20 ώρες ασύγχρονη εξ αποστάσεως επιμόρφωση και 8 ώρες ατομική μελέτη-εκπόνηση σεναρίου (διάρκεια επιμόρφωσης έως 7 εβδομάδες)</a:t>
          </a:r>
          <a:endParaRPr lang="en-US" sz="1800" dirty="0"/>
        </a:p>
      </dgm:t>
    </dgm:pt>
    <dgm:pt modelId="{79CE7F5D-A228-4F0B-8502-970DD2001DC5}" type="parTrans" cxnId="{1F1C03DD-4115-42E9-84F8-60E27382784E}">
      <dgm:prSet/>
      <dgm:spPr/>
      <dgm:t>
        <a:bodyPr/>
        <a:lstStyle/>
        <a:p>
          <a:endParaRPr lang="en-US" sz="2400"/>
        </a:p>
      </dgm:t>
    </dgm:pt>
    <dgm:pt modelId="{7EEF5495-6538-4250-BCC2-FB38C123296D}" type="sibTrans" cxnId="{1F1C03DD-4115-42E9-84F8-60E27382784E}">
      <dgm:prSet/>
      <dgm:spPr/>
      <dgm:t>
        <a:bodyPr/>
        <a:lstStyle/>
        <a:p>
          <a:endParaRPr lang="en-US" sz="2400"/>
        </a:p>
      </dgm:t>
    </dgm:pt>
    <dgm:pt modelId="{658A58B6-ED15-408F-8BE6-7ADE824783A6}">
      <dgm:prSet phldrT="[Κείμενο]" custT="1"/>
      <dgm:spPr>
        <a:solidFill>
          <a:schemeClr val="accent1">
            <a:hueOff val="0"/>
            <a:satOff val="0"/>
            <a:lumOff val="0"/>
            <a:alpha val="68000"/>
          </a:schemeClr>
        </a:solidFill>
      </dgm:spPr>
      <dgm:t>
        <a:bodyPr/>
        <a:lstStyle/>
        <a:p>
          <a:r>
            <a:rPr lang="el-GR" sz="1800" dirty="0"/>
            <a:t>Η επιτυχής παρακολούθηση του επιμορφωτικού προγράμματος οδηγεί σε πιστοποιημένη επιμόρφωση τριάντα έξι (36) ωρών. </a:t>
          </a:r>
          <a:endParaRPr lang="en-US" sz="1800" dirty="0"/>
        </a:p>
      </dgm:t>
    </dgm:pt>
    <dgm:pt modelId="{CCE520E5-139A-4F68-8A04-0EA02FB7BC24}" type="parTrans" cxnId="{DB3122AB-AA36-4993-BBE0-400D5DB600B6}">
      <dgm:prSet/>
      <dgm:spPr/>
      <dgm:t>
        <a:bodyPr/>
        <a:lstStyle/>
        <a:p>
          <a:endParaRPr lang="en-US" sz="2400"/>
        </a:p>
      </dgm:t>
    </dgm:pt>
    <dgm:pt modelId="{EFA9DE09-698C-4E1E-AD7F-F6F1310DE2FE}" type="sibTrans" cxnId="{DB3122AB-AA36-4993-BBE0-400D5DB600B6}">
      <dgm:prSet/>
      <dgm:spPr/>
      <dgm:t>
        <a:bodyPr/>
        <a:lstStyle/>
        <a:p>
          <a:endParaRPr lang="en-US" sz="2400"/>
        </a:p>
      </dgm:t>
    </dgm:pt>
    <dgm:pt modelId="{99F044F1-959E-46B3-9A1C-F9A5D3961817}" type="pres">
      <dgm:prSet presAssocID="{AD17DD29-3E92-49F2-9A8F-70C964E8426C}" presName="linear" presStyleCnt="0">
        <dgm:presLayoutVars>
          <dgm:animLvl val="lvl"/>
          <dgm:resizeHandles val="exact"/>
        </dgm:presLayoutVars>
      </dgm:prSet>
      <dgm:spPr/>
      <dgm:t>
        <a:bodyPr/>
        <a:lstStyle/>
        <a:p>
          <a:endParaRPr lang="el-GR"/>
        </a:p>
      </dgm:t>
    </dgm:pt>
    <dgm:pt modelId="{342CD9F5-4C39-4E18-9918-FB1545A33132}" type="pres">
      <dgm:prSet presAssocID="{21BF92BE-8402-484E-BBE0-5150B6DBE981}" presName="parentText" presStyleLbl="node1" presStyleIdx="0" presStyleCnt="5" custScaleY="96773">
        <dgm:presLayoutVars>
          <dgm:chMax val="0"/>
          <dgm:bulletEnabled val="1"/>
        </dgm:presLayoutVars>
      </dgm:prSet>
      <dgm:spPr/>
      <dgm:t>
        <a:bodyPr/>
        <a:lstStyle/>
        <a:p>
          <a:endParaRPr lang="el-GR"/>
        </a:p>
      </dgm:t>
    </dgm:pt>
    <dgm:pt modelId="{8B11B4BD-FF7E-4168-A459-2C4F66C083D7}" type="pres">
      <dgm:prSet presAssocID="{0D5116CC-1645-4B69-884B-54A516BABCDB}" presName="spacer" presStyleCnt="0"/>
      <dgm:spPr/>
    </dgm:pt>
    <dgm:pt modelId="{E462CEB4-BA05-4FC2-B88E-EEB236A9211B}" type="pres">
      <dgm:prSet presAssocID="{3E88E7BF-60B9-4C4E-B03A-2000A10743D4}" presName="parentText" presStyleLbl="node1" presStyleIdx="1" presStyleCnt="5">
        <dgm:presLayoutVars>
          <dgm:chMax val="0"/>
          <dgm:bulletEnabled val="1"/>
        </dgm:presLayoutVars>
      </dgm:prSet>
      <dgm:spPr/>
      <dgm:t>
        <a:bodyPr/>
        <a:lstStyle/>
        <a:p>
          <a:endParaRPr lang="el-GR"/>
        </a:p>
      </dgm:t>
    </dgm:pt>
    <dgm:pt modelId="{FA56AD7E-E10A-4C10-BC6E-8E087E69E9CC}" type="pres">
      <dgm:prSet presAssocID="{45C5C291-B7CE-403D-8410-04DF3B41E39A}" presName="spacer" presStyleCnt="0"/>
      <dgm:spPr/>
    </dgm:pt>
    <dgm:pt modelId="{B56A77DA-AD10-43AC-A096-1D12C9A634E3}" type="pres">
      <dgm:prSet presAssocID="{2CFADB4D-C84E-4A11-A50F-0E899D3C339C}" presName="parentText" presStyleLbl="node1" presStyleIdx="2" presStyleCnt="5">
        <dgm:presLayoutVars>
          <dgm:chMax val="0"/>
          <dgm:bulletEnabled val="1"/>
        </dgm:presLayoutVars>
      </dgm:prSet>
      <dgm:spPr/>
      <dgm:t>
        <a:bodyPr/>
        <a:lstStyle/>
        <a:p>
          <a:endParaRPr lang="el-GR"/>
        </a:p>
      </dgm:t>
    </dgm:pt>
    <dgm:pt modelId="{02A71EFE-4F23-491D-87B2-B53D3FC1DF82}" type="pres">
      <dgm:prSet presAssocID="{3B819DA5-9A17-4C88-A386-291E27BA4ADB}" presName="spacer" presStyleCnt="0"/>
      <dgm:spPr/>
    </dgm:pt>
    <dgm:pt modelId="{15240015-0DC9-4DDA-B815-1263A25BA8DB}" type="pres">
      <dgm:prSet presAssocID="{C0942DEC-F8AD-4AD3-904A-F2C92AC55E24}" presName="parentText" presStyleLbl="node1" presStyleIdx="3" presStyleCnt="5">
        <dgm:presLayoutVars>
          <dgm:chMax val="0"/>
          <dgm:bulletEnabled val="1"/>
        </dgm:presLayoutVars>
      </dgm:prSet>
      <dgm:spPr/>
      <dgm:t>
        <a:bodyPr/>
        <a:lstStyle/>
        <a:p>
          <a:endParaRPr lang="el-GR"/>
        </a:p>
      </dgm:t>
    </dgm:pt>
    <dgm:pt modelId="{2C65EBAD-56BF-46AA-B41F-8997F9D283A4}" type="pres">
      <dgm:prSet presAssocID="{7EEF5495-6538-4250-BCC2-FB38C123296D}" presName="spacer" presStyleCnt="0"/>
      <dgm:spPr/>
    </dgm:pt>
    <dgm:pt modelId="{EEC4953A-0ABB-42C3-A1FF-D7AAD43F1501}" type="pres">
      <dgm:prSet presAssocID="{658A58B6-ED15-408F-8BE6-7ADE824783A6}" presName="parentText" presStyleLbl="node1" presStyleIdx="4" presStyleCnt="5">
        <dgm:presLayoutVars>
          <dgm:chMax val="0"/>
          <dgm:bulletEnabled val="1"/>
        </dgm:presLayoutVars>
      </dgm:prSet>
      <dgm:spPr/>
      <dgm:t>
        <a:bodyPr/>
        <a:lstStyle/>
        <a:p>
          <a:endParaRPr lang="el-GR"/>
        </a:p>
      </dgm:t>
    </dgm:pt>
  </dgm:ptLst>
  <dgm:cxnLst>
    <dgm:cxn modelId="{EB36F7B3-67A2-4B00-98EF-6E9F82F5C0EE}" type="presOf" srcId="{2CFADB4D-C84E-4A11-A50F-0E899D3C339C}" destId="{B56A77DA-AD10-43AC-A096-1D12C9A634E3}" srcOrd="0" destOrd="0" presId="urn:microsoft.com/office/officeart/2005/8/layout/vList2"/>
    <dgm:cxn modelId="{9B8664DE-91FD-4B5A-8814-29F524D1A01D}" type="presOf" srcId="{21BF92BE-8402-484E-BBE0-5150B6DBE981}" destId="{342CD9F5-4C39-4E18-9918-FB1545A33132}" srcOrd="0" destOrd="0" presId="urn:microsoft.com/office/officeart/2005/8/layout/vList2"/>
    <dgm:cxn modelId="{DB3122AB-AA36-4993-BBE0-400D5DB600B6}" srcId="{AD17DD29-3E92-49F2-9A8F-70C964E8426C}" destId="{658A58B6-ED15-408F-8BE6-7ADE824783A6}" srcOrd="4" destOrd="0" parTransId="{CCE520E5-139A-4F68-8A04-0EA02FB7BC24}" sibTransId="{EFA9DE09-698C-4E1E-AD7F-F6F1310DE2FE}"/>
    <dgm:cxn modelId="{362CF132-289B-4D57-8B86-11AB3C8CA6D1}" srcId="{AD17DD29-3E92-49F2-9A8F-70C964E8426C}" destId="{2CFADB4D-C84E-4A11-A50F-0E899D3C339C}" srcOrd="2" destOrd="0" parTransId="{D3F3EE70-7C0C-4820-9B8B-4125A9C59D56}" sibTransId="{3B819DA5-9A17-4C88-A386-291E27BA4ADB}"/>
    <dgm:cxn modelId="{1F1C03DD-4115-42E9-84F8-60E27382784E}" srcId="{AD17DD29-3E92-49F2-9A8F-70C964E8426C}" destId="{C0942DEC-F8AD-4AD3-904A-F2C92AC55E24}" srcOrd="3" destOrd="0" parTransId="{79CE7F5D-A228-4F0B-8502-970DD2001DC5}" sibTransId="{7EEF5495-6538-4250-BCC2-FB38C123296D}"/>
    <dgm:cxn modelId="{5FF7F702-1E24-481D-9913-93F4CCBAA094}" srcId="{AD17DD29-3E92-49F2-9A8F-70C964E8426C}" destId="{3E88E7BF-60B9-4C4E-B03A-2000A10743D4}" srcOrd="1" destOrd="0" parTransId="{6B355233-B601-43B5-875A-1C1D1D8B2510}" sibTransId="{45C5C291-B7CE-403D-8410-04DF3B41E39A}"/>
    <dgm:cxn modelId="{28A481DB-2BD4-40CD-8CA8-D9BD9FA32B95}" type="presOf" srcId="{658A58B6-ED15-408F-8BE6-7ADE824783A6}" destId="{EEC4953A-0ABB-42C3-A1FF-D7AAD43F1501}" srcOrd="0" destOrd="0" presId="urn:microsoft.com/office/officeart/2005/8/layout/vList2"/>
    <dgm:cxn modelId="{DBB7DCD5-D970-49B2-95CD-AB1E30135675}" srcId="{AD17DD29-3E92-49F2-9A8F-70C964E8426C}" destId="{21BF92BE-8402-484E-BBE0-5150B6DBE981}" srcOrd="0" destOrd="0" parTransId="{BA8AC34D-49A6-4A13-8138-88B5FC2CC017}" sibTransId="{0D5116CC-1645-4B69-884B-54A516BABCDB}"/>
    <dgm:cxn modelId="{CE607D1C-670B-44D1-BD4E-969EB35E75CE}" type="presOf" srcId="{3E88E7BF-60B9-4C4E-B03A-2000A10743D4}" destId="{E462CEB4-BA05-4FC2-B88E-EEB236A9211B}" srcOrd="0" destOrd="0" presId="urn:microsoft.com/office/officeart/2005/8/layout/vList2"/>
    <dgm:cxn modelId="{6FA9D219-2900-436F-BE4F-8367539D26A6}" type="presOf" srcId="{C0942DEC-F8AD-4AD3-904A-F2C92AC55E24}" destId="{15240015-0DC9-4DDA-B815-1263A25BA8DB}" srcOrd="0" destOrd="0" presId="urn:microsoft.com/office/officeart/2005/8/layout/vList2"/>
    <dgm:cxn modelId="{E8B94252-7546-4547-859B-27E98E85518A}" type="presOf" srcId="{AD17DD29-3E92-49F2-9A8F-70C964E8426C}" destId="{99F044F1-959E-46B3-9A1C-F9A5D3961817}" srcOrd="0" destOrd="0" presId="urn:microsoft.com/office/officeart/2005/8/layout/vList2"/>
    <dgm:cxn modelId="{500B07C8-F7EA-471A-9D8A-2EAE7921AF3D}" type="presParOf" srcId="{99F044F1-959E-46B3-9A1C-F9A5D3961817}" destId="{342CD9F5-4C39-4E18-9918-FB1545A33132}" srcOrd="0" destOrd="0" presId="urn:microsoft.com/office/officeart/2005/8/layout/vList2"/>
    <dgm:cxn modelId="{9DE016A4-6A7D-42EC-9F46-EA13972EBCCF}" type="presParOf" srcId="{99F044F1-959E-46B3-9A1C-F9A5D3961817}" destId="{8B11B4BD-FF7E-4168-A459-2C4F66C083D7}" srcOrd="1" destOrd="0" presId="urn:microsoft.com/office/officeart/2005/8/layout/vList2"/>
    <dgm:cxn modelId="{3F1731ED-CF07-43AD-9A40-0A235F9C5F7D}" type="presParOf" srcId="{99F044F1-959E-46B3-9A1C-F9A5D3961817}" destId="{E462CEB4-BA05-4FC2-B88E-EEB236A9211B}" srcOrd="2" destOrd="0" presId="urn:microsoft.com/office/officeart/2005/8/layout/vList2"/>
    <dgm:cxn modelId="{E06EC79E-EF73-40C9-9C65-6AF554AFB972}" type="presParOf" srcId="{99F044F1-959E-46B3-9A1C-F9A5D3961817}" destId="{FA56AD7E-E10A-4C10-BC6E-8E087E69E9CC}" srcOrd="3" destOrd="0" presId="urn:microsoft.com/office/officeart/2005/8/layout/vList2"/>
    <dgm:cxn modelId="{0CEDF260-9B87-4A72-94D2-34B8B0794355}" type="presParOf" srcId="{99F044F1-959E-46B3-9A1C-F9A5D3961817}" destId="{B56A77DA-AD10-43AC-A096-1D12C9A634E3}" srcOrd="4" destOrd="0" presId="urn:microsoft.com/office/officeart/2005/8/layout/vList2"/>
    <dgm:cxn modelId="{5D4B6E90-8483-4C61-B317-53F4B9FB0A33}" type="presParOf" srcId="{99F044F1-959E-46B3-9A1C-F9A5D3961817}" destId="{02A71EFE-4F23-491D-87B2-B53D3FC1DF82}" srcOrd="5" destOrd="0" presId="urn:microsoft.com/office/officeart/2005/8/layout/vList2"/>
    <dgm:cxn modelId="{26DCDA30-42E8-4742-8A7C-7B289C09D2CF}" type="presParOf" srcId="{99F044F1-959E-46B3-9A1C-F9A5D3961817}" destId="{15240015-0DC9-4DDA-B815-1263A25BA8DB}" srcOrd="6" destOrd="0" presId="urn:microsoft.com/office/officeart/2005/8/layout/vList2"/>
    <dgm:cxn modelId="{D4FDDD53-021F-45C5-94EE-6E22C032BF04}" type="presParOf" srcId="{99F044F1-959E-46B3-9A1C-F9A5D3961817}" destId="{2C65EBAD-56BF-46AA-B41F-8997F9D283A4}" srcOrd="7" destOrd="0" presId="urn:microsoft.com/office/officeart/2005/8/layout/vList2"/>
    <dgm:cxn modelId="{F990E478-A7DB-46DB-B21A-E647DF9E3128}" type="presParOf" srcId="{99F044F1-959E-46B3-9A1C-F9A5D3961817}" destId="{EEC4953A-0ABB-42C3-A1FF-D7AAD43F1501}"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76A224-B087-47E8-861E-AC3DC4173A4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A0DCD9B-EE1D-4229-8ADE-F437E349B881}">
      <dgm:prSet phldrT="[Κείμενο]" custT="1"/>
      <dgm:spPr/>
      <dgm:t>
        <a:bodyPr/>
        <a:lstStyle/>
        <a:p>
          <a:r>
            <a:rPr lang="el-GR" sz="3200" dirty="0"/>
            <a:t>ΙΕΠ</a:t>
          </a:r>
          <a:endParaRPr lang="en-US" sz="3200" dirty="0"/>
        </a:p>
      </dgm:t>
    </dgm:pt>
    <dgm:pt modelId="{EA115FA5-A65A-403C-8E61-EA2BCB33E226}" type="parTrans" cxnId="{B43592C2-0626-4822-A060-89516F1526A4}">
      <dgm:prSet/>
      <dgm:spPr/>
      <dgm:t>
        <a:bodyPr/>
        <a:lstStyle/>
        <a:p>
          <a:endParaRPr lang="en-US"/>
        </a:p>
      </dgm:t>
    </dgm:pt>
    <dgm:pt modelId="{B1A1A02B-50B0-4011-99C8-AB34883153F5}" type="sibTrans" cxnId="{B43592C2-0626-4822-A060-89516F1526A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ΔΕΠΠΣ</a:t>
          </a:r>
          <a:endParaRPr lang="en-US" dirty="0"/>
        </a:p>
        <a:p>
          <a:pPr marL="0" lvl="0" defTabSz="1600200">
            <a:lnSpc>
              <a:spcPct val="90000"/>
            </a:lnSpc>
            <a:spcBef>
              <a:spcPct val="0"/>
            </a:spcBef>
            <a:spcAft>
              <a:spcPct val="35000"/>
            </a:spcAft>
            <a:buNone/>
          </a:pPr>
          <a:endParaRPr lang="en-US" dirty="0"/>
        </a:p>
      </dgm:t>
    </dgm:pt>
    <dgm:pt modelId="{D0A82B53-EFDF-4A8C-9315-C08A72D7AE9D}">
      <dgm:prSet phldrT="[Κείμενο]"/>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ΕΠΟΠΤΕΣ ΠΙΛΟΤΙΚΗΣ ΕΦΑΡΜΟΓΗΣ</a:t>
          </a:r>
          <a:endParaRPr lang="en-US" dirty="0"/>
        </a:p>
        <a:p>
          <a:pPr marL="0" lvl="0" defTabSz="1555750">
            <a:lnSpc>
              <a:spcPct val="90000"/>
            </a:lnSpc>
            <a:spcBef>
              <a:spcPct val="0"/>
            </a:spcBef>
            <a:spcAft>
              <a:spcPct val="35000"/>
            </a:spcAft>
            <a:buNone/>
          </a:pPr>
          <a:endParaRPr lang="en-US" dirty="0"/>
        </a:p>
      </dgm:t>
    </dgm:pt>
    <dgm:pt modelId="{CC8BACFF-2186-46C7-9695-D4AED6346719}" type="parTrans" cxnId="{740E1D43-6547-407D-8708-4296B4585322}">
      <dgm:prSet/>
      <dgm:spPr/>
      <dgm:t>
        <a:bodyPr/>
        <a:lstStyle/>
        <a:p>
          <a:endParaRPr lang="en-US"/>
        </a:p>
      </dgm:t>
    </dgm:pt>
    <dgm:pt modelId="{1C24563D-7123-480C-A1F4-00A705FBE108}" type="sibTrans" cxnId="{740E1D43-6547-407D-8708-4296B458532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ΕΠΙΜΟΡΦΩΤΕΣ -ΥΠΟΣΤΗΡΙΚΤΕΣ</a:t>
          </a:r>
          <a:endParaRPr lang="en-US" dirty="0"/>
        </a:p>
        <a:p>
          <a:pPr marL="0" lvl="0" defTabSz="1600200">
            <a:lnSpc>
              <a:spcPct val="90000"/>
            </a:lnSpc>
            <a:spcBef>
              <a:spcPct val="0"/>
            </a:spcBef>
            <a:spcAft>
              <a:spcPct val="35000"/>
            </a:spcAft>
            <a:buNone/>
          </a:pPr>
          <a:endParaRPr lang="en-US" dirty="0"/>
        </a:p>
      </dgm:t>
    </dgm:pt>
    <dgm:pt modelId="{3D3BBFFC-0C15-41AF-92CE-C24AD9AE2644}">
      <dgm:prSet phldrT="[Κείμενο]"/>
      <dgm:spPr/>
      <dgm:t>
        <a:bodyPr/>
        <a:lstStyle/>
        <a:p>
          <a:r>
            <a:rPr lang="el-GR" dirty="0"/>
            <a:t>ΕΠΕΣ </a:t>
          </a:r>
        </a:p>
        <a:p>
          <a:r>
            <a:rPr lang="el-GR" dirty="0"/>
            <a:t>&amp; Στελέχη Εκπαίδευσης</a:t>
          </a:r>
          <a:endParaRPr lang="en-US" dirty="0"/>
        </a:p>
      </dgm:t>
    </dgm:pt>
    <dgm:pt modelId="{BF98B2EE-8D8D-4E76-ABD9-482721B5FA25}" type="parTrans" cxnId="{4738DBA0-2BBF-4FD0-837B-C1DB828A88A2}">
      <dgm:prSet/>
      <dgm:spPr/>
      <dgm:t>
        <a:bodyPr/>
        <a:lstStyle/>
        <a:p>
          <a:endParaRPr lang="en-US"/>
        </a:p>
      </dgm:t>
    </dgm:pt>
    <dgm:pt modelId="{8C156A2D-57FF-4CF3-8CFD-07A46587CA66}" type="sibTrans" cxnId="{4738DBA0-2BBF-4FD0-837B-C1DB828A88A2}">
      <dgm:prSet/>
      <dgm:spPr/>
      <dgm:t>
        <a:bodyPr/>
        <a:lstStyle/>
        <a:p>
          <a:r>
            <a:rPr lang="el-GR" dirty="0"/>
            <a:t>ΔΙΕΥΘΥΝΤΕΣ &amp; ΕΚΠΑΙΔΕΥΤΚΟΙ</a:t>
          </a:r>
          <a:endParaRPr lang="en-US" dirty="0"/>
        </a:p>
      </dgm:t>
    </dgm:pt>
    <dgm:pt modelId="{C2F2A984-1DE7-410C-88CE-28B5E88FFE83}">
      <dgm:prSet phldrT="[Κείμενο]"/>
      <dgm:spPr/>
      <dgm:t>
        <a:bodyPr/>
        <a:lstStyle/>
        <a:p>
          <a:endParaRPr lang="en-US" dirty="0"/>
        </a:p>
      </dgm:t>
    </dgm:pt>
    <dgm:pt modelId="{494E2734-2469-41B9-8E4C-39F13BD62362}" type="parTrans" cxnId="{85E7AD58-51F7-46AD-8106-61BD61832DAF}">
      <dgm:prSet/>
      <dgm:spPr/>
      <dgm:t>
        <a:bodyPr/>
        <a:lstStyle/>
        <a:p>
          <a:endParaRPr lang="en-US"/>
        </a:p>
      </dgm:t>
    </dgm:pt>
    <dgm:pt modelId="{E277357A-98F0-40F5-BE49-0D21093C5282}" type="sibTrans" cxnId="{85E7AD58-51F7-46AD-8106-61BD61832DAF}">
      <dgm:prSet/>
      <dgm:spPr/>
      <dgm:t>
        <a:bodyPr/>
        <a:lstStyle/>
        <a:p>
          <a:endParaRPr lang="en-US"/>
        </a:p>
      </dgm:t>
    </dgm:pt>
    <dgm:pt modelId="{C749932A-C7F9-48B8-9150-7A5D5EBCF984}" type="pres">
      <dgm:prSet presAssocID="{2576A224-B087-47E8-861E-AC3DC4173A4E}" presName="Name0" presStyleCnt="0">
        <dgm:presLayoutVars>
          <dgm:chMax/>
          <dgm:chPref/>
          <dgm:dir/>
          <dgm:animLvl val="lvl"/>
        </dgm:presLayoutVars>
      </dgm:prSet>
      <dgm:spPr/>
      <dgm:t>
        <a:bodyPr/>
        <a:lstStyle/>
        <a:p>
          <a:endParaRPr lang="el-GR"/>
        </a:p>
      </dgm:t>
    </dgm:pt>
    <dgm:pt modelId="{5BEB03AD-1BFD-406A-8EE4-8BD334D42FE0}" type="pres">
      <dgm:prSet presAssocID="{DA0DCD9B-EE1D-4229-8ADE-F437E349B881}" presName="composite" presStyleCnt="0"/>
      <dgm:spPr/>
    </dgm:pt>
    <dgm:pt modelId="{84F3F8FE-AF3C-417D-9762-59005654FF83}" type="pres">
      <dgm:prSet presAssocID="{DA0DCD9B-EE1D-4229-8ADE-F437E349B881}" presName="Parent1" presStyleLbl="node1" presStyleIdx="0" presStyleCnt="6">
        <dgm:presLayoutVars>
          <dgm:chMax val="1"/>
          <dgm:chPref val="1"/>
          <dgm:bulletEnabled val="1"/>
        </dgm:presLayoutVars>
      </dgm:prSet>
      <dgm:spPr/>
      <dgm:t>
        <a:bodyPr/>
        <a:lstStyle/>
        <a:p>
          <a:endParaRPr lang="el-GR"/>
        </a:p>
      </dgm:t>
    </dgm:pt>
    <dgm:pt modelId="{AD927E57-B57E-4DDB-94D8-A18B8611728C}" type="pres">
      <dgm:prSet presAssocID="{DA0DCD9B-EE1D-4229-8ADE-F437E349B881}" presName="Childtext1" presStyleLbl="revTx" presStyleIdx="0" presStyleCnt="3">
        <dgm:presLayoutVars>
          <dgm:chMax val="0"/>
          <dgm:chPref val="0"/>
          <dgm:bulletEnabled val="1"/>
        </dgm:presLayoutVars>
      </dgm:prSet>
      <dgm:spPr/>
    </dgm:pt>
    <dgm:pt modelId="{E76C60BE-F6F5-4786-8B0A-D631406167A6}" type="pres">
      <dgm:prSet presAssocID="{DA0DCD9B-EE1D-4229-8ADE-F437E349B881}" presName="BalanceSpacing" presStyleCnt="0"/>
      <dgm:spPr/>
    </dgm:pt>
    <dgm:pt modelId="{26DF1E3D-A4C0-47F0-8FB1-24005D44067D}" type="pres">
      <dgm:prSet presAssocID="{DA0DCD9B-EE1D-4229-8ADE-F437E349B881}" presName="BalanceSpacing1" presStyleCnt="0"/>
      <dgm:spPr/>
    </dgm:pt>
    <dgm:pt modelId="{729E20BD-458A-4812-85AB-8AB64F0C714E}" type="pres">
      <dgm:prSet presAssocID="{B1A1A02B-50B0-4011-99C8-AB34883153F5}" presName="Accent1Text" presStyleLbl="node1" presStyleIdx="1" presStyleCnt="6"/>
      <dgm:spPr/>
      <dgm:t>
        <a:bodyPr/>
        <a:lstStyle/>
        <a:p>
          <a:endParaRPr lang="el-GR"/>
        </a:p>
      </dgm:t>
    </dgm:pt>
    <dgm:pt modelId="{7B188BAC-520C-4C09-83C6-070AD786AF73}" type="pres">
      <dgm:prSet presAssocID="{B1A1A02B-50B0-4011-99C8-AB34883153F5}" presName="spaceBetweenRectangles" presStyleCnt="0"/>
      <dgm:spPr/>
    </dgm:pt>
    <dgm:pt modelId="{AA00DE8E-3D77-408D-9440-87120B0C237C}" type="pres">
      <dgm:prSet presAssocID="{D0A82B53-EFDF-4A8C-9315-C08A72D7AE9D}" presName="composite" presStyleCnt="0"/>
      <dgm:spPr/>
    </dgm:pt>
    <dgm:pt modelId="{4B543A0B-2D25-4A77-B1BA-508631C053FA}" type="pres">
      <dgm:prSet presAssocID="{D0A82B53-EFDF-4A8C-9315-C08A72D7AE9D}" presName="Parent1" presStyleLbl="node1" presStyleIdx="2" presStyleCnt="6">
        <dgm:presLayoutVars>
          <dgm:chMax val="1"/>
          <dgm:chPref val="1"/>
          <dgm:bulletEnabled val="1"/>
        </dgm:presLayoutVars>
      </dgm:prSet>
      <dgm:spPr/>
      <dgm:t>
        <a:bodyPr/>
        <a:lstStyle/>
        <a:p>
          <a:endParaRPr lang="el-GR"/>
        </a:p>
      </dgm:t>
    </dgm:pt>
    <dgm:pt modelId="{F9C2B1A9-FDA4-4A5E-A38F-AF364065F8EE}" type="pres">
      <dgm:prSet presAssocID="{D0A82B53-EFDF-4A8C-9315-C08A72D7AE9D}" presName="Childtext1" presStyleLbl="revTx" presStyleIdx="1" presStyleCnt="3">
        <dgm:presLayoutVars>
          <dgm:chMax val="0"/>
          <dgm:chPref val="0"/>
          <dgm:bulletEnabled val="1"/>
        </dgm:presLayoutVars>
      </dgm:prSet>
      <dgm:spPr/>
    </dgm:pt>
    <dgm:pt modelId="{D86ABD2E-67A5-43F9-A267-76F77241EF96}" type="pres">
      <dgm:prSet presAssocID="{D0A82B53-EFDF-4A8C-9315-C08A72D7AE9D}" presName="BalanceSpacing" presStyleCnt="0"/>
      <dgm:spPr/>
    </dgm:pt>
    <dgm:pt modelId="{B59F0DC7-C6D5-43A7-88A1-23D6F6BF3F7E}" type="pres">
      <dgm:prSet presAssocID="{D0A82B53-EFDF-4A8C-9315-C08A72D7AE9D}" presName="BalanceSpacing1" presStyleCnt="0"/>
      <dgm:spPr/>
    </dgm:pt>
    <dgm:pt modelId="{A28C94B3-F1D8-455C-B81C-3FD025BDE8A3}" type="pres">
      <dgm:prSet presAssocID="{1C24563D-7123-480C-A1F4-00A705FBE108}" presName="Accent1Text" presStyleLbl="node1" presStyleIdx="3" presStyleCnt="6"/>
      <dgm:spPr/>
      <dgm:t>
        <a:bodyPr/>
        <a:lstStyle/>
        <a:p>
          <a:endParaRPr lang="el-GR"/>
        </a:p>
      </dgm:t>
    </dgm:pt>
    <dgm:pt modelId="{C672C4C4-73CC-4070-B960-F7F09D61213F}" type="pres">
      <dgm:prSet presAssocID="{1C24563D-7123-480C-A1F4-00A705FBE108}" presName="spaceBetweenRectangles" presStyleCnt="0"/>
      <dgm:spPr/>
    </dgm:pt>
    <dgm:pt modelId="{A8F02206-039C-4A2C-A451-B8E1E35104EE}" type="pres">
      <dgm:prSet presAssocID="{3D3BBFFC-0C15-41AF-92CE-C24AD9AE2644}" presName="composite" presStyleCnt="0"/>
      <dgm:spPr/>
    </dgm:pt>
    <dgm:pt modelId="{3C048A78-5AD9-47D1-BEA9-B109036B1FB8}" type="pres">
      <dgm:prSet presAssocID="{3D3BBFFC-0C15-41AF-92CE-C24AD9AE2644}" presName="Parent1" presStyleLbl="node1" presStyleIdx="4" presStyleCnt="6">
        <dgm:presLayoutVars>
          <dgm:chMax val="1"/>
          <dgm:chPref val="1"/>
          <dgm:bulletEnabled val="1"/>
        </dgm:presLayoutVars>
      </dgm:prSet>
      <dgm:spPr/>
      <dgm:t>
        <a:bodyPr/>
        <a:lstStyle/>
        <a:p>
          <a:endParaRPr lang="el-GR"/>
        </a:p>
      </dgm:t>
    </dgm:pt>
    <dgm:pt modelId="{DB5F14F4-5000-41B0-88A2-125DC5F52B5F}" type="pres">
      <dgm:prSet presAssocID="{3D3BBFFC-0C15-41AF-92CE-C24AD9AE2644}" presName="Childtext1" presStyleLbl="revTx" presStyleIdx="2" presStyleCnt="3">
        <dgm:presLayoutVars>
          <dgm:chMax val="0"/>
          <dgm:chPref val="0"/>
          <dgm:bulletEnabled val="1"/>
        </dgm:presLayoutVars>
      </dgm:prSet>
      <dgm:spPr/>
      <dgm:t>
        <a:bodyPr/>
        <a:lstStyle/>
        <a:p>
          <a:endParaRPr lang="el-GR"/>
        </a:p>
      </dgm:t>
    </dgm:pt>
    <dgm:pt modelId="{99B15742-B277-44ED-BA95-C926068B5B21}" type="pres">
      <dgm:prSet presAssocID="{3D3BBFFC-0C15-41AF-92CE-C24AD9AE2644}" presName="BalanceSpacing" presStyleCnt="0"/>
      <dgm:spPr/>
    </dgm:pt>
    <dgm:pt modelId="{93C51215-E2DD-4608-913F-4E4B7154FF6D}" type="pres">
      <dgm:prSet presAssocID="{3D3BBFFC-0C15-41AF-92CE-C24AD9AE2644}" presName="BalanceSpacing1" presStyleCnt="0"/>
      <dgm:spPr/>
    </dgm:pt>
    <dgm:pt modelId="{178E714B-287C-414E-96E4-B5434F5D6053}" type="pres">
      <dgm:prSet presAssocID="{8C156A2D-57FF-4CF3-8CFD-07A46587CA66}" presName="Accent1Text" presStyleLbl="node1" presStyleIdx="5" presStyleCnt="6"/>
      <dgm:spPr/>
      <dgm:t>
        <a:bodyPr/>
        <a:lstStyle/>
        <a:p>
          <a:endParaRPr lang="el-GR"/>
        </a:p>
      </dgm:t>
    </dgm:pt>
  </dgm:ptLst>
  <dgm:cxnLst>
    <dgm:cxn modelId="{2D7EB5CF-E72A-43EA-BF0B-E165F88D430A}" type="presOf" srcId="{B1A1A02B-50B0-4011-99C8-AB34883153F5}" destId="{729E20BD-458A-4812-85AB-8AB64F0C714E}" srcOrd="0" destOrd="0" presId="urn:microsoft.com/office/officeart/2008/layout/AlternatingHexagons"/>
    <dgm:cxn modelId="{4D9D2F96-2A97-4F81-BA35-2169D4069D03}" type="presOf" srcId="{C2F2A984-1DE7-410C-88CE-28B5E88FFE83}" destId="{DB5F14F4-5000-41B0-88A2-125DC5F52B5F}" srcOrd="0" destOrd="0" presId="urn:microsoft.com/office/officeart/2008/layout/AlternatingHexagons"/>
    <dgm:cxn modelId="{740E1D43-6547-407D-8708-4296B4585322}" srcId="{2576A224-B087-47E8-861E-AC3DC4173A4E}" destId="{D0A82B53-EFDF-4A8C-9315-C08A72D7AE9D}" srcOrd="1" destOrd="0" parTransId="{CC8BACFF-2186-46C7-9695-D4AED6346719}" sibTransId="{1C24563D-7123-480C-A1F4-00A705FBE108}"/>
    <dgm:cxn modelId="{93C01842-9AF6-481E-95F6-258B10C1D4F9}" type="presOf" srcId="{1C24563D-7123-480C-A1F4-00A705FBE108}" destId="{A28C94B3-F1D8-455C-B81C-3FD025BDE8A3}" srcOrd="0" destOrd="0" presId="urn:microsoft.com/office/officeart/2008/layout/AlternatingHexagons"/>
    <dgm:cxn modelId="{9ECE4603-9BBF-4C2A-8F21-408C0A8BEA9B}" type="presOf" srcId="{3D3BBFFC-0C15-41AF-92CE-C24AD9AE2644}" destId="{3C048A78-5AD9-47D1-BEA9-B109036B1FB8}" srcOrd="0" destOrd="0" presId="urn:microsoft.com/office/officeart/2008/layout/AlternatingHexagons"/>
    <dgm:cxn modelId="{EFDA4B7B-19EA-401F-8C6B-FA009690185C}" type="presOf" srcId="{D0A82B53-EFDF-4A8C-9315-C08A72D7AE9D}" destId="{4B543A0B-2D25-4A77-B1BA-508631C053FA}" srcOrd="0" destOrd="0" presId="urn:microsoft.com/office/officeart/2008/layout/AlternatingHexagons"/>
    <dgm:cxn modelId="{5BAB94E6-E544-4AEE-B4DE-BBC23A5F242F}" type="presOf" srcId="{DA0DCD9B-EE1D-4229-8ADE-F437E349B881}" destId="{84F3F8FE-AF3C-417D-9762-59005654FF83}" srcOrd="0" destOrd="0" presId="urn:microsoft.com/office/officeart/2008/layout/AlternatingHexagons"/>
    <dgm:cxn modelId="{DD8850F6-F542-426B-BDAF-9CDA3174407C}" type="presOf" srcId="{2576A224-B087-47E8-861E-AC3DC4173A4E}" destId="{C749932A-C7F9-48B8-9150-7A5D5EBCF984}" srcOrd="0" destOrd="0" presId="urn:microsoft.com/office/officeart/2008/layout/AlternatingHexagons"/>
    <dgm:cxn modelId="{4738DBA0-2BBF-4FD0-837B-C1DB828A88A2}" srcId="{2576A224-B087-47E8-861E-AC3DC4173A4E}" destId="{3D3BBFFC-0C15-41AF-92CE-C24AD9AE2644}" srcOrd="2" destOrd="0" parTransId="{BF98B2EE-8D8D-4E76-ABD9-482721B5FA25}" sibTransId="{8C156A2D-57FF-4CF3-8CFD-07A46587CA66}"/>
    <dgm:cxn modelId="{85E7AD58-51F7-46AD-8106-61BD61832DAF}" srcId="{3D3BBFFC-0C15-41AF-92CE-C24AD9AE2644}" destId="{C2F2A984-1DE7-410C-88CE-28B5E88FFE83}" srcOrd="0" destOrd="0" parTransId="{494E2734-2469-41B9-8E4C-39F13BD62362}" sibTransId="{E277357A-98F0-40F5-BE49-0D21093C5282}"/>
    <dgm:cxn modelId="{B43592C2-0626-4822-A060-89516F1526A4}" srcId="{2576A224-B087-47E8-861E-AC3DC4173A4E}" destId="{DA0DCD9B-EE1D-4229-8ADE-F437E349B881}" srcOrd="0" destOrd="0" parTransId="{EA115FA5-A65A-403C-8E61-EA2BCB33E226}" sibTransId="{B1A1A02B-50B0-4011-99C8-AB34883153F5}"/>
    <dgm:cxn modelId="{FE02016D-8A42-4853-B062-A6D057E5138F}" type="presOf" srcId="{8C156A2D-57FF-4CF3-8CFD-07A46587CA66}" destId="{178E714B-287C-414E-96E4-B5434F5D6053}" srcOrd="0" destOrd="0" presId="urn:microsoft.com/office/officeart/2008/layout/AlternatingHexagons"/>
    <dgm:cxn modelId="{A9D74C09-3294-4E4B-A398-AC0E027092C1}" type="presParOf" srcId="{C749932A-C7F9-48B8-9150-7A5D5EBCF984}" destId="{5BEB03AD-1BFD-406A-8EE4-8BD334D42FE0}" srcOrd="0" destOrd="0" presId="urn:microsoft.com/office/officeart/2008/layout/AlternatingHexagons"/>
    <dgm:cxn modelId="{E3768236-AE26-4739-A9FF-3658A1683A3B}" type="presParOf" srcId="{5BEB03AD-1BFD-406A-8EE4-8BD334D42FE0}" destId="{84F3F8FE-AF3C-417D-9762-59005654FF83}" srcOrd="0" destOrd="0" presId="urn:microsoft.com/office/officeart/2008/layout/AlternatingHexagons"/>
    <dgm:cxn modelId="{2FE0DC7C-1F2A-4874-9DB2-1A7A9B6333D4}" type="presParOf" srcId="{5BEB03AD-1BFD-406A-8EE4-8BD334D42FE0}" destId="{AD927E57-B57E-4DDB-94D8-A18B8611728C}" srcOrd="1" destOrd="0" presId="urn:microsoft.com/office/officeart/2008/layout/AlternatingHexagons"/>
    <dgm:cxn modelId="{1F5A2009-DC23-4110-B6A2-B16A3A2BFB2C}" type="presParOf" srcId="{5BEB03AD-1BFD-406A-8EE4-8BD334D42FE0}" destId="{E76C60BE-F6F5-4786-8B0A-D631406167A6}" srcOrd="2" destOrd="0" presId="urn:microsoft.com/office/officeart/2008/layout/AlternatingHexagons"/>
    <dgm:cxn modelId="{D5A8036C-EEA2-4B0D-8CC0-4E9F64B2F305}" type="presParOf" srcId="{5BEB03AD-1BFD-406A-8EE4-8BD334D42FE0}" destId="{26DF1E3D-A4C0-47F0-8FB1-24005D44067D}" srcOrd="3" destOrd="0" presId="urn:microsoft.com/office/officeart/2008/layout/AlternatingHexagons"/>
    <dgm:cxn modelId="{11EF7956-F621-476A-B446-2FFA8BBB9599}" type="presParOf" srcId="{5BEB03AD-1BFD-406A-8EE4-8BD334D42FE0}" destId="{729E20BD-458A-4812-85AB-8AB64F0C714E}" srcOrd="4" destOrd="0" presId="urn:microsoft.com/office/officeart/2008/layout/AlternatingHexagons"/>
    <dgm:cxn modelId="{25753981-567F-4C87-AC4C-B044A771C8A0}" type="presParOf" srcId="{C749932A-C7F9-48B8-9150-7A5D5EBCF984}" destId="{7B188BAC-520C-4C09-83C6-070AD786AF73}" srcOrd="1" destOrd="0" presId="urn:microsoft.com/office/officeart/2008/layout/AlternatingHexagons"/>
    <dgm:cxn modelId="{4C3FE2ED-CBE1-403F-8593-FB489302BD75}" type="presParOf" srcId="{C749932A-C7F9-48B8-9150-7A5D5EBCF984}" destId="{AA00DE8E-3D77-408D-9440-87120B0C237C}" srcOrd="2" destOrd="0" presId="urn:microsoft.com/office/officeart/2008/layout/AlternatingHexagons"/>
    <dgm:cxn modelId="{9B585C14-E384-4BB3-825A-7B5A534CBF71}" type="presParOf" srcId="{AA00DE8E-3D77-408D-9440-87120B0C237C}" destId="{4B543A0B-2D25-4A77-B1BA-508631C053FA}" srcOrd="0" destOrd="0" presId="urn:microsoft.com/office/officeart/2008/layout/AlternatingHexagons"/>
    <dgm:cxn modelId="{4812C7B8-DD3F-40E7-9C1A-2829A8EE36E3}" type="presParOf" srcId="{AA00DE8E-3D77-408D-9440-87120B0C237C}" destId="{F9C2B1A9-FDA4-4A5E-A38F-AF364065F8EE}" srcOrd="1" destOrd="0" presId="urn:microsoft.com/office/officeart/2008/layout/AlternatingHexagons"/>
    <dgm:cxn modelId="{966B694B-B2E7-47A9-922B-219F2CEFC07B}" type="presParOf" srcId="{AA00DE8E-3D77-408D-9440-87120B0C237C}" destId="{D86ABD2E-67A5-43F9-A267-76F77241EF96}" srcOrd="2" destOrd="0" presId="urn:microsoft.com/office/officeart/2008/layout/AlternatingHexagons"/>
    <dgm:cxn modelId="{DAC253F9-584A-4ED6-AFF9-E94902D35861}" type="presParOf" srcId="{AA00DE8E-3D77-408D-9440-87120B0C237C}" destId="{B59F0DC7-C6D5-43A7-88A1-23D6F6BF3F7E}" srcOrd="3" destOrd="0" presId="urn:microsoft.com/office/officeart/2008/layout/AlternatingHexagons"/>
    <dgm:cxn modelId="{DD396CB6-1AE3-4AB2-B12E-70285A1908F5}" type="presParOf" srcId="{AA00DE8E-3D77-408D-9440-87120B0C237C}" destId="{A28C94B3-F1D8-455C-B81C-3FD025BDE8A3}" srcOrd="4" destOrd="0" presId="urn:microsoft.com/office/officeart/2008/layout/AlternatingHexagons"/>
    <dgm:cxn modelId="{D5E6F5DA-83E5-487D-BD9D-08380E330830}" type="presParOf" srcId="{C749932A-C7F9-48B8-9150-7A5D5EBCF984}" destId="{C672C4C4-73CC-4070-B960-F7F09D61213F}" srcOrd="3" destOrd="0" presId="urn:microsoft.com/office/officeart/2008/layout/AlternatingHexagons"/>
    <dgm:cxn modelId="{0B47783F-2337-4B73-BBB7-356BF7A6D13A}" type="presParOf" srcId="{C749932A-C7F9-48B8-9150-7A5D5EBCF984}" destId="{A8F02206-039C-4A2C-A451-B8E1E35104EE}" srcOrd="4" destOrd="0" presId="urn:microsoft.com/office/officeart/2008/layout/AlternatingHexagons"/>
    <dgm:cxn modelId="{3F7615B5-938C-4547-9FC6-C640FBA6C4BE}" type="presParOf" srcId="{A8F02206-039C-4A2C-A451-B8E1E35104EE}" destId="{3C048A78-5AD9-47D1-BEA9-B109036B1FB8}" srcOrd="0" destOrd="0" presId="urn:microsoft.com/office/officeart/2008/layout/AlternatingHexagons"/>
    <dgm:cxn modelId="{0FD8D753-6F3B-4EB0-97A2-BDD00FCC5D72}" type="presParOf" srcId="{A8F02206-039C-4A2C-A451-B8E1E35104EE}" destId="{DB5F14F4-5000-41B0-88A2-125DC5F52B5F}" srcOrd="1" destOrd="0" presId="urn:microsoft.com/office/officeart/2008/layout/AlternatingHexagons"/>
    <dgm:cxn modelId="{BB173EB7-F2F1-4F93-9D8B-773DA366F10B}" type="presParOf" srcId="{A8F02206-039C-4A2C-A451-B8E1E35104EE}" destId="{99B15742-B277-44ED-BA95-C926068B5B21}" srcOrd="2" destOrd="0" presId="urn:microsoft.com/office/officeart/2008/layout/AlternatingHexagons"/>
    <dgm:cxn modelId="{0F0B65A3-BB35-4067-A217-971C0B8D8433}" type="presParOf" srcId="{A8F02206-039C-4A2C-A451-B8E1E35104EE}" destId="{93C51215-E2DD-4608-913F-4E4B7154FF6D}" srcOrd="3" destOrd="0" presId="urn:microsoft.com/office/officeart/2008/layout/AlternatingHexagons"/>
    <dgm:cxn modelId="{341D0327-FCF6-4565-BCDF-0C6B65A4378B}" type="presParOf" srcId="{A8F02206-039C-4A2C-A451-B8E1E35104EE}" destId="{178E714B-287C-414E-96E4-B5434F5D6053}"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35C892-7767-4E68-84F7-4DAA43ACC13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BE31984-7C53-41F5-954D-FC50E46D1295}">
      <dgm:prSet phldrT="[Κείμενο]" custT="1"/>
      <dgm:spPr/>
      <dgm:t>
        <a:bodyPr/>
        <a:lstStyle/>
        <a:p>
          <a:pPr>
            <a:buFont typeface="Symbol" panose="05050102010706020507" pitchFamily="18" charset="2"/>
            <a:buChar char=""/>
          </a:pPr>
          <a:r>
            <a:rPr lang="el-GR" sz="1800" b="1" dirty="0"/>
            <a:t>Επόπτες Πιλοτικής Εφαρμογής</a:t>
          </a:r>
        </a:p>
        <a:p>
          <a:pPr>
            <a:buFont typeface="Symbol" panose="05050102010706020507" pitchFamily="18" charset="2"/>
            <a:buChar char=""/>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Δίνει με την έναρξη τις βασικές κατευθύνσεις, παρέχει το απαραίτητο θεωρητικό/παιδαγωγικό διδακτικό και ερευνητικό πλαίσιο της πιλοτικής εφαρμογής, οργανώνει συναντήσεις αλληλεπίδρασης και ανταλλαγής καλών πρακτικών Υποστηρικτών και Εκπαιδευτικών και συνθέτει συνολικά τα αποτελέσματα της πιλοτικής Εφαρμογής</a:t>
          </a:r>
          <a:endParaRPr lang="el-GR" sz="1600" b="1" dirty="0"/>
        </a:p>
      </dgm:t>
    </dgm:pt>
    <dgm:pt modelId="{A407333F-F737-4B4D-92BD-32A3AC6B2407}" type="parTrans" cxnId="{A5CC9DF7-0674-48B4-B2E7-7034FC78B5C9}">
      <dgm:prSet/>
      <dgm:spPr/>
      <dgm:t>
        <a:bodyPr/>
        <a:lstStyle/>
        <a:p>
          <a:endParaRPr lang="en-US" sz="2400"/>
        </a:p>
      </dgm:t>
    </dgm:pt>
    <dgm:pt modelId="{BB6E2809-D3A0-4C3A-88CE-89ECF6998349}" type="sibTrans" cxnId="{A5CC9DF7-0674-48B4-B2E7-7034FC78B5C9}">
      <dgm:prSet/>
      <dgm:spPr/>
      <dgm:t>
        <a:bodyPr/>
        <a:lstStyle/>
        <a:p>
          <a:endParaRPr lang="en-US" sz="2400"/>
        </a:p>
      </dgm:t>
    </dgm:pt>
    <dgm:pt modelId="{C2FAFBB5-C4C2-4DE0-90F6-5E3E1D91DDCD}">
      <dgm:prSet phldrT="[Κείμενο]" custT="1"/>
      <dgm:spPr/>
      <dgm:t>
        <a:bodyPr/>
        <a:lstStyle/>
        <a:p>
          <a:pPr>
            <a:buFont typeface="Symbol" panose="05050102010706020507" pitchFamily="18" charset="2"/>
            <a:buChar char=""/>
          </a:pPr>
          <a:r>
            <a:rPr lang="el-GR" sz="1600" b="1" dirty="0"/>
            <a:t>117 Υποστηρικτές-Επιμορφωτές Πιλοτικής εφαρμογής</a:t>
          </a:r>
        </a:p>
        <a:p>
          <a:pPr>
            <a:buFont typeface="Symbol" panose="05050102010706020507" pitchFamily="18" charset="2"/>
            <a:buChar char=""/>
          </a:pPr>
          <a:r>
            <a:rPr lang="el-GR" sz="1600" dirty="0"/>
            <a:t>Υποστήριξη των εκπαιδευτικών για τον προγραμματισμό, τον σχεδιασμό και την υλοποίηση δραστηριοτήτων με βάση τα ΠΣ, ανατροφοδότηση των εκπαιδευτικών μέσω σύγχρονων και ασύγχρονων τρόπων επικοινωνίας, συγκέντρωση τεκμηρίων και αποτελεσμάτων πιλοτικής εφαρμογής</a:t>
          </a:r>
          <a:r>
            <a:rPr lang="el-GR" sz="1800" dirty="0"/>
            <a:t>.</a:t>
          </a:r>
          <a:endParaRPr lang="el-GR" sz="1800" b="1" dirty="0"/>
        </a:p>
      </dgm:t>
    </dgm:pt>
    <dgm:pt modelId="{C43C0BFF-6111-40C1-8EF4-C89268087E76}" type="parTrans" cxnId="{5FBEDB4F-CBCC-45D6-91DF-A021B78F0721}">
      <dgm:prSet/>
      <dgm:spPr/>
      <dgm:t>
        <a:bodyPr/>
        <a:lstStyle/>
        <a:p>
          <a:endParaRPr lang="en-US" sz="2400"/>
        </a:p>
      </dgm:t>
    </dgm:pt>
    <dgm:pt modelId="{3CA89A53-B8CB-4DED-ACDA-2AE988CC6EFF}" type="sibTrans" cxnId="{5FBEDB4F-CBCC-45D6-91DF-A021B78F0721}">
      <dgm:prSet/>
      <dgm:spPr/>
      <dgm:t>
        <a:bodyPr/>
        <a:lstStyle/>
        <a:p>
          <a:endParaRPr lang="en-US" sz="2400"/>
        </a:p>
      </dgm:t>
    </dgm:pt>
    <dgm:pt modelId="{04AF591D-412F-44B0-94A9-CF22C1FF119B}">
      <dgm:prSet phldrT="[Κείμενο]" custT="1"/>
      <dgm:spPr/>
      <dgm:t>
        <a:bodyPr/>
        <a:lstStyle/>
        <a:p>
          <a:pPr>
            <a:buFont typeface="Symbol" panose="05050102010706020507" pitchFamily="18" charset="2"/>
            <a:buChar char=""/>
          </a:pPr>
          <a:r>
            <a:rPr lang="el-GR" sz="1800" b="1" dirty="0"/>
            <a:t>Στελέχη Εκπαίδευσης</a:t>
          </a:r>
        </a:p>
        <a:p>
          <a:pPr>
            <a:buFont typeface="Symbol" panose="05050102010706020507" pitchFamily="18" charset="2"/>
            <a:buChar char=""/>
          </a:pPr>
          <a:r>
            <a:rPr lang="el-GR" sz="1600" dirty="0"/>
            <a:t>Στην υποστήριξη της Πιλοτικής Εφαρμογής σε επίπεδο σχολικής μονάδας και τάξεων συνδράμουν τα στελέχη εκπαίδευσης</a:t>
          </a:r>
          <a:endParaRPr lang="el-GR" sz="1600" b="1" dirty="0"/>
        </a:p>
      </dgm:t>
    </dgm:pt>
    <dgm:pt modelId="{1AA8D84E-395F-4785-AE3F-0B53B27562AE}" type="parTrans" cxnId="{CE51275B-8757-4DA8-835E-0D86103D6295}">
      <dgm:prSet/>
      <dgm:spPr/>
      <dgm:t>
        <a:bodyPr/>
        <a:lstStyle/>
        <a:p>
          <a:endParaRPr lang="en-US" sz="2400"/>
        </a:p>
      </dgm:t>
    </dgm:pt>
    <dgm:pt modelId="{E35C336D-4AFF-4869-A585-6BADFFE8E1D3}" type="sibTrans" cxnId="{CE51275B-8757-4DA8-835E-0D86103D6295}">
      <dgm:prSet/>
      <dgm:spPr/>
      <dgm:t>
        <a:bodyPr/>
        <a:lstStyle/>
        <a:p>
          <a:endParaRPr lang="en-US" sz="2400"/>
        </a:p>
      </dgm:t>
    </dgm:pt>
    <dgm:pt modelId="{3113DEC5-9310-4CC0-8E2B-C96D6D59D631}" type="pres">
      <dgm:prSet presAssocID="{4A35C892-7767-4E68-84F7-4DAA43ACC134}" presName="Name0" presStyleCnt="0">
        <dgm:presLayoutVars>
          <dgm:dir/>
          <dgm:resizeHandles val="exact"/>
        </dgm:presLayoutVars>
      </dgm:prSet>
      <dgm:spPr/>
      <dgm:t>
        <a:bodyPr/>
        <a:lstStyle/>
        <a:p>
          <a:endParaRPr lang="el-GR"/>
        </a:p>
      </dgm:t>
    </dgm:pt>
    <dgm:pt modelId="{8A84E767-D885-42D1-A15D-9CCB914F2498}" type="pres">
      <dgm:prSet presAssocID="{BBE31984-7C53-41F5-954D-FC50E46D1295}" presName="composite" presStyleCnt="0"/>
      <dgm:spPr/>
    </dgm:pt>
    <dgm:pt modelId="{54C7FDE8-2E7F-4A3D-BC25-0E0841916C45}" type="pres">
      <dgm:prSet presAssocID="{BBE31984-7C53-41F5-954D-FC50E46D1295}" presName="rect1" presStyleLbl="trAlignAcc1" presStyleIdx="0" presStyleCnt="3" custScaleX="170944" custScaleY="162750" custLinFactNeighborX="28592" custLinFactNeighborY="-8253">
        <dgm:presLayoutVars>
          <dgm:bulletEnabled val="1"/>
        </dgm:presLayoutVars>
      </dgm:prSet>
      <dgm:spPr/>
      <dgm:t>
        <a:bodyPr/>
        <a:lstStyle/>
        <a:p>
          <a:endParaRPr lang="el-GR"/>
        </a:p>
      </dgm:t>
    </dgm:pt>
    <dgm:pt modelId="{5880C167-B9EE-429B-A553-B543136DC994}" type="pres">
      <dgm:prSet presAssocID="{BBE31984-7C53-41F5-954D-FC50E46D1295}" presName="rect2" presStyleLbl="fgImgPlace1" presStyleIdx="0" presStyleCnt="3" custScaleY="147973" custLinFactNeighborX="-38313" custLinFactNeighborY="3219"/>
      <dgm:spPr/>
    </dgm:pt>
    <dgm:pt modelId="{FD314F5C-833D-45A6-B00C-EE976CE3DD5E}" type="pres">
      <dgm:prSet presAssocID="{BB6E2809-D3A0-4C3A-88CE-89ECF6998349}" presName="sibTrans" presStyleCnt="0"/>
      <dgm:spPr/>
    </dgm:pt>
    <dgm:pt modelId="{7567604C-3B15-4AC4-A6BC-235F9C781C61}" type="pres">
      <dgm:prSet presAssocID="{C2FAFBB5-C4C2-4DE0-90F6-5E3E1D91DDCD}" presName="composite" presStyleCnt="0"/>
      <dgm:spPr/>
    </dgm:pt>
    <dgm:pt modelId="{0731B026-0932-431C-87E7-E4689EF53107}" type="pres">
      <dgm:prSet presAssocID="{C2FAFBB5-C4C2-4DE0-90F6-5E3E1D91DDCD}" presName="rect1" presStyleLbl="trAlignAcc1" presStyleIdx="1" presStyleCnt="3" custScaleX="161132" custScaleY="168467" custLinFactNeighborX="26436" custLinFactNeighborY="-10652">
        <dgm:presLayoutVars>
          <dgm:bulletEnabled val="1"/>
        </dgm:presLayoutVars>
      </dgm:prSet>
      <dgm:spPr/>
      <dgm:t>
        <a:bodyPr/>
        <a:lstStyle/>
        <a:p>
          <a:endParaRPr lang="el-GR"/>
        </a:p>
      </dgm:t>
    </dgm:pt>
    <dgm:pt modelId="{15E1FCD3-C804-4545-863F-B3461BED88D5}" type="pres">
      <dgm:prSet presAssocID="{C2FAFBB5-C4C2-4DE0-90F6-5E3E1D91DDCD}" presName="rect2" presStyleLbl="fgImgPlace1" presStyleIdx="1" presStyleCnt="3" custScaleY="165935" custLinFactNeighborX="-39923" custLinFactNeighborY="1230"/>
      <dgm:spPr/>
    </dgm:pt>
    <dgm:pt modelId="{612F54FA-99B8-405F-89CB-B3917C9C2C79}" type="pres">
      <dgm:prSet presAssocID="{3CA89A53-B8CB-4DED-ACDA-2AE988CC6EFF}" presName="sibTrans" presStyleCnt="0"/>
      <dgm:spPr/>
    </dgm:pt>
    <dgm:pt modelId="{605BBF84-FF65-4976-A761-3189138B90D5}" type="pres">
      <dgm:prSet presAssocID="{04AF591D-412F-44B0-94A9-CF22C1FF119B}" presName="composite" presStyleCnt="0"/>
      <dgm:spPr/>
    </dgm:pt>
    <dgm:pt modelId="{85D0EB3C-864D-4D11-A69D-EDFDDD0048EA}" type="pres">
      <dgm:prSet presAssocID="{04AF591D-412F-44B0-94A9-CF22C1FF119B}" presName="rect1" presStyleLbl="trAlignAcc1" presStyleIdx="2" presStyleCnt="3" custScaleX="167368" custLinFactNeighborX="30962" custLinFactNeighborY="-5484">
        <dgm:presLayoutVars>
          <dgm:bulletEnabled val="1"/>
        </dgm:presLayoutVars>
      </dgm:prSet>
      <dgm:spPr/>
      <dgm:t>
        <a:bodyPr/>
        <a:lstStyle/>
        <a:p>
          <a:endParaRPr lang="el-GR"/>
        </a:p>
      </dgm:t>
    </dgm:pt>
    <dgm:pt modelId="{20520499-F738-4CF5-AF48-FA8E5AB63B1A}" type="pres">
      <dgm:prSet presAssocID="{04AF591D-412F-44B0-94A9-CF22C1FF119B}" presName="rect2" presStyleLbl="fgImgPlace1" presStyleIdx="2" presStyleCnt="3" custLinFactNeighborX="-39923" custLinFactNeighborY="6123"/>
      <dgm:spPr/>
    </dgm:pt>
  </dgm:ptLst>
  <dgm:cxnLst>
    <dgm:cxn modelId="{A058275A-62DB-4719-B3FF-0182489CB6F8}" type="presOf" srcId="{BBE31984-7C53-41F5-954D-FC50E46D1295}" destId="{54C7FDE8-2E7F-4A3D-BC25-0E0841916C45}" srcOrd="0" destOrd="0" presId="urn:microsoft.com/office/officeart/2008/layout/PictureStrips"/>
    <dgm:cxn modelId="{34FABB8A-9AF3-4E61-816B-3B0244322EBE}" type="presOf" srcId="{4A35C892-7767-4E68-84F7-4DAA43ACC134}" destId="{3113DEC5-9310-4CC0-8E2B-C96D6D59D631}" srcOrd="0" destOrd="0" presId="urn:microsoft.com/office/officeart/2008/layout/PictureStrips"/>
    <dgm:cxn modelId="{CE51275B-8757-4DA8-835E-0D86103D6295}" srcId="{4A35C892-7767-4E68-84F7-4DAA43ACC134}" destId="{04AF591D-412F-44B0-94A9-CF22C1FF119B}" srcOrd="2" destOrd="0" parTransId="{1AA8D84E-395F-4785-AE3F-0B53B27562AE}" sibTransId="{E35C336D-4AFF-4869-A585-6BADFFE8E1D3}"/>
    <dgm:cxn modelId="{A5CC9DF7-0674-48B4-B2E7-7034FC78B5C9}" srcId="{4A35C892-7767-4E68-84F7-4DAA43ACC134}" destId="{BBE31984-7C53-41F5-954D-FC50E46D1295}" srcOrd="0" destOrd="0" parTransId="{A407333F-F737-4B4D-92BD-32A3AC6B2407}" sibTransId="{BB6E2809-D3A0-4C3A-88CE-89ECF6998349}"/>
    <dgm:cxn modelId="{F309F5FE-B8BC-4601-BCA2-20D4C638EB5A}" type="presOf" srcId="{C2FAFBB5-C4C2-4DE0-90F6-5E3E1D91DDCD}" destId="{0731B026-0932-431C-87E7-E4689EF53107}" srcOrd="0" destOrd="0" presId="urn:microsoft.com/office/officeart/2008/layout/PictureStrips"/>
    <dgm:cxn modelId="{5FBEDB4F-CBCC-45D6-91DF-A021B78F0721}" srcId="{4A35C892-7767-4E68-84F7-4DAA43ACC134}" destId="{C2FAFBB5-C4C2-4DE0-90F6-5E3E1D91DDCD}" srcOrd="1" destOrd="0" parTransId="{C43C0BFF-6111-40C1-8EF4-C89268087E76}" sibTransId="{3CA89A53-B8CB-4DED-ACDA-2AE988CC6EFF}"/>
    <dgm:cxn modelId="{E430BCB6-8147-46DD-BB33-53C65CD7F1D2}" type="presOf" srcId="{04AF591D-412F-44B0-94A9-CF22C1FF119B}" destId="{85D0EB3C-864D-4D11-A69D-EDFDDD0048EA}" srcOrd="0" destOrd="0" presId="urn:microsoft.com/office/officeart/2008/layout/PictureStrips"/>
    <dgm:cxn modelId="{D6E5BC63-9DE3-4A3E-9197-7ACF38613308}" type="presParOf" srcId="{3113DEC5-9310-4CC0-8E2B-C96D6D59D631}" destId="{8A84E767-D885-42D1-A15D-9CCB914F2498}" srcOrd="0" destOrd="0" presId="urn:microsoft.com/office/officeart/2008/layout/PictureStrips"/>
    <dgm:cxn modelId="{23C03C67-FC32-419C-9D1C-BC5EF7AD74E7}" type="presParOf" srcId="{8A84E767-D885-42D1-A15D-9CCB914F2498}" destId="{54C7FDE8-2E7F-4A3D-BC25-0E0841916C45}" srcOrd="0" destOrd="0" presId="urn:microsoft.com/office/officeart/2008/layout/PictureStrips"/>
    <dgm:cxn modelId="{8481F783-BD60-4F68-9925-7E8756E8DDC9}" type="presParOf" srcId="{8A84E767-D885-42D1-A15D-9CCB914F2498}" destId="{5880C167-B9EE-429B-A553-B543136DC994}" srcOrd="1" destOrd="0" presId="urn:microsoft.com/office/officeart/2008/layout/PictureStrips"/>
    <dgm:cxn modelId="{EFA87169-5067-41F8-80CA-CAF8859DD1D0}" type="presParOf" srcId="{3113DEC5-9310-4CC0-8E2B-C96D6D59D631}" destId="{FD314F5C-833D-45A6-B00C-EE976CE3DD5E}" srcOrd="1" destOrd="0" presId="urn:microsoft.com/office/officeart/2008/layout/PictureStrips"/>
    <dgm:cxn modelId="{B5182D20-A9B9-46CA-9B38-9A8780BA7A56}" type="presParOf" srcId="{3113DEC5-9310-4CC0-8E2B-C96D6D59D631}" destId="{7567604C-3B15-4AC4-A6BC-235F9C781C61}" srcOrd="2" destOrd="0" presId="urn:microsoft.com/office/officeart/2008/layout/PictureStrips"/>
    <dgm:cxn modelId="{3DF1DF5C-3B77-405F-9934-FFC09A668BEA}" type="presParOf" srcId="{7567604C-3B15-4AC4-A6BC-235F9C781C61}" destId="{0731B026-0932-431C-87E7-E4689EF53107}" srcOrd="0" destOrd="0" presId="urn:microsoft.com/office/officeart/2008/layout/PictureStrips"/>
    <dgm:cxn modelId="{D5FBA7C8-9FE7-4CD0-B5E7-5467FF528FA0}" type="presParOf" srcId="{7567604C-3B15-4AC4-A6BC-235F9C781C61}" destId="{15E1FCD3-C804-4545-863F-B3461BED88D5}" srcOrd="1" destOrd="0" presId="urn:microsoft.com/office/officeart/2008/layout/PictureStrips"/>
    <dgm:cxn modelId="{728D7BE2-5F82-4DC4-BD8C-946CFF4847EC}" type="presParOf" srcId="{3113DEC5-9310-4CC0-8E2B-C96D6D59D631}" destId="{612F54FA-99B8-405F-89CB-B3917C9C2C79}" srcOrd="3" destOrd="0" presId="urn:microsoft.com/office/officeart/2008/layout/PictureStrips"/>
    <dgm:cxn modelId="{2670EBF4-470B-4470-A300-757AE9EAB1F1}" type="presParOf" srcId="{3113DEC5-9310-4CC0-8E2B-C96D6D59D631}" destId="{605BBF84-FF65-4976-A761-3189138B90D5}" srcOrd="4" destOrd="0" presId="urn:microsoft.com/office/officeart/2008/layout/PictureStrips"/>
    <dgm:cxn modelId="{A7429284-D886-4449-8601-EDF19B9F2313}" type="presParOf" srcId="{605BBF84-FF65-4976-A761-3189138B90D5}" destId="{85D0EB3C-864D-4D11-A69D-EDFDDD0048EA}" srcOrd="0" destOrd="0" presId="urn:microsoft.com/office/officeart/2008/layout/PictureStrips"/>
    <dgm:cxn modelId="{B30C80E5-DC20-42DF-B40C-1F2B9FC4C2C7}" type="presParOf" srcId="{605BBF84-FF65-4976-A761-3189138B90D5}" destId="{20520499-F738-4CF5-AF48-FA8E5AB63B1A}" srcOrd="1" destOrd="0" presId="urn:microsoft.com/office/officeart/2008/layout/PictureStrip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35C892-7767-4E68-84F7-4DAA43ACC13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113DEC5-9310-4CC0-8E2B-C96D6D59D631}" type="pres">
      <dgm:prSet presAssocID="{4A35C892-7767-4E68-84F7-4DAA43ACC134}" presName="Name0" presStyleCnt="0">
        <dgm:presLayoutVars>
          <dgm:dir/>
          <dgm:resizeHandles val="exact"/>
        </dgm:presLayoutVars>
      </dgm:prSet>
      <dgm:spPr/>
      <dgm:t>
        <a:bodyPr/>
        <a:lstStyle/>
        <a:p>
          <a:endParaRPr lang="el-GR"/>
        </a:p>
      </dgm:t>
    </dgm:pt>
  </dgm:ptLst>
  <dgm:cxnLst>
    <dgm:cxn modelId="{34FABB8A-9AF3-4E61-816B-3B0244322EBE}" type="presOf" srcId="{4A35C892-7767-4E68-84F7-4DAA43ACC134}" destId="{3113DEC5-9310-4CC0-8E2B-C96D6D59D631}" srcOrd="0"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BBF16-A0C5-4F62-96F6-1895875B1E9A}"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fr-BE"/>
        </a:p>
      </dgm:t>
    </dgm:pt>
    <dgm:pt modelId="{D0A9EF9D-D5BF-4A87-BD18-35EE7D5FA93C}">
      <dgm:prSet/>
      <dgm:spPr/>
      <dgm:t>
        <a:bodyPr/>
        <a:lstStyle/>
        <a:p>
          <a:r>
            <a:rPr lang="el-GR" dirty="0"/>
            <a:t>Συνοχή μεταξύ γνωστικών αντικειμένων και γνωστικών πεδίων / Λειτουργικές μεταβάσεις από τάξη σε τάξη και από βαθμίδα σε βαθμίδα</a:t>
          </a:r>
          <a:endParaRPr lang="fr-BE" dirty="0"/>
        </a:p>
      </dgm:t>
    </dgm:pt>
    <dgm:pt modelId="{C8EC49EE-014B-4EC2-9756-4A0483659AEF}" type="parTrans" cxnId="{7B9E49B8-744A-4EB4-AA34-3B15687C0104}">
      <dgm:prSet/>
      <dgm:spPr/>
      <dgm:t>
        <a:bodyPr/>
        <a:lstStyle/>
        <a:p>
          <a:endParaRPr lang="fr-BE"/>
        </a:p>
      </dgm:t>
    </dgm:pt>
    <dgm:pt modelId="{94C09632-7557-4DD5-9BC5-865AE056AFFF}" type="sibTrans" cxnId="{7B9E49B8-744A-4EB4-AA34-3B15687C0104}">
      <dgm:prSet/>
      <dgm:spPr/>
      <dgm:t>
        <a:bodyPr/>
        <a:lstStyle/>
        <a:p>
          <a:endParaRPr lang="fr-BE"/>
        </a:p>
      </dgm:t>
    </dgm:pt>
    <dgm:pt modelId="{7066DE62-2781-4599-A64A-BAFCD681D302}">
      <dgm:prSet/>
      <dgm:spPr/>
      <dgm:t>
        <a:bodyPr/>
        <a:lstStyle/>
        <a:p>
          <a:r>
            <a:rPr lang="el-GR" dirty="0"/>
            <a:t>Μάθηση με νόημα για τους/τις μαθητές/</a:t>
          </a:r>
          <a:r>
            <a:rPr lang="el-GR" dirty="0" err="1"/>
            <a:t>τριες</a:t>
          </a:r>
          <a:r>
            <a:rPr lang="el-GR" dirty="0"/>
            <a:t> και σύνδεση με την κοινωνική πραγματικότητα</a:t>
          </a:r>
          <a:endParaRPr lang="fr-BE" dirty="0"/>
        </a:p>
      </dgm:t>
    </dgm:pt>
    <dgm:pt modelId="{E78527EB-D1E4-42D7-9A14-FAB830FA29B5}" type="parTrans" cxnId="{68059AFA-6230-48C1-BF08-D716E518CDF9}">
      <dgm:prSet/>
      <dgm:spPr/>
      <dgm:t>
        <a:bodyPr/>
        <a:lstStyle/>
        <a:p>
          <a:endParaRPr lang="fr-BE"/>
        </a:p>
      </dgm:t>
    </dgm:pt>
    <dgm:pt modelId="{758AF380-ACB0-4451-8BB7-699DBDF959BD}" type="sibTrans" cxnId="{68059AFA-6230-48C1-BF08-D716E518CDF9}">
      <dgm:prSet/>
      <dgm:spPr/>
      <dgm:t>
        <a:bodyPr/>
        <a:lstStyle/>
        <a:p>
          <a:endParaRPr lang="fr-BE"/>
        </a:p>
      </dgm:t>
    </dgm:pt>
    <dgm:pt modelId="{3D7FB123-7D18-484D-B479-7E9D845ED1E9}">
      <dgm:prSet/>
      <dgm:spPr/>
      <dgm:t>
        <a:bodyPr/>
        <a:lstStyle/>
        <a:p>
          <a:r>
            <a:rPr lang="el-GR" dirty="0"/>
            <a:t>Ανταπόκριση στις προκλήσεις του μέλλοντος</a:t>
          </a:r>
        </a:p>
        <a:p>
          <a:r>
            <a:rPr lang="el-GR" dirty="0"/>
            <a:t>Ήπιες δεξιότητες / Δεξιότητες 21</a:t>
          </a:r>
          <a:r>
            <a:rPr lang="el-GR" baseline="30000" dirty="0"/>
            <a:t>ου</a:t>
          </a:r>
          <a:r>
            <a:rPr lang="el-GR" dirty="0"/>
            <a:t> αι.</a:t>
          </a:r>
          <a:endParaRPr lang="fr-BE" dirty="0"/>
        </a:p>
      </dgm:t>
    </dgm:pt>
    <dgm:pt modelId="{EB668B3D-CAB9-4BF9-832D-D3214C386331}" type="parTrans" cxnId="{B6D040B8-E525-45EF-9CE6-B284D7504203}">
      <dgm:prSet/>
      <dgm:spPr/>
      <dgm:t>
        <a:bodyPr/>
        <a:lstStyle/>
        <a:p>
          <a:endParaRPr lang="fr-BE"/>
        </a:p>
      </dgm:t>
    </dgm:pt>
    <dgm:pt modelId="{1B958450-889E-496A-9699-6ACA684CF7AA}" type="sibTrans" cxnId="{B6D040B8-E525-45EF-9CE6-B284D7504203}">
      <dgm:prSet/>
      <dgm:spPr/>
      <dgm:t>
        <a:bodyPr/>
        <a:lstStyle/>
        <a:p>
          <a:endParaRPr lang="fr-BE"/>
        </a:p>
      </dgm:t>
    </dgm:pt>
    <dgm:pt modelId="{CEBB4FA0-FBA5-4472-A9FC-575EC4D43E2C}">
      <dgm:prSet/>
      <dgm:spPr/>
      <dgm:t>
        <a:bodyPr/>
        <a:lstStyle/>
        <a:p>
          <a:r>
            <a:rPr lang="el-GR" dirty="0" err="1"/>
            <a:t>Μεταγνωστικές</a:t>
          </a:r>
          <a:r>
            <a:rPr lang="el-GR" dirty="0"/>
            <a:t> δεξιότητες / </a:t>
          </a:r>
          <a:r>
            <a:rPr lang="el-GR" dirty="0" err="1"/>
            <a:t>Αναστοχασμός</a:t>
          </a:r>
          <a:r>
            <a:rPr lang="el-GR" dirty="0"/>
            <a:t> και Αξιολόγηση μαθησιακών διαδικασιών </a:t>
          </a:r>
        </a:p>
        <a:p>
          <a:r>
            <a:rPr lang="el-GR" dirty="0"/>
            <a:t>(Μαθαίνω πώς να μαθαίνω)</a:t>
          </a:r>
          <a:endParaRPr lang="fr-BE" dirty="0"/>
        </a:p>
      </dgm:t>
    </dgm:pt>
    <dgm:pt modelId="{AC2FA7D9-B657-46F2-9171-A9E2007EA9BF}" type="parTrans" cxnId="{5CD02779-9531-4F4A-8A83-70CD4B2AD5ED}">
      <dgm:prSet/>
      <dgm:spPr/>
      <dgm:t>
        <a:bodyPr/>
        <a:lstStyle/>
        <a:p>
          <a:endParaRPr lang="fr-BE"/>
        </a:p>
      </dgm:t>
    </dgm:pt>
    <dgm:pt modelId="{85448D14-729F-4273-8797-1C9D4CAAFAEC}" type="sibTrans" cxnId="{5CD02779-9531-4F4A-8A83-70CD4B2AD5ED}">
      <dgm:prSet/>
      <dgm:spPr/>
      <dgm:t>
        <a:bodyPr/>
        <a:lstStyle/>
        <a:p>
          <a:endParaRPr lang="fr-BE"/>
        </a:p>
      </dgm:t>
    </dgm:pt>
    <dgm:pt modelId="{6B544AC8-5AC6-4A12-A49C-0C131BC17B63}">
      <dgm:prSet/>
      <dgm:spPr/>
      <dgm:t>
        <a:bodyPr/>
        <a:lstStyle/>
        <a:p>
          <a:r>
            <a:rPr lang="el-GR" dirty="0"/>
            <a:t>Διαθεματικότητα / Διεπιστημονικότητα</a:t>
          </a:r>
        </a:p>
        <a:p>
          <a:r>
            <a:rPr lang="el-GR" dirty="0"/>
            <a:t>Ολιστική προσέγγιση της γνώσης</a:t>
          </a:r>
          <a:endParaRPr lang="fr-BE" dirty="0"/>
        </a:p>
      </dgm:t>
    </dgm:pt>
    <dgm:pt modelId="{93CB491D-DF57-4039-97DC-FF0A44624D1D}" type="parTrans" cxnId="{E13A159A-B737-481C-B280-24334AD87C2E}">
      <dgm:prSet/>
      <dgm:spPr/>
      <dgm:t>
        <a:bodyPr/>
        <a:lstStyle/>
        <a:p>
          <a:endParaRPr lang="fr-BE"/>
        </a:p>
      </dgm:t>
    </dgm:pt>
    <dgm:pt modelId="{C581DD1E-1E6C-4F36-B5DF-3136902B8B27}" type="sibTrans" cxnId="{E13A159A-B737-481C-B280-24334AD87C2E}">
      <dgm:prSet/>
      <dgm:spPr/>
      <dgm:t>
        <a:bodyPr/>
        <a:lstStyle/>
        <a:p>
          <a:endParaRPr lang="fr-BE"/>
        </a:p>
      </dgm:t>
    </dgm:pt>
    <dgm:pt modelId="{DCBC2EA2-56F0-40B3-A8C0-0DD9782D4013}">
      <dgm:prSet/>
      <dgm:spPr/>
      <dgm:t>
        <a:bodyPr/>
        <a:lstStyle/>
        <a:p>
          <a:r>
            <a:rPr lang="el-GR" dirty="0"/>
            <a:t>Συμπερίληψη / Συμμετοχή χωρίς διακρίσεις και αποκλεισμούς</a:t>
          </a:r>
          <a:endParaRPr lang="fr-BE" dirty="0"/>
        </a:p>
      </dgm:t>
    </dgm:pt>
    <dgm:pt modelId="{E7BB8238-198C-468F-8DB0-69774C54B514}" type="parTrans" cxnId="{6302108B-6F2B-401B-821A-B69761E2363B}">
      <dgm:prSet/>
      <dgm:spPr/>
      <dgm:t>
        <a:bodyPr/>
        <a:lstStyle/>
        <a:p>
          <a:endParaRPr lang="fr-BE"/>
        </a:p>
      </dgm:t>
    </dgm:pt>
    <dgm:pt modelId="{F85A11DE-93DD-4429-80FA-C0B31B2DC5B1}" type="sibTrans" cxnId="{6302108B-6F2B-401B-821A-B69761E2363B}">
      <dgm:prSet/>
      <dgm:spPr/>
      <dgm:t>
        <a:bodyPr/>
        <a:lstStyle/>
        <a:p>
          <a:endParaRPr lang="fr-BE"/>
        </a:p>
      </dgm:t>
    </dgm:pt>
    <dgm:pt modelId="{5629B4E8-5F43-4E70-A795-2F3AA49C6858}" type="pres">
      <dgm:prSet presAssocID="{88CBBF16-A0C5-4F62-96F6-1895875B1E9A}" presName="diagram" presStyleCnt="0">
        <dgm:presLayoutVars>
          <dgm:dir/>
          <dgm:resizeHandles val="exact"/>
        </dgm:presLayoutVars>
      </dgm:prSet>
      <dgm:spPr/>
      <dgm:t>
        <a:bodyPr/>
        <a:lstStyle/>
        <a:p>
          <a:endParaRPr lang="el-GR"/>
        </a:p>
      </dgm:t>
    </dgm:pt>
    <dgm:pt modelId="{3817B974-BEDC-408E-A18A-6CE073D4936F}" type="pres">
      <dgm:prSet presAssocID="{D0A9EF9D-D5BF-4A87-BD18-35EE7D5FA93C}" presName="node" presStyleLbl="node1" presStyleIdx="0" presStyleCnt="6">
        <dgm:presLayoutVars>
          <dgm:bulletEnabled val="1"/>
        </dgm:presLayoutVars>
      </dgm:prSet>
      <dgm:spPr/>
      <dgm:t>
        <a:bodyPr/>
        <a:lstStyle/>
        <a:p>
          <a:endParaRPr lang="el-GR"/>
        </a:p>
      </dgm:t>
    </dgm:pt>
    <dgm:pt modelId="{F1522D47-E2AC-4FDE-A469-591EBEA6FE2C}" type="pres">
      <dgm:prSet presAssocID="{94C09632-7557-4DD5-9BC5-865AE056AFFF}" presName="sibTrans" presStyleCnt="0"/>
      <dgm:spPr/>
    </dgm:pt>
    <dgm:pt modelId="{552E392D-DB4F-4F02-9430-EE24FE564632}" type="pres">
      <dgm:prSet presAssocID="{7066DE62-2781-4599-A64A-BAFCD681D302}" presName="node" presStyleLbl="node1" presStyleIdx="1" presStyleCnt="6">
        <dgm:presLayoutVars>
          <dgm:bulletEnabled val="1"/>
        </dgm:presLayoutVars>
      </dgm:prSet>
      <dgm:spPr/>
      <dgm:t>
        <a:bodyPr/>
        <a:lstStyle/>
        <a:p>
          <a:endParaRPr lang="el-GR"/>
        </a:p>
      </dgm:t>
    </dgm:pt>
    <dgm:pt modelId="{9CC67388-E1CC-4962-A35E-F1C41E823311}" type="pres">
      <dgm:prSet presAssocID="{758AF380-ACB0-4451-8BB7-699DBDF959BD}" presName="sibTrans" presStyleCnt="0"/>
      <dgm:spPr/>
    </dgm:pt>
    <dgm:pt modelId="{10EFC5B1-1B17-43D0-8EEE-7A5392A569B7}" type="pres">
      <dgm:prSet presAssocID="{3D7FB123-7D18-484D-B479-7E9D845ED1E9}" presName="node" presStyleLbl="node1" presStyleIdx="2" presStyleCnt="6">
        <dgm:presLayoutVars>
          <dgm:bulletEnabled val="1"/>
        </dgm:presLayoutVars>
      </dgm:prSet>
      <dgm:spPr/>
      <dgm:t>
        <a:bodyPr/>
        <a:lstStyle/>
        <a:p>
          <a:endParaRPr lang="el-GR"/>
        </a:p>
      </dgm:t>
    </dgm:pt>
    <dgm:pt modelId="{696ADCC9-9067-4419-A637-665F05035E42}" type="pres">
      <dgm:prSet presAssocID="{1B958450-889E-496A-9699-6ACA684CF7AA}" presName="sibTrans" presStyleCnt="0"/>
      <dgm:spPr/>
    </dgm:pt>
    <dgm:pt modelId="{C3B87C74-BC77-4FA4-BE7A-577ADF204ADA}" type="pres">
      <dgm:prSet presAssocID="{CEBB4FA0-FBA5-4472-A9FC-575EC4D43E2C}" presName="node" presStyleLbl="node1" presStyleIdx="3" presStyleCnt="6">
        <dgm:presLayoutVars>
          <dgm:bulletEnabled val="1"/>
        </dgm:presLayoutVars>
      </dgm:prSet>
      <dgm:spPr/>
      <dgm:t>
        <a:bodyPr/>
        <a:lstStyle/>
        <a:p>
          <a:endParaRPr lang="el-GR"/>
        </a:p>
      </dgm:t>
    </dgm:pt>
    <dgm:pt modelId="{373BBDF3-9588-475C-82A8-B359252C632B}" type="pres">
      <dgm:prSet presAssocID="{85448D14-729F-4273-8797-1C9D4CAAFAEC}" presName="sibTrans" presStyleCnt="0"/>
      <dgm:spPr/>
    </dgm:pt>
    <dgm:pt modelId="{B73CE420-DE5E-474B-BE62-9039B0E209BE}" type="pres">
      <dgm:prSet presAssocID="{DCBC2EA2-56F0-40B3-A8C0-0DD9782D4013}" presName="node" presStyleLbl="node1" presStyleIdx="4" presStyleCnt="6">
        <dgm:presLayoutVars>
          <dgm:bulletEnabled val="1"/>
        </dgm:presLayoutVars>
      </dgm:prSet>
      <dgm:spPr/>
      <dgm:t>
        <a:bodyPr/>
        <a:lstStyle/>
        <a:p>
          <a:endParaRPr lang="el-GR"/>
        </a:p>
      </dgm:t>
    </dgm:pt>
    <dgm:pt modelId="{4F670FF7-CBBF-46A0-9A1B-B00396A478CA}" type="pres">
      <dgm:prSet presAssocID="{F85A11DE-93DD-4429-80FA-C0B31B2DC5B1}" presName="sibTrans" presStyleCnt="0"/>
      <dgm:spPr/>
    </dgm:pt>
    <dgm:pt modelId="{BBD43145-70AD-4330-9366-BEBAB2CD6767}" type="pres">
      <dgm:prSet presAssocID="{6B544AC8-5AC6-4A12-A49C-0C131BC17B63}" presName="node" presStyleLbl="node1" presStyleIdx="5" presStyleCnt="6">
        <dgm:presLayoutVars>
          <dgm:bulletEnabled val="1"/>
        </dgm:presLayoutVars>
      </dgm:prSet>
      <dgm:spPr/>
      <dgm:t>
        <a:bodyPr/>
        <a:lstStyle/>
        <a:p>
          <a:endParaRPr lang="el-GR"/>
        </a:p>
      </dgm:t>
    </dgm:pt>
  </dgm:ptLst>
  <dgm:cxnLst>
    <dgm:cxn modelId="{543253D0-C27A-41EC-A316-610E2DBFE420}" type="presOf" srcId="{3D7FB123-7D18-484D-B479-7E9D845ED1E9}" destId="{10EFC5B1-1B17-43D0-8EEE-7A5392A569B7}" srcOrd="0" destOrd="0" presId="urn:microsoft.com/office/officeart/2005/8/layout/default#1"/>
    <dgm:cxn modelId="{736C5DD2-032D-4BC0-B3CC-8BD559B9720C}" type="presOf" srcId="{DCBC2EA2-56F0-40B3-A8C0-0DD9782D4013}" destId="{B73CE420-DE5E-474B-BE62-9039B0E209BE}" srcOrd="0" destOrd="0" presId="urn:microsoft.com/office/officeart/2005/8/layout/default#1"/>
    <dgm:cxn modelId="{E13A159A-B737-481C-B280-24334AD87C2E}" srcId="{88CBBF16-A0C5-4F62-96F6-1895875B1E9A}" destId="{6B544AC8-5AC6-4A12-A49C-0C131BC17B63}" srcOrd="5" destOrd="0" parTransId="{93CB491D-DF57-4039-97DC-FF0A44624D1D}" sibTransId="{C581DD1E-1E6C-4F36-B5DF-3136902B8B27}"/>
    <dgm:cxn modelId="{556A2072-DEAD-4B5A-A7EB-B0ECF19363AB}" type="presOf" srcId="{88CBBF16-A0C5-4F62-96F6-1895875B1E9A}" destId="{5629B4E8-5F43-4E70-A795-2F3AA49C6858}" srcOrd="0" destOrd="0" presId="urn:microsoft.com/office/officeart/2005/8/layout/default#1"/>
    <dgm:cxn modelId="{2E56783A-0BB2-4AAF-BC45-9A8C3EC46125}" type="presOf" srcId="{7066DE62-2781-4599-A64A-BAFCD681D302}" destId="{552E392D-DB4F-4F02-9430-EE24FE564632}" srcOrd="0" destOrd="0" presId="urn:microsoft.com/office/officeart/2005/8/layout/default#1"/>
    <dgm:cxn modelId="{68059AFA-6230-48C1-BF08-D716E518CDF9}" srcId="{88CBBF16-A0C5-4F62-96F6-1895875B1E9A}" destId="{7066DE62-2781-4599-A64A-BAFCD681D302}" srcOrd="1" destOrd="0" parTransId="{E78527EB-D1E4-42D7-9A14-FAB830FA29B5}" sibTransId="{758AF380-ACB0-4451-8BB7-699DBDF959BD}"/>
    <dgm:cxn modelId="{B6D040B8-E525-45EF-9CE6-B284D7504203}" srcId="{88CBBF16-A0C5-4F62-96F6-1895875B1E9A}" destId="{3D7FB123-7D18-484D-B479-7E9D845ED1E9}" srcOrd="2" destOrd="0" parTransId="{EB668B3D-CAB9-4BF9-832D-D3214C386331}" sibTransId="{1B958450-889E-496A-9699-6ACA684CF7AA}"/>
    <dgm:cxn modelId="{769C3FE9-5A13-4CEB-A12A-207B3AE34E96}" type="presOf" srcId="{6B544AC8-5AC6-4A12-A49C-0C131BC17B63}" destId="{BBD43145-70AD-4330-9366-BEBAB2CD6767}" srcOrd="0" destOrd="0" presId="urn:microsoft.com/office/officeart/2005/8/layout/default#1"/>
    <dgm:cxn modelId="{7B9E49B8-744A-4EB4-AA34-3B15687C0104}" srcId="{88CBBF16-A0C5-4F62-96F6-1895875B1E9A}" destId="{D0A9EF9D-D5BF-4A87-BD18-35EE7D5FA93C}" srcOrd="0" destOrd="0" parTransId="{C8EC49EE-014B-4EC2-9756-4A0483659AEF}" sibTransId="{94C09632-7557-4DD5-9BC5-865AE056AFFF}"/>
    <dgm:cxn modelId="{D606CED8-0AE4-477A-82EC-92FBAED5931D}" type="presOf" srcId="{D0A9EF9D-D5BF-4A87-BD18-35EE7D5FA93C}" destId="{3817B974-BEDC-408E-A18A-6CE073D4936F}" srcOrd="0" destOrd="0" presId="urn:microsoft.com/office/officeart/2005/8/layout/default#1"/>
    <dgm:cxn modelId="{5CD02779-9531-4F4A-8A83-70CD4B2AD5ED}" srcId="{88CBBF16-A0C5-4F62-96F6-1895875B1E9A}" destId="{CEBB4FA0-FBA5-4472-A9FC-575EC4D43E2C}" srcOrd="3" destOrd="0" parTransId="{AC2FA7D9-B657-46F2-9171-A9E2007EA9BF}" sibTransId="{85448D14-729F-4273-8797-1C9D4CAAFAEC}"/>
    <dgm:cxn modelId="{6302108B-6F2B-401B-821A-B69761E2363B}" srcId="{88CBBF16-A0C5-4F62-96F6-1895875B1E9A}" destId="{DCBC2EA2-56F0-40B3-A8C0-0DD9782D4013}" srcOrd="4" destOrd="0" parTransId="{E7BB8238-198C-468F-8DB0-69774C54B514}" sibTransId="{F85A11DE-93DD-4429-80FA-C0B31B2DC5B1}"/>
    <dgm:cxn modelId="{54481201-308C-4E42-BA4E-8B7E418C540E}" type="presOf" srcId="{CEBB4FA0-FBA5-4472-A9FC-575EC4D43E2C}" destId="{C3B87C74-BC77-4FA4-BE7A-577ADF204ADA}" srcOrd="0" destOrd="0" presId="urn:microsoft.com/office/officeart/2005/8/layout/default#1"/>
    <dgm:cxn modelId="{B32BCB9D-7849-4E15-A46B-2CBD5EB35CF5}" type="presParOf" srcId="{5629B4E8-5F43-4E70-A795-2F3AA49C6858}" destId="{3817B974-BEDC-408E-A18A-6CE073D4936F}" srcOrd="0" destOrd="0" presId="urn:microsoft.com/office/officeart/2005/8/layout/default#1"/>
    <dgm:cxn modelId="{1609B820-6CBA-4F08-9B89-4CF8D8BD41FC}" type="presParOf" srcId="{5629B4E8-5F43-4E70-A795-2F3AA49C6858}" destId="{F1522D47-E2AC-4FDE-A469-591EBEA6FE2C}" srcOrd="1" destOrd="0" presId="urn:microsoft.com/office/officeart/2005/8/layout/default#1"/>
    <dgm:cxn modelId="{2951DA45-1487-489D-B1D0-130250634EDF}" type="presParOf" srcId="{5629B4E8-5F43-4E70-A795-2F3AA49C6858}" destId="{552E392D-DB4F-4F02-9430-EE24FE564632}" srcOrd="2" destOrd="0" presId="urn:microsoft.com/office/officeart/2005/8/layout/default#1"/>
    <dgm:cxn modelId="{6BB2E8C9-2868-4FDD-A238-F365E097530E}" type="presParOf" srcId="{5629B4E8-5F43-4E70-A795-2F3AA49C6858}" destId="{9CC67388-E1CC-4962-A35E-F1C41E823311}" srcOrd="3" destOrd="0" presId="urn:microsoft.com/office/officeart/2005/8/layout/default#1"/>
    <dgm:cxn modelId="{7E310681-365A-4C85-8B7D-958B7FF2A11C}" type="presParOf" srcId="{5629B4E8-5F43-4E70-A795-2F3AA49C6858}" destId="{10EFC5B1-1B17-43D0-8EEE-7A5392A569B7}" srcOrd="4" destOrd="0" presId="urn:microsoft.com/office/officeart/2005/8/layout/default#1"/>
    <dgm:cxn modelId="{70FBF8A7-E7D7-403A-90C5-00D8D9F035B9}" type="presParOf" srcId="{5629B4E8-5F43-4E70-A795-2F3AA49C6858}" destId="{696ADCC9-9067-4419-A637-665F05035E42}" srcOrd="5" destOrd="0" presId="urn:microsoft.com/office/officeart/2005/8/layout/default#1"/>
    <dgm:cxn modelId="{37CF96E5-24C7-44A5-9C04-E012AB06B0BE}" type="presParOf" srcId="{5629B4E8-5F43-4E70-A795-2F3AA49C6858}" destId="{C3B87C74-BC77-4FA4-BE7A-577ADF204ADA}" srcOrd="6" destOrd="0" presId="urn:microsoft.com/office/officeart/2005/8/layout/default#1"/>
    <dgm:cxn modelId="{AFCBAC5C-442A-4345-A01C-80B6172C12BC}" type="presParOf" srcId="{5629B4E8-5F43-4E70-A795-2F3AA49C6858}" destId="{373BBDF3-9588-475C-82A8-B359252C632B}" srcOrd="7" destOrd="0" presId="urn:microsoft.com/office/officeart/2005/8/layout/default#1"/>
    <dgm:cxn modelId="{99FF73F6-DA1C-4F28-BE17-D84DA92E59D5}" type="presParOf" srcId="{5629B4E8-5F43-4E70-A795-2F3AA49C6858}" destId="{B73CE420-DE5E-474B-BE62-9039B0E209BE}" srcOrd="8" destOrd="0" presId="urn:microsoft.com/office/officeart/2005/8/layout/default#1"/>
    <dgm:cxn modelId="{D8EAD73F-A94C-4A4C-A797-BF27AD30ABDF}" type="presParOf" srcId="{5629B4E8-5F43-4E70-A795-2F3AA49C6858}" destId="{4F670FF7-CBBF-46A0-9A1B-B00396A478CA}" srcOrd="9" destOrd="0" presId="urn:microsoft.com/office/officeart/2005/8/layout/default#1"/>
    <dgm:cxn modelId="{81527DAC-B1BD-4B0B-96F8-F24AA9D4A938}" type="presParOf" srcId="{5629B4E8-5F43-4E70-A795-2F3AA49C6858}" destId="{BBD43145-70AD-4330-9366-BEBAB2CD6767}"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2A096-776C-4FFF-BAB4-B5A41C01792D}" type="doc">
      <dgm:prSet loTypeId="urn:microsoft.com/office/officeart/2005/8/layout/process1" loCatId="process" qsTypeId="urn:microsoft.com/office/officeart/2005/8/quickstyle/3d3" qsCatId="3D" csTypeId="urn:microsoft.com/office/officeart/2005/8/colors/accent0_3" csCatId="mainScheme" phldr="1"/>
      <dgm:spPr/>
      <dgm:t>
        <a:bodyPr/>
        <a:lstStyle/>
        <a:p>
          <a:endParaRPr lang="fr-BE"/>
        </a:p>
      </dgm:t>
    </dgm:pt>
    <dgm:pt modelId="{8DFAC1A9-F3B2-4B84-B376-46E994559159}">
      <dgm:prSet phldrT="[Κείμενο]"/>
      <dgm:spPr>
        <a:xfrm>
          <a:off x="481550" y="327276"/>
          <a:ext cx="6587980" cy="654893"/>
        </a:xfrm>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b="1" dirty="0">
              <a:latin typeface="Calibri" panose="020F0502020204030204"/>
              <a:ea typeface="+mn-ea"/>
              <a:cs typeface="+mn-cs"/>
            </a:rPr>
            <a:t>ΠΡΟΓΡΑΜΜΑΤΑ ΣΠΟΥΔΩΝ </a:t>
          </a:r>
          <a:endParaRPr lang="fr-BE" dirty="0">
            <a:latin typeface="Calibri" panose="020F0502020204030204"/>
            <a:ea typeface="+mn-ea"/>
            <a:cs typeface="+mn-cs"/>
          </a:endParaRPr>
        </a:p>
      </dgm:t>
    </dgm:pt>
    <dgm:pt modelId="{C2EB8014-9445-4ED9-A972-41C22DB45654}" type="parTrans" cxnId="{460D3240-B930-4918-90E4-6CA92C1914D9}">
      <dgm:prSet/>
      <dgm:spPr/>
      <dgm:t>
        <a:bodyPr/>
        <a:lstStyle/>
        <a:p>
          <a:pPr algn="ctr"/>
          <a:endParaRPr lang="fr-BE"/>
        </a:p>
      </dgm:t>
    </dgm:pt>
    <dgm:pt modelId="{7AC58AB3-666A-4C62-8BE5-F33736E793C1}" type="sibTrans" cxnId="{460D3240-B930-4918-90E4-6CA92C1914D9}">
      <dgm:prSet/>
      <dgm:spPr>
        <a:xfrm>
          <a:off x="-4812670" y="-737600"/>
          <a:ext cx="5732182" cy="5732182"/>
        </a:xfrm>
        <a:scene3d>
          <a:camera prst="orthographicFront">
            <a:rot lat="0" lon="0" rev="0"/>
          </a:camera>
          <a:lightRig rig="contrasting" dir="t">
            <a:rot lat="0" lon="0" rev="1200000"/>
          </a:lightRig>
        </a:scene3d>
        <a:sp3d z="-110000"/>
      </dgm:spPr>
      <dgm:t>
        <a:bodyPr/>
        <a:lstStyle/>
        <a:p>
          <a:pPr algn="ctr"/>
          <a:endParaRPr lang="fr-BE"/>
        </a:p>
      </dgm:t>
    </dgm:pt>
    <dgm:pt modelId="{C9EA94B5-99AD-4891-80B4-555EBE8F9ED4}">
      <dgm:prSet phldrT="[Κείμενο]"/>
      <dgm:spPr>
        <a:xfrm>
          <a:off x="857016" y="2292299"/>
          <a:ext cx="6212515" cy="654893"/>
        </a:xfrm>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dirty="0">
              <a:latin typeface="Calibri" panose="020F0502020204030204"/>
              <a:ea typeface="+mn-ea"/>
              <a:cs typeface="+mn-cs"/>
            </a:rPr>
            <a:t>ΠΙΛΟΤΙΚΗ ΕΦΑΡΜΟΓΗ</a:t>
          </a:r>
          <a:endParaRPr lang="fr-BE" dirty="0">
            <a:latin typeface="Calibri" panose="020F0502020204030204"/>
            <a:ea typeface="+mn-ea"/>
            <a:cs typeface="+mn-cs"/>
          </a:endParaRPr>
        </a:p>
      </dgm:t>
    </dgm:pt>
    <dgm:pt modelId="{C3388C95-C326-4737-94C8-E11D50D8358F}" type="parTrans" cxnId="{C3622028-FAD3-49C9-86D2-6855BAAA78CC}">
      <dgm:prSet/>
      <dgm:spPr/>
      <dgm:t>
        <a:bodyPr/>
        <a:lstStyle/>
        <a:p>
          <a:pPr algn="ctr"/>
          <a:endParaRPr lang="fr-BE"/>
        </a:p>
      </dgm:t>
    </dgm:pt>
    <dgm:pt modelId="{B72574FB-9119-484D-A442-AFF8BEE448C5}" type="sibTrans" cxnId="{C3622028-FAD3-49C9-86D2-6855BAAA78CC}">
      <dgm:prSet/>
      <dgm:spPr/>
      <dgm:t>
        <a:bodyPr/>
        <a:lstStyle/>
        <a:p>
          <a:pPr algn="ctr"/>
          <a:endParaRPr lang="fr-BE"/>
        </a:p>
      </dgm:t>
    </dgm:pt>
    <dgm:pt modelId="{BE761442-FF61-40A6-8F57-7A37DC064DF6}">
      <dgm:prSet phldrT="[Κείμενο]"/>
      <dgm:spPr>
        <a:xfrm>
          <a:off x="857016" y="1309787"/>
          <a:ext cx="6212515" cy="654893"/>
        </a:xfrm>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b="1" dirty="0">
              <a:latin typeface="Calibri" panose="020F0502020204030204"/>
              <a:ea typeface="+mn-ea"/>
              <a:cs typeface="+mn-cs"/>
            </a:rPr>
            <a:t>ΕΠΙΜΟΡΦΩΣΗ</a:t>
          </a:r>
          <a:endParaRPr lang="fr-BE" dirty="0">
            <a:latin typeface="Calibri" panose="020F0502020204030204"/>
            <a:ea typeface="+mn-ea"/>
            <a:cs typeface="+mn-cs"/>
          </a:endParaRPr>
        </a:p>
      </dgm:t>
    </dgm:pt>
    <dgm:pt modelId="{0F73EFA4-30AE-4AC4-BC9D-D8E5D1D443D0}" type="sibTrans" cxnId="{EDF93317-7B34-497D-BCE3-DE1A978C5A74}">
      <dgm:prSet/>
      <dgm:spPr>
        <a:solidFill>
          <a:schemeClr val="accent2">
            <a:lumMod val="60000"/>
            <a:lumOff val="40000"/>
          </a:schemeClr>
        </a:solidFill>
      </dgm:spPr>
      <dgm:t>
        <a:bodyPr/>
        <a:lstStyle/>
        <a:p>
          <a:pPr algn="ctr"/>
          <a:endParaRPr lang="fr-BE"/>
        </a:p>
      </dgm:t>
    </dgm:pt>
    <dgm:pt modelId="{AFA7D743-44D2-411B-8164-6EBD191E9590}" type="parTrans" cxnId="{EDF93317-7B34-497D-BCE3-DE1A978C5A74}">
      <dgm:prSet/>
      <dgm:spPr/>
      <dgm:t>
        <a:bodyPr/>
        <a:lstStyle/>
        <a:p>
          <a:pPr algn="ctr"/>
          <a:endParaRPr lang="fr-BE"/>
        </a:p>
      </dgm:t>
    </dgm:pt>
    <dgm:pt modelId="{77D3C57A-8C67-4C38-88CB-0F17FE3FD618}" type="pres">
      <dgm:prSet presAssocID="{18E2A096-776C-4FFF-BAB4-B5A41C01792D}" presName="Name0" presStyleCnt="0">
        <dgm:presLayoutVars>
          <dgm:dir/>
          <dgm:resizeHandles val="exact"/>
        </dgm:presLayoutVars>
      </dgm:prSet>
      <dgm:spPr/>
      <dgm:t>
        <a:bodyPr/>
        <a:lstStyle/>
        <a:p>
          <a:endParaRPr lang="el-GR"/>
        </a:p>
      </dgm:t>
    </dgm:pt>
    <dgm:pt modelId="{F69E5E29-06E0-48DC-963A-B81968BB51FF}" type="pres">
      <dgm:prSet presAssocID="{8DFAC1A9-F3B2-4B84-B376-46E994559159}" presName="node" presStyleLbl="node1" presStyleIdx="0" presStyleCnt="3">
        <dgm:presLayoutVars>
          <dgm:bulletEnabled val="1"/>
        </dgm:presLayoutVars>
      </dgm:prSet>
      <dgm:spPr>
        <a:prstGeom prst="rect">
          <a:avLst/>
        </a:prstGeom>
      </dgm:spPr>
      <dgm:t>
        <a:bodyPr/>
        <a:lstStyle/>
        <a:p>
          <a:endParaRPr lang="el-GR"/>
        </a:p>
      </dgm:t>
    </dgm:pt>
    <dgm:pt modelId="{DBC20C44-F227-4260-A963-2EEDA480AF53}" type="pres">
      <dgm:prSet presAssocID="{7AC58AB3-666A-4C62-8BE5-F33736E793C1}" presName="sibTrans" presStyleLbl="sibTrans2D1" presStyleIdx="0" presStyleCnt="2"/>
      <dgm:spPr>
        <a:prstGeom prst="blockArc">
          <a:avLst>
            <a:gd name="adj1" fmla="val 18900000"/>
            <a:gd name="adj2" fmla="val 2700000"/>
            <a:gd name="adj3" fmla="val 377"/>
          </a:avLst>
        </a:prstGeom>
      </dgm:spPr>
      <dgm:t>
        <a:bodyPr/>
        <a:lstStyle/>
        <a:p>
          <a:endParaRPr lang="el-GR"/>
        </a:p>
      </dgm:t>
    </dgm:pt>
    <dgm:pt modelId="{0D67C300-BB16-401C-AA1F-6C67FB21EFFB}" type="pres">
      <dgm:prSet presAssocID="{7AC58AB3-666A-4C62-8BE5-F33736E793C1}" presName="connectorText" presStyleLbl="sibTrans2D1" presStyleIdx="0" presStyleCnt="2"/>
      <dgm:spPr/>
      <dgm:t>
        <a:bodyPr/>
        <a:lstStyle/>
        <a:p>
          <a:endParaRPr lang="el-GR"/>
        </a:p>
      </dgm:t>
    </dgm:pt>
    <dgm:pt modelId="{63F272F0-4639-44E2-8EF7-EDFC15E44A07}" type="pres">
      <dgm:prSet presAssocID="{BE761442-FF61-40A6-8F57-7A37DC064DF6}" presName="node" presStyleLbl="node1" presStyleIdx="1" presStyleCnt="3">
        <dgm:presLayoutVars>
          <dgm:bulletEnabled val="1"/>
        </dgm:presLayoutVars>
      </dgm:prSet>
      <dgm:spPr>
        <a:prstGeom prst="rect">
          <a:avLst/>
        </a:prstGeom>
      </dgm:spPr>
      <dgm:t>
        <a:bodyPr/>
        <a:lstStyle/>
        <a:p>
          <a:endParaRPr lang="el-GR"/>
        </a:p>
      </dgm:t>
    </dgm:pt>
    <dgm:pt modelId="{F34D0B07-6899-4724-9C9B-078D1FA23B78}" type="pres">
      <dgm:prSet presAssocID="{0F73EFA4-30AE-4AC4-BC9D-D8E5D1D443D0}" presName="sibTrans" presStyleLbl="sibTrans2D1" presStyleIdx="1" presStyleCnt="2" custAng="51949" custFlipVert="1" custScaleX="80437" custScaleY="95245" custLinFactX="400000" custLinFactY="104260" custLinFactNeighborX="424827" custLinFactNeighborY="200000"/>
      <dgm:spPr/>
      <dgm:t>
        <a:bodyPr/>
        <a:lstStyle/>
        <a:p>
          <a:endParaRPr lang="el-GR"/>
        </a:p>
      </dgm:t>
    </dgm:pt>
    <dgm:pt modelId="{F4A56F58-4DAB-4AB0-8878-DD2D00B83050}" type="pres">
      <dgm:prSet presAssocID="{0F73EFA4-30AE-4AC4-BC9D-D8E5D1D443D0}" presName="connectorText" presStyleLbl="sibTrans2D1" presStyleIdx="1" presStyleCnt="2"/>
      <dgm:spPr/>
      <dgm:t>
        <a:bodyPr/>
        <a:lstStyle/>
        <a:p>
          <a:endParaRPr lang="el-GR"/>
        </a:p>
      </dgm:t>
    </dgm:pt>
    <dgm:pt modelId="{A200106E-D8F4-4016-A94E-02F158E2ED24}" type="pres">
      <dgm:prSet presAssocID="{C9EA94B5-99AD-4891-80B4-555EBE8F9ED4}" presName="node" presStyleLbl="node1" presStyleIdx="2" presStyleCnt="3" custLinFactNeighborX="-14672" custLinFactNeighborY="3373">
        <dgm:presLayoutVars>
          <dgm:bulletEnabled val="1"/>
        </dgm:presLayoutVars>
      </dgm:prSet>
      <dgm:spPr>
        <a:prstGeom prst="rect">
          <a:avLst/>
        </a:prstGeom>
      </dgm:spPr>
      <dgm:t>
        <a:bodyPr/>
        <a:lstStyle/>
        <a:p>
          <a:endParaRPr lang="el-GR"/>
        </a:p>
      </dgm:t>
    </dgm:pt>
  </dgm:ptLst>
  <dgm:cxnLst>
    <dgm:cxn modelId="{C3622028-FAD3-49C9-86D2-6855BAAA78CC}" srcId="{18E2A096-776C-4FFF-BAB4-B5A41C01792D}" destId="{C9EA94B5-99AD-4891-80B4-555EBE8F9ED4}" srcOrd="2" destOrd="0" parTransId="{C3388C95-C326-4737-94C8-E11D50D8358F}" sibTransId="{B72574FB-9119-484D-A442-AFF8BEE448C5}"/>
    <dgm:cxn modelId="{4D405B9E-6AB1-42DA-8C1F-457538FFD0BA}" type="presOf" srcId="{7AC58AB3-666A-4C62-8BE5-F33736E793C1}" destId="{0D67C300-BB16-401C-AA1F-6C67FB21EFFB}" srcOrd="1" destOrd="0" presId="urn:microsoft.com/office/officeart/2005/8/layout/process1"/>
    <dgm:cxn modelId="{A5CEF379-EFEB-4AE0-96D1-20C160F4D015}" type="presOf" srcId="{8DFAC1A9-F3B2-4B84-B376-46E994559159}" destId="{F69E5E29-06E0-48DC-963A-B81968BB51FF}" srcOrd="0" destOrd="0" presId="urn:microsoft.com/office/officeart/2005/8/layout/process1"/>
    <dgm:cxn modelId="{EDF93317-7B34-497D-BCE3-DE1A978C5A74}" srcId="{18E2A096-776C-4FFF-BAB4-B5A41C01792D}" destId="{BE761442-FF61-40A6-8F57-7A37DC064DF6}" srcOrd="1" destOrd="0" parTransId="{AFA7D743-44D2-411B-8164-6EBD191E9590}" sibTransId="{0F73EFA4-30AE-4AC4-BC9D-D8E5D1D443D0}"/>
    <dgm:cxn modelId="{E8E93E57-C02E-4DE4-A2D5-A7CBB0A99EA1}" type="presOf" srcId="{18E2A096-776C-4FFF-BAB4-B5A41C01792D}" destId="{77D3C57A-8C67-4C38-88CB-0F17FE3FD618}" srcOrd="0" destOrd="0" presId="urn:microsoft.com/office/officeart/2005/8/layout/process1"/>
    <dgm:cxn modelId="{77D3C6D6-5708-449C-9610-EFD174E20684}" type="presOf" srcId="{C9EA94B5-99AD-4891-80B4-555EBE8F9ED4}" destId="{A200106E-D8F4-4016-A94E-02F158E2ED24}" srcOrd="0" destOrd="0" presId="urn:microsoft.com/office/officeart/2005/8/layout/process1"/>
    <dgm:cxn modelId="{D22DBD98-C076-4FEC-91F8-ABDEF9B85756}" type="presOf" srcId="{7AC58AB3-666A-4C62-8BE5-F33736E793C1}" destId="{DBC20C44-F227-4260-A963-2EEDA480AF53}" srcOrd="0" destOrd="0" presId="urn:microsoft.com/office/officeart/2005/8/layout/process1"/>
    <dgm:cxn modelId="{BC827CF8-392E-4F4B-A0E4-69FCCA8AB0EA}" type="presOf" srcId="{BE761442-FF61-40A6-8F57-7A37DC064DF6}" destId="{63F272F0-4639-44E2-8EF7-EDFC15E44A07}" srcOrd="0" destOrd="0" presId="urn:microsoft.com/office/officeart/2005/8/layout/process1"/>
    <dgm:cxn modelId="{460D3240-B930-4918-90E4-6CA92C1914D9}" srcId="{18E2A096-776C-4FFF-BAB4-B5A41C01792D}" destId="{8DFAC1A9-F3B2-4B84-B376-46E994559159}" srcOrd="0" destOrd="0" parTransId="{C2EB8014-9445-4ED9-A972-41C22DB45654}" sibTransId="{7AC58AB3-666A-4C62-8BE5-F33736E793C1}"/>
    <dgm:cxn modelId="{15A9D4EE-EDF8-49BB-9F5C-C007722B2623}" type="presOf" srcId="{0F73EFA4-30AE-4AC4-BC9D-D8E5D1D443D0}" destId="{F4A56F58-4DAB-4AB0-8878-DD2D00B83050}" srcOrd="1" destOrd="0" presId="urn:microsoft.com/office/officeart/2005/8/layout/process1"/>
    <dgm:cxn modelId="{192DAB26-383B-4E4C-B438-6434F6425241}" type="presOf" srcId="{0F73EFA4-30AE-4AC4-BC9D-D8E5D1D443D0}" destId="{F34D0B07-6899-4724-9C9B-078D1FA23B78}" srcOrd="0" destOrd="0" presId="urn:microsoft.com/office/officeart/2005/8/layout/process1"/>
    <dgm:cxn modelId="{634EDD78-D1B0-4D78-BC5B-89DD3D2D9173}" type="presParOf" srcId="{77D3C57A-8C67-4C38-88CB-0F17FE3FD618}" destId="{F69E5E29-06E0-48DC-963A-B81968BB51FF}" srcOrd="0" destOrd="0" presId="urn:microsoft.com/office/officeart/2005/8/layout/process1"/>
    <dgm:cxn modelId="{382A2ABE-94A1-4909-92B8-370DDDF01F8C}" type="presParOf" srcId="{77D3C57A-8C67-4C38-88CB-0F17FE3FD618}" destId="{DBC20C44-F227-4260-A963-2EEDA480AF53}" srcOrd="1" destOrd="0" presId="urn:microsoft.com/office/officeart/2005/8/layout/process1"/>
    <dgm:cxn modelId="{F4D49B6F-1314-4F5E-8A7C-DC65DDBB925C}" type="presParOf" srcId="{DBC20C44-F227-4260-A963-2EEDA480AF53}" destId="{0D67C300-BB16-401C-AA1F-6C67FB21EFFB}" srcOrd="0" destOrd="0" presId="urn:microsoft.com/office/officeart/2005/8/layout/process1"/>
    <dgm:cxn modelId="{FF45A9A8-1255-49CA-BA87-58B1B4724F82}" type="presParOf" srcId="{77D3C57A-8C67-4C38-88CB-0F17FE3FD618}" destId="{63F272F0-4639-44E2-8EF7-EDFC15E44A07}" srcOrd="2" destOrd="0" presId="urn:microsoft.com/office/officeart/2005/8/layout/process1"/>
    <dgm:cxn modelId="{F7F8D8C1-1A0D-4302-9040-52E541F1CAAA}" type="presParOf" srcId="{77D3C57A-8C67-4C38-88CB-0F17FE3FD618}" destId="{F34D0B07-6899-4724-9C9B-078D1FA23B78}" srcOrd="3" destOrd="0" presId="urn:microsoft.com/office/officeart/2005/8/layout/process1"/>
    <dgm:cxn modelId="{8B92B343-9DFB-409E-ADA4-FAACC2CC63B6}" type="presParOf" srcId="{F34D0B07-6899-4724-9C9B-078D1FA23B78}" destId="{F4A56F58-4DAB-4AB0-8878-DD2D00B83050}" srcOrd="0" destOrd="0" presId="urn:microsoft.com/office/officeart/2005/8/layout/process1"/>
    <dgm:cxn modelId="{79D8932B-9485-4096-8CA6-AAD184C0DAE0}" type="presParOf" srcId="{77D3C57A-8C67-4C38-88CB-0F17FE3FD618}" destId="{A200106E-D8F4-4016-A94E-02F158E2ED24}"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E3C899-F1C3-47FC-8059-705C60291AD2}" type="doc">
      <dgm:prSet loTypeId="urn:microsoft.com/office/officeart/2005/8/layout/hProcess3" loCatId="process" qsTypeId="urn:microsoft.com/office/officeart/2005/8/quickstyle/simple1" qsCatId="simple" csTypeId="urn:microsoft.com/office/officeart/2005/8/colors/accent1_2" csCatId="accent1" phldr="1"/>
      <dgm:spPr/>
    </dgm:pt>
    <dgm:pt modelId="{28BFDED5-F675-4D86-B0A8-C69AC82856DA}">
      <dgm:prSet custT="1"/>
      <dgm:spPr/>
      <dgm:t>
        <a:bodyPr/>
        <a:lstStyle/>
        <a:p>
          <a:pPr algn="just"/>
          <a:r>
            <a:rPr lang="el-GR" sz="1800" dirty="0"/>
            <a:t> </a:t>
          </a:r>
          <a:r>
            <a:rPr lang="el-GR" sz="3200" dirty="0"/>
            <a:t>Σκοπός της Πιλοτικής Εφαρμογής είναι η σταδιακή διάχυσή τους στην εκπαιδευτική κοινότητα, πριν τη γενικευμένη εφαρμογή τους, καθώς και η ανατροφοδότηση από την υλοποίησή τους.</a:t>
          </a:r>
          <a:endParaRPr lang="el-GR" sz="1800" dirty="0"/>
        </a:p>
      </dgm:t>
    </dgm:pt>
    <dgm:pt modelId="{E8F5C92E-EFE6-4814-86EF-C6000093EED8}" type="parTrans" cxnId="{7DBE743A-F52A-47F3-A9C5-84B9D4C044B6}">
      <dgm:prSet/>
      <dgm:spPr/>
      <dgm:t>
        <a:bodyPr/>
        <a:lstStyle/>
        <a:p>
          <a:endParaRPr lang="en-US"/>
        </a:p>
      </dgm:t>
    </dgm:pt>
    <dgm:pt modelId="{D43DB4C2-1728-425E-B334-005C0B3B9248}" type="sibTrans" cxnId="{7DBE743A-F52A-47F3-A9C5-84B9D4C044B6}">
      <dgm:prSet/>
      <dgm:spPr/>
      <dgm:t>
        <a:bodyPr/>
        <a:lstStyle/>
        <a:p>
          <a:endParaRPr lang="en-US"/>
        </a:p>
      </dgm:t>
    </dgm:pt>
    <dgm:pt modelId="{E0EA3724-C2E3-402B-BAB4-462549E5CAE6}" type="pres">
      <dgm:prSet presAssocID="{4AE3C899-F1C3-47FC-8059-705C60291AD2}" presName="Name0" presStyleCnt="0">
        <dgm:presLayoutVars>
          <dgm:dir/>
          <dgm:animLvl val="lvl"/>
          <dgm:resizeHandles val="exact"/>
        </dgm:presLayoutVars>
      </dgm:prSet>
      <dgm:spPr/>
    </dgm:pt>
    <dgm:pt modelId="{49BCDA40-451B-4E9C-8F3A-114A103B10B3}" type="pres">
      <dgm:prSet presAssocID="{4AE3C899-F1C3-47FC-8059-705C60291AD2}" presName="dummy" presStyleCnt="0"/>
      <dgm:spPr/>
    </dgm:pt>
    <dgm:pt modelId="{995938B5-696B-4CF3-AD17-4B0FA655B396}" type="pres">
      <dgm:prSet presAssocID="{4AE3C899-F1C3-47FC-8059-705C60291AD2}" presName="linH" presStyleCnt="0"/>
      <dgm:spPr/>
    </dgm:pt>
    <dgm:pt modelId="{A2624B73-46C9-464D-AD6D-7428F3FE3700}" type="pres">
      <dgm:prSet presAssocID="{4AE3C899-F1C3-47FC-8059-705C60291AD2}" presName="padding1" presStyleCnt="0"/>
      <dgm:spPr/>
    </dgm:pt>
    <dgm:pt modelId="{9445F66D-4172-4F2A-8841-144235FC9191}" type="pres">
      <dgm:prSet presAssocID="{28BFDED5-F675-4D86-B0A8-C69AC82856DA}" presName="linV" presStyleCnt="0"/>
      <dgm:spPr/>
    </dgm:pt>
    <dgm:pt modelId="{73AD5321-E2D4-434C-A1DC-68312793161D}" type="pres">
      <dgm:prSet presAssocID="{28BFDED5-F675-4D86-B0A8-C69AC82856DA}" presName="spVertical1" presStyleCnt="0"/>
      <dgm:spPr/>
    </dgm:pt>
    <dgm:pt modelId="{E80039B3-F0D5-457C-917E-2533D916B1AD}" type="pres">
      <dgm:prSet presAssocID="{28BFDED5-F675-4D86-B0A8-C69AC82856DA}" presName="parTx" presStyleLbl="revTx" presStyleIdx="0" presStyleCnt="1" custScaleX="117517" custScaleY="375002" custLinFactNeighborX="-9964" custLinFactNeighborY="15934">
        <dgm:presLayoutVars>
          <dgm:chMax val="0"/>
          <dgm:chPref val="0"/>
          <dgm:bulletEnabled val="1"/>
        </dgm:presLayoutVars>
      </dgm:prSet>
      <dgm:spPr/>
      <dgm:t>
        <a:bodyPr/>
        <a:lstStyle/>
        <a:p>
          <a:endParaRPr lang="el-GR"/>
        </a:p>
      </dgm:t>
    </dgm:pt>
    <dgm:pt modelId="{A2AE7579-E7E4-4E7D-AD4D-7F286D0BF3D1}" type="pres">
      <dgm:prSet presAssocID="{28BFDED5-F675-4D86-B0A8-C69AC82856DA}" presName="spVertical2" presStyleCnt="0"/>
      <dgm:spPr/>
    </dgm:pt>
    <dgm:pt modelId="{104DDC32-C90F-4257-9B7E-69C6DD954980}" type="pres">
      <dgm:prSet presAssocID="{28BFDED5-F675-4D86-B0A8-C69AC82856DA}" presName="spVertical3" presStyleCnt="0"/>
      <dgm:spPr/>
    </dgm:pt>
    <dgm:pt modelId="{6E842667-B78E-471B-91E0-6A33C9EC0530}" type="pres">
      <dgm:prSet presAssocID="{4AE3C899-F1C3-47FC-8059-705C60291AD2}" presName="padding2" presStyleCnt="0"/>
      <dgm:spPr/>
    </dgm:pt>
    <dgm:pt modelId="{EDDFA158-44D7-42CB-A8FC-E83D3338D6C1}" type="pres">
      <dgm:prSet presAssocID="{4AE3C899-F1C3-47FC-8059-705C60291AD2}" presName="negArrow" presStyleCnt="0"/>
      <dgm:spPr/>
    </dgm:pt>
    <dgm:pt modelId="{66E4C585-24D9-4DCC-A853-94E02D93DE94}" type="pres">
      <dgm:prSet presAssocID="{4AE3C899-F1C3-47FC-8059-705C60291AD2}" presName="backgroundArrow" presStyleLbl="node1" presStyleIdx="0" presStyleCnt="1" custScaleY="679355" custLinFactNeighborX="419" custLinFactNeighborY="-59116"/>
      <dgm:spPr/>
    </dgm:pt>
  </dgm:ptLst>
  <dgm:cxnLst>
    <dgm:cxn modelId="{CE0EC758-2050-4117-8038-F1D3274C1345}" type="presOf" srcId="{4AE3C899-F1C3-47FC-8059-705C60291AD2}" destId="{E0EA3724-C2E3-402B-BAB4-462549E5CAE6}" srcOrd="0" destOrd="0" presId="urn:microsoft.com/office/officeart/2005/8/layout/hProcess3"/>
    <dgm:cxn modelId="{DE29DF43-94F4-4AD3-8058-3EEB12DA8C55}" type="presOf" srcId="{28BFDED5-F675-4D86-B0A8-C69AC82856DA}" destId="{E80039B3-F0D5-457C-917E-2533D916B1AD}" srcOrd="0" destOrd="0" presId="urn:microsoft.com/office/officeart/2005/8/layout/hProcess3"/>
    <dgm:cxn modelId="{7DBE743A-F52A-47F3-A9C5-84B9D4C044B6}" srcId="{4AE3C899-F1C3-47FC-8059-705C60291AD2}" destId="{28BFDED5-F675-4D86-B0A8-C69AC82856DA}" srcOrd="0" destOrd="0" parTransId="{E8F5C92E-EFE6-4814-86EF-C6000093EED8}" sibTransId="{D43DB4C2-1728-425E-B334-005C0B3B9248}"/>
    <dgm:cxn modelId="{C1050555-F7D5-46B7-B947-9A6AAACAF732}" type="presParOf" srcId="{E0EA3724-C2E3-402B-BAB4-462549E5CAE6}" destId="{49BCDA40-451B-4E9C-8F3A-114A103B10B3}" srcOrd="0" destOrd="0" presId="urn:microsoft.com/office/officeart/2005/8/layout/hProcess3"/>
    <dgm:cxn modelId="{7A0A902C-0CED-4108-A79E-B515EFE9B428}" type="presParOf" srcId="{E0EA3724-C2E3-402B-BAB4-462549E5CAE6}" destId="{995938B5-696B-4CF3-AD17-4B0FA655B396}" srcOrd="1" destOrd="0" presId="urn:microsoft.com/office/officeart/2005/8/layout/hProcess3"/>
    <dgm:cxn modelId="{F0BE2CEF-6C51-493A-93C0-F5217FED6A1E}" type="presParOf" srcId="{995938B5-696B-4CF3-AD17-4B0FA655B396}" destId="{A2624B73-46C9-464D-AD6D-7428F3FE3700}" srcOrd="0" destOrd="0" presId="urn:microsoft.com/office/officeart/2005/8/layout/hProcess3"/>
    <dgm:cxn modelId="{B98A25F3-F15F-4E3D-BBCF-FC6EF2BDBF34}" type="presParOf" srcId="{995938B5-696B-4CF3-AD17-4B0FA655B396}" destId="{9445F66D-4172-4F2A-8841-144235FC9191}" srcOrd="1" destOrd="0" presId="urn:microsoft.com/office/officeart/2005/8/layout/hProcess3"/>
    <dgm:cxn modelId="{CE15E5A0-91B1-4270-8EBD-89F41E51364D}" type="presParOf" srcId="{9445F66D-4172-4F2A-8841-144235FC9191}" destId="{73AD5321-E2D4-434C-A1DC-68312793161D}" srcOrd="0" destOrd="0" presId="urn:microsoft.com/office/officeart/2005/8/layout/hProcess3"/>
    <dgm:cxn modelId="{6806FF16-EB7C-4E43-AAE4-22065FD247FF}" type="presParOf" srcId="{9445F66D-4172-4F2A-8841-144235FC9191}" destId="{E80039B3-F0D5-457C-917E-2533D916B1AD}" srcOrd="1" destOrd="0" presId="urn:microsoft.com/office/officeart/2005/8/layout/hProcess3"/>
    <dgm:cxn modelId="{9DD4F653-DA3E-485F-B612-8FA646495C61}" type="presParOf" srcId="{9445F66D-4172-4F2A-8841-144235FC9191}" destId="{A2AE7579-E7E4-4E7D-AD4D-7F286D0BF3D1}" srcOrd="2" destOrd="0" presId="urn:microsoft.com/office/officeart/2005/8/layout/hProcess3"/>
    <dgm:cxn modelId="{3E6BAC7A-100D-44BA-8EC7-76AEC6CBC6AD}" type="presParOf" srcId="{9445F66D-4172-4F2A-8841-144235FC9191}" destId="{104DDC32-C90F-4257-9B7E-69C6DD954980}" srcOrd="3" destOrd="0" presId="urn:microsoft.com/office/officeart/2005/8/layout/hProcess3"/>
    <dgm:cxn modelId="{1A100F5B-8424-42B5-9114-310A33F9BEDB}" type="presParOf" srcId="{995938B5-696B-4CF3-AD17-4B0FA655B396}" destId="{6E842667-B78E-471B-91E0-6A33C9EC0530}" srcOrd="2" destOrd="0" presId="urn:microsoft.com/office/officeart/2005/8/layout/hProcess3"/>
    <dgm:cxn modelId="{D23C0A74-8B1A-4BEF-8F6A-12BD9FD4994E}" type="presParOf" srcId="{995938B5-696B-4CF3-AD17-4B0FA655B396}" destId="{EDDFA158-44D7-42CB-A8FC-E83D3338D6C1}" srcOrd="3" destOrd="0" presId="urn:microsoft.com/office/officeart/2005/8/layout/hProcess3"/>
    <dgm:cxn modelId="{D53D7BD8-2D09-4CBA-9DB0-452D015FAAE9}" type="presParOf" srcId="{995938B5-696B-4CF3-AD17-4B0FA655B396}" destId="{66E4C585-24D9-4DCC-A853-94E02D93DE94}" srcOrd="4"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8D1E98-9F94-449D-AEEE-99BD942CB64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5E53351-D18F-4E45-B386-94EEAFA1D3EB}">
      <dgm:prSet phldrT="[Κείμενο]" custT="1"/>
      <dgm:spPr/>
      <dgm:t>
        <a:bodyPr/>
        <a:lstStyle/>
        <a:p>
          <a:pPr>
            <a:buFont typeface="+mj-lt"/>
            <a:buAutoNum type="romanLcPeriod"/>
          </a:pPr>
          <a:r>
            <a:rPr lang="el-GR" sz="3200" dirty="0"/>
            <a:t>Η </a:t>
          </a:r>
          <a:r>
            <a:rPr lang="el-GR" sz="3200" b="1" dirty="0"/>
            <a:t>επιμόρφωση</a:t>
          </a:r>
          <a:r>
            <a:rPr lang="el-GR" sz="3200" dirty="0"/>
            <a:t> στα Προγραμμάτων Σπουδών </a:t>
          </a:r>
          <a:endParaRPr lang="en-US" sz="3200" dirty="0"/>
        </a:p>
      </dgm:t>
    </dgm:pt>
    <dgm:pt modelId="{890B1E5C-4638-4874-999D-7017A841E547}" type="parTrans" cxnId="{C1F8E150-ACFC-4F27-880B-5281896F25D1}">
      <dgm:prSet/>
      <dgm:spPr/>
      <dgm:t>
        <a:bodyPr/>
        <a:lstStyle/>
        <a:p>
          <a:endParaRPr lang="en-US" sz="2000"/>
        </a:p>
      </dgm:t>
    </dgm:pt>
    <dgm:pt modelId="{ACB7BDD5-47DF-41CD-BA24-BE2C5BE2CBB4}" type="sibTrans" cxnId="{C1F8E150-ACFC-4F27-880B-5281896F25D1}">
      <dgm:prSet/>
      <dgm:spPr/>
      <dgm:t>
        <a:bodyPr/>
        <a:lstStyle/>
        <a:p>
          <a:endParaRPr lang="en-US" sz="2000"/>
        </a:p>
      </dgm:t>
    </dgm:pt>
    <dgm:pt modelId="{91573928-C6EB-4808-8954-9AF479058D04}">
      <dgm:prSet phldrT="[Κείμενο]" custT="1"/>
      <dgm:spPr/>
      <dgm:t>
        <a:bodyPr/>
        <a:lstStyle/>
        <a:p>
          <a:r>
            <a:rPr lang="el-GR" sz="3200" dirty="0"/>
            <a:t>Η </a:t>
          </a:r>
          <a:r>
            <a:rPr lang="el-GR" sz="3200" b="1" dirty="0"/>
            <a:t>διδακτική εφαρμογή</a:t>
          </a:r>
          <a:r>
            <a:rPr lang="el-GR" sz="3200" dirty="0"/>
            <a:t> των Προγραμμάτων Σπουδών</a:t>
          </a:r>
          <a:endParaRPr lang="en-US" sz="3200" dirty="0"/>
        </a:p>
      </dgm:t>
    </dgm:pt>
    <dgm:pt modelId="{F37CF4AD-BE0E-4027-8C17-BEFE1B0CFD5E}" type="parTrans" cxnId="{342AC0B4-EC22-4DCD-9F73-B6F617524D6F}">
      <dgm:prSet/>
      <dgm:spPr/>
      <dgm:t>
        <a:bodyPr/>
        <a:lstStyle/>
        <a:p>
          <a:endParaRPr lang="en-US" sz="2000"/>
        </a:p>
      </dgm:t>
    </dgm:pt>
    <dgm:pt modelId="{6C25157C-46B2-4693-B239-85A47709DE6E}" type="sibTrans" cxnId="{342AC0B4-EC22-4DCD-9F73-B6F617524D6F}">
      <dgm:prSet/>
      <dgm:spPr/>
      <dgm:t>
        <a:bodyPr/>
        <a:lstStyle/>
        <a:p>
          <a:endParaRPr lang="en-US" sz="2000"/>
        </a:p>
      </dgm:t>
    </dgm:pt>
    <dgm:pt modelId="{9194B44A-A698-4098-BF3D-2420BDFE8772}">
      <dgm:prSet phldrT="[Κείμενο]" custT="1"/>
      <dgm:spPr/>
      <dgm:t>
        <a:bodyPr/>
        <a:lstStyle/>
        <a:p>
          <a:r>
            <a:rPr lang="el-GR" sz="2800" dirty="0"/>
            <a:t>Η </a:t>
          </a:r>
          <a:r>
            <a:rPr lang="el-GR" sz="2800" b="1" dirty="0"/>
            <a:t>διαμορφωτική αξιολόγηση της εφαρμογής</a:t>
          </a:r>
          <a:r>
            <a:rPr lang="el-GR" sz="2800" dirty="0"/>
            <a:t> των Προγραμμάτων Σπουδών μέσω συνεργατικής έρευνας δράσης και δημιουργίας κοινοτήτων εκπαιδευτικών</a:t>
          </a:r>
          <a:endParaRPr lang="en-US" sz="2800" dirty="0"/>
        </a:p>
      </dgm:t>
    </dgm:pt>
    <dgm:pt modelId="{3FEE0D52-483C-4317-8F4F-D2954329F820}" type="parTrans" cxnId="{BB3F86AB-2CE7-49F3-9547-51DD190728A4}">
      <dgm:prSet/>
      <dgm:spPr/>
      <dgm:t>
        <a:bodyPr/>
        <a:lstStyle/>
        <a:p>
          <a:endParaRPr lang="en-US" sz="2000"/>
        </a:p>
      </dgm:t>
    </dgm:pt>
    <dgm:pt modelId="{6C0F4E64-2B1D-48F9-BF50-E55B2288876B}" type="sibTrans" cxnId="{BB3F86AB-2CE7-49F3-9547-51DD190728A4}">
      <dgm:prSet/>
      <dgm:spPr/>
      <dgm:t>
        <a:bodyPr/>
        <a:lstStyle/>
        <a:p>
          <a:endParaRPr lang="en-US" sz="2000"/>
        </a:p>
      </dgm:t>
    </dgm:pt>
    <dgm:pt modelId="{FE45F9E6-C322-4502-B89B-68268401494F}" type="pres">
      <dgm:prSet presAssocID="{E88D1E98-9F94-449D-AEEE-99BD942CB648}" presName="Name0" presStyleCnt="0">
        <dgm:presLayoutVars>
          <dgm:dir/>
          <dgm:resizeHandles val="exact"/>
        </dgm:presLayoutVars>
      </dgm:prSet>
      <dgm:spPr/>
      <dgm:t>
        <a:bodyPr/>
        <a:lstStyle/>
        <a:p>
          <a:endParaRPr lang="el-GR"/>
        </a:p>
      </dgm:t>
    </dgm:pt>
    <dgm:pt modelId="{630D4D5F-10A8-46A8-B88F-8E99AE12E5B2}" type="pres">
      <dgm:prSet presAssocID="{E5E53351-D18F-4E45-B386-94EEAFA1D3EB}" presName="node" presStyleLbl="node1" presStyleIdx="0" presStyleCnt="3" custScaleX="110888" custLinFactNeighborX="-10097">
        <dgm:presLayoutVars>
          <dgm:bulletEnabled val="1"/>
        </dgm:presLayoutVars>
      </dgm:prSet>
      <dgm:spPr/>
      <dgm:t>
        <a:bodyPr/>
        <a:lstStyle/>
        <a:p>
          <a:endParaRPr lang="el-GR"/>
        </a:p>
      </dgm:t>
    </dgm:pt>
    <dgm:pt modelId="{D122CEAD-E064-4B4C-948E-791664443C93}" type="pres">
      <dgm:prSet presAssocID="{ACB7BDD5-47DF-41CD-BA24-BE2C5BE2CBB4}" presName="sibTrans" presStyleCnt="0"/>
      <dgm:spPr/>
    </dgm:pt>
    <dgm:pt modelId="{C3C009C8-6BED-4CA5-B59E-F94D11462639}" type="pres">
      <dgm:prSet presAssocID="{91573928-C6EB-4808-8954-9AF479058D04}" presName="node" presStyleLbl="node1" presStyleIdx="1" presStyleCnt="3" custScaleX="106325" custLinFactNeighborX="-27250">
        <dgm:presLayoutVars>
          <dgm:bulletEnabled val="1"/>
        </dgm:presLayoutVars>
      </dgm:prSet>
      <dgm:spPr/>
      <dgm:t>
        <a:bodyPr/>
        <a:lstStyle/>
        <a:p>
          <a:endParaRPr lang="el-GR"/>
        </a:p>
      </dgm:t>
    </dgm:pt>
    <dgm:pt modelId="{D215C0A2-64B9-4723-B8B2-46FA8CD20868}" type="pres">
      <dgm:prSet presAssocID="{6C25157C-46B2-4693-B239-85A47709DE6E}" presName="sibTrans" presStyleCnt="0"/>
      <dgm:spPr/>
    </dgm:pt>
    <dgm:pt modelId="{5392C5B1-F101-41A2-9408-476DF5025BA0}" type="pres">
      <dgm:prSet presAssocID="{9194B44A-A698-4098-BF3D-2420BDFE8772}" presName="node" presStyleLbl="node1" presStyleIdx="2" presStyleCnt="3" custScaleX="137414" custLinFactNeighborX="18747">
        <dgm:presLayoutVars>
          <dgm:bulletEnabled val="1"/>
        </dgm:presLayoutVars>
      </dgm:prSet>
      <dgm:spPr/>
      <dgm:t>
        <a:bodyPr/>
        <a:lstStyle/>
        <a:p>
          <a:endParaRPr lang="el-GR"/>
        </a:p>
      </dgm:t>
    </dgm:pt>
  </dgm:ptLst>
  <dgm:cxnLst>
    <dgm:cxn modelId="{BB3F86AB-2CE7-49F3-9547-51DD190728A4}" srcId="{E88D1E98-9F94-449D-AEEE-99BD942CB648}" destId="{9194B44A-A698-4098-BF3D-2420BDFE8772}" srcOrd="2" destOrd="0" parTransId="{3FEE0D52-483C-4317-8F4F-D2954329F820}" sibTransId="{6C0F4E64-2B1D-48F9-BF50-E55B2288876B}"/>
    <dgm:cxn modelId="{A52585F3-D79E-4D16-A63F-F74D6DBC4196}" type="presOf" srcId="{9194B44A-A698-4098-BF3D-2420BDFE8772}" destId="{5392C5B1-F101-41A2-9408-476DF5025BA0}" srcOrd="0" destOrd="0" presId="urn:microsoft.com/office/officeart/2005/8/layout/hList6"/>
    <dgm:cxn modelId="{342AC0B4-EC22-4DCD-9F73-B6F617524D6F}" srcId="{E88D1E98-9F94-449D-AEEE-99BD942CB648}" destId="{91573928-C6EB-4808-8954-9AF479058D04}" srcOrd="1" destOrd="0" parTransId="{F37CF4AD-BE0E-4027-8C17-BEFE1B0CFD5E}" sibTransId="{6C25157C-46B2-4693-B239-85A47709DE6E}"/>
    <dgm:cxn modelId="{C1F8E150-ACFC-4F27-880B-5281896F25D1}" srcId="{E88D1E98-9F94-449D-AEEE-99BD942CB648}" destId="{E5E53351-D18F-4E45-B386-94EEAFA1D3EB}" srcOrd="0" destOrd="0" parTransId="{890B1E5C-4638-4874-999D-7017A841E547}" sibTransId="{ACB7BDD5-47DF-41CD-BA24-BE2C5BE2CBB4}"/>
    <dgm:cxn modelId="{FA74C45E-1801-4D5D-A7C4-347AEC5CF4EC}" type="presOf" srcId="{E88D1E98-9F94-449D-AEEE-99BD942CB648}" destId="{FE45F9E6-C322-4502-B89B-68268401494F}" srcOrd="0" destOrd="0" presId="urn:microsoft.com/office/officeart/2005/8/layout/hList6"/>
    <dgm:cxn modelId="{D30EE8D7-609A-4C77-BA2D-11699587045D}" type="presOf" srcId="{91573928-C6EB-4808-8954-9AF479058D04}" destId="{C3C009C8-6BED-4CA5-B59E-F94D11462639}" srcOrd="0" destOrd="0" presId="urn:microsoft.com/office/officeart/2005/8/layout/hList6"/>
    <dgm:cxn modelId="{DDBD9292-92DC-44B2-9745-591F9AAE23A7}" type="presOf" srcId="{E5E53351-D18F-4E45-B386-94EEAFA1D3EB}" destId="{630D4D5F-10A8-46A8-B88F-8E99AE12E5B2}" srcOrd="0" destOrd="0" presId="urn:microsoft.com/office/officeart/2005/8/layout/hList6"/>
    <dgm:cxn modelId="{7C7F83A0-E32B-4222-A729-98B852D4AC4B}" type="presParOf" srcId="{FE45F9E6-C322-4502-B89B-68268401494F}" destId="{630D4D5F-10A8-46A8-B88F-8E99AE12E5B2}" srcOrd="0" destOrd="0" presId="urn:microsoft.com/office/officeart/2005/8/layout/hList6"/>
    <dgm:cxn modelId="{4162690D-B452-4712-946F-945DD1B6A07D}" type="presParOf" srcId="{FE45F9E6-C322-4502-B89B-68268401494F}" destId="{D122CEAD-E064-4B4C-948E-791664443C93}" srcOrd="1" destOrd="0" presId="urn:microsoft.com/office/officeart/2005/8/layout/hList6"/>
    <dgm:cxn modelId="{0A152F89-BB67-4E41-B764-131CDFBDA099}" type="presParOf" srcId="{FE45F9E6-C322-4502-B89B-68268401494F}" destId="{C3C009C8-6BED-4CA5-B59E-F94D11462639}" srcOrd="2" destOrd="0" presId="urn:microsoft.com/office/officeart/2005/8/layout/hList6"/>
    <dgm:cxn modelId="{C01D9ED5-852A-4033-B24E-560109672416}" type="presParOf" srcId="{FE45F9E6-C322-4502-B89B-68268401494F}" destId="{D215C0A2-64B9-4723-B8B2-46FA8CD20868}" srcOrd="3" destOrd="0" presId="urn:microsoft.com/office/officeart/2005/8/layout/hList6"/>
    <dgm:cxn modelId="{2C263C69-5C1A-4815-AA41-F795EAE78EA5}" type="presParOf" srcId="{FE45F9E6-C322-4502-B89B-68268401494F}" destId="{5392C5B1-F101-41A2-9408-476DF5025BA0}"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404E78-60F3-4061-A682-A630CECCF467}"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lang="fr-BE"/>
        </a:p>
      </dgm:t>
    </dgm:pt>
    <dgm:pt modelId="{E9D4B490-2475-4641-B2FA-82184AF219DE}">
      <dgm:prSet phldrT="[Κείμενο]"/>
      <dgm:spPr/>
      <dgm:t>
        <a:bodyPr/>
        <a:lstStyle/>
        <a:p>
          <a:r>
            <a:rPr lang="el-GR" dirty="0"/>
            <a:t>ΔΗΜΟΤΙΚΟ</a:t>
          </a:r>
          <a:endParaRPr lang="fr-BE" dirty="0"/>
        </a:p>
      </dgm:t>
    </dgm:pt>
    <dgm:pt modelId="{9DF0B74C-5ED2-46FF-BE67-A8901A691061}" type="parTrans" cxnId="{2B9F05D0-16EE-4430-B31C-F2F58F121686}">
      <dgm:prSet/>
      <dgm:spPr/>
      <dgm:t>
        <a:bodyPr/>
        <a:lstStyle/>
        <a:p>
          <a:endParaRPr lang="fr-BE"/>
        </a:p>
      </dgm:t>
    </dgm:pt>
    <dgm:pt modelId="{CD679C35-5511-4FA3-969E-2A9D25D4A57D}" type="sibTrans" cxnId="{2B9F05D0-16EE-4430-B31C-F2F58F121686}">
      <dgm:prSet/>
      <dgm:spPr/>
      <dgm:t>
        <a:bodyPr/>
        <a:lstStyle/>
        <a:p>
          <a:endParaRPr lang="fr-BE"/>
        </a:p>
      </dgm:t>
    </dgm:pt>
    <dgm:pt modelId="{8B129F42-F356-48DE-AD52-5090DE9AA470}">
      <dgm:prSet phldrT="[Κείμενο]"/>
      <dgm:spPr/>
      <dgm:t>
        <a:bodyPr/>
        <a:lstStyle/>
        <a:p>
          <a:r>
            <a:rPr lang="el-GR" dirty="0"/>
            <a:t>ΓΛΩΣΣΑ</a:t>
          </a:r>
          <a:endParaRPr lang="fr-BE" dirty="0"/>
        </a:p>
      </dgm:t>
    </dgm:pt>
    <dgm:pt modelId="{949137E8-398D-47FD-8E54-3F04CBBF7D01}" type="parTrans" cxnId="{A3E109E9-E05C-4CDB-A21D-4F1AE11B2746}">
      <dgm:prSet/>
      <dgm:spPr/>
      <dgm:t>
        <a:bodyPr/>
        <a:lstStyle/>
        <a:p>
          <a:endParaRPr lang="fr-BE"/>
        </a:p>
      </dgm:t>
    </dgm:pt>
    <dgm:pt modelId="{12541CB4-5FD0-4082-AB19-1564A406C0E3}" type="sibTrans" cxnId="{A3E109E9-E05C-4CDB-A21D-4F1AE11B2746}">
      <dgm:prSet/>
      <dgm:spPr/>
      <dgm:t>
        <a:bodyPr/>
        <a:lstStyle/>
        <a:p>
          <a:endParaRPr lang="fr-BE"/>
        </a:p>
      </dgm:t>
    </dgm:pt>
    <dgm:pt modelId="{D1D80F7D-6ED4-45BF-94E3-4DDF9ECA72EF}">
      <dgm:prSet phldrT="[Κείμενο]"/>
      <dgm:spPr/>
      <dgm:t>
        <a:bodyPr/>
        <a:lstStyle/>
        <a:p>
          <a:r>
            <a:rPr lang="el-GR" dirty="0"/>
            <a:t>ΜΑΘΗΜΑΤΙΚΑ</a:t>
          </a:r>
          <a:endParaRPr lang="fr-BE" dirty="0"/>
        </a:p>
      </dgm:t>
    </dgm:pt>
    <dgm:pt modelId="{CEE024E8-9F24-4BB7-B259-1D6310C26939}" type="parTrans" cxnId="{A874F5A1-A202-4CB7-BD0A-E12DD06407E9}">
      <dgm:prSet/>
      <dgm:spPr/>
      <dgm:t>
        <a:bodyPr/>
        <a:lstStyle/>
        <a:p>
          <a:endParaRPr lang="fr-BE"/>
        </a:p>
      </dgm:t>
    </dgm:pt>
    <dgm:pt modelId="{101D7987-BF8C-43C6-AD76-C5FAC300C8CA}" type="sibTrans" cxnId="{A874F5A1-A202-4CB7-BD0A-E12DD06407E9}">
      <dgm:prSet/>
      <dgm:spPr/>
      <dgm:t>
        <a:bodyPr/>
        <a:lstStyle/>
        <a:p>
          <a:endParaRPr lang="fr-BE"/>
        </a:p>
      </dgm:t>
    </dgm:pt>
    <dgm:pt modelId="{B73C7F5B-6A96-4D6D-82A4-B9FF8252EB53}" type="pres">
      <dgm:prSet presAssocID="{32404E78-60F3-4061-A682-A630CECCF467}" presName="diagram" presStyleCnt="0">
        <dgm:presLayoutVars>
          <dgm:chPref val="1"/>
          <dgm:dir/>
          <dgm:animOne val="branch"/>
          <dgm:animLvl val="lvl"/>
          <dgm:resizeHandles val="exact"/>
        </dgm:presLayoutVars>
      </dgm:prSet>
      <dgm:spPr/>
      <dgm:t>
        <a:bodyPr/>
        <a:lstStyle/>
        <a:p>
          <a:endParaRPr lang="el-GR"/>
        </a:p>
      </dgm:t>
    </dgm:pt>
    <dgm:pt modelId="{763EFEA5-8D92-4B61-ADB3-FE96511E657E}" type="pres">
      <dgm:prSet presAssocID="{E9D4B490-2475-4641-B2FA-82184AF219DE}" presName="root1" presStyleCnt="0"/>
      <dgm:spPr/>
    </dgm:pt>
    <dgm:pt modelId="{85BDBD89-5008-4FCA-AF48-5FA0D75CE916}" type="pres">
      <dgm:prSet presAssocID="{E9D4B490-2475-4641-B2FA-82184AF219DE}" presName="LevelOneTextNode" presStyleLbl="node0" presStyleIdx="0" presStyleCnt="1">
        <dgm:presLayoutVars>
          <dgm:chPref val="3"/>
        </dgm:presLayoutVars>
      </dgm:prSet>
      <dgm:spPr/>
      <dgm:t>
        <a:bodyPr/>
        <a:lstStyle/>
        <a:p>
          <a:endParaRPr lang="el-GR"/>
        </a:p>
      </dgm:t>
    </dgm:pt>
    <dgm:pt modelId="{567F2EC3-0130-4DF2-8088-A2DA02395790}" type="pres">
      <dgm:prSet presAssocID="{E9D4B490-2475-4641-B2FA-82184AF219DE}" presName="level2hierChild" presStyleCnt="0"/>
      <dgm:spPr/>
    </dgm:pt>
    <dgm:pt modelId="{A2DB679F-76FF-4176-AFAA-ACD825CD06A4}" type="pres">
      <dgm:prSet presAssocID="{949137E8-398D-47FD-8E54-3F04CBBF7D01}" presName="conn2-1" presStyleLbl="parChTrans1D2" presStyleIdx="0" presStyleCnt="2"/>
      <dgm:spPr/>
      <dgm:t>
        <a:bodyPr/>
        <a:lstStyle/>
        <a:p>
          <a:endParaRPr lang="el-GR"/>
        </a:p>
      </dgm:t>
    </dgm:pt>
    <dgm:pt modelId="{852884C3-CC1F-42FA-8691-9AAB58E7958B}" type="pres">
      <dgm:prSet presAssocID="{949137E8-398D-47FD-8E54-3F04CBBF7D01}" presName="connTx" presStyleLbl="parChTrans1D2" presStyleIdx="0" presStyleCnt="2"/>
      <dgm:spPr/>
      <dgm:t>
        <a:bodyPr/>
        <a:lstStyle/>
        <a:p>
          <a:endParaRPr lang="el-GR"/>
        </a:p>
      </dgm:t>
    </dgm:pt>
    <dgm:pt modelId="{C2D44D68-BABA-4395-B1B4-26008F1027FA}" type="pres">
      <dgm:prSet presAssocID="{8B129F42-F356-48DE-AD52-5090DE9AA470}" presName="root2" presStyleCnt="0"/>
      <dgm:spPr/>
    </dgm:pt>
    <dgm:pt modelId="{2E510A09-70DE-43DF-8F62-59FCB3610382}" type="pres">
      <dgm:prSet presAssocID="{8B129F42-F356-48DE-AD52-5090DE9AA470}" presName="LevelTwoTextNode" presStyleLbl="node2" presStyleIdx="0" presStyleCnt="2">
        <dgm:presLayoutVars>
          <dgm:chPref val="3"/>
        </dgm:presLayoutVars>
      </dgm:prSet>
      <dgm:spPr/>
      <dgm:t>
        <a:bodyPr/>
        <a:lstStyle/>
        <a:p>
          <a:endParaRPr lang="el-GR"/>
        </a:p>
      </dgm:t>
    </dgm:pt>
    <dgm:pt modelId="{D5C0BE81-37B0-4945-96F5-901969CBE1C6}" type="pres">
      <dgm:prSet presAssocID="{8B129F42-F356-48DE-AD52-5090DE9AA470}" presName="level3hierChild" presStyleCnt="0"/>
      <dgm:spPr/>
    </dgm:pt>
    <dgm:pt modelId="{7D84F5D9-D274-4EB0-A5A5-6D83D8FECB28}" type="pres">
      <dgm:prSet presAssocID="{CEE024E8-9F24-4BB7-B259-1D6310C26939}" presName="conn2-1" presStyleLbl="parChTrans1D2" presStyleIdx="1" presStyleCnt="2"/>
      <dgm:spPr/>
      <dgm:t>
        <a:bodyPr/>
        <a:lstStyle/>
        <a:p>
          <a:endParaRPr lang="el-GR"/>
        </a:p>
      </dgm:t>
    </dgm:pt>
    <dgm:pt modelId="{A10B858A-0D02-47DF-B330-E0926C79CDEF}" type="pres">
      <dgm:prSet presAssocID="{CEE024E8-9F24-4BB7-B259-1D6310C26939}" presName="connTx" presStyleLbl="parChTrans1D2" presStyleIdx="1" presStyleCnt="2"/>
      <dgm:spPr/>
      <dgm:t>
        <a:bodyPr/>
        <a:lstStyle/>
        <a:p>
          <a:endParaRPr lang="el-GR"/>
        </a:p>
      </dgm:t>
    </dgm:pt>
    <dgm:pt modelId="{479BA930-0EEF-4ECD-98D4-2B2C608E74F8}" type="pres">
      <dgm:prSet presAssocID="{D1D80F7D-6ED4-45BF-94E3-4DDF9ECA72EF}" presName="root2" presStyleCnt="0"/>
      <dgm:spPr/>
    </dgm:pt>
    <dgm:pt modelId="{3D379BC7-9831-4DA7-A175-9A02FDB71BA2}" type="pres">
      <dgm:prSet presAssocID="{D1D80F7D-6ED4-45BF-94E3-4DDF9ECA72EF}" presName="LevelTwoTextNode" presStyleLbl="node2" presStyleIdx="1" presStyleCnt="2">
        <dgm:presLayoutVars>
          <dgm:chPref val="3"/>
        </dgm:presLayoutVars>
      </dgm:prSet>
      <dgm:spPr/>
      <dgm:t>
        <a:bodyPr/>
        <a:lstStyle/>
        <a:p>
          <a:endParaRPr lang="el-GR"/>
        </a:p>
      </dgm:t>
    </dgm:pt>
    <dgm:pt modelId="{49892067-9E66-41F5-A364-400183D163D8}" type="pres">
      <dgm:prSet presAssocID="{D1D80F7D-6ED4-45BF-94E3-4DDF9ECA72EF}" presName="level3hierChild" presStyleCnt="0"/>
      <dgm:spPr/>
    </dgm:pt>
  </dgm:ptLst>
  <dgm:cxnLst>
    <dgm:cxn modelId="{42D7FD38-8774-45B4-8004-D7F78FF39420}" type="presOf" srcId="{CEE024E8-9F24-4BB7-B259-1D6310C26939}" destId="{7D84F5D9-D274-4EB0-A5A5-6D83D8FECB28}" srcOrd="0" destOrd="0" presId="urn:microsoft.com/office/officeart/2005/8/layout/hierarchy2"/>
    <dgm:cxn modelId="{2B9F05D0-16EE-4430-B31C-F2F58F121686}" srcId="{32404E78-60F3-4061-A682-A630CECCF467}" destId="{E9D4B490-2475-4641-B2FA-82184AF219DE}" srcOrd="0" destOrd="0" parTransId="{9DF0B74C-5ED2-46FF-BE67-A8901A691061}" sibTransId="{CD679C35-5511-4FA3-969E-2A9D25D4A57D}"/>
    <dgm:cxn modelId="{A5C9ACDE-479F-4FBB-A050-2245D6E77DD6}" type="presOf" srcId="{D1D80F7D-6ED4-45BF-94E3-4DDF9ECA72EF}" destId="{3D379BC7-9831-4DA7-A175-9A02FDB71BA2}" srcOrd="0" destOrd="0" presId="urn:microsoft.com/office/officeart/2005/8/layout/hierarchy2"/>
    <dgm:cxn modelId="{69681514-A972-4D58-B539-CB38CC9D8E28}" type="presOf" srcId="{949137E8-398D-47FD-8E54-3F04CBBF7D01}" destId="{A2DB679F-76FF-4176-AFAA-ACD825CD06A4}" srcOrd="0" destOrd="0" presId="urn:microsoft.com/office/officeart/2005/8/layout/hierarchy2"/>
    <dgm:cxn modelId="{B9EA1EFB-AE4D-4D6A-8D86-9466053D7DDB}" type="presOf" srcId="{CEE024E8-9F24-4BB7-B259-1D6310C26939}" destId="{A10B858A-0D02-47DF-B330-E0926C79CDEF}" srcOrd="1" destOrd="0" presId="urn:microsoft.com/office/officeart/2005/8/layout/hierarchy2"/>
    <dgm:cxn modelId="{A874F5A1-A202-4CB7-BD0A-E12DD06407E9}" srcId="{E9D4B490-2475-4641-B2FA-82184AF219DE}" destId="{D1D80F7D-6ED4-45BF-94E3-4DDF9ECA72EF}" srcOrd="1" destOrd="0" parTransId="{CEE024E8-9F24-4BB7-B259-1D6310C26939}" sibTransId="{101D7987-BF8C-43C6-AD76-C5FAC300C8CA}"/>
    <dgm:cxn modelId="{39E8718F-09F4-497A-8757-4ED2FAEAB399}" type="presOf" srcId="{32404E78-60F3-4061-A682-A630CECCF467}" destId="{B73C7F5B-6A96-4D6D-82A4-B9FF8252EB53}" srcOrd="0" destOrd="0" presId="urn:microsoft.com/office/officeart/2005/8/layout/hierarchy2"/>
    <dgm:cxn modelId="{D21A17A1-02D9-46B4-A5E1-BB53DBBF1AED}" type="presOf" srcId="{E9D4B490-2475-4641-B2FA-82184AF219DE}" destId="{85BDBD89-5008-4FCA-AF48-5FA0D75CE916}" srcOrd="0" destOrd="0" presId="urn:microsoft.com/office/officeart/2005/8/layout/hierarchy2"/>
    <dgm:cxn modelId="{A3E109E9-E05C-4CDB-A21D-4F1AE11B2746}" srcId="{E9D4B490-2475-4641-B2FA-82184AF219DE}" destId="{8B129F42-F356-48DE-AD52-5090DE9AA470}" srcOrd="0" destOrd="0" parTransId="{949137E8-398D-47FD-8E54-3F04CBBF7D01}" sibTransId="{12541CB4-5FD0-4082-AB19-1564A406C0E3}"/>
    <dgm:cxn modelId="{37EE9E0A-F4F7-4B93-8F81-1E2B92F7CDDD}" type="presOf" srcId="{8B129F42-F356-48DE-AD52-5090DE9AA470}" destId="{2E510A09-70DE-43DF-8F62-59FCB3610382}" srcOrd="0" destOrd="0" presId="urn:microsoft.com/office/officeart/2005/8/layout/hierarchy2"/>
    <dgm:cxn modelId="{5FD4C49C-BE22-451B-BD14-FE887EAD18A8}" type="presOf" srcId="{949137E8-398D-47FD-8E54-3F04CBBF7D01}" destId="{852884C3-CC1F-42FA-8691-9AAB58E7958B}" srcOrd="1" destOrd="0" presId="urn:microsoft.com/office/officeart/2005/8/layout/hierarchy2"/>
    <dgm:cxn modelId="{B075A389-0170-4431-8246-486C84C35B01}" type="presParOf" srcId="{B73C7F5B-6A96-4D6D-82A4-B9FF8252EB53}" destId="{763EFEA5-8D92-4B61-ADB3-FE96511E657E}" srcOrd="0" destOrd="0" presId="urn:microsoft.com/office/officeart/2005/8/layout/hierarchy2"/>
    <dgm:cxn modelId="{EC9A23AA-4FDA-47C3-B8B5-EE73F10E96B1}" type="presParOf" srcId="{763EFEA5-8D92-4B61-ADB3-FE96511E657E}" destId="{85BDBD89-5008-4FCA-AF48-5FA0D75CE916}" srcOrd="0" destOrd="0" presId="urn:microsoft.com/office/officeart/2005/8/layout/hierarchy2"/>
    <dgm:cxn modelId="{E8890689-DAE3-4484-ABBB-0E6543D236BF}" type="presParOf" srcId="{763EFEA5-8D92-4B61-ADB3-FE96511E657E}" destId="{567F2EC3-0130-4DF2-8088-A2DA02395790}" srcOrd="1" destOrd="0" presId="urn:microsoft.com/office/officeart/2005/8/layout/hierarchy2"/>
    <dgm:cxn modelId="{E9892C95-7187-4961-992B-F984D2F3141A}" type="presParOf" srcId="{567F2EC3-0130-4DF2-8088-A2DA02395790}" destId="{A2DB679F-76FF-4176-AFAA-ACD825CD06A4}" srcOrd="0" destOrd="0" presId="urn:microsoft.com/office/officeart/2005/8/layout/hierarchy2"/>
    <dgm:cxn modelId="{0A247C98-D841-47FD-B00C-A6E6FE156FC3}" type="presParOf" srcId="{A2DB679F-76FF-4176-AFAA-ACD825CD06A4}" destId="{852884C3-CC1F-42FA-8691-9AAB58E7958B}" srcOrd="0" destOrd="0" presId="urn:microsoft.com/office/officeart/2005/8/layout/hierarchy2"/>
    <dgm:cxn modelId="{CD67FCB9-2887-42A3-B74F-227A6F13B9D6}" type="presParOf" srcId="{567F2EC3-0130-4DF2-8088-A2DA02395790}" destId="{C2D44D68-BABA-4395-B1B4-26008F1027FA}" srcOrd="1" destOrd="0" presId="urn:microsoft.com/office/officeart/2005/8/layout/hierarchy2"/>
    <dgm:cxn modelId="{453D858E-9046-43F9-BA66-BB3BDFE11987}" type="presParOf" srcId="{C2D44D68-BABA-4395-B1B4-26008F1027FA}" destId="{2E510A09-70DE-43DF-8F62-59FCB3610382}" srcOrd="0" destOrd="0" presId="urn:microsoft.com/office/officeart/2005/8/layout/hierarchy2"/>
    <dgm:cxn modelId="{ADC1C6B3-9529-4E07-A230-949F90E8E9C8}" type="presParOf" srcId="{C2D44D68-BABA-4395-B1B4-26008F1027FA}" destId="{D5C0BE81-37B0-4945-96F5-901969CBE1C6}" srcOrd="1" destOrd="0" presId="urn:microsoft.com/office/officeart/2005/8/layout/hierarchy2"/>
    <dgm:cxn modelId="{24F10FD4-7BC0-47AF-A8EE-7C50AC553AC9}" type="presParOf" srcId="{567F2EC3-0130-4DF2-8088-A2DA02395790}" destId="{7D84F5D9-D274-4EB0-A5A5-6D83D8FECB28}" srcOrd="2" destOrd="0" presId="urn:microsoft.com/office/officeart/2005/8/layout/hierarchy2"/>
    <dgm:cxn modelId="{E62E6DAE-F3DE-4C04-83A3-0FFE46D2506F}" type="presParOf" srcId="{7D84F5D9-D274-4EB0-A5A5-6D83D8FECB28}" destId="{A10B858A-0D02-47DF-B330-E0926C79CDEF}" srcOrd="0" destOrd="0" presId="urn:microsoft.com/office/officeart/2005/8/layout/hierarchy2"/>
    <dgm:cxn modelId="{91FAC7E3-652E-4368-A9A0-10CBF5810E03}" type="presParOf" srcId="{567F2EC3-0130-4DF2-8088-A2DA02395790}" destId="{479BA930-0EEF-4ECD-98D4-2B2C608E74F8}" srcOrd="3" destOrd="0" presId="urn:microsoft.com/office/officeart/2005/8/layout/hierarchy2"/>
    <dgm:cxn modelId="{6FCF915D-AB14-44FA-9BB8-6260CCEAD419}" type="presParOf" srcId="{479BA930-0EEF-4ECD-98D4-2B2C608E74F8}" destId="{3D379BC7-9831-4DA7-A175-9A02FDB71BA2}" srcOrd="0" destOrd="0" presId="urn:microsoft.com/office/officeart/2005/8/layout/hierarchy2"/>
    <dgm:cxn modelId="{9FB7A224-2384-4CB4-8A7D-BA92A42B5744}" type="presParOf" srcId="{479BA930-0EEF-4ECD-98D4-2B2C608E74F8}" destId="{49892067-9E66-41F5-A364-400183D163D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0762CF-9C43-4502-BAAE-9636CF835C5F}"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fr-BE"/>
        </a:p>
      </dgm:t>
    </dgm:pt>
    <dgm:pt modelId="{84BDF984-02F1-4004-8072-EB708A8D610A}">
      <dgm:prSet phldrT="[Κείμενο]"/>
      <dgm:spPr/>
      <dgm:t>
        <a:bodyPr/>
        <a:lstStyle/>
        <a:p>
          <a:r>
            <a:rPr lang="el-GR" dirty="0"/>
            <a:t>ΕΠΙΛΟΓΗ</a:t>
          </a:r>
          <a:endParaRPr lang="fr-BE" dirty="0"/>
        </a:p>
      </dgm:t>
    </dgm:pt>
    <dgm:pt modelId="{DA013C67-252C-42F5-AAB5-EEFE91B0293B}" type="parTrans" cxnId="{CFAD9869-5851-4E20-B6F1-D07859057C29}">
      <dgm:prSet/>
      <dgm:spPr/>
      <dgm:t>
        <a:bodyPr/>
        <a:lstStyle/>
        <a:p>
          <a:endParaRPr lang="fr-BE"/>
        </a:p>
      </dgm:t>
    </dgm:pt>
    <dgm:pt modelId="{91337D7C-E5DA-497F-AFD8-D81CC3B3542D}" type="sibTrans" cxnId="{CFAD9869-5851-4E20-B6F1-D07859057C29}">
      <dgm:prSet/>
      <dgm:spPr/>
      <dgm:t>
        <a:bodyPr/>
        <a:lstStyle/>
        <a:p>
          <a:endParaRPr lang="fr-BE"/>
        </a:p>
      </dgm:t>
    </dgm:pt>
    <dgm:pt modelId="{8B6E8AE3-DA48-4B2C-9992-E02267B62ADE}">
      <dgm:prSet phldrT="[Κείμενο]"/>
      <dgm:spPr/>
      <dgm:t>
        <a:bodyPr/>
        <a:lstStyle/>
        <a:p>
          <a:r>
            <a:rPr lang="el-GR" dirty="0"/>
            <a:t>ΙΣΤΟΡΙΑ</a:t>
          </a:r>
          <a:endParaRPr lang="fr-BE" dirty="0"/>
        </a:p>
      </dgm:t>
    </dgm:pt>
    <dgm:pt modelId="{DD1F97F8-300A-4C5C-A79F-0DC7DEE6A843}" type="parTrans" cxnId="{FA9CD061-2647-46B2-B92F-0DFBAD02CD86}">
      <dgm:prSet/>
      <dgm:spPr/>
      <dgm:t>
        <a:bodyPr/>
        <a:lstStyle/>
        <a:p>
          <a:endParaRPr lang="fr-BE"/>
        </a:p>
      </dgm:t>
    </dgm:pt>
    <dgm:pt modelId="{DC561808-6589-46D8-9F4B-EEF0B21D982D}" type="sibTrans" cxnId="{FA9CD061-2647-46B2-B92F-0DFBAD02CD86}">
      <dgm:prSet/>
      <dgm:spPr/>
      <dgm:t>
        <a:bodyPr/>
        <a:lstStyle/>
        <a:p>
          <a:endParaRPr lang="fr-BE"/>
        </a:p>
      </dgm:t>
    </dgm:pt>
    <dgm:pt modelId="{2A4A8FFB-C89E-4E3F-845C-B4CEC041E44A}">
      <dgm:prSet phldrT="[Κείμενο]"/>
      <dgm:spPr/>
      <dgm:t>
        <a:bodyPr/>
        <a:lstStyle/>
        <a:p>
          <a:r>
            <a:rPr lang="el-GR" dirty="0"/>
            <a:t>ΚΠΑ</a:t>
          </a:r>
          <a:endParaRPr lang="fr-BE" dirty="0"/>
        </a:p>
      </dgm:t>
    </dgm:pt>
    <dgm:pt modelId="{68F6104A-029F-4543-BF0D-8CE9D437AE0C}" type="parTrans" cxnId="{430A3760-0325-4457-929B-93FEA8E1170D}">
      <dgm:prSet/>
      <dgm:spPr/>
      <dgm:t>
        <a:bodyPr/>
        <a:lstStyle/>
        <a:p>
          <a:endParaRPr lang="fr-BE"/>
        </a:p>
      </dgm:t>
    </dgm:pt>
    <dgm:pt modelId="{E9C3F181-455D-4474-A72C-9F63CCF9E614}" type="sibTrans" cxnId="{430A3760-0325-4457-929B-93FEA8E1170D}">
      <dgm:prSet/>
      <dgm:spPr/>
      <dgm:t>
        <a:bodyPr/>
        <a:lstStyle/>
        <a:p>
          <a:endParaRPr lang="fr-BE"/>
        </a:p>
      </dgm:t>
    </dgm:pt>
    <dgm:pt modelId="{C5C5314C-FBE6-49F2-A6AE-9C7DB2C608A5}">
      <dgm:prSet phldrT="[Κείμενο]"/>
      <dgm:spPr/>
      <dgm:t>
        <a:bodyPr/>
        <a:lstStyle/>
        <a:p>
          <a:r>
            <a:rPr lang="el-GR" dirty="0"/>
            <a:t>ΦΥΣΙΚΑ</a:t>
          </a:r>
          <a:endParaRPr lang="fr-BE" dirty="0"/>
        </a:p>
      </dgm:t>
    </dgm:pt>
    <dgm:pt modelId="{1B5A455E-6EBE-4819-9CBF-EF97D42D5CC4}" type="parTrans" cxnId="{9D73FEEA-1891-44B2-BBEC-6AF87D0FC94D}">
      <dgm:prSet/>
      <dgm:spPr/>
      <dgm:t>
        <a:bodyPr/>
        <a:lstStyle/>
        <a:p>
          <a:endParaRPr lang="fr-BE"/>
        </a:p>
      </dgm:t>
    </dgm:pt>
    <dgm:pt modelId="{781B0FB6-D08F-4208-A759-E94CC5AA1EE3}" type="sibTrans" cxnId="{9D73FEEA-1891-44B2-BBEC-6AF87D0FC94D}">
      <dgm:prSet/>
      <dgm:spPr/>
      <dgm:t>
        <a:bodyPr/>
        <a:lstStyle/>
        <a:p>
          <a:endParaRPr lang="fr-BE"/>
        </a:p>
      </dgm:t>
    </dgm:pt>
    <dgm:pt modelId="{900942D4-01A2-4FB7-8F80-FDB315C33881}">
      <dgm:prSet/>
      <dgm:spPr/>
      <dgm:t>
        <a:bodyPr/>
        <a:lstStyle/>
        <a:p>
          <a:r>
            <a:rPr lang="el-GR" dirty="0"/>
            <a:t>ΘΡΗΣΚΕΥΤΙΚΑ</a:t>
          </a:r>
          <a:endParaRPr lang="fr-BE" dirty="0"/>
        </a:p>
      </dgm:t>
    </dgm:pt>
    <dgm:pt modelId="{8415C1BA-3781-437C-A1C2-3E1813837B35}" type="parTrans" cxnId="{6B28EA89-BB1D-41A7-A263-D4C5292A281E}">
      <dgm:prSet/>
      <dgm:spPr/>
      <dgm:t>
        <a:bodyPr/>
        <a:lstStyle/>
        <a:p>
          <a:endParaRPr lang="fr-BE"/>
        </a:p>
      </dgm:t>
    </dgm:pt>
    <dgm:pt modelId="{DD10D3D4-FBA6-48DA-94B2-9A5726FFC9D8}" type="sibTrans" cxnId="{6B28EA89-BB1D-41A7-A263-D4C5292A281E}">
      <dgm:prSet/>
      <dgm:spPr/>
      <dgm:t>
        <a:bodyPr/>
        <a:lstStyle/>
        <a:p>
          <a:endParaRPr lang="fr-BE"/>
        </a:p>
      </dgm:t>
    </dgm:pt>
    <dgm:pt modelId="{87EA3DF8-0F40-46DD-BE1D-D28F0C41011E}">
      <dgm:prSet/>
      <dgm:spPr/>
      <dgm:t>
        <a:bodyPr/>
        <a:lstStyle/>
        <a:p>
          <a:r>
            <a:rPr lang="el-GR" dirty="0"/>
            <a:t>ΓΕΩΓΡΑΦΙΑ</a:t>
          </a:r>
          <a:endParaRPr lang="fr-BE" dirty="0"/>
        </a:p>
      </dgm:t>
    </dgm:pt>
    <dgm:pt modelId="{CF92747B-597E-4241-BA81-E13EDA61846F}" type="parTrans" cxnId="{FDD3EF4E-D39B-4C0F-9E69-5DD40C18D5C1}">
      <dgm:prSet/>
      <dgm:spPr/>
      <dgm:t>
        <a:bodyPr/>
        <a:lstStyle/>
        <a:p>
          <a:endParaRPr lang="fr-BE"/>
        </a:p>
      </dgm:t>
    </dgm:pt>
    <dgm:pt modelId="{A018B325-C718-4CC4-8B7C-8B1EE8DE3D28}" type="sibTrans" cxnId="{FDD3EF4E-D39B-4C0F-9E69-5DD40C18D5C1}">
      <dgm:prSet/>
      <dgm:spPr/>
      <dgm:t>
        <a:bodyPr/>
        <a:lstStyle/>
        <a:p>
          <a:endParaRPr lang="fr-BE"/>
        </a:p>
      </dgm:t>
    </dgm:pt>
    <dgm:pt modelId="{2939DA64-3279-41F4-A69E-AAB92C6B1C2C}">
      <dgm:prSet/>
      <dgm:spPr/>
      <dgm:t>
        <a:bodyPr/>
        <a:lstStyle/>
        <a:p>
          <a:r>
            <a:rPr lang="el-GR" dirty="0"/>
            <a:t>ΜΕΛΕΤΗ ΠΕΡΙΒΑΛΛΟΝΤΟΣ</a:t>
          </a:r>
          <a:endParaRPr lang="fr-BE" dirty="0"/>
        </a:p>
      </dgm:t>
    </dgm:pt>
    <dgm:pt modelId="{4E6B881F-1F80-4D9B-8078-1B159F6FCD23}" type="parTrans" cxnId="{C3E8E14C-142C-4331-B939-4FA32F201ED7}">
      <dgm:prSet/>
      <dgm:spPr/>
      <dgm:t>
        <a:bodyPr/>
        <a:lstStyle/>
        <a:p>
          <a:endParaRPr lang="fr-BE"/>
        </a:p>
      </dgm:t>
    </dgm:pt>
    <dgm:pt modelId="{D67D748E-D7E1-4F4C-A4A9-8D66731C9249}" type="sibTrans" cxnId="{C3E8E14C-142C-4331-B939-4FA32F201ED7}">
      <dgm:prSet/>
      <dgm:spPr/>
      <dgm:t>
        <a:bodyPr/>
        <a:lstStyle/>
        <a:p>
          <a:endParaRPr lang="fr-BE"/>
        </a:p>
      </dgm:t>
    </dgm:pt>
    <dgm:pt modelId="{6B640370-B967-45ED-A16A-D0EDC03A8F47}" type="pres">
      <dgm:prSet presAssocID="{310762CF-9C43-4502-BAAE-9636CF835C5F}" presName="Name0" presStyleCnt="0">
        <dgm:presLayoutVars>
          <dgm:chPref val="1"/>
          <dgm:dir/>
          <dgm:animOne val="branch"/>
          <dgm:animLvl val="lvl"/>
          <dgm:resizeHandles val="exact"/>
        </dgm:presLayoutVars>
      </dgm:prSet>
      <dgm:spPr/>
      <dgm:t>
        <a:bodyPr/>
        <a:lstStyle/>
        <a:p>
          <a:endParaRPr lang="el-GR"/>
        </a:p>
      </dgm:t>
    </dgm:pt>
    <dgm:pt modelId="{89C9FB39-B150-46B0-BE4D-F6B2EFFC17D8}" type="pres">
      <dgm:prSet presAssocID="{84BDF984-02F1-4004-8072-EB708A8D610A}" presName="root1" presStyleCnt="0"/>
      <dgm:spPr/>
    </dgm:pt>
    <dgm:pt modelId="{08E55049-FED3-4182-A2CD-6A2AF53F2F5A}" type="pres">
      <dgm:prSet presAssocID="{84BDF984-02F1-4004-8072-EB708A8D610A}" presName="LevelOneTextNode" presStyleLbl="node0" presStyleIdx="0" presStyleCnt="1" custLinFactNeighborX="0">
        <dgm:presLayoutVars>
          <dgm:chPref val="3"/>
        </dgm:presLayoutVars>
      </dgm:prSet>
      <dgm:spPr/>
      <dgm:t>
        <a:bodyPr/>
        <a:lstStyle/>
        <a:p>
          <a:endParaRPr lang="el-GR"/>
        </a:p>
      </dgm:t>
    </dgm:pt>
    <dgm:pt modelId="{ECFC51D7-901C-4CD8-A795-42E8004108DF}" type="pres">
      <dgm:prSet presAssocID="{84BDF984-02F1-4004-8072-EB708A8D610A}" presName="level2hierChild" presStyleCnt="0"/>
      <dgm:spPr/>
    </dgm:pt>
    <dgm:pt modelId="{813A4E50-B1BE-48FB-9B71-BBC000DEAF5B}" type="pres">
      <dgm:prSet presAssocID="{DD1F97F8-300A-4C5C-A79F-0DC7DEE6A843}" presName="conn2-1" presStyleLbl="parChTrans1D2" presStyleIdx="0" presStyleCnt="6"/>
      <dgm:spPr/>
      <dgm:t>
        <a:bodyPr/>
        <a:lstStyle/>
        <a:p>
          <a:endParaRPr lang="el-GR"/>
        </a:p>
      </dgm:t>
    </dgm:pt>
    <dgm:pt modelId="{3D9B3A55-3E67-4D39-ADF5-6E76093326C3}" type="pres">
      <dgm:prSet presAssocID="{DD1F97F8-300A-4C5C-A79F-0DC7DEE6A843}" presName="connTx" presStyleLbl="parChTrans1D2" presStyleIdx="0" presStyleCnt="6"/>
      <dgm:spPr/>
      <dgm:t>
        <a:bodyPr/>
        <a:lstStyle/>
        <a:p>
          <a:endParaRPr lang="el-GR"/>
        </a:p>
      </dgm:t>
    </dgm:pt>
    <dgm:pt modelId="{A3352EC7-A7B9-4221-80FE-E5E0CBE48C7C}" type="pres">
      <dgm:prSet presAssocID="{8B6E8AE3-DA48-4B2C-9992-E02267B62ADE}" presName="root2" presStyleCnt="0"/>
      <dgm:spPr/>
    </dgm:pt>
    <dgm:pt modelId="{26B072E3-F257-4B55-8A51-2B5B8CD2D013}" type="pres">
      <dgm:prSet presAssocID="{8B6E8AE3-DA48-4B2C-9992-E02267B62ADE}" presName="LevelTwoTextNode" presStyleLbl="node2" presStyleIdx="0" presStyleCnt="6">
        <dgm:presLayoutVars>
          <dgm:chPref val="3"/>
        </dgm:presLayoutVars>
      </dgm:prSet>
      <dgm:spPr/>
      <dgm:t>
        <a:bodyPr/>
        <a:lstStyle/>
        <a:p>
          <a:endParaRPr lang="el-GR"/>
        </a:p>
      </dgm:t>
    </dgm:pt>
    <dgm:pt modelId="{FB306341-1309-4C9B-B5BE-FE686A6C4D7E}" type="pres">
      <dgm:prSet presAssocID="{8B6E8AE3-DA48-4B2C-9992-E02267B62ADE}" presName="level3hierChild" presStyleCnt="0"/>
      <dgm:spPr/>
    </dgm:pt>
    <dgm:pt modelId="{5F60AE55-0D2E-4D46-8EF0-6E2DCAE0A87C}" type="pres">
      <dgm:prSet presAssocID="{68F6104A-029F-4543-BF0D-8CE9D437AE0C}" presName="conn2-1" presStyleLbl="parChTrans1D2" presStyleIdx="1" presStyleCnt="6"/>
      <dgm:spPr/>
      <dgm:t>
        <a:bodyPr/>
        <a:lstStyle/>
        <a:p>
          <a:endParaRPr lang="el-GR"/>
        </a:p>
      </dgm:t>
    </dgm:pt>
    <dgm:pt modelId="{F5816088-3840-43CC-A4AE-063E2A9731BC}" type="pres">
      <dgm:prSet presAssocID="{68F6104A-029F-4543-BF0D-8CE9D437AE0C}" presName="connTx" presStyleLbl="parChTrans1D2" presStyleIdx="1" presStyleCnt="6"/>
      <dgm:spPr/>
      <dgm:t>
        <a:bodyPr/>
        <a:lstStyle/>
        <a:p>
          <a:endParaRPr lang="el-GR"/>
        </a:p>
      </dgm:t>
    </dgm:pt>
    <dgm:pt modelId="{36DA05DF-5F1B-48FD-AAED-598D0E66FE30}" type="pres">
      <dgm:prSet presAssocID="{2A4A8FFB-C89E-4E3F-845C-B4CEC041E44A}" presName="root2" presStyleCnt="0"/>
      <dgm:spPr/>
    </dgm:pt>
    <dgm:pt modelId="{7A2D7AC5-9B5A-4493-A2A3-93EB07D48965}" type="pres">
      <dgm:prSet presAssocID="{2A4A8FFB-C89E-4E3F-845C-B4CEC041E44A}" presName="LevelTwoTextNode" presStyleLbl="node2" presStyleIdx="1" presStyleCnt="6">
        <dgm:presLayoutVars>
          <dgm:chPref val="3"/>
        </dgm:presLayoutVars>
      </dgm:prSet>
      <dgm:spPr/>
      <dgm:t>
        <a:bodyPr/>
        <a:lstStyle/>
        <a:p>
          <a:endParaRPr lang="el-GR"/>
        </a:p>
      </dgm:t>
    </dgm:pt>
    <dgm:pt modelId="{C575B0A1-8422-4DBF-8391-7141800DDADC}" type="pres">
      <dgm:prSet presAssocID="{2A4A8FFB-C89E-4E3F-845C-B4CEC041E44A}" presName="level3hierChild" presStyleCnt="0"/>
      <dgm:spPr/>
    </dgm:pt>
    <dgm:pt modelId="{CD39800B-93E2-49B4-80A0-9A7748C5886D}" type="pres">
      <dgm:prSet presAssocID="{1B5A455E-6EBE-4819-9CBF-EF97D42D5CC4}" presName="conn2-1" presStyleLbl="parChTrans1D2" presStyleIdx="2" presStyleCnt="6"/>
      <dgm:spPr/>
      <dgm:t>
        <a:bodyPr/>
        <a:lstStyle/>
        <a:p>
          <a:endParaRPr lang="el-GR"/>
        </a:p>
      </dgm:t>
    </dgm:pt>
    <dgm:pt modelId="{A369BB82-3143-4186-8B9F-9CCEF21C51C9}" type="pres">
      <dgm:prSet presAssocID="{1B5A455E-6EBE-4819-9CBF-EF97D42D5CC4}" presName="connTx" presStyleLbl="parChTrans1D2" presStyleIdx="2" presStyleCnt="6"/>
      <dgm:spPr/>
      <dgm:t>
        <a:bodyPr/>
        <a:lstStyle/>
        <a:p>
          <a:endParaRPr lang="el-GR"/>
        </a:p>
      </dgm:t>
    </dgm:pt>
    <dgm:pt modelId="{C71FD40D-F57A-4F6F-8C0A-465E707709F0}" type="pres">
      <dgm:prSet presAssocID="{C5C5314C-FBE6-49F2-A6AE-9C7DB2C608A5}" presName="root2" presStyleCnt="0"/>
      <dgm:spPr/>
    </dgm:pt>
    <dgm:pt modelId="{CCCD10E2-1D72-47A2-A906-CDBFAA7480A1}" type="pres">
      <dgm:prSet presAssocID="{C5C5314C-FBE6-49F2-A6AE-9C7DB2C608A5}" presName="LevelTwoTextNode" presStyleLbl="node2" presStyleIdx="2" presStyleCnt="6">
        <dgm:presLayoutVars>
          <dgm:chPref val="3"/>
        </dgm:presLayoutVars>
      </dgm:prSet>
      <dgm:spPr/>
      <dgm:t>
        <a:bodyPr/>
        <a:lstStyle/>
        <a:p>
          <a:endParaRPr lang="el-GR"/>
        </a:p>
      </dgm:t>
    </dgm:pt>
    <dgm:pt modelId="{65C44832-BE80-4AE8-806B-3F2D2C4509A7}" type="pres">
      <dgm:prSet presAssocID="{C5C5314C-FBE6-49F2-A6AE-9C7DB2C608A5}" presName="level3hierChild" presStyleCnt="0"/>
      <dgm:spPr/>
    </dgm:pt>
    <dgm:pt modelId="{852AA1FD-EE42-4646-A342-D7BC632A34C3}" type="pres">
      <dgm:prSet presAssocID="{8415C1BA-3781-437C-A1C2-3E1813837B35}" presName="conn2-1" presStyleLbl="parChTrans1D2" presStyleIdx="3" presStyleCnt="6"/>
      <dgm:spPr/>
      <dgm:t>
        <a:bodyPr/>
        <a:lstStyle/>
        <a:p>
          <a:endParaRPr lang="el-GR"/>
        </a:p>
      </dgm:t>
    </dgm:pt>
    <dgm:pt modelId="{219BAFD1-AED1-4F1D-BDA9-D6B2FF4034D7}" type="pres">
      <dgm:prSet presAssocID="{8415C1BA-3781-437C-A1C2-3E1813837B35}" presName="connTx" presStyleLbl="parChTrans1D2" presStyleIdx="3" presStyleCnt="6"/>
      <dgm:spPr/>
      <dgm:t>
        <a:bodyPr/>
        <a:lstStyle/>
        <a:p>
          <a:endParaRPr lang="el-GR"/>
        </a:p>
      </dgm:t>
    </dgm:pt>
    <dgm:pt modelId="{6DDFA57A-4BEA-4EAD-A54F-538046AF07F3}" type="pres">
      <dgm:prSet presAssocID="{900942D4-01A2-4FB7-8F80-FDB315C33881}" presName="root2" presStyleCnt="0"/>
      <dgm:spPr/>
    </dgm:pt>
    <dgm:pt modelId="{1F54F067-CCAB-4619-89E4-7DDC09EC85C6}" type="pres">
      <dgm:prSet presAssocID="{900942D4-01A2-4FB7-8F80-FDB315C33881}" presName="LevelTwoTextNode" presStyleLbl="node2" presStyleIdx="3" presStyleCnt="6">
        <dgm:presLayoutVars>
          <dgm:chPref val="3"/>
        </dgm:presLayoutVars>
      </dgm:prSet>
      <dgm:spPr/>
      <dgm:t>
        <a:bodyPr/>
        <a:lstStyle/>
        <a:p>
          <a:endParaRPr lang="el-GR"/>
        </a:p>
      </dgm:t>
    </dgm:pt>
    <dgm:pt modelId="{55E34910-9913-433C-83F4-5CF84E9DFC20}" type="pres">
      <dgm:prSet presAssocID="{900942D4-01A2-4FB7-8F80-FDB315C33881}" presName="level3hierChild" presStyleCnt="0"/>
      <dgm:spPr/>
    </dgm:pt>
    <dgm:pt modelId="{84EDF279-58D1-4BAD-B9D2-9948E2E69DF7}" type="pres">
      <dgm:prSet presAssocID="{CF92747B-597E-4241-BA81-E13EDA61846F}" presName="conn2-1" presStyleLbl="parChTrans1D2" presStyleIdx="4" presStyleCnt="6"/>
      <dgm:spPr/>
      <dgm:t>
        <a:bodyPr/>
        <a:lstStyle/>
        <a:p>
          <a:endParaRPr lang="el-GR"/>
        </a:p>
      </dgm:t>
    </dgm:pt>
    <dgm:pt modelId="{EBB5490A-13CC-4CC4-A7D4-AB9B5563873F}" type="pres">
      <dgm:prSet presAssocID="{CF92747B-597E-4241-BA81-E13EDA61846F}" presName="connTx" presStyleLbl="parChTrans1D2" presStyleIdx="4" presStyleCnt="6"/>
      <dgm:spPr/>
      <dgm:t>
        <a:bodyPr/>
        <a:lstStyle/>
        <a:p>
          <a:endParaRPr lang="el-GR"/>
        </a:p>
      </dgm:t>
    </dgm:pt>
    <dgm:pt modelId="{E15E8656-0479-4199-A6EA-492466C965EE}" type="pres">
      <dgm:prSet presAssocID="{87EA3DF8-0F40-46DD-BE1D-D28F0C41011E}" presName="root2" presStyleCnt="0"/>
      <dgm:spPr/>
    </dgm:pt>
    <dgm:pt modelId="{013266B6-DEFD-4A86-A511-633DE1F5ACC4}" type="pres">
      <dgm:prSet presAssocID="{87EA3DF8-0F40-46DD-BE1D-D28F0C41011E}" presName="LevelTwoTextNode" presStyleLbl="node2" presStyleIdx="4" presStyleCnt="6">
        <dgm:presLayoutVars>
          <dgm:chPref val="3"/>
        </dgm:presLayoutVars>
      </dgm:prSet>
      <dgm:spPr/>
      <dgm:t>
        <a:bodyPr/>
        <a:lstStyle/>
        <a:p>
          <a:endParaRPr lang="el-GR"/>
        </a:p>
      </dgm:t>
    </dgm:pt>
    <dgm:pt modelId="{52705C44-7B61-46CB-B519-0D3AD6EE1FA6}" type="pres">
      <dgm:prSet presAssocID="{87EA3DF8-0F40-46DD-BE1D-D28F0C41011E}" presName="level3hierChild" presStyleCnt="0"/>
      <dgm:spPr/>
    </dgm:pt>
    <dgm:pt modelId="{BFDC6C62-691F-4C49-825F-FBCFCAD537D2}" type="pres">
      <dgm:prSet presAssocID="{4E6B881F-1F80-4D9B-8078-1B159F6FCD23}" presName="conn2-1" presStyleLbl="parChTrans1D2" presStyleIdx="5" presStyleCnt="6"/>
      <dgm:spPr/>
      <dgm:t>
        <a:bodyPr/>
        <a:lstStyle/>
        <a:p>
          <a:endParaRPr lang="el-GR"/>
        </a:p>
      </dgm:t>
    </dgm:pt>
    <dgm:pt modelId="{516DA306-623D-43E3-9BA5-16905F5A08D8}" type="pres">
      <dgm:prSet presAssocID="{4E6B881F-1F80-4D9B-8078-1B159F6FCD23}" presName="connTx" presStyleLbl="parChTrans1D2" presStyleIdx="5" presStyleCnt="6"/>
      <dgm:spPr/>
      <dgm:t>
        <a:bodyPr/>
        <a:lstStyle/>
        <a:p>
          <a:endParaRPr lang="el-GR"/>
        </a:p>
      </dgm:t>
    </dgm:pt>
    <dgm:pt modelId="{2B08C2A8-FDDF-4A0E-8DD5-D2BBB84CE2A8}" type="pres">
      <dgm:prSet presAssocID="{2939DA64-3279-41F4-A69E-AAB92C6B1C2C}" presName="root2" presStyleCnt="0"/>
      <dgm:spPr/>
    </dgm:pt>
    <dgm:pt modelId="{7D9A99BD-105A-46CF-9E2D-49D1285C0B08}" type="pres">
      <dgm:prSet presAssocID="{2939DA64-3279-41F4-A69E-AAB92C6B1C2C}" presName="LevelTwoTextNode" presStyleLbl="node2" presStyleIdx="5" presStyleCnt="6">
        <dgm:presLayoutVars>
          <dgm:chPref val="3"/>
        </dgm:presLayoutVars>
      </dgm:prSet>
      <dgm:spPr/>
      <dgm:t>
        <a:bodyPr/>
        <a:lstStyle/>
        <a:p>
          <a:endParaRPr lang="el-GR"/>
        </a:p>
      </dgm:t>
    </dgm:pt>
    <dgm:pt modelId="{AA3753A5-E990-48A1-A0FE-CEF22A60727B}" type="pres">
      <dgm:prSet presAssocID="{2939DA64-3279-41F4-A69E-AAB92C6B1C2C}" presName="level3hierChild" presStyleCnt="0"/>
      <dgm:spPr/>
    </dgm:pt>
  </dgm:ptLst>
  <dgm:cxnLst>
    <dgm:cxn modelId="{89720109-1D0B-44DC-B5C9-5F1F9FED161F}" type="presOf" srcId="{4E6B881F-1F80-4D9B-8078-1B159F6FCD23}" destId="{516DA306-623D-43E3-9BA5-16905F5A08D8}" srcOrd="1" destOrd="0" presId="urn:microsoft.com/office/officeart/2008/layout/HorizontalMultiLevelHierarchy"/>
    <dgm:cxn modelId="{DE42AA48-EAE3-4DAA-AD03-11B3E1092516}" type="presOf" srcId="{2939DA64-3279-41F4-A69E-AAB92C6B1C2C}" destId="{7D9A99BD-105A-46CF-9E2D-49D1285C0B08}" srcOrd="0" destOrd="0" presId="urn:microsoft.com/office/officeart/2008/layout/HorizontalMultiLevelHierarchy"/>
    <dgm:cxn modelId="{BF1DDB8A-DC40-47CD-BA7B-FE0BD18A5E80}" type="presOf" srcId="{8B6E8AE3-DA48-4B2C-9992-E02267B62ADE}" destId="{26B072E3-F257-4B55-8A51-2B5B8CD2D013}" srcOrd="0" destOrd="0" presId="urn:microsoft.com/office/officeart/2008/layout/HorizontalMultiLevelHierarchy"/>
    <dgm:cxn modelId="{C05B3705-F0B8-4FD9-A0F8-775F8CD27CB0}" type="presOf" srcId="{8415C1BA-3781-437C-A1C2-3E1813837B35}" destId="{219BAFD1-AED1-4F1D-BDA9-D6B2FF4034D7}" srcOrd="1" destOrd="0" presId="urn:microsoft.com/office/officeart/2008/layout/HorizontalMultiLevelHierarchy"/>
    <dgm:cxn modelId="{62ABBE6C-01FC-4C7A-8633-0F93FA6963EC}" type="presOf" srcId="{68F6104A-029F-4543-BF0D-8CE9D437AE0C}" destId="{5F60AE55-0D2E-4D46-8EF0-6E2DCAE0A87C}" srcOrd="0" destOrd="0" presId="urn:microsoft.com/office/officeart/2008/layout/HorizontalMultiLevelHierarchy"/>
    <dgm:cxn modelId="{CB57EB01-D1F6-4AC2-9586-993E294FF5FE}" type="presOf" srcId="{C5C5314C-FBE6-49F2-A6AE-9C7DB2C608A5}" destId="{CCCD10E2-1D72-47A2-A906-CDBFAA7480A1}" srcOrd="0" destOrd="0" presId="urn:microsoft.com/office/officeart/2008/layout/HorizontalMultiLevelHierarchy"/>
    <dgm:cxn modelId="{2D10B087-D870-436D-B2B1-1A90405CAC9B}" type="presOf" srcId="{900942D4-01A2-4FB7-8F80-FDB315C33881}" destId="{1F54F067-CCAB-4619-89E4-7DDC09EC85C6}" srcOrd="0" destOrd="0" presId="urn:microsoft.com/office/officeart/2008/layout/HorizontalMultiLevelHierarchy"/>
    <dgm:cxn modelId="{430A3760-0325-4457-929B-93FEA8E1170D}" srcId="{84BDF984-02F1-4004-8072-EB708A8D610A}" destId="{2A4A8FFB-C89E-4E3F-845C-B4CEC041E44A}" srcOrd="1" destOrd="0" parTransId="{68F6104A-029F-4543-BF0D-8CE9D437AE0C}" sibTransId="{E9C3F181-455D-4474-A72C-9F63CCF9E614}"/>
    <dgm:cxn modelId="{C471F318-6CCF-4532-8D52-57E9E27B06E4}" type="presOf" srcId="{1B5A455E-6EBE-4819-9CBF-EF97D42D5CC4}" destId="{A369BB82-3143-4186-8B9F-9CCEF21C51C9}" srcOrd="1" destOrd="0" presId="urn:microsoft.com/office/officeart/2008/layout/HorizontalMultiLevelHierarchy"/>
    <dgm:cxn modelId="{21C9E8E9-8AB4-4F8B-BC72-897C460C69C2}" type="presOf" srcId="{DD1F97F8-300A-4C5C-A79F-0DC7DEE6A843}" destId="{813A4E50-B1BE-48FB-9B71-BBC000DEAF5B}" srcOrd="0" destOrd="0" presId="urn:microsoft.com/office/officeart/2008/layout/HorizontalMultiLevelHierarchy"/>
    <dgm:cxn modelId="{BC967D14-BDF9-44D4-A5F5-83B6649C5D44}" type="presOf" srcId="{CF92747B-597E-4241-BA81-E13EDA61846F}" destId="{84EDF279-58D1-4BAD-B9D2-9948E2E69DF7}" srcOrd="0" destOrd="0" presId="urn:microsoft.com/office/officeart/2008/layout/HorizontalMultiLevelHierarchy"/>
    <dgm:cxn modelId="{2E21D7A5-AFEB-4A8F-8F3E-B0C893863D7F}" type="presOf" srcId="{CF92747B-597E-4241-BA81-E13EDA61846F}" destId="{EBB5490A-13CC-4CC4-A7D4-AB9B5563873F}" srcOrd="1" destOrd="0" presId="urn:microsoft.com/office/officeart/2008/layout/HorizontalMultiLevelHierarchy"/>
    <dgm:cxn modelId="{3641D9E7-3AE9-4D09-86D2-1E7422A20179}" type="presOf" srcId="{87EA3DF8-0F40-46DD-BE1D-D28F0C41011E}" destId="{013266B6-DEFD-4A86-A511-633DE1F5ACC4}" srcOrd="0" destOrd="0" presId="urn:microsoft.com/office/officeart/2008/layout/HorizontalMultiLevelHierarchy"/>
    <dgm:cxn modelId="{C3E8E14C-142C-4331-B939-4FA32F201ED7}" srcId="{84BDF984-02F1-4004-8072-EB708A8D610A}" destId="{2939DA64-3279-41F4-A69E-AAB92C6B1C2C}" srcOrd="5" destOrd="0" parTransId="{4E6B881F-1F80-4D9B-8078-1B159F6FCD23}" sibTransId="{D67D748E-D7E1-4F4C-A4A9-8D66731C9249}"/>
    <dgm:cxn modelId="{9D73FEEA-1891-44B2-BBEC-6AF87D0FC94D}" srcId="{84BDF984-02F1-4004-8072-EB708A8D610A}" destId="{C5C5314C-FBE6-49F2-A6AE-9C7DB2C608A5}" srcOrd="2" destOrd="0" parTransId="{1B5A455E-6EBE-4819-9CBF-EF97D42D5CC4}" sibTransId="{781B0FB6-D08F-4208-A759-E94CC5AA1EE3}"/>
    <dgm:cxn modelId="{CFAD9869-5851-4E20-B6F1-D07859057C29}" srcId="{310762CF-9C43-4502-BAAE-9636CF835C5F}" destId="{84BDF984-02F1-4004-8072-EB708A8D610A}" srcOrd="0" destOrd="0" parTransId="{DA013C67-252C-42F5-AAB5-EEFE91B0293B}" sibTransId="{91337D7C-E5DA-497F-AFD8-D81CC3B3542D}"/>
    <dgm:cxn modelId="{8F2ED3AA-5DA8-446B-9097-932CA2D035AF}" type="presOf" srcId="{4E6B881F-1F80-4D9B-8078-1B159F6FCD23}" destId="{BFDC6C62-691F-4C49-825F-FBCFCAD537D2}" srcOrd="0" destOrd="0" presId="urn:microsoft.com/office/officeart/2008/layout/HorizontalMultiLevelHierarchy"/>
    <dgm:cxn modelId="{02561557-C6F8-4EB9-A616-A01CC90482B4}" type="presOf" srcId="{2A4A8FFB-C89E-4E3F-845C-B4CEC041E44A}" destId="{7A2D7AC5-9B5A-4493-A2A3-93EB07D48965}" srcOrd="0" destOrd="0" presId="urn:microsoft.com/office/officeart/2008/layout/HorizontalMultiLevelHierarchy"/>
    <dgm:cxn modelId="{FA9CD061-2647-46B2-B92F-0DFBAD02CD86}" srcId="{84BDF984-02F1-4004-8072-EB708A8D610A}" destId="{8B6E8AE3-DA48-4B2C-9992-E02267B62ADE}" srcOrd="0" destOrd="0" parTransId="{DD1F97F8-300A-4C5C-A79F-0DC7DEE6A843}" sibTransId="{DC561808-6589-46D8-9F4B-EEF0B21D982D}"/>
    <dgm:cxn modelId="{F0558861-2E61-4659-96DD-2CD986D54047}" type="presOf" srcId="{8415C1BA-3781-437C-A1C2-3E1813837B35}" destId="{852AA1FD-EE42-4646-A342-D7BC632A34C3}" srcOrd="0" destOrd="0" presId="urn:microsoft.com/office/officeart/2008/layout/HorizontalMultiLevelHierarchy"/>
    <dgm:cxn modelId="{FDD3EF4E-D39B-4C0F-9E69-5DD40C18D5C1}" srcId="{84BDF984-02F1-4004-8072-EB708A8D610A}" destId="{87EA3DF8-0F40-46DD-BE1D-D28F0C41011E}" srcOrd="4" destOrd="0" parTransId="{CF92747B-597E-4241-BA81-E13EDA61846F}" sibTransId="{A018B325-C718-4CC4-8B7C-8B1EE8DE3D28}"/>
    <dgm:cxn modelId="{6B28EA89-BB1D-41A7-A263-D4C5292A281E}" srcId="{84BDF984-02F1-4004-8072-EB708A8D610A}" destId="{900942D4-01A2-4FB7-8F80-FDB315C33881}" srcOrd="3" destOrd="0" parTransId="{8415C1BA-3781-437C-A1C2-3E1813837B35}" sibTransId="{DD10D3D4-FBA6-48DA-94B2-9A5726FFC9D8}"/>
    <dgm:cxn modelId="{6D8F3E3F-3555-469B-8096-F10FAB99F053}" type="presOf" srcId="{84BDF984-02F1-4004-8072-EB708A8D610A}" destId="{08E55049-FED3-4182-A2CD-6A2AF53F2F5A}" srcOrd="0" destOrd="0" presId="urn:microsoft.com/office/officeart/2008/layout/HorizontalMultiLevelHierarchy"/>
    <dgm:cxn modelId="{9ACA4840-94FF-48B9-947D-0765F64A7DFB}" type="presOf" srcId="{1B5A455E-6EBE-4819-9CBF-EF97D42D5CC4}" destId="{CD39800B-93E2-49B4-80A0-9A7748C5886D}" srcOrd="0" destOrd="0" presId="urn:microsoft.com/office/officeart/2008/layout/HorizontalMultiLevelHierarchy"/>
    <dgm:cxn modelId="{401D804B-D7B6-4404-B3CF-7820ABD23C8F}" type="presOf" srcId="{310762CF-9C43-4502-BAAE-9636CF835C5F}" destId="{6B640370-B967-45ED-A16A-D0EDC03A8F47}" srcOrd="0" destOrd="0" presId="urn:microsoft.com/office/officeart/2008/layout/HorizontalMultiLevelHierarchy"/>
    <dgm:cxn modelId="{099377FA-805E-4A06-89B2-D659A18BE087}" type="presOf" srcId="{68F6104A-029F-4543-BF0D-8CE9D437AE0C}" destId="{F5816088-3840-43CC-A4AE-063E2A9731BC}" srcOrd="1" destOrd="0" presId="urn:microsoft.com/office/officeart/2008/layout/HorizontalMultiLevelHierarchy"/>
    <dgm:cxn modelId="{5A283D22-0DD4-424C-996B-F11956301370}" type="presOf" srcId="{DD1F97F8-300A-4C5C-A79F-0DC7DEE6A843}" destId="{3D9B3A55-3E67-4D39-ADF5-6E76093326C3}" srcOrd="1" destOrd="0" presId="urn:microsoft.com/office/officeart/2008/layout/HorizontalMultiLevelHierarchy"/>
    <dgm:cxn modelId="{E7F57393-2F8A-4BC3-97E7-DA27DC5D57A5}" type="presParOf" srcId="{6B640370-B967-45ED-A16A-D0EDC03A8F47}" destId="{89C9FB39-B150-46B0-BE4D-F6B2EFFC17D8}" srcOrd="0" destOrd="0" presId="urn:microsoft.com/office/officeart/2008/layout/HorizontalMultiLevelHierarchy"/>
    <dgm:cxn modelId="{C8A93E9F-400D-46AD-8C0D-48605AA447B6}" type="presParOf" srcId="{89C9FB39-B150-46B0-BE4D-F6B2EFFC17D8}" destId="{08E55049-FED3-4182-A2CD-6A2AF53F2F5A}" srcOrd="0" destOrd="0" presId="urn:microsoft.com/office/officeart/2008/layout/HorizontalMultiLevelHierarchy"/>
    <dgm:cxn modelId="{1BF38981-C4F8-49F1-A288-1ECC278C6074}" type="presParOf" srcId="{89C9FB39-B150-46B0-BE4D-F6B2EFFC17D8}" destId="{ECFC51D7-901C-4CD8-A795-42E8004108DF}" srcOrd="1" destOrd="0" presId="urn:microsoft.com/office/officeart/2008/layout/HorizontalMultiLevelHierarchy"/>
    <dgm:cxn modelId="{CE193732-6643-42D6-9ED7-D871D3F55D86}" type="presParOf" srcId="{ECFC51D7-901C-4CD8-A795-42E8004108DF}" destId="{813A4E50-B1BE-48FB-9B71-BBC000DEAF5B}" srcOrd="0" destOrd="0" presId="urn:microsoft.com/office/officeart/2008/layout/HorizontalMultiLevelHierarchy"/>
    <dgm:cxn modelId="{D2C3234C-9C0F-412B-967A-45B7E70C6E57}" type="presParOf" srcId="{813A4E50-B1BE-48FB-9B71-BBC000DEAF5B}" destId="{3D9B3A55-3E67-4D39-ADF5-6E76093326C3}" srcOrd="0" destOrd="0" presId="urn:microsoft.com/office/officeart/2008/layout/HorizontalMultiLevelHierarchy"/>
    <dgm:cxn modelId="{3546648A-3046-4611-9319-2EBE2311CCC1}" type="presParOf" srcId="{ECFC51D7-901C-4CD8-A795-42E8004108DF}" destId="{A3352EC7-A7B9-4221-80FE-E5E0CBE48C7C}" srcOrd="1" destOrd="0" presId="urn:microsoft.com/office/officeart/2008/layout/HorizontalMultiLevelHierarchy"/>
    <dgm:cxn modelId="{1555508F-4CCE-43CA-837E-678080202A58}" type="presParOf" srcId="{A3352EC7-A7B9-4221-80FE-E5E0CBE48C7C}" destId="{26B072E3-F257-4B55-8A51-2B5B8CD2D013}" srcOrd="0" destOrd="0" presId="urn:microsoft.com/office/officeart/2008/layout/HorizontalMultiLevelHierarchy"/>
    <dgm:cxn modelId="{6EBE67F6-406D-4170-9032-AB219C6E76B3}" type="presParOf" srcId="{A3352EC7-A7B9-4221-80FE-E5E0CBE48C7C}" destId="{FB306341-1309-4C9B-B5BE-FE686A6C4D7E}" srcOrd="1" destOrd="0" presId="urn:microsoft.com/office/officeart/2008/layout/HorizontalMultiLevelHierarchy"/>
    <dgm:cxn modelId="{EC999732-D3BE-4414-A4D9-95C752E9D42B}" type="presParOf" srcId="{ECFC51D7-901C-4CD8-A795-42E8004108DF}" destId="{5F60AE55-0D2E-4D46-8EF0-6E2DCAE0A87C}" srcOrd="2" destOrd="0" presId="urn:microsoft.com/office/officeart/2008/layout/HorizontalMultiLevelHierarchy"/>
    <dgm:cxn modelId="{1E7C7372-B94C-4D65-8DD9-58F5A84FE5EB}" type="presParOf" srcId="{5F60AE55-0D2E-4D46-8EF0-6E2DCAE0A87C}" destId="{F5816088-3840-43CC-A4AE-063E2A9731BC}" srcOrd="0" destOrd="0" presId="urn:microsoft.com/office/officeart/2008/layout/HorizontalMultiLevelHierarchy"/>
    <dgm:cxn modelId="{24040C61-F010-4D6F-9E0B-345F16E87A18}" type="presParOf" srcId="{ECFC51D7-901C-4CD8-A795-42E8004108DF}" destId="{36DA05DF-5F1B-48FD-AAED-598D0E66FE30}" srcOrd="3" destOrd="0" presId="urn:microsoft.com/office/officeart/2008/layout/HorizontalMultiLevelHierarchy"/>
    <dgm:cxn modelId="{5DED0B3C-3E6A-4D88-940B-6BC9AAE77005}" type="presParOf" srcId="{36DA05DF-5F1B-48FD-AAED-598D0E66FE30}" destId="{7A2D7AC5-9B5A-4493-A2A3-93EB07D48965}" srcOrd="0" destOrd="0" presId="urn:microsoft.com/office/officeart/2008/layout/HorizontalMultiLevelHierarchy"/>
    <dgm:cxn modelId="{E21FB9F0-9D6E-4909-A6DC-01E8458EDDF4}" type="presParOf" srcId="{36DA05DF-5F1B-48FD-AAED-598D0E66FE30}" destId="{C575B0A1-8422-4DBF-8391-7141800DDADC}" srcOrd="1" destOrd="0" presId="urn:microsoft.com/office/officeart/2008/layout/HorizontalMultiLevelHierarchy"/>
    <dgm:cxn modelId="{CBCC5119-1981-4CCA-BE64-EA3B39267AE5}" type="presParOf" srcId="{ECFC51D7-901C-4CD8-A795-42E8004108DF}" destId="{CD39800B-93E2-49B4-80A0-9A7748C5886D}" srcOrd="4" destOrd="0" presId="urn:microsoft.com/office/officeart/2008/layout/HorizontalMultiLevelHierarchy"/>
    <dgm:cxn modelId="{2C9B87E3-19B3-447D-A35B-741CCB6DA143}" type="presParOf" srcId="{CD39800B-93E2-49B4-80A0-9A7748C5886D}" destId="{A369BB82-3143-4186-8B9F-9CCEF21C51C9}" srcOrd="0" destOrd="0" presId="urn:microsoft.com/office/officeart/2008/layout/HorizontalMultiLevelHierarchy"/>
    <dgm:cxn modelId="{72A96F84-21DB-406C-8224-F56AC768EB62}" type="presParOf" srcId="{ECFC51D7-901C-4CD8-A795-42E8004108DF}" destId="{C71FD40D-F57A-4F6F-8C0A-465E707709F0}" srcOrd="5" destOrd="0" presId="urn:microsoft.com/office/officeart/2008/layout/HorizontalMultiLevelHierarchy"/>
    <dgm:cxn modelId="{F321506E-0271-4C50-85BF-5B9461B96BB7}" type="presParOf" srcId="{C71FD40D-F57A-4F6F-8C0A-465E707709F0}" destId="{CCCD10E2-1D72-47A2-A906-CDBFAA7480A1}" srcOrd="0" destOrd="0" presId="urn:microsoft.com/office/officeart/2008/layout/HorizontalMultiLevelHierarchy"/>
    <dgm:cxn modelId="{EB4BF44A-9C2C-4C8C-94F0-E9BA1399A3EB}" type="presParOf" srcId="{C71FD40D-F57A-4F6F-8C0A-465E707709F0}" destId="{65C44832-BE80-4AE8-806B-3F2D2C4509A7}" srcOrd="1" destOrd="0" presId="urn:microsoft.com/office/officeart/2008/layout/HorizontalMultiLevelHierarchy"/>
    <dgm:cxn modelId="{BAAC6C29-F08D-4168-90B5-CEFD543BB662}" type="presParOf" srcId="{ECFC51D7-901C-4CD8-A795-42E8004108DF}" destId="{852AA1FD-EE42-4646-A342-D7BC632A34C3}" srcOrd="6" destOrd="0" presId="urn:microsoft.com/office/officeart/2008/layout/HorizontalMultiLevelHierarchy"/>
    <dgm:cxn modelId="{1F7BF8B1-37E8-4D28-BD08-346473CBD58D}" type="presParOf" srcId="{852AA1FD-EE42-4646-A342-D7BC632A34C3}" destId="{219BAFD1-AED1-4F1D-BDA9-D6B2FF4034D7}" srcOrd="0" destOrd="0" presId="urn:microsoft.com/office/officeart/2008/layout/HorizontalMultiLevelHierarchy"/>
    <dgm:cxn modelId="{43CD7567-51C8-492B-B62A-0805398DD340}" type="presParOf" srcId="{ECFC51D7-901C-4CD8-A795-42E8004108DF}" destId="{6DDFA57A-4BEA-4EAD-A54F-538046AF07F3}" srcOrd="7" destOrd="0" presId="urn:microsoft.com/office/officeart/2008/layout/HorizontalMultiLevelHierarchy"/>
    <dgm:cxn modelId="{0EEC1861-70ED-4D88-A444-608B79C2A6B4}" type="presParOf" srcId="{6DDFA57A-4BEA-4EAD-A54F-538046AF07F3}" destId="{1F54F067-CCAB-4619-89E4-7DDC09EC85C6}" srcOrd="0" destOrd="0" presId="urn:microsoft.com/office/officeart/2008/layout/HorizontalMultiLevelHierarchy"/>
    <dgm:cxn modelId="{CDC0053D-AE2A-4903-AB50-EFFC700188B8}" type="presParOf" srcId="{6DDFA57A-4BEA-4EAD-A54F-538046AF07F3}" destId="{55E34910-9913-433C-83F4-5CF84E9DFC20}" srcOrd="1" destOrd="0" presId="urn:microsoft.com/office/officeart/2008/layout/HorizontalMultiLevelHierarchy"/>
    <dgm:cxn modelId="{8CE587AC-3239-4249-B21C-6FDE156C22C3}" type="presParOf" srcId="{ECFC51D7-901C-4CD8-A795-42E8004108DF}" destId="{84EDF279-58D1-4BAD-B9D2-9948E2E69DF7}" srcOrd="8" destOrd="0" presId="urn:microsoft.com/office/officeart/2008/layout/HorizontalMultiLevelHierarchy"/>
    <dgm:cxn modelId="{0BE1D996-F8C1-43F6-8E9A-AF4D227D5511}" type="presParOf" srcId="{84EDF279-58D1-4BAD-B9D2-9948E2E69DF7}" destId="{EBB5490A-13CC-4CC4-A7D4-AB9B5563873F}" srcOrd="0" destOrd="0" presId="urn:microsoft.com/office/officeart/2008/layout/HorizontalMultiLevelHierarchy"/>
    <dgm:cxn modelId="{3710F602-5C59-4219-B44E-8256091E3831}" type="presParOf" srcId="{ECFC51D7-901C-4CD8-A795-42E8004108DF}" destId="{E15E8656-0479-4199-A6EA-492466C965EE}" srcOrd="9" destOrd="0" presId="urn:microsoft.com/office/officeart/2008/layout/HorizontalMultiLevelHierarchy"/>
    <dgm:cxn modelId="{67212C07-B8E0-4496-AC07-102DB522E7CC}" type="presParOf" srcId="{E15E8656-0479-4199-A6EA-492466C965EE}" destId="{013266B6-DEFD-4A86-A511-633DE1F5ACC4}" srcOrd="0" destOrd="0" presId="urn:microsoft.com/office/officeart/2008/layout/HorizontalMultiLevelHierarchy"/>
    <dgm:cxn modelId="{3D3AFC4B-E830-46EF-BCBE-FC105E1CC9A1}" type="presParOf" srcId="{E15E8656-0479-4199-A6EA-492466C965EE}" destId="{52705C44-7B61-46CB-B519-0D3AD6EE1FA6}" srcOrd="1" destOrd="0" presId="urn:microsoft.com/office/officeart/2008/layout/HorizontalMultiLevelHierarchy"/>
    <dgm:cxn modelId="{8B420591-9CC9-4FAE-B14C-A53D8E160F9D}" type="presParOf" srcId="{ECFC51D7-901C-4CD8-A795-42E8004108DF}" destId="{BFDC6C62-691F-4C49-825F-FBCFCAD537D2}" srcOrd="10" destOrd="0" presId="urn:microsoft.com/office/officeart/2008/layout/HorizontalMultiLevelHierarchy"/>
    <dgm:cxn modelId="{619759FB-0262-4B6E-94DA-7495B98782D8}" type="presParOf" srcId="{BFDC6C62-691F-4C49-825F-FBCFCAD537D2}" destId="{516DA306-623D-43E3-9BA5-16905F5A08D8}" srcOrd="0" destOrd="0" presId="urn:microsoft.com/office/officeart/2008/layout/HorizontalMultiLevelHierarchy"/>
    <dgm:cxn modelId="{BB000051-DB53-4CD7-8BAE-3B9A0221BC64}" type="presParOf" srcId="{ECFC51D7-901C-4CD8-A795-42E8004108DF}" destId="{2B08C2A8-FDDF-4A0E-8DD5-D2BBB84CE2A8}" srcOrd="11" destOrd="0" presId="urn:microsoft.com/office/officeart/2008/layout/HorizontalMultiLevelHierarchy"/>
    <dgm:cxn modelId="{CE5D98EB-382F-4E19-8417-13B3F736E2DE}" type="presParOf" srcId="{2B08C2A8-FDDF-4A0E-8DD5-D2BBB84CE2A8}" destId="{7D9A99BD-105A-46CF-9E2D-49D1285C0B08}" srcOrd="0" destOrd="0" presId="urn:microsoft.com/office/officeart/2008/layout/HorizontalMultiLevelHierarchy"/>
    <dgm:cxn modelId="{BAD87063-45B2-4663-B4A3-BF27A8F022A7}" type="presParOf" srcId="{2B08C2A8-FDDF-4A0E-8DD5-D2BBB84CE2A8}" destId="{AA3753A5-E990-48A1-A0FE-CEF22A60727B}" srcOrd="1" destOrd="0" presId="urn:microsoft.com/office/officeart/2008/layout/HorizontalMultiLevelHierarchy"/>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404E78-60F3-4061-A682-A630CECCF467}"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fr-BE"/>
        </a:p>
      </dgm:t>
    </dgm:pt>
    <dgm:pt modelId="{E9D4B490-2475-4641-B2FA-82184AF219DE}">
      <dgm:prSet phldrT="[Κείμενο]"/>
      <dgm:spPr/>
      <dgm:t>
        <a:bodyPr/>
        <a:lstStyle/>
        <a:p>
          <a:r>
            <a:rPr lang="el-GR" dirty="0"/>
            <a:t>ΦΙΛΟΛΟΓΟΙ</a:t>
          </a:r>
        </a:p>
        <a:p>
          <a:r>
            <a:rPr lang="el-GR" dirty="0"/>
            <a:t>ΓΥΜΝΑΣΙΟΥ</a:t>
          </a:r>
        </a:p>
        <a:p>
          <a:r>
            <a:rPr lang="el-GR" dirty="0"/>
            <a:t>(επιλέγουν ένα από)</a:t>
          </a:r>
          <a:endParaRPr lang="fr-BE" dirty="0"/>
        </a:p>
      </dgm:t>
    </dgm:pt>
    <dgm:pt modelId="{9DF0B74C-5ED2-46FF-BE67-A8901A691061}" type="parTrans" cxnId="{2B9F05D0-16EE-4430-B31C-F2F58F121686}">
      <dgm:prSet/>
      <dgm:spPr/>
      <dgm:t>
        <a:bodyPr/>
        <a:lstStyle/>
        <a:p>
          <a:endParaRPr lang="fr-BE"/>
        </a:p>
      </dgm:t>
    </dgm:pt>
    <dgm:pt modelId="{CD679C35-5511-4FA3-969E-2A9D25D4A57D}" type="sibTrans" cxnId="{2B9F05D0-16EE-4430-B31C-F2F58F121686}">
      <dgm:prSet/>
      <dgm:spPr/>
      <dgm:t>
        <a:bodyPr/>
        <a:lstStyle/>
        <a:p>
          <a:endParaRPr lang="fr-BE"/>
        </a:p>
      </dgm:t>
    </dgm:pt>
    <dgm:pt modelId="{D1D80F7D-6ED4-45BF-94E3-4DDF9ECA72EF}">
      <dgm:prSet phldrT="[Κείμενο]"/>
      <dgm:spPr/>
      <dgm:t>
        <a:bodyPr/>
        <a:lstStyle/>
        <a:p>
          <a:r>
            <a:rPr lang="el-GR" dirty="0"/>
            <a:t>ΝΕΟΕΛΛΗΝΙΚΗ ΓΛΩΣΣΑ - ΛΟΓΟΤΕΧΝΙΑ</a:t>
          </a:r>
          <a:endParaRPr lang="fr-BE" dirty="0"/>
        </a:p>
      </dgm:t>
    </dgm:pt>
    <dgm:pt modelId="{CEE024E8-9F24-4BB7-B259-1D6310C26939}" type="parTrans" cxnId="{A874F5A1-A202-4CB7-BD0A-E12DD06407E9}">
      <dgm:prSet/>
      <dgm:spPr/>
      <dgm:t>
        <a:bodyPr/>
        <a:lstStyle/>
        <a:p>
          <a:endParaRPr lang="fr-BE"/>
        </a:p>
      </dgm:t>
    </dgm:pt>
    <dgm:pt modelId="{101D7987-BF8C-43C6-AD76-C5FAC300C8CA}" type="sibTrans" cxnId="{A874F5A1-A202-4CB7-BD0A-E12DD06407E9}">
      <dgm:prSet/>
      <dgm:spPr/>
      <dgm:t>
        <a:bodyPr/>
        <a:lstStyle/>
        <a:p>
          <a:endParaRPr lang="fr-BE"/>
        </a:p>
      </dgm:t>
    </dgm:pt>
    <dgm:pt modelId="{2C644D5F-4B74-41F7-8348-29E6802719C4}">
      <dgm:prSet/>
      <dgm:spPr/>
      <dgm:t>
        <a:bodyPr/>
        <a:lstStyle/>
        <a:p>
          <a:r>
            <a:rPr lang="el-GR" dirty="0"/>
            <a:t>ΑΡΧΑΙΑ</a:t>
          </a:r>
          <a:endParaRPr lang="fr-BE" dirty="0"/>
        </a:p>
      </dgm:t>
    </dgm:pt>
    <dgm:pt modelId="{527CB7ED-570C-4333-B38E-26E502D66017}" type="parTrans" cxnId="{704DA72E-E15F-4EF9-B786-4EFC842E4602}">
      <dgm:prSet/>
      <dgm:spPr/>
      <dgm:t>
        <a:bodyPr/>
        <a:lstStyle/>
        <a:p>
          <a:endParaRPr lang="fr-BE"/>
        </a:p>
      </dgm:t>
    </dgm:pt>
    <dgm:pt modelId="{8E756B8D-E784-4E4F-A98B-D69540D3D739}" type="sibTrans" cxnId="{704DA72E-E15F-4EF9-B786-4EFC842E4602}">
      <dgm:prSet/>
      <dgm:spPr/>
      <dgm:t>
        <a:bodyPr/>
        <a:lstStyle/>
        <a:p>
          <a:endParaRPr lang="fr-BE"/>
        </a:p>
      </dgm:t>
    </dgm:pt>
    <dgm:pt modelId="{57C588F8-C796-4346-B0F5-41D89AF1C58E}">
      <dgm:prSet/>
      <dgm:spPr/>
      <dgm:t>
        <a:bodyPr/>
        <a:lstStyle/>
        <a:p>
          <a:r>
            <a:rPr lang="el-GR" dirty="0"/>
            <a:t>ΙΣΤΟΡΙΑ</a:t>
          </a:r>
          <a:endParaRPr lang="fr-BE" dirty="0"/>
        </a:p>
      </dgm:t>
    </dgm:pt>
    <dgm:pt modelId="{54FF2086-06C9-4D96-8474-11A58E967351}" type="parTrans" cxnId="{63EB0F94-D51E-4CED-8075-4805B3DC409C}">
      <dgm:prSet/>
      <dgm:spPr/>
      <dgm:t>
        <a:bodyPr/>
        <a:lstStyle/>
        <a:p>
          <a:endParaRPr lang="fr-BE"/>
        </a:p>
      </dgm:t>
    </dgm:pt>
    <dgm:pt modelId="{8C8AAAD0-0F5B-4596-A9C6-FF5D2150F92A}" type="sibTrans" cxnId="{63EB0F94-D51E-4CED-8075-4805B3DC409C}">
      <dgm:prSet/>
      <dgm:spPr/>
      <dgm:t>
        <a:bodyPr/>
        <a:lstStyle/>
        <a:p>
          <a:endParaRPr lang="fr-BE"/>
        </a:p>
      </dgm:t>
    </dgm:pt>
    <dgm:pt modelId="{B73C7F5B-6A96-4D6D-82A4-B9FF8252EB53}" type="pres">
      <dgm:prSet presAssocID="{32404E78-60F3-4061-A682-A630CECCF467}" presName="diagram" presStyleCnt="0">
        <dgm:presLayoutVars>
          <dgm:chPref val="1"/>
          <dgm:dir/>
          <dgm:animOne val="branch"/>
          <dgm:animLvl val="lvl"/>
          <dgm:resizeHandles val="exact"/>
        </dgm:presLayoutVars>
      </dgm:prSet>
      <dgm:spPr/>
      <dgm:t>
        <a:bodyPr/>
        <a:lstStyle/>
        <a:p>
          <a:endParaRPr lang="el-GR"/>
        </a:p>
      </dgm:t>
    </dgm:pt>
    <dgm:pt modelId="{763EFEA5-8D92-4B61-ADB3-FE96511E657E}" type="pres">
      <dgm:prSet presAssocID="{E9D4B490-2475-4641-B2FA-82184AF219DE}" presName="root1" presStyleCnt="0"/>
      <dgm:spPr/>
    </dgm:pt>
    <dgm:pt modelId="{85BDBD89-5008-4FCA-AF48-5FA0D75CE916}" type="pres">
      <dgm:prSet presAssocID="{E9D4B490-2475-4641-B2FA-82184AF219DE}" presName="LevelOneTextNode" presStyleLbl="node0" presStyleIdx="0" presStyleCnt="1" custScaleX="92561" custScaleY="182209" custLinFactNeighborX="-32832" custLinFactNeighborY="2404">
        <dgm:presLayoutVars>
          <dgm:chPref val="3"/>
        </dgm:presLayoutVars>
      </dgm:prSet>
      <dgm:spPr/>
      <dgm:t>
        <a:bodyPr/>
        <a:lstStyle/>
        <a:p>
          <a:endParaRPr lang="el-GR"/>
        </a:p>
      </dgm:t>
    </dgm:pt>
    <dgm:pt modelId="{567F2EC3-0130-4DF2-8088-A2DA02395790}" type="pres">
      <dgm:prSet presAssocID="{E9D4B490-2475-4641-B2FA-82184AF219DE}" presName="level2hierChild" presStyleCnt="0"/>
      <dgm:spPr/>
    </dgm:pt>
    <dgm:pt modelId="{7D84F5D9-D274-4EB0-A5A5-6D83D8FECB28}" type="pres">
      <dgm:prSet presAssocID="{CEE024E8-9F24-4BB7-B259-1D6310C26939}" presName="conn2-1" presStyleLbl="parChTrans1D2" presStyleIdx="0" presStyleCnt="3"/>
      <dgm:spPr/>
      <dgm:t>
        <a:bodyPr/>
        <a:lstStyle/>
        <a:p>
          <a:endParaRPr lang="el-GR"/>
        </a:p>
      </dgm:t>
    </dgm:pt>
    <dgm:pt modelId="{A10B858A-0D02-47DF-B330-E0926C79CDEF}" type="pres">
      <dgm:prSet presAssocID="{CEE024E8-9F24-4BB7-B259-1D6310C26939}" presName="connTx" presStyleLbl="parChTrans1D2" presStyleIdx="0" presStyleCnt="3"/>
      <dgm:spPr/>
      <dgm:t>
        <a:bodyPr/>
        <a:lstStyle/>
        <a:p>
          <a:endParaRPr lang="el-GR"/>
        </a:p>
      </dgm:t>
    </dgm:pt>
    <dgm:pt modelId="{479BA930-0EEF-4ECD-98D4-2B2C608E74F8}" type="pres">
      <dgm:prSet presAssocID="{D1D80F7D-6ED4-45BF-94E3-4DDF9ECA72EF}" presName="root2" presStyleCnt="0"/>
      <dgm:spPr/>
    </dgm:pt>
    <dgm:pt modelId="{3D379BC7-9831-4DA7-A175-9A02FDB71BA2}" type="pres">
      <dgm:prSet presAssocID="{D1D80F7D-6ED4-45BF-94E3-4DDF9ECA72EF}" presName="LevelTwoTextNode" presStyleLbl="node2" presStyleIdx="0" presStyleCnt="3" custLinFactNeighborX="-11417" custLinFactNeighborY="-180">
        <dgm:presLayoutVars>
          <dgm:chPref val="3"/>
        </dgm:presLayoutVars>
      </dgm:prSet>
      <dgm:spPr/>
      <dgm:t>
        <a:bodyPr/>
        <a:lstStyle/>
        <a:p>
          <a:endParaRPr lang="el-GR"/>
        </a:p>
      </dgm:t>
    </dgm:pt>
    <dgm:pt modelId="{49892067-9E66-41F5-A364-400183D163D8}" type="pres">
      <dgm:prSet presAssocID="{D1D80F7D-6ED4-45BF-94E3-4DDF9ECA72EF}" presName="level3hierChild" presStyleCnt="0"/>
      <dgm:spPr/>
    </dgm:pt>
    <dgm:pt modelId="{C6D0B0C1-1910-42A1-983D-CA824F215EED}" type="pres">
      <dgm:prSet presAssocID="{527CB7ED-570C-4333-B38E-26E502D66017}" presName="conn2-1" presStyleLbl="parChTrans1D2" presStyleIdx="1" presStyleCnt="3"/>
      <dgm:spPr/>
      <dgm:t>
        <a:bodyPr/>
        <a:lstStyle/>
        <a:p>
          <a:endParaRPr lang="el-GR"/>
        </a:p>
      </dgm:t>
    </dgm:pt>
    <dgm:pt modelId="{1338251A-EDF9-4625-8A52-09FCFE48194A}" type="pres">
      <dgm:prSet presAssocID="{527CB7ED-570C-4333-B38E-26E502D66017}" presName="connTx" presStyleLbl="parChTrans1D2" presStyleIdx="1" presStyleCnt="3"/>
      <dgm:spPr/>
      <dgm:t>
        <a:bodyPr/>
        <a:lstStyle/>
        <a:p>
          <a:endParaRPr lang="el-GR"/>
        </a:p>
      </dgm:t>
    </dgm:pt>
    <dgm:pt modelId="{C6A836FA-EE77-4D96-9481-F1C47E047866}" type="pres">
      <dgm:prSet presAssocID="{2C644D5F-4B74-41F7-8348-29E6802719C4}" presName="root2" presStyleCnt="0"/>
      <dgm:spPr/>
    </dgm:pt>
    <dgm:pt modelId="{BD0B6EA1-B436-4CA2-9826-4A0B3324FAA8}" type="pres">
      <dgm:prSet presAssocID="{2C644D5F-4B74-41F7-8348-29E6802719C4}" presName="LevelTwoTextNode" presStyleLbl="node2" presStyleIdx="1" presStyleCnt="3" custLinFactNeighborX="-11798" custLinFactNeighborY="5082">
        <dgm:presLayoutVars>
          <dgm:chPref val="3"/>
        </dgm:presLayoutVars>
      </dgm:prSet>
      <dgm:spPr/>
      <dgm:t>
        <a:bodyPr/>
        <a:lstStyle/>
        <a:p>
          <a:endParaRPr lang="el-GR"/>
        </a:p>
      </dgm:t>
    </dgm:pt>
    <dgm:pt modelId="{AEB607C6-72FC-4FE0-9A9C-4EA103071A58}" type="pres">
      <dgm:prSet presAssocID="{2C644D5F-4B74-41F7-8348-29E6802719C4}" presName="level3hierChild" presStyleCnt="0"/>
      <dgm:spPr/>
    </dgm:pt>
    <dgm:pt modelId="{C7FC6626-1F72-4CA2-9858-E34E1BDF1F2E}" type="pres">
      <dgm:prSet presAssocID="{54FF2086-06C9-4D96-8474-11A58E967351}" presName="conn2-1" presStyleLbl="parChTrans1D2" presStyleIdx="2" presStyleCnt="3"/>
      <dgm:spPr/>
      <dgm:t>
        <a:bodyPr/>
        <a:lstStyle/>
        <a:p>
          <a:endParaRPr lang="el-GR"/>
        </a:p>
      </dgm:t>
    </dgm:pt>
    <dgm:pt modelId="{64B545F3-562E-4D32-9049-A353C7A13778}" type="pres">
      <dgm:prSet presAssocID="{54FF2086-06C9-4D96-8474-11A58E967351}" presName="connTx" presStyleLbl="parChTrans1D2" presStyleIdx="2" presStyleCnt="3"/>
      <dgm:spPr/>
      <dgm:t>
        <a:bodyPr/>
        <a:lstStyle/>
        <a:p>
          <a:endParaRPr lang="el-GR"/>
        </a:p>
      </dgm:t>
    </dgm:pt>
    <dgm:pt modelId="{7C88073C-842C-4613-BA51-E136C644F3A9}" type="pres">
      <dgm:prSet presAssocID="{57C588F8-C796-4346-B0F5-41D89AF1C58E}" presName="root2" presStyleCnt="0"/>
      <dgm:spPr/>
    </dgm:pt>
    <dgm:pt modelId="{5CCB8D03-1B48-4E9F-A74E-99B0164F5B6B}" type="pres">
      <dgm:prSet presAssocID="{57C588F8-C796-4346-B0F5-41D89AF1C58E}" presName="LevelTwoTextNode" presStyleLbl="node2" presStyleIdx="2" presStyleCnt="3" custLinFactNeighborX="-11798" custLinFactNeighborY="-220">
        <dgm:presLayoutVars>
          <dgm:chPref val="3"/>
        </dgm:presLayoutVars>
      </dgm:prSet>
      <dgm:spPr/>
      <dgm:t>
        <a:bodyPr/>
        <a:lstStyle/>
        <a:p>
          <a:endParaRPr lang="el-GR"/>
        </a:p>
      </dgm:t>
    </dgm:pt>
    <dgm:pt modelId="{1EE5B878-B463-4630-BACC-5496AD55FCC3}" type="pres">
      <dgm:prSet presAssocID="{57C588F8-C796-4346-B0F5-41D89AF1C58E}" presName="level3hierChild" presStyleCnt="0"/>
      <dgm:spPr/>
    </dgm:pt>
  </dgm:ptLst>
  <dgm:cxnLst>
    <dgm:cxn modelId="{A5C9ACDE-479F-4FBB-A050-2245D6E77DD6}" type="presOf" srcId="{D1D80F7D-6ED4-45BF-94E3-4DDF9ECA72EF}" destId="{3D379BC7-9831-4DA7-A175-9A02FDB71BA2}" srcOrd="0" destOrd="0" presId="urn:microsoft.com/office/officeart/2005/8/layout/hierarchy2"/>
    <dgm:cxn modelId="{63EB0F94-D51E-4CED-8075-4805B3DC409C}" srcId="{E9D4B490-2475-4641-B2FA-82184AF219DE}" destId="{57C588F8-C796-4346-B0F5-41D89AF1C58E}" srcOrd="2" destOrd="0" parTransId="{54FF2086-06C9-4D96-8474-11A58E967351}" sibTransId="{8C8AAAD0-0F5B-4596-A9C6-FF5D2150F92A}"/>
    <dgm:cxn modelId="{4A5D929B-F72F-47F0-A7DB-C2CA310C5737}" type="presOf" srcId="{54FF2086-06C9-4D96-8474-11A58E967351}" destId="{64B545F3-562E-4D32-9049-A353C7A13778}" srcOrd="1" destOrd="0" presId="urn:microsoft.com/office/officeart/2005/8/layout/hierarchy2"/>
    <dgm:cxn modelId="{39E8718F-09F4-497A-8757-4ED2FAEAB399}" type="presOf" srcId="{32404E78-60F3-4061-A682-A630CECCF467}" destId="{B73C7F5B-6A96-4D6D-82A4-B9FF8252EB53}" srcOrd="0" destOrd="0" presId="urn:microsoft.com/office/officeart/2005/8/layout/hierarchy2"/>
    <dgm:cxn modelId="{A874F5A1-A202-4CB7-BD0A-E12DD06407E9}" srcId="{E9D4B490-2475-4641-B2FA-82184AF219DE}" destId="{D1D80F7D-6ED4-45BF-94E3-4DDF9ECA72EF}" srcOrd="0" destOrd="0" parTransId="{CEE024E8-9F24-4BB7-B259-1D6310C26939}" sibTransId="{101D7987-BF8C-43C6-AD76-C5FAC300C8CA}"/>
    <dgm:cxn modelId="{72303709-32EE-477B-907D-393CA90549F5}" type="presOf" srcId="{2C644D5F-4B74-41F7-8348-29E6802719C4}" destId="{BD0B6EA1-B436-4CA2-9826-4A0B3324FAA8}" srcOrd="0" destOrd="0" presId="urn:microsoft.com/office/officeart/2005/8/layout/hierarchy2"/>
    <dgm:cxn modelId="{42D7FD38-8774-45B4-8004-D7F78FF39420}" type="presOf" srcId="{CEE024E8-9F24-4BB7-B259-1D6310C26939}" destId="{7D84F5D9-D274-4EB0-A5A5-6D83D8FECB28}" srcOrd="0" destOrd="0" presId="urn:microsoft.com/office/officeart/2005/8/layout/hierarchy2"/>
    <dgm:cxn modelId="{1A265D71-876B-4A9A-9D6F-3B9FDD4E5AC4}" type="presOf" srcId="{57C588F8-C796-4346-B0F5-41D89AF1C58E}" destId="{5CCB8D03-1B48-4E9F-A74E-99B0164F5B6B}" srcOrd="0" destOrd="0" presId="urn:microsoft.com/office/officeart/2005/8/layout/hierarchy2"/>
    <dgm:cxn modelId="{704DA72E-E15F-4EF9-B786-4EFC842E4602}" srcId="{E9D4B490-2475-4641-B2FA-82184AF219DE}" destId="{2C644D5F-4B74-41F7-8348-29E6802719C4}" srcOrd="1" destOrd="0" parTransId="{527CB7ED-570C-4333-B38E-26E502D66017}" sibTransId="{8E756B8D-E784-4E4F-A98B-D69540D3D739}"/>
    <dgm:cxn modelId="{B9EA1EFB-AE4D-4D6A-8D86-9466053D7DDB}" type="presOf" srcId="{CEE024E8-9F24-4BB7-B259-1D6310C26939}" destId="{A10B858A-0D02-47DF-B330-E0926C79CDEF}" srcOrd="1" destOrd="0" presId="urn:microsoft.com/office/officeart/2005/8/layout/hierarchy2"/>
    <dgm:cxn modelId="{456EC74B-D51C-452D-85FC-7D2F0CCB9113}" type="presOf" srcId="{54FF2086-06C9-4D96-8474-11A58E967351}" destId="{C7FC6626-1F72-4CA2-9858-E34E1BDF1F2E}" srcOrd="0" destOrd="0" presId="urn:microsoft.com/office/officeart/2005/8/layout/hierarchy2"/>
    <dgm:cxn modelId="{DD6C95BC-A769-4BD2-BBA7-735C2C068BDD}" type="presOf" srcId="{527CB7ED-570C-4333-B38E-26E502D66017}" destId="{C6D0B0C1-1910-42A1-983D-CA824F215EED}" srcOrd="0" destOrd="0" presId="urn:microsoft.com/office/officeart/2005/8/layout/hierarchy2"/>
    <dgm:cxn modelId="{0B98165E-C363-46EB-9069-76A1F2158FE5}" type="presOf" srcId="{527CB7ED-570C-4333-B38E-26E502D66017}" destId="{1338251A-EDF9-4625-8A52-09FCFE48194A}" srcOrd="1" destOrd="0" presId="urn:microsoft.com/office/officeart/2005/8/layout/hierarchy2"/>
    <dgm:cxn modelId="{2B9F05D0-16EE-4430-B31C-F2F58F121686}" srcId="{32404E78-60F3-4061-A682-A630CECCF467}" destId="{E9D4B490-2475-4641-B2FA-82184AF219DE}" srcOrd="0" destOrd="0" parTransId="{9DF0B74C-5ED2-46FF-BE67-A8901A691061}" sibTransId="{CD679C35-5511-4FA3-969E-2A9D25D4A57D}"/>
    <dgm:cxn modelId="{D21A17A1-02D9-46B4-A5E1-BB53DBBF1AED}" type="presOf" srcId="{E9D4B490-2475-4641-B2FA-82184AF219DE}" destId="{85BDBD89-5008-4FCA-AF48-5FA0D75CE916}" srcOrd="0" destOrd="0" presId="urn:microsoft.com/office/officeart/2005/8/layout/hierarchy2"/>
    <dgm:cxn modelId="{B075A389-0170-4431-8246-486C84C35B01}" type="presParOf" srcId="{B73C7F5B-6A96-4D6D-82A4-B9FF8252EB53}" destId="{763EFEA5-8D92-4B61-ADB3-FE96511E657E}" srcOrd="0" destOrd="0" presId="urn:microsoft.com/office/officeart/2005/8/layout/hierarchy2"/>
    <dgm:cxn modelId="{EC9A23AA-4FDA-47C3-B8B5-EE73F10E96B1}" type="presParOf" srcId="{763EFEA5-8D92-4B61-ADB3-FE96511E657E}" destId="{85BDBD89-5008-4FCA-AF48-5FA0D75CE916}" srcOrd="0" destOrd="0" presId="urn:microsoft.com/office/officeart/2005/8/layout/hierarchy2"/>
    <dgm:cxn modelId="{E8890689-DAE3-4484-ABBB-0E6543D236BF}" type="presParOf" srcId="{763EFEA5-8D92-4B61-ADB3-FE96511E657E}" destId="{567F2EC3-0130-4DF2-8088-A2DA02395790}" srcOrd="1" destOrd="0" presId="urn:microsoft.com/office/officeart/2005/8/layout/hierarchy2"/>
    <dgm:cxn modelId="{24F10FD4-7BC0-47AF-A8EE-7C50AC553AC9}" type="presParOf" srcId="{567F2EC3-0130-4DF2-8088-A2DA02395790}" destId="{7D84F5D9-D274-4EB0-A5A5-6D83D8FECB28}" srcOrd="0" destOrd="0" presId="urn:microsoft.com/office/officeart/2005/8/layout/hierarchy2"/>
    <dgm:cxn modelId="{E62E6DAE-F3DE-4C04-83A3-0FFE46D2506F}" type="presParOf" srcId="{7D84F5D9-D274-4EB0-A5A5-6D83D8FECB28}" destId="{A10B858A-0D02-47DF-B330-E0926C79CDEF}" srcOrd="0" destOrd="0" presId="urn:microsoft.com/office/officeart/2005/8/layout/hierarchy2"/>
    <dgm:cxn modelId="{91FAC7E3-652E-4368-A9A0-10CBF5810E03}" type="presParOf" srcId="{567F2EC3-0130-4DF2-8088-A2DA02395790}" destId="{479BA930-0EEF-4ECD-98D4-2B2C608E74F8}" srcOrd="1" destOrd="0" presId="urn:microsoft.com/office/officeart/2005/8/layout/hierarchy2"/>
    <dgm:cxn modelId="{6FCF915D-AB14-44FA-9BB8-6260CCEAD419}" type="presParOf" srcId="{479BA930-0EEF-4ECD-98D4-2B2C608E74F8}" destId="{3D379BC7-9831-4DA7-A175-9A02FDB71BA2}" srcOrd="0" destOrd="0" presId="urn:microsoft.com/office/officeart/2005/8/layout/hierarchy2"/>
    <dgm:cxn modelId="{9FB7A224-2384-4CB4-8A7D-BA92A42B5744}" type="presParOf" srcId="{479BA930-0EEF-4ECD-98D4-2B2C608E74F8}" destId="{49892067-9E66-41F5-A364-400183D163D8}" srcOrd="1" destOrd="0" presId="urn:microsoft.com/office/officeart/2005/8/layout/hierarchy2"/>
    <dgm:cxn modelId="{89D95F01-51AB-4626-96BE-EFC2E20473B3}" type="presParOf" srcId="{567F2EC3-0130-4DF2-8088-A2DA02395790}" destId="{C6D0B0C1-1910-42A1-983D-CA824F215EED}" srcOrd="2" destOrd="0" presId="urn:microsoft.com/office/officeart/2005/8/layout/hierarchy2"/>
    <dgm:cxn modelId="{053026EB-7BAF-4637-BEBF-C4C9DB4F9EAB}" type="presParOf" srcId="{C6D0B0C1-1910-42A1-983D-CA824F215EED}" destId="{1338251A-EDF9-4625-8A52-09FCFE48194A}" srcOrd="0" destOrd="0" presId="urn:microsoft.com/office/officeart/2005/8/layout/hierarchy2"/>
    <dgm:cxn modelId="{F1BAAC22-27C4-41C0-8875-7D85A9E5155B}" type="presParOf" srcId="{567F2EC3-0130-4DF2-8088-A2DA02395790}" destId="{C6A836FA-EE77-4D96-9481-F1C47E047866}" srcOrd="3" destOrd="0" presId="urn:microsoft.com/office/officeart/2005/8/layout/hierarchy2"/>
    <dgm:cxn modelId="{FC222A4A-EBAF-4E5E-9ECD-14D37A561DA1}" type="presParOf" srcId="{C6A836FA-EE77-4D96-9481-F1C47E047866}" destId="{BD0B6EA1-B436-4CA2-9826-4A0B3324FAA8}" srcOrd="0" destOrd="0" presId="urn:microsoft.com/office/officeart/2005/8/layout/hierarchy2"/>
    <dgm:cxn modelId="{793CF2D3-260B-4168-ADE2-D722A1A5E62E}" type="presParOf" srcId="{C6A836FA-EE77-4D96-9481-F1C47E047866}" destId="{AEB607C6-72FC-4FE0-9A9C-4EA103071A58}" srcOrd="1" destOrd="0" presId="urn:microsoft.com/office/officeart/2005/8/layout/hierarchy2"/>
    <dgm:cxn modelId="{FD48BF14-C69E-4D04-8C5B-E92347C2DAA3}" type="presParOf" srcId="{567F2EC3-0130-4DF2-8088-A2DA02395790}" destId="{C7FC6626-1F72-4CA2-9858-E34E1BDF1F2E}" srcOrd="4" destOrd="0" presId="urn:microsoft.com/office/officeart/2005/8/layout/hierarchy2"/>
    <dgm:cxn modelId="{4356D25C-B2C5-40F7-941D-89EF29786333}" type="presParOf" srcId="{C7FC6626-1F72-4CA2-9858-E34E1BDF1F2E}" destId="{64B545F3-562E-4D32-9049-A353C7A13778}" srcOrd="0" destOrd="0" presId="urn:microsoft.com/office/officeart/2005/8/layout/hierarchy2"/>
    <dgm:cxn modelId="{8115B3A0-E03A-4E3D-ACA8-DB1B23F03AAC}" type="presParOf" srcId="{567F2EC3-0130-4DF2-8088-A2DA02395790}" destId="{7C88073C-842C-4613-BA51-E136C644F3A9}" srcOrd="5" destOrd="0" presId="urn:microsoft.com/office/officeart/2005/8/layout/hierarchy2"/>
    <dgm:cxn modelId="{4EE8A4DF-4301-4634-A714-2E4257643477}" type="presParOf" srcId="{7C88073C-842C-4613-BA51-E136C644F3A9}" destId="{5CCB8D03-1B48-4E9F-A74E-99B0164F5B6B}" srcOrd="0" destOrd="0" presId="urn:microsoft.com/office/officeart/2005/8/layout/hierarchy2"/>
    <dgm:cxn modelId="{D5A67011-384D-42BD-ACB6-E541BB3F97E4}" type="presParOf" srcId="{7C88073C-842C-4613-BA51-E136C644F3A9}" destId="{1EE5B878-B463-4630-BACC-5496AD55FCC3}" srcOrd="1" destOrd="0" presId="urn:microsoft.com/office/officeart/2005/8/layout/hierarchy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76A224-B087-47E8-861E-AC3DC4173A4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A0DCD9B-EE1D-4229-8ADE-F437E349B881}">
      <dgm:prSet phldrT="[Κείμενο]" custT="1"/>
      <dgm:spPr/>
      <dgm:t>
        <a:bodyPr/>
        <a:lstStyle/>
        <a:p>
          <a:r>
            <a:rPr lang="el-GR" sz="3200" dirty="0"/>
            <a:t>ΙΕΠ</a:t>
          </a:r>
          <a:endParaRPr lang="en-US" sz="3200" dirty="0"/>
        </a:p>
      </dgm:t>
    </dgm:pt>
    <dgm:pt modelId="{EA115FA5-A65A-403C-8E61-EA2BCB33E226}" type="parTrans" cxnId="{B43592C2-0626-4822-A060-89516F1526A4}">
      <dgm:prSet/>
      <dgm:spPr/>
      <dgm:t>
        <a:bodyPr/>
        <a:lstStyle/>
        <a:p>
          <a:endParaRPr lang="en-US"/>
        </a:p>
      </dgm:t>
    </dgm:pt>
    <dgm:pt modelId="{B1A1A02B-50B0-4011-99C8-AB34883153F5}" type="sibTrans" cxnId="{B43592C2-0626-4822-A060-89516F1526A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ΔΕΠΠΣ</a:t>
          </a:r>
          <a:endParaRPr lang="en-US" dirty="0"/>
        </a:p>
        <a:p>
          <a:pPr marL="0" lvl="0" defTabSz="1600200">
            <a:lnSpc>
              <a:spcPct val="90000"/>
            </a:lnSpc>
            <a:spcBef>
              <a:spcPct val="0"/>
            </a:spcBef>
            <a:spcAft>
              <a:spcPct val="35000"/>
            </a:spcAft>
            <a:buNone/>
          </a:pPr>
          <a:endParaRPr lang="en-US" dirty="0"/>
        </a:p>
      </dgm:t>
    </dgm:pt>
    <dgm:pt modelId="{9607338A-226E-4151-9165-4EF55025988D}">
      <dgm:prSet phldrT="[Κείμενο]"/>
      <dgm:spPr/>
      <dgm:t>
        <a:bodyPr/>
        <a:lstStyle/>
        <a:p>
          <a:r>
            <a:rPr lang="el-GR" dirty="0"/>
            <a:t>Σωτήρης Δεσπότης</a:t>
          </a:r>
        </a:p>
        <a:p>
          <a:r>
            <a:rPr lang="el-GR" dirty="0" err="1"/>
            <a:t>Γιολάντα</a:t>
          </a:r>
          <a:r>
            <a:rPr lang="el-GR" dirty="0"/>
            <a:t> </a:t>
          </a:r>
          <a:r>
            <a:rPr lang="el-GR" dirty="0" err="1"/>
            <a:t>Σίσκου</a:t>
          </a:r>
          <a:endParaRPr lang="el-GR" dirty="0"/>
        </a:p>
        <a:p>
          <a:r>
            <a:rPr lang="el-GR" dirty="0"/>
            <a:t>Μαρία </a:t>
          </a:r>
          <a:r>
            <a:rPr lang="el-GR" dirty="0" err="1"/>
            <a:t>Συργιάννη</a:t>
          </a:r>
          <a:endParaRPr lang="en-US" dirty="0"/>
        </a:p>
      </dgm:t>
    </dgm:pt>
    <dgm:pt modelId="{C66F3D88-0879-40ED-8218-F78E683E0C1C}" type="parTrans" cxnId="{580F1822-E568-4AFB-82EE-CC5A42E9ED9C}">
      <dgm:prSet/>
      <dgm:spPr/>
      <dgm:t>
        <a:bodyPr/>
        <a:lstStyle/>
        <a:p>
          <a:endParaRPr lang="en-US"/>
        </a:p>
      </dgm:t>
    </dgm:pt>
    <dgm:pt modelId="{0D366E18-66BB-46B7-8FC4-67CAE136C00C}" type="sibTrans" cxnId="{580F1822-E568-4AFB-82EE-CC5A42E9ED9C}">
      <dgm:prSet/>
      <dgm:spPr/>
      <dgm:t>
        <a:bodyPr/>
        <a:lstStyle/>
        <a:p>
          <a:endParaRPr lang="en-US"/>
        </a:p>
      </dgm:t>
    </dgm:pt>
    <dgm:pt modelId="{D0A82B53-EFDF-4A8C-9315-C08A72D7AE9D}">
      <dgm:prSet phldrT="[Κείμενο]"/>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ΕΠΟΠΤΕΣ ΠΙΛΟΤΙΚΗΣ ΕΦΑΡΜΟΓΗΣ</a:t>
          </a:r>
          <a:endParaRPr lang="en-US" dirty="0"/>
        </a:p>
        <a:p>
          <a:pPr marL="0" lvl="0" defTabSz="1555750">
            <a:lnSpc>
              <a:spcPct val="90000"/>
            </a:lnSpc>
            <a:spcBef>
              <a:spcPct val="0"/>
            </a:spcBef>
            <a:spcAft>
              <a:spcPct val="35000"/>
            </a:spcAft>
            <a:buNone/>
          </a:pPr>
          <a:endParaRPr lang="en-US" dirty="0"/>
        </a:p>
      </dgm:t>
    </dgm:pt>
    <dgm:pt modelId="{CC8BACFF-2186-46C7-9695-D4AED6346719}" type="parTrans" cxnId="{740E1D43-6547-407D-8708-4296B4585322}">
      <dgm:prSet/>
      <dgm:spPr/>
      <dgm:t>
        <a:bodyPr/>
        <a:lstStyle/>
        <a:p>
          <a:endParaRPr lang="en-US"/>
        </a:p>
      </dgm:t>
    </dgm:pt>
    <dgm:pt modelId="{1C24563D-7123-480C-A1F4-00A705FBE108}" type="sibTrans" cxnId="{740E1D43-6547-407D-8708-4296B458532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ΕΠΙΜΟΡΦΩΤΕΣ -ΥΠΟΣΤΗΡΙΚΤΕΣ</a:t>
          </a:r>
          <a:endParaRPr lang="en-US" dirty="0"/>
        </a:p>
        <a:p>
          <a:pPr marL="0" lvl="0" defTabSz="1600200">
            <a:lnSpc>
              <a:spcPct val="90000"/>
            </a:lnSpc>
            <a:spcBef>
              <a:spcPct val="0"/>
            </a:spcBef>
            <a:spcAft>
              <a:spcPct val="35000"/>
            </a:spcAft>
            <a:buNone/>
          </a:pPr>
          <a:endParaRPr lang="en-US" dirty="0"/>
        </a:p>
      </dgm:t>
    </dgm:pt>
    <dgm:pt modelId="{D1C87CF4-4F76-4B89-B465-44574A148861}">
      <dgm:prSet phldrT="[Κείμενο]"/>
      <dgm:spPr/>
      <dgm:t>
        <a:bodyPr/>
        <a:lstStyle/>
        <a:p>
          <a:r>
            <a:rPr lang="el-GR" dirty="0"/>
            <a:t>Κώστας </a:t>
          </a:r>
          <a:r>
            <a:rPr lang="el-GR" dirty="0" err="1"/>
            <a:t>Κορναράκης</a:t>
          </a:r>
          <a:endParaRPr lang="el-GR" dirty="0"/>
        </a:p>
        <a:p>
          <a:r>
            <a:rPr lang="el-GR" dirty="0"/>
            <a:t>Μάριος Κουκουνάρας </a:t>
          </a:r>
          <a:r>
            <a:rPr lang="el-GR" dirty="0" err="1"/>
            <a:t>Λιάγκης</a:t>
          </a:r>
          <a:endParaRPr lang="en-US" dirty="0"/>
        </a:p>
      </dgm:t>
    </dgm:pt>
    <dgm:pt modelId="{55A2529B-09FB-406B-8D05-BE18AC95818D}" type="parTrans" cxnId="{9B8E8493-4B2E-42B4-BF2E-24F67DF46620}">
      <dgm:prSet/>
      <dgm:spPr/>
      <dgm:t>
        <a:bodyPr/>
        <a:lstStyle/>
        <a:p>
          <a:endParaRPr lang="en-US"/>
        </a:p>
      </dgm:t>
    </dgm:pt>
    <dgm:pt modelId="{7F40EBE3-58AA-4178-B9BD-6D80189AFCB5}" type="sibTrans" cxnId="{9B8E8493-4B2E-42B4-BF2E-24F67DF46620}">
      <dgm:prSet/>
      <dgm:spPr/>
      <dgm:t>
        <a:bodyPr/>
        <a:lstStyle/>
        <a:p>
          <a:endParaRPr lang="en-US"/>
        </a:p>
      </dgm:t>
    </dgm:pt>
    <dgm:pt modelId="{3D3BBFFC-0C15-41AF-92CE-C24AD9AE2644}">
      <dgm:prSet phldrT="[Κείμενο]"/>
      <dgm:spPr/>
      <dgm:t>
        <a:bodyPr/>
        <a:lstStyle/>
        <a:p>
          <a:r>
            <a:rPr lang="el-GR" dirty="0"/>
            <a:t>ΕΠΕΣ </a:t>
          </a:r>
        </a:p>
        <a:p>
          <a:r>
            <a:rPr lang="el-GR" dirty="0"/>
            <a:t>&amp; Στελέχη Εκπαίδευσης</a:t>
          </a:r>
          <a:endParaRPr lang="en-US" dirty="0"/>
        </a:p>
      </dgm:t>
    </dgm:pt>
    <dgm:pt modelId="{BF98B2EE-8D8D-4E76-ABD9-482721B5FA25}" type="parTrans" cxnId="{4738DBA0-2BBF-4FD0-837B-C1DB828A88A2}">
      <dgm:prSet/>
      <dgm:spPr/>
      <dgm:t>
        <a:bodyPr/>
        <a:lstStyle/>
        <a:p>
          <a:endParaRPr lang="en-US"/>
        </a:p>
      </dgm:t>
    </dgm:pt>
    <dgm:pt modelId="{8C156A2D-57FF-4CF3-8CFD-07A46587CA66}" type="sibTrans" cxnId="{4738DBA0-2BBF-4FD0-837B-C1DB828A88A2}">
      <dgm:prSet/>
      <dgm:spPr/>
      <dgm:t>
        <a:bodyPr/>
        <a:lstStyle/>
        <a:p>
          <a:r>
            <a:rPr lang="el-GR" dirty="0"/>
            <a:t>ΔΙΕΥΘΥΝΤΕΣ &amp; ΕΚΠΑΙΔΕΥΤΚΟΙ</a:t>
          </a:r>
          <a:endParaRPr lang="en-US" dirty="0"/>
        </a:p>
      </dgm:t>
    </dgm:pt>
    <dgm:pt modelId="{C2F2A984-1DE7-410C-88CE-28B5E88FFE83}">
      <dgm:prSet phldrT="[Κείμενο]"/>
      <dgm:spPr/>
      <dgm:t>
        <a:bodyPr/>
        <a:lstStyle/>
        <a:p>
          <a:endParaRPr lang="en-US" dirty="0"/>
        </a:p>
      </dgm:t>
    </dgm:pt>
    <dgm:pt modelId="{494E2734-2469-41B9-8E4C-39F13BD62362}" type="parTrans" cxnId="{85E7AD58-51F7-46AD-8106-61BD61832DAF}">
      <dgm:prSet/>
      <dgm:spPr/>
      <dgm:t>
        <a:bodyPr/>
        <a:lstStyle/>
        <a:p>
          <a:endParaRPr lang="en-US"/>
        </a:p>
      </dgm:t>
    </dgm:pt>
    <dgm:pt modelId="{E277357A-98F0-40F5-BE49-0D21093C5282}" type="sibTrans" cxnId="{85E7AD58-51F7-46AD-8106-61BD61832DAF}">
      <dgm:prSet/>
      <dgm:spPr/>
      <dgm:t>
        <a:bodyPr/>
        <a:lstStyle/>
        <a:p>
          <a:endParaRPr lang="en-US"/>
        </a:p>
      </dgm:t>
    </dgm:pt>
    <dgm:pt modelId="{C749932A-C7F9-48B8-9150-7A5D5EBCF984}" type="pres">
      <dgm:prSet presAssocID="{2576A224-B087-47E8-861E-AC3DC4173A4E}" presName="Name0" presStyleCnt="0">
        <dgm:presLayoutVars>
          <dgm:chMax/>
          <dgm:chPref/>
          <dgm:dir/>
          <dgm:animLvl val="lvl"/>
        </dgm:presLayoutVars>
      </dgm:prSet>
      <dgm:spPr/>
      <dgm:t>
        <a:bodyPr/>
        <a:lstStyle/>
        <a:p>
          <a:endParaRPr lang="el-GR"/>
        </a:p>
      </dgm:t>
    </dgm:pt>
    <dgm:pt modelId="{5BEB03AD-1BFD-406A-8EE4-8BD334D42FE0}" type="pres">
      <dgm:prSet presAssocID="{DA0DCD9B-EE1D-4229-8ADE-F437E349B881}" presName="composite" presStyleCnt="0"/>
      <dgm:spPr/>
    </dgm:pt>
    <dgm:pt modelId="{84F3F8FE-AF3C-417D-9762-59005654FF83}" type="pres">
      <dgm:prSet presAssocID="{DA0DCD9B-EE1D-4229-8ADE-F437E349B881}" presName="Parent1" presStyleLbl="node1" presStyleIdx="0" presStyleCnt="6">
        <dgm:presLayoutVars>
          <dgm:chMax val="1"/>
          <dgm:chPref val="1"/>
          <dgm:bulletEnabled val="1"/>
        </dgm:presLayoutVars>
      </dgm:prSet>
      <dgm:spPr/>
      <dgm:t>
        <a:bodyPr/>
        <a:lstStyle/>
        <a:p>
          <a:endParaRPr lang="el-GR"/>
        </a:p>
      </dgm:t>
    </dgm:pt>
    <dgm:pt modelId="{AD927E57-B57E-4DDB-94D8-A18B8611728C}" type="pres">
      <dgm:prSet presAssocID="{DA0DCD9B-EE1D-4229-8ADE-F437E349B881}" presName="Childtext1" presStyleLbl="revTx" presStyleIdx="0" presStyleCnt="3" custLinFactNeighborX="381" custLinFactNeighborY="9218">
        <dgm:presLayoutVars>
          <dgm:chMax val="0"/>
          <dgm:chPref val="0"/>
          <dgm:bulletEnabled val="1"/>
        </dgm:presLayoutVars>
      </dgm:prSet>
      <dgm:spPr/>
      <dgm:t>
        <a:bodyPr/>
        <a:lstStyle/>
        <a:p>
          <a:endParaRPr lang="el-GR"/>
        </a:p>
      </dgm:t>
    </dgm:pt>
    <dgm:pt modelId="{E76C60BE-F6F5-4786-8B0A-D631406167A6}" type="pres">
      <dgm:prSet presAssocID="{DA0DCD9B-EE1D-4229-8ADE-F437E349B881}" presName="BalanceSpacing" presStyleCnt="0"/>
      <dgm:spPr/>
    </dgm:pt>
    <dgm:pt modelId="{26DF1E3D-A4C0-47F0-8FB1-24005D44067D}" type="pres">
      <dgm:prSet presAssocID="{DA0DCD9B-EE1D-4229-8ADE-F437E349B881}" presName="BalanceSpacing1" presStyleCnt="0"/>
      <dgm:spPr/>
    </dgm:pt>
    <dgm:pt modelId="{729E20BD-458A-4812-85AB-8AB64F0C714E}" type="pres">
      <dgm:prSet presAssocID="{B1A1A02B-50B0-4011-99C8-AB34883153F5}" presName="Accent1Text" presStyleLbl="node1" presStyleIdx="1" presStyleCnt="6"/>
      <dgm:spPr/>
      <dgm:t>
        <a:bodyPr/>
        <a:lstStyle/>
        <a:p>
          <a:endParaRPr lang="el-GR"/>
        </a:p>
      </dgm:t>
    </dgm:pt>
    <dgm:pt modelId="{7B188BAC-520C-4C09-83C6-070AD786AF73}" type="pres">
      <dgm:prSet presAssocID="{B1A1A02B-50B0-4011-99C8-AB34883153F5}" presName="spaceBetweenRectangles" presStyleCnt="0"/>
      <dgm:spPr/>
    </dgm:pt>
    <dgm:pt modelId="{AA00DE8E-3D77-408D-9440-87120B0C237C}" type="pres">
      <dgm:prSet presAssocID="{D0A82B53-EFDF-4A8C-9315-C08A72D7AE9D}" presName="composite" presStyleCnt="0"/>
      <dgm:spPr/>
    </dgm:pt>
    <dgm:pt modelId="{4B543A0B-2D25-4A77-B1BA-508631C053FA}" type="pres">
      <dgm:prSet presAssocID="{D0A82B53-EFDF-4A8C-9315-C08A72D7AE9D}" presName="Parent1" presStyleLbl="node1" presStyleIdx="2" presStyleCnt="6">
        <dgm:presLayoutVars>
          <dgm:chMax val="1"/>
          <dgm:chPref val="1"/>
          <dgm:bulletEnabled val="1"/>
        </dgm:presLayoutVars>
      </dgm:prSet>
      <dgm:spPr/>
      <dgm:t>
        <a:bodyPr/>
        <a:lstStyle/>
        <a:p>
          <a:endParaRPr lang="el-GR"/>
        </a:p>
      </dgm:t>
    </dgm:pt>
    <dgm:pt modelId="{F9C2B1A9-FDA4-4A5E-A38F-AF364065F8EE}" type="pres">
      <dgm:prSet presAssocID="{D0A82B53-EFDF-4A8C-9315-C08A72D7AE9D}" presName="Childtext1" presStyleLbl="revTx" presStyleIdx="1" presStyleCnt="3" custScaleX="55473" custLinFactNeighborX="23820" custLinFactNeighborY="2695">
        <dgm:presLayoutVars>
          <dgm:chMax val="0"/>
          <dgm:chPref val="0"/>
          <dgm:bulletEnabled val="1"/>
        </dgm:presLayoutVars>
      </dgm:prSet>
      <dgm:spPr/>
      <dgm:t>
        <a:bodyPr/>
        <a:lstStyle/>
        <a:p>
          <a:endParaRPr lang="el-GR"/>
        </a:p>
      </dgm:t>
    </dgm:pt>
    <dgm:pt modelId="{D86ABD2E-67A5-43F9-A267-76F77241EF96}" type="pres">
      <dgm:prSet presAssocID="{D0A82B53-EFDF-4A8C-9315-C08A72D7AE9D}" presName="BalanceSpacing" presStyleCnt="0"/>
      <dgm:spPr/>
    </dgm:pt>
    <dgm:pt modelId="{B59F0DC7-C6D5-43A7-88A1-23D6F6BF3F7E}" type="pres">
      <dgm:prSet presAssocID="{D0A82B53-EFDF-4A8C-9315-C08A72D7AE9D}" presName="BalanceSpacing1" presStyleCnt="0"/>
      <dgm:spPr/>
    </dgm:pt>
    <dgm:pt modelId="{A28C94B3-F1D8-455C-B81C-3FD025BDE8A3}" type="pres">
      <dgm:prSet presAssocID="{1C24563D-7123-480C-A1F4-00A705FBE108}" presName="Accent1Text" presStyleLbl="node1" presStyleIdx="3" presStyleCnt="6"/>
      <dgm:spPr/>
      <dgm:t>
        <a:bodyPr/>
        <a:lstStyle/>
        <a:p>
          <a:endParaRPr lang="el-GR"/>
        </a:p>
      </dgm:t>
    </dgm:pt>
    <dgm:pt modelId="{C672C4C4-73CC-4070-B960-F7F09D61213F}" type="pres">
      <dgm:prSet presAssocID="{1C24563D-7123-480C-A1F4-00A705FBE108}" presName="spaceBetweenRectangles" presStyleCnt="0"/>
      <dgm:spPr/>
    </dgm:pt>
    <dgm:pt modelId="{A8F02206-039C-4A2C-A451-B8E1E35104EE}" type="pres">
      <dgm:prSet presAssocID="{3D3BBFFC-0C15-41AF-92CE-C24AD9AE2644}" presName="composite" presStyleCnt="0"/>
      <dgm:spPr/>
    </dgm:pt>
    <dgm:pt modelId="{3C048A78-5AD9-47D1-BEA9-B109036B1FB8}" type="pres">
      <dgm:prSet presAssocID="{3D3BBFFC-0C15-41AF-92CE-C24AD9AE2644}" presName="Parent1" presStyleLbl="node1" presStyleIdx="4" presStyleCnt="6">
        <dgm:presLayoutVars>
          <dgm:chMax val="1"/>
          <dgm:chPref val="1"/>
          <dgm:bulletEnabled val="1"/>
        </dgm:presLayoutVars>
      </dgm:prSet>
      <dgm:spPr/>
      <dgm:t>
        <a:bodyPr/>
        <a:lstStyle/>
        <a:p>
          <a:endParaRPr lang="el-GR"/>
        </a:p>
      </dgm:t>
    </dgm:pt>
    <dgm:pt modelId="{DB5F14F4-5000-41B0-88A2-125DC5F52B5F}" type="pres">
      <dgm:prSet presAssocID="{3D3BBFFC-0C15-41AF-92CE-C24AD9AE2644}" presName="Childtext1" presStyleLbl="revTx" presStyleIdx="2" presStyleCnt="3">
        <dgm:presLayoutVars>
          <dgm:chMax val="0"/>
          <dgm:chPref val="0"/>
          <dgm:bulletEnabled val="1"/>
        </dgm:presLayoutVars>
      </dgm:prSet>
      <dgm:spPr/>
      <dgm:t>
        <a:bodyPr/>
        <a:lstStyle/>
        <a:p>
          <a:endParaRPr lang="el-GR"/>
        </a:p>
      </dgm:t>
    </dgm:pt>
    <dgm:pt modelId="{99B15742-B277-44ED-BA95-C926068B5B21}" type="pres">
      <dgm:prSet presAssocID="{3D3BBFFC-0C15-41AF-92CE-C24AD9AE2644}" presName="BalanceSpacing" presStyleCnt="0"/>
      <dgm:spPr/>
    </dgm:pt>
    <dgm:pt modelId="{93C51215-E2DD-4608-913F-4E4B7154FF6D}" type="pres">
      <dgm:prSet presAssocID="{3D3BBFFC-0C15-41AF-92CE-C24AD9AE2644}" presName="BalanceSpacing1" presStyleCnt="0"/>
      <dgm:spPr/>
    </dgm:pt>
    <dgm:pt modelId="{178E714B-287C-414E-96E4-B5434F5D6053}" type="pres">
      <dgm:prSet presAssocID="{8C156A2D-57FF-4CF3-8CFD-07A46587CA66}" presName="Accent1Text" presStyleLbl="node1" presStyleIdx="5" presStyleCnt="6"/>
      <dgm:spPr/>
      <dgm:t>
        <a:bodyPr/>
        <a:lstStyle/>
        <a:p>
          <a:endParaRPr lang="el-GR"/>
        </a:p>
      </dgm:t>
    </dgm:pt>
  </dgm:ptLst>
  <dgm:cxnLst>
    <dgm:cxn modelId="{2D7EB5CF-E72A-43EA-BF0B-E165F88D430A}" type="presOf" srcId="{B1A1A02B-50B0-4011-99C8-AB34883153F5}" destId="{729E20BD-458A-4812-85AB-8AB64F0C714E}" srcOrd="0" destOrd="0" presId="urn:microsoft.com/office/officeart/2008/layout/AlternatingHexagons"/>
    <dgm:cxn modelId="{4D9D2F96-2A97-4F81-BA35-2169D4069D03}" type="presOf" srcId="{C2F2A984-1DE7-410C-88CE-28B5E88FFE83}" destId="{DB5F14F4-5000-41B0-88A2-125DC5F52B5F}" srcOrd="0" destOrd="0" presId="urn:microsoft.com/office/officeart/2008/layout/AlternatingHexagons"/>
    <dgm:cxn modelId="{740E1D43-6547-407D-8708-4296B4585322}" srcId="{2576A224-B087-47E8-861E-AC3DC4173A4E}" destId="{D0A82B53-EFDF-4A8C-9315-C08A72D7AE9D}" srcOrd="1" destOrd="0" parTransId="{CC8BACFF-2186-46C7-9695-D4AED6346719}" sibTransId="{1C24563D-7123-480C-A1F4-00A705FBE108}"/>
    <dgm:cxn modelId="{93C01842-9AF6-481E-95F6-258B10C1D4F9}" type="presOf" srcId="{1C24563D-7123-480C-A1F4-00A705FBE108}" destId="{A28C94B3-F1D8-455C-B81C-3FD025BDE8A3}" srcOrd="0" destOrd="0" presId="urn:microsoft.com/office/officeart/2008/layout/AlternatingHexagons"/>
    <dgm:cxn modelId="{9ECE4603-9BBF-4C2A-8F21-408C0A8BEA9B}" type="presOf" srcId="{3D3BBFFC-0C15-41AF-92CE-C24AD9AE2644}" destId="{3C048A78-5AD9-47D1-BEA9-B109036B1FB8}" srcOrd="0" destOrd="0" presId="urn:microsoft.com/office/officeart/2008/layout/AlternatingHexagons"/>
    <dgm:cxn modelId="{EFDA4B7B-19EA-401F-8C6B-FA009690185C}" type="presOf" srcId="{D0A82B53-EFDF-4A8C-9315-C08A72D7AE9D}" destId="{4B543A0B-2D25-4A77-B1BA-508631C053FA}" srcOrd="0" destOrd="0" presId="urn:microsoft.com/office/officeart/2008/layout/AlternatingHexagons"/>
    <dgm:cxn modelId="{5BAB94E6-E544-4AEE-B4DE-BBC23A5F242F}" type="presOf" srcId="{DA0DCD9B-EE1D-4229-8ADE-F437E349B881}" destId="{84F3F8FE-AF3C-417D-9762-59005654FF83}" srcOrd="0" destOrd="0" presId="urn:microsoft.com/office/officeart/2008/layout/AlternatingHexagons"/>
    <dgm:cxn modelId="{DD8850F6-F542-426B-BDAF-9CDA3174407C}" type="presOf" srcId="{2576A224-B087-47E8-861E-AC3DC4173A4E}" destId="{C749932A-C7F9-48B8-9150-7A5D5EBCF984}" srcOrd="0" destOrd="0" presId="urn:microsoft.com/office/officeart/2008/layout/AlternatingHexagons"/>
    <dgm:cxn modelId="{FCD19DFA-B417-4F40-A836-C47594E2B880}" type="presOf" srcId="{9607338A-226E-4151-9165-4EF55025988D}" destId="{AD927E57-B57E-4DDB-94D8-A18B8611728C}" srcOrd="0" destOrd="0" presId="urn:microsoft.com/office/officeart/2008/layout/AlternatingHexagons"/>
    <dgm:cxn modelId="{9B8E8493-4B2E-42B4-BF2E-24F67DF46620}" srcId="{D0A82B53-EFDF-4A8C-9315-C08A72D7AE9D}" destId="{D1C87CF4-4F76-4B89-B465-44574A148861}" srcOrd="0" destOrd="0" parTransId="{55A2529B-09FB-406B-8D05-BE18AC95818D}" sibTransId="{7F40EBE3-58AA-4178-B9BD-6D80189AFCB5}"/>
    <dgm:cxn modelId="{4738DBA0-2BBF-4FD0-837B-C1DB828A88A2}" srcId="{2576A224-B087-47E8-861E-AC3DC4173A4E}" destId="{3D3BBFFC-0C15-41AF-92CE-C24AD9AE2644}" srcOrd="2" destOrd="0" parTransId="{BF98B2EE-8D8D-4E76-ABD9-482721B5FA25}" sibTransId="{8C156A2D-57FF-4CF3-8CFD-07A46587CA66}"/>
    <dgm:cxn modelId="{580F1822-E568-4AFB-82EE-CC5A42E9ED9C}" srcId="{DA0DCD9B-EE1D-4229-8ADE-F437E349B881}" destId="{9607338A-226E-4151-9165-4EF55025988D}" srcOrd="0" destOrd="0" parTransId="{C66F3D88-0879-40ED-8218-F78E683E0C1C}" sibTransId="{0D366E18-66BB-46B7-8FC4-67CAE136C00C}"/>
    <dgm:cxn modelId="{85E7AD58-51F7-46AD-8106-61BD61832DAF}" srcId="{3D3BBFFC-0C15-41AF-92CE-C24AD9AE2644}" destId="{C2F2A984-1DE7-410C-88CE-28B5E88FFE83}" srcOrd="0" destOrd="0" parTransId="{494E2734-2469-41B9-8E4C-39F13BD62362}" sibTransId="{E277357A-98F0-40F5-BE49-0D21093C5282}"/>
    <dgm:cxn modelId="{B43592C2-0626-4822-A060-89516F1526A4}" srcId="{2576A224-B087-47E8-861E-AC3DC4173A4E}" destId="{DA0DCD9B-EE1D-4229-8ADE-F437E349B881}" srcOrd="0" destOrd="0" parTransId="{EA115FA5-A65A-403C-8E61-EA2BCB33E226}" sibTransId="{B1A1A02B-50B0-4011-99C8-AB34883153F5}"/>
    <dgm:cxn modelId="{7F41BB07-8504-43F6-970B-6AF7C887C7D2}" type="presOf" srcId="{D1C87CF4-4F76-4B89-B465-44574A148861}" destId="{F9C2B1A9-FDA4-4A5E-A38F-AF364065F8EE}" srcOrd="0" destOrd="0" presId="urn:microsoft.com/office/officeart/2008/layout/AlternatingHexagons"/>
    <dgm:cxn modelId="{FE02016D-8A42-4853-B062-A6D057E5138F}" type="presOf" srcId="{8C156A2D-57FF-4CF3-8CFD-07A46587CA66}" destId="{178E714B-287C-414E-96E4-B5434F5D6053}" srcOrd="0" destOrd="0" presId="urn:microsoft.com/office/officeart/2008/layout/AlternatingHexagons"/>
    <dgm:cxn modelId="{A9D74C09-3294-4E4B-A398-AC0E027092C1}" type="presParOf" srcId="{C749932A-C7F9-48B8-9150-7A5D5EBCF984}" destId="{5BEB03AD-1BFD-406A-8EE4-8BD334D42FE0}" srcOrd="0" destOrd="0" presId="urn:microsoft.com/office/officeart/2008/layout/AlternatingHexagons"/>
    <dgm:cxn modelId="{E3768236-AE26-4739-A9FF-3658A1683A3B}" type="presParOf" srcId="{5BEB03AD-1BFD-406A-8EE4-8BD334D42FE0}" destId="{84F3F8FE-AF3C-417D-9762-59005654FF83}" srcOrd="0" destOrd="0" presId="urn:microsoft.com/office/officeart/2008/layout/AlternatingHexagons"/>
    <dgm:cxn modelId="{2FE0DC7C-1F2A-4874-9DB2-1A7A9B6333D4}" type="presParOf" srcId="{5BEB03AD-1BFD-406A-8EE4-8BD334D42FE0}" destId="{AD927E57-B57E-4DDB-94D8-A18B8611728C}" srcOrd="1" destOrd="0" presId="urn:microsoft.com/office/officeart/2008/layout/AlternatingHexagons"/>
    <dgm:cxn modelId="{1F5A2009-DC23-4110-B6A2-B16A3A2BFB2C}" type="presParOf" srcId="{5BEB03AD-1BFD-406A-8EE4-8BD334D42FE0}" destId="{E76C60BE-F6F5-4786-8B0A-D631406167A6}" srcOrd="2" destOrd="0" presId="urn:microsoft.com/office/officeart/2008/layout/AlternatingHexagons"/>
    <dgm:cxn modelId="{D5A8036C-EEA2-4B0D-8CC0-4E9F64B2F305}" type="presParOf" srcId="{5BEB03AD-1BFD-406A-8EE4-8BD334D42FE0}" destId="{26DF1E3D-A4C0-47F0-8FB1-24005D44067D}" srcOrd="3" destOrd="0" presId="urn:microsoft.com/office/officeart/2008/layout/AlternatingHexagons"/>
    <dgm:cxn modelId="{11EF7956-F621-476A-B446-2FFA8BBB9599}" type="presParOf" srcId="{5BEB03AD-1BFD-406A-8EE4-8BD334D42FE0}" destId="{729E20BD-458A-4812-85AB-8AB64F0C714E}" srcOrd="4" destOrd="0" presId="urn:microsoft.com/office/officeart/2008/layout/AlternatingHexagons"/>
    <dgm:cxn modelId="{25753981-567F-4C87-AC4C-B044A771C8A0}" type="presParOf" srcId="{C749932A-C7F9-48B8-9150-7A5D5EBCF984}" destId="{7B188BAC-520C-4C09-83C6-070AD786AF73}" srcOrd="1" destOrd="0" presId="urn:microsoft.com/office/officeart/2008/layout/AlternatingHexagons"/>
    <dgm:cxn modelId="{4C3FE2ED-CBE1-403F-8593-FB489302BD75}" type="presParOf" srcId="{C749932A-C7F9-48B8-9150-7A5D5EBCF984}" destId="{AA00DE8E-3D77-408D-9440-87120B0C237C}" srcOrd="2" destOrd="0" presId="urn:microsoft.com/office/officeart/2008/layout/AlternatingHexagons"/>
    <dgm:cxn modelId="{9B585C14-E384-4BB3-825A-7B5A534CBF71}" type="presParOf" srcId="{AA00DE8E-3D77-408D-9440-87120B0C237C}" destId="{4B543A0B-2D25-4A77-B1BA-508631C053FA}" srcOrd="0" destOrd="0" presId="urn:microsoft.com/office/officeart/2008/layout/AlternatingHexagons"/>
    <dgm:cxn modelId="{4812C7B8-DD3F-40E7-9C1A-2829A8EE36E3}" type="presParOf" srcId="{AA00DE8E-3D77-408D-9440-87120B0C237C}" destId="{F9C2B1A9-FDA4-4A5E-A38F-AF364065F8EE}" srcOrd="1" destOrd="0" presId="urn:microsoft.com/office/officeart/2008/layout/AlternatingHexagons"/>
    <dgm:cxn modelId="{966B694B-B2E7-47A9-922B-219F2CEFC07B}" type="presParOf" srcId="{AA00DE8E-3D77-408D-9440-87120B0C237C}" destId="{D86ABD2E-67A5-43F9-A267-76F77241EF96}" srcOrd="2" destOrd="0" presId="urn:microsoft.com/office/officeart/2008/layout/AlternatingHexagons"/>
    <dgm:cxn modelId="{DAC253F9-584A-4ED6-AFF9-E94902D35861}" type="presParOf" srcId="{AA00DE8E-3D77-408D-9440-87120B0C237C}" destId="{B59F0DC7-C6D5-43A7-88A1-23D6F6BF3F7E}" srcOrd="3" destOrd="0" presId="urn:microsoft.com/office/officeart/2008/layout/AlternatingHexagons"/>
    <dgm:cxn modelId="{DD396CB6-1AE3-4AB2-B12E-70285A1908F5}" type="presParOf" srcId="{AA00DE8E-3D77-408D-9440-87120B0C237C}" destId="{A28C94B3-F1D8-455C-B81C-3FD025BDE8A3}" srcOrd="4" destOrd="0" presId="urn:microsoft.com/office/officeart/2008/layout/AlternatingHexagons"/>
    <dgm:cxn modelId="{D5E6F5DA-83E5-487D-BD9D-08380E330830}" type="presParOf" srcId="{C749932A-C7F9-48B8-9150-7A5D5EBCF984}" destId="{C672C4C4-73CC-4070-B960-F7F09D61213F}" srcOrd="3" destOrd="0" presId="urn:microsoft.com/office/officeart/2008/layout/AlternatingHexagons"/>
    <dgm:cxn modelId="{0B47783F-2337-4B73-BBB7-356BF7A6D13A}" type="presParOf" srcId="{C749932A-C7F9-48B8-9150-7A5D5EBCF984}" destId="{A8F02206-039C-4A2C-A451-B8E1E35104EE}" srcOrd="4" destOrd="0" presId="urn:microsoft.com/office/officeart/2008/layout/AlternatingHexagons"/>
    <dgm:cxn modelId="{3F7615B5-938C-4547-9FC6-C640FBA6C4BE}" type="presParOf" srcId="{A8F02206-039C-4A2C-A451-B8E1E35104EE}" destId="{3C048A78-5AD9-47D1-BEA9-B109036B1FB8}" srcOrd="0" destOrd="0" presId="urn:microsoft.com/office/officeart/2008/layout/AlternatingHexagons"/>
    <dgm:cxn modelId="{0FD8D753-6F3B-4EB0-97A2-BDD00FCC5D72}" type="presParOf" srcId="{A8F02206-039C-4A2C-A451-B8E1E35104EE}" destId="{DB5F14F4-5000-41B0-88A2-125DC5F52B5F}" srcOrd="1" destOrd="0" presId="urn:microsoft.com/office/officeart/2008/layout/AlternatingHexagons"/>
    <dgm:cxn modelId="{BB173EB7-F2F1-4F93-9D8B-773DA366F10B}" type="presParOf" srcId="{A8F02206-039C-4A2C-A451-B8E1E35104EE}" destId="{99B15742-B277-44ED-BA95-C926068B5B21}" srcOrd="2" destOrd="0" presId="urn:microsoft.com/office/officeart/2008/layout/AlternatingHexagons"/>
    <dgm:cxn modelId="{0F0B65A3-BB35-4067-A217-971C0B8D8433}" type="presParOf" srcId="{A8F02206-039C-4A2C-A451-B8E1E35104EE}" destId="{93C51215-E2DD-4608-913F-4E4B7154FF6D}" srcOrd="3" destOrd="0" presId="urn:microsoft.com/office/officeart/2008/layout/AlternatingHexagons"/>
    <dgm:cxn modelId="{341D0327-FCF6-4565-BCDF-0C6B65A4378B}" type="presParOf" srcId="{A8F02206-039C-4A2C-A451-B8E1E35104EE}" destId="{178E714B-287C-414E-96E4-B5434F5D6053}"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490106-24C7-43D9-BFDF-5D27D5F6950E}">
      <dsp:nvSpPr>
        <dsp:cNvPr id="0" name=""/>
        <dsp:cNvSpPr/>
      </dsp:nvSpPr>
      <dsp:spPr>
        <a:xfrm>
          <a:off x="0" y="0"/>
          <a:ext cx="10972800" cy="15807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kern="1200" dirty="0"/>
            <a:t>«Αναβάθμιση των Προγραμμάτων Σπουδών και Δημιουργία Εκπαιδευτικού Υλικού Πρωτοβάθμιας και Δευτεροβάθμιας Εκπαίδευσης», </a:t>
          </a:r>
          <a:r>
            <a:rPr lang="en-US" sz="2800" kern="1200" dirty="0"/>
            <a:t>MIS</a:t>
          </a:r>
          <a:r>
            <a:rPr lang="el-GR" sz="2800" kern="1200" dirty="0"/>
            <a:t>: 5035542 </a:t>
          </a:r>
          <a:endParaRPr lang="en-US" sz="2800" kern="1200" dirty="0">
            <a:solidFill>
              <a:schemeClr val="bg1"/>
            </a:solidFill>
          </a:endParaRPr>
        </a:p>
      </dsp:txBody>
      <dsp:txXfrm>
        <a:off x="0" y="0"/>
        <a:ext cx="10972800" cy="1580726"/>
      </dsp:txXfrm>
    </dsp:sp>
    <dsp:sp modelId="{7219390E-76E9-42E3-92F8-B929392187F9}">
      <dsp:nvSpPr>
        <dsp:cNvPr id="0" name=""/>
        <dsp:cNvSpPr/>
      </dsp:nvSpPr>
      <dsp:spPr>
        <a:xfrm>
          <a:off x="0" y="2097157"/>
          <a:ext cx="10972800" cy="1884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kern="1200" dirty="0"/>
            <a:t>«Επιμόρφωση των εκπαιδευτικών στα Προγράμματα Σπουδών και το εκπαιδευτικό υλικό Πρωτοβάθμιας και Δευτεροβάθμιας Εκπαίδευσης», </a:t>
          </a:r>
          <a:r>
            <a:rPr lang="en-US" sz="2800" kern="1200" dirty="0"/>
            <a:t>MIS</a:t>
          </a:r>
          <a:r>
            <a:rPr lang="el-GR" sz="2800" kern="1200" dirty="0"/>
            <a:t>: 5035543</a:t>
          </a:r>
          <a:endParaRPr lang="en-US" sz="2800" kern="1200" dirty="0"/>
        </a:p>
      </dsp:txBody>
      <dsp:txXfrm>
        <a:off x="0" y="2097157"/>
        <a:ext cx="10972800" cy="188423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F3F8FE-AF3C-417D-9762-59005654FF83}">
      <dsp:nvSpPr>
        <dsp:cNvPr id="0" name=""/>
        <dsp:cNvSpPr/>
      </dsp:nvSpPr>
      <dsp:spPr>
        <a:xfrm rot="5400000">
          <a:off x="2716433" y="114060"/>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ΙΕΠ</a:t>
          </a:r>
          <a:endParaRPr lang="en-US" sz="3200" kern="1200" dirty="0"/>
        </a:p>
      </dsp:txBody>
      <dsp:txXfrm rot="5400000">
        <a:off x="2716433" y="114060"/>
        <a:ext cx="1728729" cy="1503995"/>
      </dsp:txXfrm>
    </dsp:sp>
    <dsp:sp modelId="{AD927E57-B57E-4DDB-94D8-A18B8611728C}">
      <dsp:nvSpPr>
        <dsp:cNvPr id="0" name=""/>
        <dsp:cNvSpPr/>
      </dsp:nvSpPr>
      <dsp:spPr>
        <a:xfrm>
          <a:off x="4378434" y="347439"/>
          <a:ext cx="1929262" cy="1037237"/>
        </a:xfrm>
        <a:prstGeom prst="rect">
          <a:avLst/>
        </a:prstGeom>
        <a:noFill/>
        <a:ln>
          <a:noFill/>
        </a:ln>
        <a:effectLst/>
      </dsp:spPr>
      <dsp:style>
        <a:lnRef idx="0">
          <a:scrgbClr r="0" g="0" b="0"/>
        </a:lnRef>
        <a:fillRef idx="0">
          <a:scrgbClr r="0" g="0" b="0"/>
        </a:fillRef>
        <a:effectRef idx="0">
          <a:scrgbClr r="0" g="0" b="0"/>
        </a:effectRef>
        <a:fontRef idx="minor"/>
      </dsp:style>
    </dsp:sp>
    <dsp:sp modelId="{729E20BD-458A-4812-85AB-8AB64F0C714E}">
      <dsp:nvSpPr>
        <dsp:cNvPr id="0" name=""/>
        <dsp:cNvSpPr/>
      </dsp:nvSpPr>
      <dsp:spPr>
        <a:xfrm rot="5400000">
          <a:off x="1092118" y="114060"/>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900" kern="1200" dirty="0"/>
            <a:t>ΔΕΠΠΣ</a:t>
          </a:r>
          <a:endParaRPr lang="en-US" sz="2900" kern="1200" dirty="0"/>
        </a:p>
        <a:p>
          <a:pPr marL="0" lvl="0" algn="ctr" defTabSz="1600200">
            <a:lnSpc>
              <a:spcPct val="90000"/>
            </a:lnSpc>
            <a:spcBef>
              <a:spcPct val="0"/>
            </a:spcBef>
            <a:spcAft>
              <a:spcPct val="35000"/>
            </a:spcAft>
            <a:buNone/>
          </a:pPr>
          <a:endParaRPr lang="en-US" sz="2900" kern="1200" dirty="0"/>
        </a:p>
      </dsp:txBody>
      <dsp:txXfrm rot="5400000">
        <a:off x="1092118" y="114060"/>
        <a:ext cx="1728729" cy="1503995"/>
      </dsp:txXfrm>
    </dsp:sp>
    <dsp:sp modelId="{4B543A0B-2D25-4A77-B1BA-508631C053FA}">
      <dsp:nvSpPr>
        <dsp:cNvPr id="0" name=""/>
        <dsp:cNvSpPr/>
      </dsp:nvSpPr>
      <dsp:spPr>
        <a:xfrm rot="5400000">
          <a:off x="1901164" y="1581406"/>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300" kern="1200" dirty="0"/>
            <a:t>ΕΠΟΠΤΕΣ ΠΙΛΟΤΙΚΗΣ ΕΦΑΡΜΟΓΗΣ</a:t>
          </a:r>
          <a:endParaRPr lang="en-US" sz="1300" kern="1200" dirty="0"/>
        </a:p>
        <a:p>
          <a:pPr marL="0" lvl="0" algn="ctr" defTabSz="1555750">
            <a:lnSpc>
              <a:spcPct val="90000"/>
            </a:lnSpc>
            <a:spcBef>
              <a:spcPct val="0"/>
            </a:spcBef>
            <a:spcAft>
              <a:spcPct val="35000"/>
            </a:spcAft>
            <a:buNone/>
          </a:pPr>
          <a:endParaRPr lang="en-US" sz="1300" kern="1200" dirty="0"/>
        </a:p>
      </dsp:txBody>
      <dsp:txXfrm rot="5400000">
        <a:off x="1901164" y="1581406"/>
        <a:ext cx="1728729" cy="1503995"/>
      </dsp:txXfrm>
    </dsp:sp>
    <dsp:sp modelId="{F9C2B1A9-FDA4-4A5E-A38F-AF364065F8EE}">
      <dsp:nvSpPr>
        <dsp:cNvPr id="0" name=""/>
        <dsp:cNvSpPr/>
      </dsp:nvSpPr>
      <dsp:spPr>
        <a:xfrm>
          <a:off x="84269" y="1814785"/>
          <a:ext cx="1867028" cy="1037237"/>
        </a:xfrm>
        <a:prstGeom prst="rect">
          <a:avLst/>
        </a:prstGeom>
        <a:noFill/>
        <a:ln>
          <a:noFill/>
        </a:ln>
        <a:effectLst/>
      </dsp:spPr>
      <dsp:style>
        <a:lnRef idx="0">
          <a:scrgbClr r="0" g="0" b="0"/>
        </a:lnRef>
        <a:fillRef idx="0">
          <a:scrgbClr r="0" g="0" b="0"/>
        </a:fillRef>
        <a:effectRef idx="0">
          <a:scrgbClr r="0" g="0" b="0"/>
        </a:effectRef>
        <a:fontRef idx="minor"/>
      </dsp:style>
    </dsp:sp>
    <dsp:sp modelId="{A28C94B3-F1D8-455C-B81C-3FD025BDE8A3}">
      <dsp:nvSpPr>
        <dsp:cNvPr id="0" name=""/>
        <dsp:cNvSpPr/>
      </dsp:nvSpPr>
      <dsp:spPr>
        <a:xfrm rot="5400000">
          <a:off x="3525478" y="1581406"/>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300" kern="1200" dirty="0"/>
            <a:t>ΕΠΙΜΟΡΦΩΤΕΣ -ΥΠΟΣΤΗΡΙΚΤΕΣ</a:t>
          </a:r>
          <a:endParaRPr lang="en-US" sz="1300" kern="1200" dirty="0"/>
        </a:p>
        <a:p>
          <a:pPr marL="0" lvl="0" algn="ctr" defTabSz="1600200">
            <a:lnSpc>
              <a:spcPct val="90000"/>
            </a:lnSpc>
            <a:spcBef>
              <a:spcPct val="0"/>
            </a:spcBef>
            <a:spcAft>
              <a:spcPct val="35000"/>
            </a:spcAft>
            <a:buNone/>
          </a:pPr>
          <a:endParaRPr lang="en-US" sz="1300" kern="1200" dirty="0"/>
        </a:p>
      </dsp:txBody>
      <dsp:txXfrm rot="5400000">
        <a:off x="3525478" y="1581406"/>
        <a:ext cx="1728729" cy="1503995"/>
      </dsp:txXfrm>
    </dsp:sp>
    <dsp:sp modelId="{3C048A78-5AD9-47D1-BEA9-B109036B1FB8}">
      <dsp:nvSpPr>
        <dsp:cNvPr id="0" name=""/>
        <dsp:cNvSpPr/>
      </dsp:nvSpPr>
      <dsp:spPr>
        <a:xfrm rot="5400000">
          <a:off x="2716433" y="3048752"/>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a:t>ΕΠΕΣ </a:t>
          </a:r>
        </a:p>
        <a:p>
          <a:pPr lvl="0" algn="ctr" defTabSz="577850">
            <a:lnSpc>
              <a:spcPct val="90000"/>
            </a:lnSpc>
            <a:spcBef>
              <a:spcPct val="0"/>
            </a:spcBef>
            <a:spcAft>
              <a:spcPct val="35000"/>
            </a:spcAft>
          </a:pPr>
          <a:r>
            <a:rPr lang="el-GR" sz="1300" kern="1200" dirty="0"/>
            <a:t>&amp; Στελέχη Εκπαίδευσης</a:t>
          </a:r>
          <a:endParaRPr lang="en-US" sz="1300" kern="1200" dirty="0"/>
        </a:p>
      </dsp:txBody>
      <dsp:txXfrm rot="5400000">
        <a:off x="2716433" y="3048752"/>
        <a:ext cx="1728729" cy="1503995"/>
      </dsp:txXfrm>
    </dsp:sp>
    <dsp:sp modelId="{DB5F14F4-5000-41B0-88A2-125DC5F52B5F}">
      <dsp:nvSpPr>
        <dsp:cNvPr id="0" name=""/>
        <dsp:cNvSpPr/>
      </dsp:nvSpPr>
      <dsp:spPr>
        <a:xfrm>
          <a:off x="4378434" y="3282131"/>
          <a:ext cx="1929262" cy="103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dirty="0"/>
        </a:p>
      </dsp:txBody>
      <dsp:txXfrm>
        <a:off x="4378434" y="3282131"/>
        <a:ext cx="1929262" cy="1037237"/>
      </dsp:txXfrm>
    </dsp:sp>
    <dsp:sp modelId="{178E714B-287C-414E-96E4-B5434F5D6053}">
      <dsp:nvSpPr>
        <dsp:cNvPr id="0" name=""/>
        <dsp:cNvSpPr/>
      </dsp:nvSpPr>
      <dsp:spPr>
        <a:xfrm rot="5400000">
          <a:off x="1092118" y="3048752"/>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l-GR" sz="1300" kern="1200" dirty="0"/>
            <a:t>ΔΙΕΥΘΥΝΤΕΣ &amp; ΕΚΠΑΙΔΕΥΤΚΟΙ</a:t>
          </a:r>
          <a:endParaRPr lang="en-US" sz="1300" kern="1200" dirty="0"/>
        </a:p>
      </dsp:txBody>
      <dsp:txXfrm rot="5400000">
        <a:off x="1092118" y="3048752"/>
        <a:ext cx="1728729" cy="150399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7FDE8-2E7F-4A3D-BC25-0E0841916C45}">
      <dsp:nvSpPr>
        <dsp:cNvPr id="0" name=""/>
        <dsp:cNvSpPr/>
      </dsp:nvSpPr>
      <dsp:spPr>
        <a:xfrm>
          <a:off x="904623" y="490257"/>
          <a:ext cx="6903719" cy="2157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1287" tIns="72390" rIns="72390" bIns="72390" numCol="1" spcCol="1270" anchor="ctr" anchorCtr="0">
          <a:noAutofit/>
        </a:bodyPr>
        <a:lstStyle/>
        <a:p>
          <a:pPr lvl="0" algn="l" defTabSz="844550">
            <a:lnSpc>
              <a:spcPct val="90000"/>
            </a:lnSpc>
            <a:spcBef>
              <a:spcPct val="0"/>
            </a:spcBef>
            <a:spcAft>
              <a:spcPct val="35000"/>
            </a:spcAft>
            <a:buFont typeface="Symbol" panose="05050102010706020507" pitchFamily="18" charset="2"/>
            <a:buChar char=""/>
          </a:pPr>
          <a:r>
            <a:rPr lang="el-GR" sz="1900" b="1" kern="1200" dirty="0"/>
            <a:t>45 Επόπτες Πιλοτικής Εφαρμογής</a:t>
          </a:r>
        </a:p>
        <a:p>
          <a:pPr lvl="0" algn="l" defTabSz="844550">
            <a:lnSpc>
              <a:spcPct val="90000"/>
            </a:lnSpc>
            <a:spcBef>
              <a:spcPct val="0"/>
            </a:spcBef>
            <a:spcAft>
              <a:spcPct val="35000"/>
            </a:spcAft>
            <a:buFont typeface="Symbol" panose="05050102010706020507" pitchFamily="18" charset="2"/>
            <a:buChar char=""/>
          </a:pPr>
          <a:r>
            <a:rPr lang="el-GR" sz="1900" b="0" kern="1200" dirty="0"/>
            <a:t>Εποπτεία της πιλοτικής εφαρμογής των νέων Προγραμμάτων Σπουδών στα Πρότυπα και Πειραματικά σχολεία</a:t>
          </a:r>
          <a:endParaRPr lang="en-US" sz="1900" kern="1200" dirty="0"/>
        </a:p>
      </dsp:txBody>
      <dsp:txXfrm>
        <a:off x="904623" y="490257"/>
        <a:ext cx="6903719" cy="2157412"/>
      </dsp:txXfrm>
    </dsp:sp>
    <dsp:sp modelId="{5880C167-B9EE-429B-A553-B543136DC994}">
      <dsp:nvSpPr>
        <dsp:cNvPr id="0" name=""/>
        <dsp:cNvSpPr/>
      </dsp:nvSpPr>
      <dsp:spPr>
        <a:xfrm>
          <a:off x="427216" y="387498"/>
          <a:ext cx="1674572" cy="22652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31B026-0932-431C-87E7-E4689EF53107}">
      <dsp:nvSpPr>
        <dsp:cNvPr id="0" name=""/>
        <dsp:cNvSpPr/>
      </dsp:nvSpPr>
      <dsp:spPr>
        <a:xfrm>
          <a:off x="796765" y="3144411"/>
          <a:ext cx="6903719" cy="2157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1287" tIns="72390" rIns="72390" bIns="72390" numCol="1" spcCol="1270" anchor="ctr" anchorCtr="0">
          <a:noAutofit/>
        </a:bodyPr>
        <a:lstStyle/>
        <a:p>
          <a:pPr lvl="0" algn="l" defTabSz="844550">
            <a:lnSpc>
              <a:spcPct val="90000"/>
            </a:lnSpc>
            <a:spcBef>
              <a:spcPct val="0"/>
            </a:spcBef>
            <a:spcAft>
              <a:spcPct val="35000"/>
            </a:spcAft>
            <a:buFont typeface="Symbol" panose="05050102010706020507" pitchFamily="18" charset="2"/>
            <a:buChar char=""/>
          </a:pPr>
          <a:r>
            <a:rPr lang="el-GR" sz="1900" b="1" kern="1200" dirty="0"/>
            <a:t>117 Υποστηρικτές-Επιμορφωτές Πιλοτικής εφαρμογής</a:t>
          </a:r>
        </a:p>
        <a:p>
          <a:pPr lvl="0" algn="l" defTabSz="844550">
            <a:lnSpc>
              <a:spcPct val="90000"/>
            </a:lnSpc>
            <a:spcBef>
              <a:spcPct val="0"/>
            </a:spcBef>
            <a:spcAft>
              <a:spcPct val="35000"/>
            </a:spcAft>
            <a:buFont typeface="Symbol" panose="05050102010706020507" pitchFamily="18" charset="2"/>
            <a:buChar char=""/>
          </a:pPr>
          <a:r>
            <a:rPr lang="el-GR" sz="1900" b="0" kern="1200" dirty="0"/>
            <a:t>Επιμόρφωση των εκπαιδευτικών των Πρότυπων και Πειραματικών σχολείων στα νέα Προγράμματα Σπουδών και υποστήριξή τους κατά την υλοποίηση της πιλοτικής εφαρμογής, υπό την εποπτεία των Εποπτών Πιλοτικής Εφαρμογής.</a:t>
          </a:r>
          <a:endParaRPr lang="en-US" sz="1900" kern="1200" dirty="0"/>
        </a:p>
      </dsp:txBody>
      <dsp:txXfrm>
        <a:off x="796765" y="3144411"/>
        <a:ext cx="6903719" cy="2157412"/>
      </dsp:txXfrm>
    </dsp:sp>
    <dsp:sp modelId="{15E1FCD3-C804-4545-863F-B3461BED88D5}">
      <dsp:nvSpPr>
        <dsp:cNvPr id="0" name=""/>
        <dsp:cNvSpPr/>
      </dsp:nvSpPr>
      <dsp:spPr>
        <a:xfrm>
          <a:off x="427514" y="2832785"/>
          <a:ext cx="1673379" cy="22652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2CD9F5-4C39-4E18-9918-FB1545A33132}">
      <dsp:nvSpPr>
        <dsp:cNvPr id="0" name=""/>
        <dsp:cNvSpPr/>
      </dsp:nvSpPr>
      <dsp:spPr>
        <a:xfrm>
          <a:off x="0" y="21294"/>
          <a:ext cx="8128000" cy="956626"/>
        </a:xfrm>
        <a:prstGeom prst="roundRect">
          <a:avLst/>
        </a:prstGeom>
        <a:solidFill>
          <a:schemeClr val="accent1">
            <a:hueOff val="0"/>
            <a:satOff val="0"/>
            <a:lumOff val="0"/>
            <a:alpha val="4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Πρόσκληση που απευθύνεται στους εκπαιδευτικούς των ΠΠΣ</a:t>
          </a:r>
          <a:endParaRPr lang="en-US" sz="1800" kern="1200" dirty="0"/>
        </a:p>
      </dsp:txBody>
      <dsp:txXfrm>
        <a:off x="0" y="21294"/>
        <a:ext cx="8128000" cy="956626"/>
      </dsp:txXfrm>
    </dsp:sp>
    <dsp:sp modelId="{E462CEB4-BA05-4FC2-B88E-EEB236A9211B}">
      <dsp:nvSpPr>
        <dsp:cNvPr id="0" name=""/>
        <dsp:cNvSpPr/>
      </dsp:nvSpPr>
      <dsp:spPr>
        <a:xfrm>
          <a:off x="0" y="1018241"/>
          <a:ext cx="8128000" cy="988526"/>
        </a:xfrm>
        <a:prstGeom prst="roundRect">
          <a:avLst/>
        </a:prstGeom>
        <a:solidFill>
          <a:schemeClr val="accent1">
            <a:hueOff val="0"/>
            <a:satOff val="0"/>
            <a:lumOff val="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Δημιουργία τμημάτων/κοινοτήτων εκπαιδευτικών ανά μάθημα</a:t>
          </a:r>
          <a:endParaRPr lang="en-US" sz="1800" kern="1200" dirty="0"/>
        </a:p>
      </dsp:txBody>
      <dsp:txXfrm>
        <a:off x="0" y="1018241"/>
        <a:ext cx="8128000" cy="988526"/>
      </dsp:txXfrm>
    </dsp:sp>
    <dsp:sp modelId="{B56A77DA-AD10-43AC-A096-1D12C9A634E3}">
      <dsp:nvSpPr>
        <dsp:cNvPr id="0" name=""/>
        <dsp:cNvSpPr/>
      </dsp:nvSpPr>
      <dsp:spPr>
        <a:xfrm>
          <a:off x="0" y="2047088"/>
          <a:ext cx="8128000" cy="988526"/>
        </a:xfrm>
        <a:prstGeom prst="roundRect">
          <a:avLst/>
        </a:prstGeom>
        <a:solidFill>
          <a:schemeClr val="accent1">
            <a:hueOff val="0"/>
            <a:satOff val="0"/>
            <a:lumOff val="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Επιμόρφωση ανά μάθημα σε τμήματα των 15 έως 25 εκπαιδευτικών, με βάση το επιμορφωτικό υλικό που παρήχθη από την Πράξη </a:t>
          </a:r>
          <a:endParaRPr lang="en-US" sz="1800" kern="1200" dirty="0"/>
        </a:p>
      </dsp:txBody>
      <dsp:txXfrm>
        <a:off x="0" y="2047088"/>
        <a:ext cx="8128000" cy="988526"/>
      </dsp:txXfrm>
    </dsp:sp>
    <dsp:sp modelId="{15240015-0DC9-4DDA-B815-1263A25BA8DB}">
      <dsp:nvSpPr>
        <dsp:cNvPr id="0" name=""/>
        <dsp:cNvSpPr/>
      </dsp:nvSpPr>
      <dsp:spPr>
        <a:xfrm>
          <a:off x="0" y="3075934"/>
          <a:ext cx="8128000" cy="988526"/>
        </a:xfrm>
        <a:prstGeom prst="roundRect">
          <a:avLst/>
        </a:prstGeom>
        <a:solidFill>
          <a:schemeClr val="accent1">
            <a:hueOff val="0"/>
            <a:satOff val="0"/>
            <a:lumOff val="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Επιμορφωτικά προγράμματα διάρκειας 36 ωρών [ 8 ώρες σύγχρονη εξ αποστάσεως επιμόρφωση, 20 ώρες ασύγχρονη εξ αποστάσεως επιμόρφωση και 8 ώρες ατομική μελέτη-εκπόνηση σεναρίου (διάρκεια επιμόρφωσης έως 7 εβδομάδες)</a:t>
          </a:r>
          <a:endParaRPr lang="en-US" sz="1800" kern="1200" dirty="0"/>
        </a:p>
      </dsp:txBody>
      <dsp:txXfrm>
        <a:off x="0" y="3075934"/>
        <a:ext cx="8128000" cy="988526"/>
      </dsp:txXfrm>
    </dsp:sp>
    <dsp:sp modelId="{EEC4953A-0ABB-42C3-A1FF-D7AAD43F1501}">
      <dsp:nvSpPr>
        <dsp:cNvPr id="0" name=""/>
        <dsp:cNvSpPr/>
      </dsp:nvSpPr>
      <dsp:spPr>
        <a:xfrm>
          <a:off x="0" y="4104781"/>
          <a:ext cx="8128000" cy="988526"/>
        </a:xfrm>
        <a:prstGeom prst="roundRect">
          <a:avLst/>
        </a:prstGeom>
        <a:solidFill>
          <a:schemeClr val="accent1">
            <a:hueOff val="0"/>
            <a:satOff val="0"/>
            <a:lumOff val="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Η επιτυχής παρακολούθηση του επιμορφωτικού προγράμματος οδηγεί σε πιστοποιημένη επιμόρφωση τριάντα έξι (36) ωρών. </a:t>
          </a:r>
          <a:endParaRPr lang="en-US" sz="1800" kern="1200" dirty="0"/>
        </a:p>
      </dsp:txBody>
      <dsp:txXfrm>
        <a:off x="0" y="4104781"/>
        <a:ext cx="8128000" cy="98852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F3F8FE-AF3C-417D-9762-59005654FF83}">
      <dsp:nvSpPr>
        <dsp:cNvPr id="0" name=""/>
        <dsp:cNvSpPr/>
      </dsp:nvSpPr>
      <dsp:spPr>
        <a:xfrm rot="5400000">
          <a:off x="2241039" y="96704"/>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ΙΕΠ</a:t>
          </a:r>
          <a:endParaRPr lang="en-US" sz="3200" kern="1200" dirty="0"/>
        </a:p>
      </dsp:txBody>
      <dsp:txXfrm rot="5400000">
        <a:off x="2241039" y="96704"/>
        <a:ext cx="1471850" cy="1280509"/>
      </dsp:txXfrm>
    </dsp:sp>
    <dsp:sp modelId="{AD927E57-B57E-4DDB-94D8-A18B8611728C}">
      <dsp:nvSpPr>
        <dsp:cNvPr id="0" name=""/>
        <dsp:cNvSpPr/>
      </dsp:nvSpPr>
      <dsp:spPr>
        <a:xfrm>
          <a:off x="3656076" y="295404"/>
          <a:ext cx="1642585" cy="883110"/>
        </a:xfrm>
        <a:prstGeom prst="rect">
          <a:avLst/>
        </a:prstGeom>
        <a:noFill/>
        <a:ln>
          <a:noFill/>
        </a:ln>
        <a:effectLst/>
      </dsp:spPr>
      <dsp:style>
        <a:lnRef idx="0">
          <a:scrgbClr r="0" g="0" b="0"/>
        </a:lnRef>
        <a:fillRef idx="0">
          <a:scrgbClr r="0" g="0" b="0"/>
        </a:fillRef>
        <a:effectRef idx="0">
          <a:scrgbClr r="0" g="0" b="0"/>
        </a:effectRef>
        <a:fontRef idx="minor"/>
      </dsp:style>
    </dsp:sp>
    <dsp:sp modelId="{729E20BD-458A-4812-85AB-8AB64F0C714E}">
      <dsp:nvSpPr>
        <dsp:cNvPr id="0" name=""/>
        <dsp:cNvSpPr/>
      </dsp:nvSpPr>
      <dsp:spPr>
        <a:xfrm rot="5400000">
          <a:off x="858088" y="96704"/>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500" kern="1200" dirty="0"/>
            <a:t>ΔΕΠΠΣ</a:t>
          </a:r>
          <a:endParaRPr lang="en-US" sz="2500" kern="1200" dirty="0"/>
        </a:p>
        <a:p>
          <a:pPr marL="0" lvl="0" algn="ctr" defTabSz="1600200">
            <a:lnSpc>
              <a:spcPct val="90000"/>
            </a:lnSpc>
            <a:spcBef>
              <a:spcPct val="0"/>
            </a:spcBef>
            <a:spcAft>
              <a:spcPct val="35000"/>
            </a:spcAft>
            <a:buNone/>
          </a:pPr>
          <a:endParaRPr lang="en-US" sz="2500" kern="1200" dirty="0"/>
        </a:p>
      </dsp:txBody>
      <dsp:txXfrm rot="5400000">
        <a:off x="858088" y="96704"/>
        <a:ext cx="1471850" cy="1280509"/>
      </dsp:txXfrm>
    </dsp:sp>
    <dsp:sp modelId="{4B543A0B-2D25-4A77-B1BA-508631C053FA}">
      <dsp:nvSpPr>
        <dsp:cNvPr id="0" name=""/>
        <dsp:cNvSpPr/>
      </dsp:nvSpPr>
      <dsp:spPr>
        <a:xfrm rot="5400000">
          <a:off x="1546914" y="1346011"/>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100" kern="1200" dirty="0"/>
            <a:t>ΕΠΟΠΤΕΣ ΠΙΛΟΤΙΚΗΣ ΕΦΑΡΜΟΓΗΣ</a:t>
          </a:r>
          <a:endParaRPr lang="en-US" sz="1100" kern="1200" dirty="0"/>
        </a:p>
        <a:p>
          <a:pPr marL="0" lvl="0" algn="ctr" defTabSz="1555750">
            <a:lnSpc>
              <a:spcPct val="90000"/>
            </a:lnSpc>
            <a:spcBef>
              <a:spcPct val="0"/>
            </a:spcBef>
            <a:spcAft>
              <a:spcPct val="35000"/>
            </a:spcAft>
            <a:buNone/>
          </a:pPr>
          <a:endParaRPr lang="en-US" sz="1100" kern="1200" dirty="0"/>
        </a:p>
      </dsp:txBody>
      <dsp:txXfrm rot="5400000">
        <a:off x="1546914" y="1346011"/>
        <a:ext cx="1471850" cy="1280509"/>
      </dsp:txXfrm>
    </dsp:sp>
    <dsp:sp modelId="{F9C2B1A9-FDA4-4A5E-A38F-AF364065F8EE}">
      <dsp:nvSpPr>
        <dsp:cNvPr id="0" name=""/>
        <dsp:cNvSpPr/>
      </dsp:nvSpPr>
      <dsp:spPr>
        <a:xfrm>
          <a:off x="0" y="1544711"/>
          <a:ext cx="1589598" cy="883110"/>
        </a:xfrm>
        <a:prstGeom prst="rect">
          <a:avLst/>
        </a:prstGeom>
        <a:noFill/>
        <a:ln>
          <a:noFill/>
        </a:ln>
        <a:effectLst/>
      </dsp:spPr>
      <dsp:style>
        <a:lnRef idx="0">
          <a:scrgbClr r="0" g="0" b="0"/>
        </a:lnRef>
        <a:fillRef idx="0">
          <a:scrgbClr r="0" g="0" b="0"/>
        </a:fillRef>
        <a:effectRef idx="0">
          <a:scrgbClr r="0" g="0" b="0"/>
        </a:effectRef>
        <a:fontRef idx="minor"/>
      </dsp:style>
    </dsp:sp>
    <dsp:sp modelId="{A28C94B3-F1D8-455C-B81C-3FD025BDE8A3}">
      <dsp:nvSpPr>
        <dsp:cNvPr id="0" name=""/>
        <dsp:cNvSpPr/>
      </dsp:nvSpPr>
      <dsp:spPr>
        <a:xfrm rot="5400000">
          <a:off x="2929865" y="1346011"/>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100" kern="1200" dirty="0"/>
            <a:t>ΕΠΙΜΟΡΦΩΤΕΣ -ΥΠΟΣΤΗΡΙΚΤΕΣ</a:t>
          </a:r>
          <a:endParaRPr lang="en-US" sz="1100" kern="1200" dirty="0"/>
        </a:p>
        <a:p>
          <a:pPr marL="0" lvl="0" algn="ctr" defTabSz="1600200">
            <a:lnSpc>
              <a:spcPct val="90000"/>
            </a:lnSpc>
            <a:spcBef>
              <a:spcPct val="0"/>
            </a:spcBef>
            <a:spcAft>
              <a:spcPct val="35000"/>
            </a:spcAft>
            <a:buNone/>
          </a:pPr>
          <a:endParaRPr lang="en-US" sz="1100" kern="1200" dirty="0"/>
        </a:p>
      </dsp:txBody>
      <dsp:txXfrm rot="5400000">
        <a:off x="2929865" y="1346011"/>
        <a:ext cx="1471850" cy="1280509"/>
      </dsp:txXfrm>
    </dsp:sp>
    <dsp:sp modelId="{3C048A78-5AD9-47D1-BEA9-B109036B1FB8}">
      <dsp:nvSpPr>
        <dsp:cNvPr id="0" name=""/>
        <dsp:cNvSpPr/>
      </dsp:nvSpPr>
      <dsp:spPr>
        <a:xfrm rot="5400000">
          <a:off x="2241039" y="2595318"/>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a:t>ΕΠΕΣ </a:t>
          </a:r>
        </a:p>
        <a:p>
          <a:pPr lvl="0" algn="ctr" defTabSz="488950">
            <a:lnSpc>
              <a:spcPct val="90000"/>
            </a:lnSpc>
            <a:spcBef>
              <a:spcPct val="0"/>
            </a:spcBef>
            <a:spcAft>
              <a:spcPct val="35000"/>
            </a:spcAft>
          </a:pPr>
          <a:r>
            <a:rPr lang="el-GR" sz="1100" kern="1200" dirty="0"/>
            <a:t>&amp; Στελέχη Εκπαίδευσης</a:t>
          </a:r>
          <a:endParaRPr lang="en-US" sz="1100" kern="1200" dirty="0"/>
        </a:p>
      </dsp:txBody>
      <dsp:txXfrm rot="5400000">
        <a:off x="2241039" y="2595318"/>
        <a:ext cx="1471850" cy="1280509"/>
      </dsp:txXfrm>
    </dsp:sp>
    <dsp:sp modelId="{DB5F14F4-5000-41B0-88A2-125DC5F52B5F}">
      <dsp:nvSpPr>
        <dsp:cNvPr id="0" name=""/>
        <dsp:cNvSpPr/>
      </dsp:nvSpPr>
      <dsp:spPr>
        <a:xfrm>
          <a:off x="3656076" y="2794018"/>
          <a:ext cx="1642585" cy="883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US" sz="1100" kern="1200" dirty="0"/>
        </a:p>
      </dsp:txBody>
      <dsp:txXfrm>
        <a:off x="3656076" y="2794018"/>
        <a:ext cx="1642585" cy="883110"/>
      </dsp:txXfrm>
    </dsp:sp>
    <dsp:sp modelId="{178E714B-287C-414E-96E4-B5434F5D6053}">
      <dsp:nvSpPr>
        <dsp:cNvPr id="0" name=""/>
        <dsp:cNvSpPr/>
      </dsp:nvSpPr>
      <dsp:spPr>
        <a:xfrm rot="5400000">
          <a:off x="858088" y="2595318"/>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l-GR" sz="1100" kern="1200" dirty="0"/>
            <a:t>ΔΙΕΥΘΥΝΤΕΣ &amp; ΕΚΠΑΙΔΕΥΤΚΟΙ</a:t>
          </a:r>
          <a:endParaRPr lang="en-US" sz="1100" kern="1200" dirty="0"/>
        </a:p>
      </dsp:txBody>
      <dsp:txXfrm rot="5400000">
        <a:off x="858088" y="2595318"/>
        <a:ext cx="1471850" cy="128050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7FDE8-2E7F-4A3D-BC25-0E0841916C45}">
      <dsp:nvSpPr>
        <dsp:cNvPr id="0" name=""/>
        <dsp:cNvSpPr/>
      </dsp:nvSpPr>
      <dsp:spPr>
        <a:xfrm>
          <a:off x="2410837" y="101631"/>
          <a:ext cx="5803037" cy="172652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545" tIns="68580" rIns="68580" bIns="68580" numCol="1" spcCol="1270" anchor="ctr" anchorCtr="0">
          <a:noAutofit/>
        </a:bodyPr>
        <a:lstStyle/>
        <a:p>
          <a:pPr lvl="0" algn="l" defTabSz="800100">
            <a:lnSpc>
              <a:spcPct val="90000"/>
            </a:lnSpc>
            <a:spcBef>
              <a:spcPct val="0"/>
            </a:spcBef>
            <a:spcAft>
              <a:spcPct val="35000"/>
            </a:spcAft>
            <a:buFont typeface="Symbol" panose="05050102010706020507" pitchFamily="18" charset="2"/>
            <a:buChar char=""/>
          </a:pPr>
          <a:r>
            <a:rPr lang="el-GR" sz="1800" b="1" kern="1200" dirty="0"/>
            <a:t>Επόπτες Πιλοτικής Εφαρμογής</a:t>
          </a:r>
        </a:p>
        <a:p>
          <a:pPr lvl="0" algn="l" defTabSz="800100">
            <a:lnSpc>
              <a:spcPct val="90000"/>
            </a:lnSpc>
            <a:spcBef>
              <a:spcPct val="0"/>
            </a:spcBef>
            <a:spcAft>
              <a:spcPct val="35000"/>
            </a:spcAft>
            <a:buFont typeface="Symbol" panose="05050102010706020507" pitchFamily="18" charset="2"/>
            <a:buChar char=""/>
          </a:pPr>
          <a:r>
            <a:rPr lang="el-G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Δίνει με την έναρξη τις βασικές κατευθύνσεις, παρέχει το απαραίτητο θεωρητικό/παιδαγωγικό διδακτικό και ερευνητικό πλαίσιο της πιλοτικής εφαρμογής, οργανώνει συναντήσεις αλληλεπίδρασης και ανταλλαγής καλών πρακτικών Υποστηρικτών και Εκπαιδευτικών και συνθέτει συνολικά τα αποτελέσματα της πιλοτικής Εφαρμογής</a:t>
          </a:r>
          <a:endParaRPr lang="el-GR" sz="1600" b="1" kern="1200" dirty="0"/>
        </a:p>
      </dsp:txBody>
      <dsp:txXfrm>
        <a:off x="2410837" y="101631"/>
        <a:ext cx="5803037" cy="1726523"/>
      </dsp:txXfrm>
    </dsp:sp>
    <dsp:sp modelId="{5880C167-B9EE-429B-A553-B543136DC994}">
      <dsp:nvSpPr>
        <dsp:cNvPr id="0" name=""/>
        <dsp:cNvSpPr/>
      </dsp:nvSpPr>
      <dsp:spPr>
        <a:xfrm>
          <a:off x="2218438" y="137463"/>
          <a:ext cx="742590" cy="164825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31B026-0932-431C-87E7-E4689EF53107}">
      <dsp:nvSpPr>
        <dsp:cNvPr id="0" name=""/>
        <dsp:cNvSpPr/>
      </dsp:nvSpPr>
      <dsp:spPr>
        <a:xfrm>
          <a:off x="2504192" y="2081402"/>
          <a:ext cx="5469949" cy="17871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545" tIns="60960" rIns="60960" bIns="60960" numCol="1" spcCol="1270" anchor="ctr" anchorCtr="0">
          <a:noAutofit/>
        </a:bodyPr>
        <a:lstStyle/>
        <a:p>
          <a:pPr lvl="0" algn="l" defTabSz="711200">
            <a:lnSpc>
              <a:spcPct val="90000"/>
            </a:lnSpc>
            <a:spcBef>
              <a:spcPct val="0"/>
            </a:spcBef>
            <a:spcAft>
              <a:spcPct val="35000"/>
            </a:spcAft>
            <a:buFont typeface="Symbol" panose="05050102010706020507" pitchFamily="18" charset="2"/>
            <a:buChar char=""/>
          </a:pPr>
          <a:r>
            <a:rPr lang="el-GR" sz="1600" b="1" kern="1200" dirty="0"/>
            <a:t>117 Υποστηρικτές-Επιμορφωτές Πιλοτικής εφαρμογής</a:t>
          </a:r>
        </a:p>
        <a:p>
          <a:pPr lvl="0" algn="l" defTabSz="711200">
            <a:lnSpc>
              <a:spcPct val="90000"/>
            </a:lnSpc>
            <a:spcBef>
              <a:spcPct val="0"/>
            </a:spcBef>
            <a:spcAft>
              <a:spcPct val="35000"/>
            </a:spcAft>
            <a:buFont typeface="Symbol" panose="05050102010706020507" pitchFamily="18" charset="2"/>
            <a:buChar char=""/>
          </a:pPr>
          <a:r>
            <a:rPr lang="el-GR" sz="1600" kern="1200" dirty="0"/>
            <a:t>Υποστήριξη των εκπαιδευτικών για τον προγραμματισμό, τον σχεδιασμό και την υλοποίηση δραστηριοτήτων με βάση τα ΠΣ, ανατροφοδότηση των εκπαιδευτικών μέσω σύγχρονων και ασύγχρονων τρόπων επικοινωνίας, συγκέντρωση τεκμηρίων και αποτελεσμάτων πιλοτικής εφαρμογής</a:t>
          </a:r>
          <a:r>
            <a:rPr lang="el-GR" sz="1800" kern="1200" dirty="0"/>
            <a:t>.</a:t>
          </a:r>
          <a:endParaRPr lang="el-GR" sz="1800" b="1" kern="1200" dirty="0"/>
        </a:p>
      </dsp:txBody>
      <dsp:txXfrm>
        <a:off x="2504192" y="2081402"/>
        <a:ext cx="5469949" cy="1787172"/>
      </dsp:txXfrm>
    </dsp:sp>
    <dsp:sp modelId="{15E1FCD3-C804-4545-863F-B3461BED88D5}">
      <dsp:nvSpPr>
        <dsp:cNvPr id="0" name=""/>
        <dsp:cNvSpPr/>
      </dsp:nvSpPr>
      <dsp:spPr>
        <a:xfrm>
          <a:off x="2206482" y="2050814"/>
          <a:ext cx="742590" cy="184832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0EB3C-864D-4D11-A69D-EDFDDD0048EA}">
      <dsp:nvSpPr>
        <dsp:cNvPr id="0" name=""/>
        <dsp:cNvSpPr/>
      </dsp:nvSpPr>
      <dsp:spPr>
        <a:xfrm>
          <a:off x="2551989" y="4198039"/>
          <a:ext cx="5681642" cy="10608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545" tIns="68580" rIns="68580" bIns="68580" numCol="1" spcCol="1270" anchor="ctr" anchorCtr="0">
          <a:noAutofit/>
        </a:bodyPr>
        <a:lstStyle/>
        <a:p>
          <a:pPr lvl="0" algn="l" defTabSz="800100">
            <a:lnSpc>
              <a:spcPct val="90000"/>
            </a:lnSpc>
            <a:spcBef>
              <a:spcPct val="0"/>
            </a:spcBef>
            <a:spcAft>
              <a:spcPct val="35000"/>
            </a:spcAft>
            <a:buFont typeface="Symbol" panose="05050102010706020507" pitchFamily="18" charset="2"/>
            <a:buChar char=""/>
          </a:pPr>
          <a:r>
            <a:rPr lang="el-GR" sz="1800" b="1" kern="1200" dirty="0"/>
            <a:t>Στελέχη Εκπαίδευσης</a:t>
          </a:r>
        </a:p>
        <a:p>
          <a:pPr lvl="0" algn="l" defTabSz="800100">
            <a:lnSpc>
              <a:spcPct val="90000"/>
            </a:lnSpc>
            <a:spcBef>
              <a:spcPct val="0"/>
            </a:spcBef>
            <a:spcAft>
              <a:spcPct val="35000"/>
            </a:spcAft>
            <a:buFont typeface="Symbol" panose="05050102010706020507" pitchFamily="18" charset="2"/>
            <a:buChar char=""/>
          </a:pPr>
          <a:r>
            <a:rPr lang="el-GR" sz="1600" kern="1200" dirty="0"/>
            <a:t>Στην υποστήριξη της Πιλοτικής Εφαρμογής σε επίπεδο σχολικής μονάδας και τάξεων συνδράμουν τα στελέχη εκπαίδευσης</a:t>
          </a:r>
          <a:endParaRPr lang="el-GR" sz="1600" b="1" kern="1200" dirty="0"/>
        </a:p>
      </dsp:txBody>
      <dsp:txXfrm>
        <a:off x="2551989" y="4198039"/>
        <a:ext cx="5681642" cy="1060843"/>
      </dsp:txXfrm>
    </dsp:sp>
    <dsp:sp modelId="{20520499-F738-4CF5-AF48-FA8E5AB63B1A}">
      <dsp:nvSpPr>
        <dsp:cNvPr id="0" name=""/>
        <dsp:cNvSpPr/>
      </dsp:nvSpPr>
      <dsp:spPr>
        <a:xfrm>
          <a:off x="2206482" y="4171186"/>
          <a:ext cx="742590" cy="1113886"/>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17B974-BEDC-408E-A18A-6CE073D4936F}">
      <dsp:nvSpPr>
        <dsp:cNvPr id="0" name=""/>
        <dsp:cNvSpPr/>
      </dsp:nvSpPr>
      <dsp:spPr>
        <a:xfrm>
          <a:off x="211724" y="1731"/>
          <a:ext cx="3396414" cy="20378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a:t>Συνοχή μεταξύ γνωστικών αντικειμένων και γνωστικών πεδίων / Λειτουργικές μεταβάσεις από τάξη σε τάξη και από βαθμίδα σε βαθμίδα</a:t>
          </a:r>
          <a:endParaRPr lang="fr-BE" sz="2200" kern="1200" dirty="0"/>
        </a:p>
      </dsp:txBody>
      <dsp:txXfrm>
        <a:off x="211724" y="1731"/>
        <a:ext cx="3396414" cy="2037848"/>
      </dsp:txXfrm>
    </dsp:sp>
    <dsp:sp modelId="{552E392D-DB4F-4F02-9430-EE24FE564632}">
      <dsp:nvSpPr>
        <dsp:cNvPr id="0" name=""/>
        <dsp:cNvSpPr/>
      </dsp:nvSpPr>
      <dsp:spPr>
        <a:xfrm>
          <a:off x="3947780" y="1731"/>
          <a:ext cx="3396414" cy="2037848"/>
        </a:xfrm>
        <a:prstGeom prst="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a:t>Μάθηση με νόημα για τους/τις μαθητές/</a:t>
          </a:r>
          <a:r>
            <a:rPr lang="el-GR" sz="2200" kern="1200" dirty="0" err="1"/>
            <a:t>τριες</a:t>
          </a:r>
          <a:r>
            <a:rPr lang="el-GR" sz="2200" kern="1200" dirty="0"/>
            <a:t> και σύνδεση με την κοινωνική πραγματικότητα</a:t>
          </a:r>
          <a:endParaRPr lang="fr-BE" sz="2200" kern="1200" dirty="0"/>
        </a:p>
      </dsp:txBody>
      <dsp:txXfrm>
        <a:off x="3947780" y="1731"/>
        <a:ext cx="3396414" cy="2037848"/>
      </dsp:txXfrm>
    </dsp:sp>
    <dsp:sp modelId="{10EFC5B1-1B17-43D0-8EEE-7A5392A569B7}">
      <dsp:nvSpPr>
        <dsp:cNvPr id="0" name=""/>
        <dsp:cNvSpPr/>
      </dsp:nvSpPr>
      <dsp:spPr>
        <a:xfrm>
          <a:off x="7683836" y="1731"/>
          <a:ext cx="3396414" cy="2037848"/>
        </a:xfrm>
        <a:prstGeom prst="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a:t>Ανταπόκριση στις προκλήσεις του μέλλοντος</a:t>
          </a:r>
        </a:p>
        <a:p>
          <a:pPr lvl="0" algn="ctr" defTabSz="977900">
            <a:lnSpc>
              <a:spcPct val="90000"/>
            </a:lnSpc>
            <a:spcBef>
              <a:spcPct val="0"/>
            </a:spcBef>
            <a:spcAft>
              <a:spcPct val="35000"/>
            </a:spcAft>
          </a:pPr>
          <a:r>
            <a:rPr lang="el-GR" sz="2200" kern="1200" dirty="0"/>
            <a:t>Ήπιες δεξιότητες / Δεξιότητες 21</a:t>
          </a:r>
          <a:r>
            <a:rPr lang="el-GR" sz="2200" kern="1200" baseline="30000" dirty="0"/>
            <a:t>ου</a:t>
          </a:r>
          <a:r>
            <a:rPr lang="el-GR" sz="2200" kern="1200" dirty="0"/>
            <a:t> αι.</a:t>
          </a:r>
          <a:endParaRPr lang="fr-BE" sz="2200" kern="1200" dirty="0"/>
        </a:p>
      </dsp:txBody>
      <dsp:txXfrm>
        <a:off x="7683836" y="1731"/>
        <a:ext cx="3396414" cy="2037848"/>
      </dsp:txXfrm>
    </dsp:sp>
    <dsp:sp modelId="{C3B87C74-BC77-4FA4-BE7A-577ADF204ADA}">
      <dsp:nvSpPr>
        <dsp:cNvPr id="0" name=""/>
        <dsp:cNvSpPr/>
      </dsp:nvSpPr>
      <dsp:spPr>
        <a:xfrm>
          <a:off x="211724" y="2379221"/>
          <a:ext cx="3396414" cy="2037848"/>
        </a:xfrm>
        <a:prstGeom prst="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err="1"/>
            <a:t>Μεταγνωστικές</a:t>
          </a:r>
          <a:r>
            <a:rPr lang="el-GR" sz="2200" kern="1200" dirty="0"/>
            <a:t> δεξιότητες / </a:t>
          </a:r>
          <a:r>
            <a:rPr lang="el-GR" sz="2200" kern="1200" dirty="0" err="1"/>
            <a:t>Αναστοχασμός</a:t>
          </a:r>
          <a:r>
            <a:rPr lang="el-GR" sz="2200" kern="1200" dirty="0"/>
            <a:t> και Αξιολόγηση μαθησιακών διαδικασιών </a:t>
          </a:r>
        </a:p>
        <a:p>
          <a:pPr lvl="0" algn="ctr" defTabSz="977900">
            <a:lnSpc>
              <a:spcPct val="90000"/>
            </a:lnSpc>
            <a:spcBef>
              <a:spcPct val="0"/>
            </a:spcBef>
            <a:spcAft>
              <a:spcPct val="35000"/>
            </a:spcAft>
          </a:pPr>
          <a:r>
            <a:rPr lang="el-GR" sz="2200" kern="1200" dirty="0"/>
            <a:t>(Μαθαίνω πώς να μαθαίνω)</a:t>
          </a:r>
          <a:endParaRPr lang="fr-BE" sz="2200" kern="1200" dirty="0"/>
        </a:p>
      </dsp:txBody>
      <dsp:txXfrm>
        <a:off x="211724" y="2379221"/>
        <a:ext cx="3396414" cy="2037848"/>
      </dsp:txXfrm>
    </dsp:sp>
    <dsp:sp modelId="{B73CE420-DE5E-474B-BE62-9039B0E209BE}">
      <dsp:nvSpPr>
        <dsp:cNvPr id="0" name=""/>
        <dsp:cNvSpPr/>
      </dsp:nvSpPr>
      <dsp:spPr>
        <a:xfrm>
          <a:off x="3947780" y="2379221"/>
          <a:ext cx="3396414" cy="2037848"/>
        </a:xfrm>
        <a:prstGeom prst="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a:t>Συμπερίληψη / Συμμετοχή χωρίς διακρίσεις και αποκλεισμούς</a:t>
          </a:r>
          <a:endParaRPr lang="fr-BE" sz="2200" kern="1200" dirty="0"/>
        </a:p>
      </dsp:txBody>
      <dsp:txXfrm>
        <a:off x="3947780" y="2379221"/>
        <a:ext cx="3396414" cy="2037848"/>
      </dsp:txXfrm>
    </dsp:sp>
    <dsp:sp modelId="{BBD43145-70AD-4330-9366-BEBAB2CD6767}">
      <dsp:nvSpPr>
        <dsp:cNvPr id="0" name=""/>
        <dsp:cNvSpPr/>
      </dsp:nvSpPr>
      <dsp:spPr>
        <a:xfrm>
          <a:off x="7683836" y="2379221"/>
          <a:ext cx="3396414" cy="2037848"/>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a:t>Διαθεματικότητα / Διεπιστημονικότητα</a:t>
          </a:r>
        </a:p>
        <a:p>
          <a:pPr lvl="0" algn="ctr" defTabSz="977900">
            <a:lnSpc>
              <a:spcPct val="90000"/>
            </a:lnSpc>
            <a:spcBef>
              <a:spcPct val="0"/>
            </a:spcBef>
            <a:spcAft>
              <a:spcPct val="35000"/>
            </a:spcAft>
          </a:pPr>
          <a:r>
            <a:rPr lang="el-GR" sz="2200" kern="1200" dirty="0"/>
            <a:t>Ολιστική προσέγγιση της γνώσης</a:t>
          </a:r>
          <a:endParaRPr lang="fr-BE" sz="2200" kern="1200" dirty="0"/>
        </a:p>
      </dsp:txBody>
      <dsp:txXfrm>
        <a:off x="7683836" y="2379221"/>
        <a:ext cx="3396414" cy="20378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9E5E29-06E0-48DC-963A-B81968BB51FF}">
      <dsp:nvSpPr>
        <dsp:cNvPr id="0" name=""/>
        <dsp:cNvSpPr/>
      </dsp:nvSpPr>
      <dsp:spPr>
        <a:xfrm>
          <a:off x="6518" y="684160"/>
          <a:ext cx="1948416" cy="116904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l-GR" sz="2100" b="1" kern="1200" dirty="0">
              <a:latin typeface="Calibri" panose="020F0502020204030204"/>
              <a:ea typeface="+mn-ea"/>
              <a:cs typeface="+mn-cs"/>
            </a:rPr>
            <a:t>ΠΡΟΓΡΑΜΜΑΤΑ ΣΠΟΥΔΩΝ </a:t>
          </a:r>
          <a:endParaRPr lang="fr-BE" sz="2100" kern="1200" dirty="0">
            <a:latin typeface="Calibri" panose="020F0502020204030204"/>
            <a:ea typeface="+mn-ea"/>
            <a:cs typeface="+mn-cs"/>
          </a:endParaRPr>
        </a:p>
      </dsp:txBody>
      <dsp:txXfrm>
        <a:off x="6518" y="684160"/>
        <a:ext cx="1948416" cy="1169049"/>
      </dsp:txXfrm>
    </dsp:sp>
    <dsp:sp modelId="{DBC20C44-F227-4260-A963-2EEDA480AF53}">
      <dsp:nvSpPr>
        <dsp:cNvPr id="0" name=""/>
        <dsp:cNvSpPr/>
      </dsp:nvSpPr>
      <dsp:spPr>
        <a:xfrm>
          <a:off x="2149777" y="1027081"/>
          <a:ext cx="413064" cy="483207"/>
        </a:xfrm>
        <a:prstGeom prst="blockArc">
          <a:avLst>
            <a:gd name="adj1" fmla="val 18900000"/>
            <a:gd name="adj2" fmla="val 2700000"/>
            <a:gd name="adj3" fmla="val 377"/>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10000"/>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BE" sz="1700" kern="1200"/>
        </a:p>
      </dsp:txBody>
      <dsp:txXfrm>
        <a:off x="2149777" y="1027081"/>
        <a:ext cx="413064" cy="483207"/>
      </dsp:txXfrm>
    </dsp:sp>
    <dsp:sp modelId="{63F272F0-4639-44E2-8EF7-EDFC15E44A07}">
      <dsp:nvSpPr>
        <dsp:cNvPr id="0" name=""/>
        <dsp:cNvSpPr/>
      </dsp:nvSpPr>
      <dsp:spPr>
        <a:xfrm>
          <a:off x="2734302" y="684160"/>
          <a:ext cx="1948416" cy="116904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l-GR" sz="2100" b="1" kern="1200" dirty="0">
              <a:latin typeface="Calibri" panose="020F0502020204030204"/>
              <a:ea typeface="+mn-ea"/>
              <a:cs typeface="+mn-cs"/>
            </a:rPr>
            <a:t>ΕΠΙΜΟΡΦΩΣΗ</a:t>
          </a:r>
          <a:endParaRPr lang="fr-BE" sz="2100" kern="1200" dirty="0">
            <a:latin typeface="Calibri" panose="020F0502020204030204"/>
            <a:ea typeface="+mn-ea"/>
            <a:cs typeface="+mn-cs"/>
          </a:endParaRPr>
        </a:p>
      </dsp:txBody>
      <dsp:txXfrm>
        <a:off x="2734302" y="684160"/>
        <a:ext cx="1948416" cy="1169049"/>
      </dsp:txXfrm>
    </dsp:sp>
    <dsp:sp modelId="{F34D0B07-6899-4724-9C9B-078D1FA23B78}">
      <dsp:nvSpPr>
        <dsp:cNvPr id="0" name=""/>
        <dsp:cNvSpPr/>
      </dsp:nvSpPr>
      <dsp:spPr>
        <a:xfrm rot="21495628" flipV="1">
          <a:off x="7281179" y="2307255"/>
          <a:ext cx="271683" cy="460230"/>
        </a:xfrm>
        <a:prstGeom prst="rightArrow">
          <a:avLst>
            <a:gd name="adj1" fmla="val 60000"/>
            <a:gd name="adj2" fmla="val 5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BE" sz="1700" kern="1200"/>
        </a:p>
      </dsp:txBody>
      <dsp:txXfrm rot="21495628" flipV="1">
        <a:off x="7281179" y="2307255"/>
        <a:ext cx="271683" cy="460230"/>
      </dsp:txXfrm>
    </dsp:sp>
    <dsp:sp modelId="{A200106E-D8F4-4016-A94E-02F158E2ED24}">
      <dsp:nvSpPr>
        <dsp:cNvPr id="0" name=""/>
        <dsp:cNvSpPr/>
      </dsp:nvSpPr>
      <dsp:spPr>
        <a:xfrm>
          <a:off x="5319926" y="723592"/>
          <a:ext cx="1948416" cy="116904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l-GR" sz="2100" kern="1200" dirty="0">
              <a:latin typeface="Calibri" panose="020F0502020204030204"/>
              <a:ea typeface="+mn-ea"/>
              <a:cs typeface="+mn-cs"/>
            </a:rPr>
            <a:t>ΠΙΛΟΤΙΚΗ ΕΦΑΡΜΟΓΗ</a:t>
          </a:r>
          <a:endParaRPr lang="fr-BE" sz="2100" kern="1200" dirty="0">
            <a:latin typeface="Calibri" panose="020F0502020204030204"/>
            <a:ea typeface="+mn-ea"/>
            <a:cs typeface="+mn-cs"/>
          </a:endParaRPr>
        </a:p>
      </dsp:txBody>
      <dsp:txXfrm>
        <a:off x="5319926" y="723592"/>
        <a:ext cx="1948416" cy="11690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E4C585-24D9-4DCC-A853-94E02D93DE94}">
      <dsp:nvSpPr>
        <dsp:cNvPr id="0" name=""/>
        <dsp:cNvSpPr/>
      </dsp:nvSpPr>
      <dsp:spPr>
        <a:xfrm>
          <a:off x="20860" y="0"/>
          <a:ext cx="10665125" cy="5416976"/>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039B3-F0D5-457C-917E-2533D916B1AD}">
      <dsp:nvSpPr>
        <dsp:cNvPr id="0" name=""/>
        <dsp:cNvSpPr/>
      </dsp:nvSpPr>
      <dsp:spPr>
        <a:xfrm>
          <a:off x="129013" y="258234"/>
          <a:ext cx="8739063" cy="496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just" defTabSz="800100">
            <a:lnSpc>
              <a:spcPct val="90000"/>
            </a:lnSpc>
            <a:spcBef>
              <a:spcPct val="0"/>
            </a:spcBef>
            <a:spcAft>
              <a:spcPct val="35000"/>
            </a:spcAft>
          </a:pPr>
          <a:r>
            <a:rPr lang="el-GR" sz="1800" kern="1200" dirty="0"/>
            <a:t> </a:t>
          </a:r>
          <a:r>
            <a:rPr lang="el-GR" sz="3200" kern="1200" dirty="0"/>
            <a:t>Σκοπός της Πιλοτικής Εφαρμογής είναι η σταδιακή διάχυσή τους στην εκπαιδευτική κοινότητα, πριν τη γενικευμένη εφαρμογή τους, καθώς και η ανατροφοδότηση από την υλοποίησή τους.</a:t>
          </a:r>
          <a:endParaRPr lang="el-GR" sz="1800" kern="1200" dirty="0"/>
        </a:p>
      </dsp:txBody>
      <dsp:txXfrm>
        <a:off x="129013" y="258234"/>
        <a:ext cx="8739063" cy="49673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0D4D5F-10A8-46A8-B88F-8E99AE12E5B2}">
      <dsp:nvSpPr>
        <dsp:cNvPr id="0" name=""/>
        <dsp:cNvSpPr/>
      </dsp:nvSpPr>
      <dsp:spPr>
        <a:xfrm rot="16200000">
          <a:off x="-1122428" y="1122428"/>
          <a:ext cx="5418667" cy="317381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buFont typeface="+mj-lt"/>
            <a:buAutoNum type="romanLcPeriod"/>
          </a:pPr>
          <a:r>
            <a:rPr lang="el-GR" sz="3200" kern="1200" dirty="0"/>
            <a:t>Η </a:t>
          </a:r>
          <a:r>
            <a:rPr lang="el-GR" sz="3200" b="1" kern="1200" dirty="0"/>
            <a:t>επιμόρφωση</a:t>
          </a:r>
          <a:r>
            <a:rPr lang="el-GR" sz="3200" kern="1200" dirty="0"/>
            <a:t> στα Προγραμμάτων Σπουδών </a:t>
          </a:r>
          <a:endParaRPr lang="en-US" sz="3200" kern="1200" dirty="0"/>
        </a:p>
      </dsp:txBody>
      <dsp:txXfrm rot="16200000">
        <a:off x="-1122428" y="1122428"/>
        <a:ext cx="5418667" cy="3173810"/>
      </dsp:txXfrm>
    </dsp:sp>
    <dsp:sp modelId="{C3C009C8-6BED-4CA5-B59E-F94D11462639}">
      <dsp:nvSpPr>
        <dsp:cNvPr id="0" name=""/>
        <dsp:cNvSpPr/>
      </dsp:nvSpPr>
      <dsp:spPr>
        <a:xfrm rot="16200000">
          <a:off x="2142937" y="1187728"/>
          <a:ext cx="5418667" cy="304320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el-GR" sz="3200" kern="1200" dirty="0"/>
            <a:t>Η </a:t>
          </a:r>
          <a:r>
            <a:rPr lang="el-GR" sz="3200" b="1" kern="1200" dirty="0"/>
            <a:t>διδακτική εφαρμογή</a:t>
          </a:r>
          <a:r>
            <a:rPr lang="el-GR" sz="3200" kern="1200" dirty="0"/>
            <a:t> των Προγραμμάτων Σπουδών</a:t>
          </a:r>
          <a:endParaRPr lang="en-US" sz="3200" kern="1200" dirty="0"/>
        </a:p>
      </dsp:txBody>
      <dsp:txXfrm rot="16200000">
        <a:off x="2142937" y="1187728"/>
        <a:ext cx="5418667" cy="3043209"/>
      </dsp:txXfrm>
    </dsp:sp>
    <dsp:sp modelId="{5392C5B1-F101-41A2-9408-476DF5025BA0}">
      <dsp:nvSpPr>
        <dsp:cNvPr id="0" name=""/>
        <dsp:cNvSpPr/>
      </dsp:nvSpPr>
      <dsp:spPr>
        <a:xfrm rot="16200000">
          <a:off x="5904905" y="742817"/>
          <a:ext cx="5418667" cy="393303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l-GR" sz="2800" kern="1200" dirty="0"/>
            <a:t>Η </a:t>
          </a:r>
          <a:r>
            <a:rPr lang="el-GR" sz="2800" b="1" kern="1200" dirty="0"/>
            <a:t>διαμορφωτική αξιολόγηση της εφαρμογής</a:t>
          </a:r>
          <a:r>
            <a:rPr lang="el-GR" sz="2800" kern="1200" dirty="0"/>
            <a:t> των Προγραμμάτων Σπουδών μέσω συνεργατικής έρευνας δράσης και δημιουργίας κοινοτήτων εκπαιδευτικών</a:t>
          </a:r>
          <a:endParaRPr lang="en-US" sz="2800" kern="1200" dirty="0"/>
        </a:p>
      </dsp:txBody>
      <dsp:txXfrm rot="16200000">
        <a:off x="5904905" y="742817"/>
        <a:ext cx="5418667" cy="393303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BDBD89-5008-4FCA-AF48-5FA0D75CE916}">
      <dsp:nvSpPr>
        <dsp:cNvPr id="0" name=""/>
        <dsp:cNvSpPr/>
      </dsp:nvSpPr>
      <dsp:spPr>
        <a:xfrm>
          <a:off x="534590" y="282597"/>
          <a:ext cx="981869" cy="4909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kern="1200" dirty="0"/>
            <a:t>ΔΗΜΟΤΙΚΟ</a:t>
          </a:r>
          <a:endParaRPr lang="fr-BE" sz="1200" kern="1200" dirty="0"/>
        </a:p>
      </dsp:txBody>
      <dsp:txXfrm>
        <a:off x="534590" y="282597"/>
        <a:ext cx="981869" cy="490934"/>
      </dsp:txXfrm>
    </dsp:sp>
    <dsp:sp modelId="{A2DB679F-76FF-4176-AFAA-ACD825CD06A4}">
      <dsp:nvSpPr>
        <dsp:cNvPr id="0" name=""/>
        <dsp:cNvSpPr/>
      </dsp:nvSpPr>
      <dsp:spPr>
        <a:xfrm rot="19457599">
          <a:off x="1470999" y="345084"/>
          <a:ext cx="483670" cy="83671"/>
        </a:xfrm>
        <a:custGeom>
          <a:avLst/>
          <a:gdLst/>
          <a:ahLst/>
          <a:cxnLst/>
          <a:rect l="0" t="0" r="0" b="0"/>
          <a:pathLst>
            <a:path>
              <a:moveTo>
                <a:pt x="0" y="41835"/>
              </a:moveTo>
              <a:lnTo>
                <a:pt x="483670" y="418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19457599">
        <a:off x="1700742" y="374828"/>
        <a:ext cx="24183" cy="24183"/>
      </dsp:txXfrm>
    </dsp:sp>
    <dsp:sp modelId="{2E510A09-70DE-43DF-8F62-59FCB3610382}">
      <dsp:nvSpPr>
        <dsp:cNvPr id="0" name=""/>
        <dsp:cNvSpPr/>
      </dsp:nvSpPr>
      <dsp:spPr>
        <a:xfrm>
          <a:off x="1909208" y="309"/>
          <a:ext cx="981869" cy="4909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kern="1200" dirty="0"/>
            <a:t>ΓΛΩΣΣΑ</a:t>
          </a:r>
          <a:endParaRPr lang="fr-BE" sz="1200" kern="1200" dirty="0"/>
        </a:p>
      </dsp:txBody>
      <dsp:txXfrm>
        <a:off x="1909208" y="309"/>
        <a:ext cx="981869" cy="490934"/>
      </dsp:txXfrm>
    </dsp:sp>
    <dsp:sp modelId="{7D84F5D9-D274-4EB0-A5A5-6D83D8FECB28}">
      <dsp:nvSpPr>
        <dsp:cNvPr id="0" name=""/>
        <dsp:cNvSpPr/>
      </dsp:nvSpPr>
      <dsp:spPr>
        <a:xfrm rot="2142401">
          <a:off x="1470999" y="627372"/>
          <a:ext cx="483670" cy="83671"/>
        </a:xfrm>
        <a:custGeom>
          <a:avLst/>
          <a:gdLst/>
          <a:ahLst/>
          <a:cxnLst/>
          <a:rect l="0" t="0" r="0" b="0"/>
          <a:pathLst>
            <a:path>
              <a:moveTo>
                <a:pt x="0" y="41835"/>
              </a:moveTo>
              <a:lnTo>
                <a:pt x="483670" y="418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2142401">
        <a:off x="1700742" y="657116"/>
        <a:ext cx="24183" cy="24183"/>
      </dsp:txXfrm>
    </dsp:sp>
    <dsp:sp modelId="{3D379BC7-9831-4DA7-A175-9A02FDB71BA2}">
      <dsp:nvSpPr>
        <dsp:cNvPr id="0" name=""/>
        <dsp:cNvSpPr/>
      </dsp:nvSpPr>
      <dsp:spPr>
        <a:xfrm>
          <a:off x="1909208" y="564884"/>
          <a:ext cx="981869" cy="4909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kern="1200" dirty="0"/>
            <a:t>ΜΑΘΗΜΑΤΙΚΑ</a:t>
          </a:r>
          <a:endParaRPr lang="fr-BE" sz="1200" kern="1200" dirty="0"/>
        </a:p>
      </dsp:txBody>
      <dsp:txXfrm>
        <a:off x="1909208" y="564884"/>
        <a:ext cx="981869" cy="49093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C6C62-691F-4C49-825F-FBCFCAD537D2}">
      <dsp:nvSpPr>
        <dsp:cNvPr id="0" name=""/>
        <dsp:cNvSpPr/>
      </dsp:nvSpPr>
      <dsp:spPr>
        <a:xfrm>
          <a:off x="871292" y="1124916"/>
          <a:ext cx="203468" cy="969265"/>
        </a:xfrm>
        <a:custGeom>
          <a:avLst/>
          <a:gdLst/>
          <a:ahLst/>
          <a:cxnLst/>
          <a:rect l="0" t="0" r="0" b="0"/>
          <a:pathLst>
            <a:path>
              <a:moveTo>
                <a:pt x="0" y="0"/>
              </a:moveTo>
              <a:lnTo>
                <a:pt x="101734" y="0"/>
              </a:lnTo>
              <a:lnTo>
                <a:pt x="101734" y="969265"/>
              </a:lnTo>
              <a:lnTo>
                <a:pt x="203468" y="9692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48266" y="1584789"/>
        <a:ext cx="49519" cy="49519"/>
      </dsp:txXfrm>
    </dsp:sp>
    <dsp:sp modelId="{84EDF279-58D1-4BAD-B9D2-9948E2E69DF7}">
      <dsp:nvSpPr>
        <dsp:cNvPr id="0" name=""/>
        <dsp:cNvSpPr/>
      </dsp:nvSpPr>
      <dsp:spPr>
        <a:xfrm>
          <a:off x="871292" y="1124916"/>
          <a:ext cx="203468" cy="581559"/>
        </a:xfrm>
        <a:custGeom>
          <a:avLst/>
          <a:gdLst/>
          <a:ahLst/>
          <a:cxnLst/>
          <a:rect l="0" t="0" r="0" b="0"/>
          <a:pathLst>
            <a:path>
              <a:moveTo>
                <a:pt x="0" y="0"/>
              </a:moveTo>
              <a:lnTo>
                <a:pt x="101734" y="0"/>
              </a:lnTo>
              <a:lnTo>
                <a:pt x="101734" y="581559"/>
              </a:lnTo>
              <a:lnTo>
                <a:pt x="203468" y="5815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57623" y="1400293"/>
        <a:ext cx="30806" cy="30806"/>
      </dsp:txXfrm>
    </dsp:sp>
    <dsp:sp modelId="{852AA1FD-EE42-4646-A342-D7BC632A34C3}">
      <dsp:nvSpPr>
        <dsp:cNvPr id="0" name=""/>
        <dsp:cNvSpPr/>
      </dsp:nvSpPr>
      <dsp:spPr>
        <a:xfrm>
          <a:off x="871292" y="1124916"/>
          <a:ext cx="203468" cy="193853"/>
        </a:xfrm>
        <a:custGeom>
          <a:avLst/>
          <a:gdLst/>
          <a:ahLst/>
          <a:cxnLst/>
          <a:rect l="0" t="0" r="0" b="0"/>
          <a:pathLst>
            <a:path>
              <a:moveTo>
                <a:pt x="0" y="0"/>
              </a:moveTo>
              <a:lnTo>
                <a:pt x="101734" y="0"/>
              </a:lnTo>
              <a:lnTo>
                <a:pt x="101734" y="193853"/>
              </a:lnTo>
              <a:lnTo>
                <a:pt x="203468" y="1938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66000" y="1214817"/>
        <a:ext cx="14051" cy="14051"/>
      </dsp:txXfrm>
    </dsp:sp>
    <dsp:sp modelId="{CD39800B-93E2-49B4-80A0-9A7748C5886D}">
      <dsp:nvSpPr>
        <dsp:cNvPr id="0" name=""/>
        <dsp:cNvSpPr/>
      </dsp:nvSpPr>
      <dsp:spPr>
        <a:xfrm>
          <a:off x="871292" y="931063"/>
          <a:ext cx="203468" cy="193853"/>
        </a:xfrm>
        <a:custGeom>
          <a:avLst/>
          <a:gdLst/>
          <a:ahLst/>
          <a:cxnLst/>
          <a:rect l="0" t="0" r="0" b="0"/>
          <a:pathLst>
            <a:path>
              <a:moveTo>
                <a:pt x="0" y="193853"/>
              </a:moveTo>
              <a:lnTo>
                <a:pt x="101734" y="193853"/>
              </a:lnTo>
              <a:lnTo>
                <a:pt x="101734" y="0"/>
              </a:lnTo>
              <a:lnTo>
                <a:pt x="20346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66000" y="1020964"/>
        <a:ext cx="14051" cy="14051"/>
      </dsp:txXfrm>
    </dsp:sp>
    <dsp:sp modelId="{5F60AE55-0D2E-4D46-8EF0-6E2DCAE0A87C}">
      <dsp:nvSpPr>
        <dsp:cNvPr id="0" name=""/>
        <dsp:cNvSpPr/>
      </dsp:nvSpPr>
      <dsp:spPr>
        <a:xfrm>
          <a:off x="871292" y="543357"/>
          <a:ext cx="203468" cy="581559"/>
        </a:xfrm>
        <a:custGeom>
          <a:avLst/>
          <a:gdLst/>
          <a:ahLst/>
          <a:cxnLst/>
          <a:rect l="0" t="0" r="0" b="0"/>
          <a:pathLst>
            <a:path>
              <a:moveTo>
                <a:pt x="0" y="581559"/>
              </a:moveTo>
              <a:lnTo>
                <a:pt x="101734" y="581559"/>
              </a:lnTo>
              <a:lnTo>
                <a:pt x="101734" y="0"/>
              </a:lnTo>
              <a:lnTo>
                <a:pt x="20346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57623" y="818733"/>
        <a:ext cx="30806" cy="30806"/>
      </dsp:txXfrm>
    </dsp:sp>
    <dsp:sp modelId="{813A4E50-B1BE-48FB-9B71-BBC000DEAF5B}">
      <dsp:nvSpPr>
        <dsp:cNvPr id="0" name=""/>
        <dsp:cNvSpPr/>
      </dsp:nvSpPr>
      <dsp:spPr>
        <a:xfrm>
          <a:off x="871292" y="155650"/>
          <a:ext cx="203468" cy="969265"/>
        </a:xfrm>
        <a:custGeom>
          <a:avLst/>
          <a:gdLst/>
          <a:ahLst/>
          <a:cxnLst/>
          <a:rect l="0" t="0" r="0" b="0"/>
          <a:pathLst>
            <a:path>
              <a:moveTo>
                <a:pt x="0" y="969265"/>
              </a:moveTo>
              <a:lnTo>
                <a:pt x="101734" y="969265"/>
              </a:lnTo>
              <a:lnTo>
                <a:pt x="101734" y="0"/>
              </a:lnTo>
              <a:lnTo>
                <a:pt x="20346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48266" y="615523"/>
        <a:ext cx="49519" cy="49519"/>
      </dsp:txXfrm>
    </dsp:sp>
    <dsp:sp modelId="{08E55049-FED3-4182-A2CD-6A2AF53F2F5A}">
      <dsp:nvSpPr>
        <dsp:cNvPr id="0" name=""/>
        <dsp:cNvSpPr/>
      </dsp:nvSpPr>
      <dsp:spPr>
        <a:xfrm rot="16200000">
          <a:off x="-100013" y="969834"/>
          <a:ext cx="1632447" cy="3101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a:t>ΕΠΙΛΟΓΗ</a:t>
          </a:r>
          <a:endParaRPr lang="fr-BE" sz="2000" kern="1200" dirty="0"/>
        </a:p>
      </dsp:txBody>
      <dsp:txXfrm rot="16200000">
        <a:off x="-100013" y="969834"/>
        <a:ext cx="1632447" cy="310164"/>
      </dsp:txXfrm>
    </dsp:sp>
    <dsp:sp modelId="{26B072E3-F257-4B55-8A51-2B5B8CD2D013}">
      <dsp:nvSpPr>
        <dsp:cNvPr id="0" name=""/>
        <dsp:cNvSpPr/>
      </dsp:nvSpPr>
      <dsp:spPr>
        <a:xfrm>
          <a:off x="1074760" y="568"/>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a:t>ΙΣΤΟΡΙΑ</a:t>
          </a:r>
          <a:endParaRPr lang="fr-BE" sz="1000" kern="1200" dirty="0"/>
        </a:p>
      </dsp:txBody>
      <dsp:txXfrm>
        <a:off x="1074760" y="568"/>
        <a:ext cx="1017341" cy="310164"/>
      </dsp:txXfrm>
    </dsp:sp>
    <dsp:sp modelId="{7A2D7AC5-9B5A-4493-A2A3-93EB07D48965}">
      <dsp:nvSpPr>
        <dsp:cNvPr id="0" name=""/>
        <dsp:cNvSpPr/>
      </dsp:nvSpPr>
      <dsp:spPr>
        <a:xfrm>
          <a:off x="1074760" y="388274"/>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a:t>ΚΠΑ</a:t>
          </a:r>
          <a:endParaRPr lang="fr-BE" sz="1000" kern="1200" dirty="0"/>
        </a:p>
      </dsp:txBody>
      <dsp:txXfrm>
        <a:off x="1074760" y="388274"/>
        <a:ext cx="1017341" cy="310164"/>
      </dsp:txXfrm>
    </dsp:sp>
    <dsp:sp modelId="{CCCD10E2-1D72-47A2-A906-CDBFAA7480A1}">
      <dsp:nvSpPr>
        <dsp:cNvPr id="0" name=""/>
        <dsp:cNvSpPr/>
      </dsp:nvSpPr>
      <dsp:spPr>
        <a:xfrm>
          <a:off x="1074760" y="775980"/>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a:t>ΦΥΣΙΚΑ</a:t>
          </a:r>
          <a:endParaRPr lang="fr-BE" sz="1000" kern="1200" dirty="0"/>
        </a:p>
      </dsp:txBody>
      <dsp:txXfrm>
        <a:off x="1074760" y="775980"/>
        <a:ext cx="1017341" cy="310164"/>
      </dsp:txXfrm>
    </dsp:sp>
    <dsp:sp modelId="{1F54F067-CCAB-4619-89E4-7DDC09EC85C6}">
      <dsp:nvSpPr>
        <dsp:cNvPr id="0" name=""/>
        <dsp:cNvSpPr/>
      </dsp:nvSpPr>
      <dsp:spPr>
        <a:xfrm>
          <a:off x="1074760" y="1163687"/>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a:t>ΘΡΗΣΚΕΥΤΙΚΑ</a:t>
          </a:r>
          <a:endParaRPr lang="fr-BE" sz="1000" kern="1200" dirty="0"/>
        </a:p>
      </dsp:txBody>
      <dsp:txXfrm>
        <a:off x="1074760" y="1163687"/>
        <a:ext cx="1017341" cy="310164"/>
      </dsp:txXfrm>
    </dsp:sp>
    <dsp:sp modelId="{013266B6-DEFD-4A86-A511-633DE1F5ACC4}">
      <dsp:nvSpPr>
        <dsp:cNvPr id="0" name=""/>
        <dsp:cNvSpPr/>
      </dsp:nvSpPr>
      <dsp:spPr>
        <a:xfrm>
          <a:off x="1074760" y="1551393"/>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a:t>ΓΕΩΓΡΑΦΙΑ</a:t>
          </a:r>
          <a:endParaRPr lang="fr-BE" sz="1000" kern="1200" dirty="0"/>
        </a:p>
      </dsp:txBody>
      <dsp:txXfrm>
        <a:off x="1074760" y="1551393"/>
        <a:ext cx="1017341" cy="310164"/>
      </dsp:txXfrm>
    </dsp:sp>
    <dsp:sp modelId="{7D9A99BD-105A-46CF-9E2D-49D1285C0B08}">
      <dsp:nvSpPr>
        <dsp:cNvPr id="0" name=""/>
        <dsp:cNvSpPr/>
      </dsp:nvSpPr>
      <dsp:spPr>
        <a:xfrm>
          <a:off x="1074760" y="1939099"/>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kern="1200" dirty="0"/>
            <a:t>ΜΕΛΕΤΗ ΠΕΡΙΒΑΛΛΟΝΤΟΣ</a:t>
          </a:r>
          <a:endParaRPr lang="fr-BE" sz="1000" kern="1200" dirty="0"/>
        </a:p>
      </dsp:txBody>
      <dsp:txXfrm>
        <a:off x="1074760" y="1939099"/>
        <a:ext cx="1017341" cy="3101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BDBD89-5008-4FCA-AF48-5FA0D75CE916}">
      <dsp:nvSpPr>
        <dsp:cNvPr id="0" name=""/>
        <dsp:cNvSpPr/>
      </dsp:nvSpPr>
      <dsp:spPr>
        <a:xfrm>
          <a:off x="0" y="506427"/>
          <a:ext cx="1226129" cy="120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l-GR" sz="1300" kern="1200" dirty="0"/>
            <a:t>ΦΙΛΟΛΟΓΟΙ</a:t>
          </a:r>
        </a:p>
        <a:p>
          <a:pPr lvl="0" algn="ctr" defTabSz="577850">
            <a:lnSpc>
              <a:spcPct val="90000"/>
            </a:lnSpc>
            <a:spcBef>
              <a:spcPct val="0"/>
            </a:spcBef>
            <a:spcAft>
              <a:spcPct val="35000"/>
            </a:spcAft>
          </a:pPr>
          <a:r>
            <a:rPr lang="el-GR" sz="1300" kern="1200" dirty="0"/>
            <a:t>ΓΥΜΝΑΣΙΟΥ</a:t>
          </a:r>
        </a:p>
        <a:p>
          <a:pPr lvl="0" algn="ctr" defTabSz="577850">
            <a:lnSpc>
              <a:spcPct val="90000"/>
            </a:lnSpc>
            <a:spcBef>
              <a:spcPct val="0"/>
            </a:spcBef>
            <a:spcAft>
              <a:spcPct val="35000"/>
            </a:spcAft>
          </a:pPr>
          <a:r>
            <a:rPr lang="el-GR" sz="1300" kern="1200" dirty="0"/>
            <a:t>(επιλέγουν ένα από)</a:t>
          </a:r>
          <a:endParaRPr lang="fr-BE" sz="1300" kern="1200" dirty="0"/>
        </a:p>
      </dsp:txBody>
      <dsp:txXfrm>
        <a:off x="0" y="506427"/>
        <a:ext cx="1226129" cy="1206835"/>
      </dsp:txXfrm>
    </dsp:sp>
    <dsp:sp modelId="{7D84F5D9-D274-4EB0-A5A5-6D83D8FECB28}">
      <dsp:nvSpPr>
        <dsp:cNvPr id="0" name=""/>
        <dsp:cNvSpPr/>
      </dsp:nvSpPr>
      <dsp:spPr>
        <a:xfrm rot="18547286">
          <a:off x="1040930" y="693260"/>
          <a:ext cx="1003695" cy="54492"/>
        </a:xfrm>
        <a:custGeom>
          <a:avLst/>
          <a:gdLst/>
          <a:ahLst/>
          <a:cxnLst/>
          <a:rect l="0" t="0" r="0" b="0"/>
          <a:pathLst>
            <a:path>
              <a:moveTo>
                <a:pt x="0" y="27246"/>
              </a:moveTo>
              <a:lnTo>
                <a:pt x="1003695"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18547286">
        <a:off x="1517685" y="695414"/>
        <a:ext cx="50184" cy="50184"/>
      </dsp:txXfrm>
    </dsp:sp>
    <dsp:sp modelId="{3D379BC7-9831-4DA7-A175-9A02FDB71BA2}">
      <dsp:nvSpPr>
        <dsp:cNvPr id="0" name=""/>
        <dsp:cNvSpPr/>
      </dsp:nvSpPr>
      <dsp:spPr>
        <a:xfrm>
          <a:off x="1859426" y="0"/>
          <a:ext cx="1324671" cy="6623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l-GR" sz="1300" kern="1200" dirty="0"/>
            <a:t>ΝΕΟΕΛΛΗΝΙΚΗ ΓΛΩΣΣΑ - ΛΟΓΟΤΕΧΝΙΑ</a:t>
          </a:r>
          <a:endParaRPr lang="fr-BE" sz="1300" kern="1200" dirty="0"/>
        </a:p>
      </dsp:txBody>
      <dsp:txXfrm>
        <a:off x="1859426" y="0"/>
        <a:ext cx="1324671" cy="662335"/>
      </dsp:txXfrm>
    </dsp:sp>
    <dsp:sp modelId="{C6D0B0C1-1910-42A1-983D-CA824F215EED}">
      <dsp:nvSpPr>
        <dsp:cNvPr id="0" name=""/>
        <dsp:cNvSpPr/>
      </dsp:nvSpPr>
      <dsp:spPr>
        <a:xfrm rot="97032">
          <a:off x="1226004" y="1091467"/>
          <a:ext cx="628500" cy="54492"/>
        </a:xfrm>
        <a:custGeom>
          <a:avLst/>
          <a:gdLst/>
          <a:ahLst/>
          <a:cxnLst/>
          <a:rect l="0" t="0" r="0" b="0"/>
          <a:pathLst>
            <a:path>
              <a:moveTo>
                <a:pt x="0" y="27246"/>
              </a:moveTo>
              <a:lnTo>
                <a:pt x="628500"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97032">
        <a:off x="1524542" y="1103001"/>
        <a:ext cx="31425" cy="31425"/>
      </dsp:txXfrm>
    </dsp:sp>
    <dsp:sp modelId="{BD0B6EA1-B436-4CA2-9826-4A0B3324FAA8}">
      <dsp:nvSpPr>
        <dsp:cNvPr id="0" name=""/>
        <dsp:cNvSpPr/>
      </dsp:nvSpPr>
      <dsp:spPr>
        <a:xfrm>
          <a:off x="1854379" y="796414"/>
          <a:ext cx="1324671" cy="6623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l-GR" sz="1300" kern="1200" dirty="0"/>
            <a:t>ΑΡΧΑΙΑ</a:t>
          </a:r>
          <a:endParaRPr lang="fr-BE" sz="1300" kern="1200" dirty="0"/>
        </a:p>
      </dsp:txBody>
      <dsp:txXfrm>
        <a:off x="1854379" y="796414"/>
        <a:ext cx="1324671" cy="662335"/>
      </dsp:txXfrm>
    </dsp:sp>
    <dsp:sp modelId="{C7FC6626-1F72-4CA2-9858-E34E1BDF1F2E}">
      <dsp:nvSpPr>
        <dsp:cNvPr id="0" name=""/>
        <dsp:cNvSpPr/>
      </dsp:nvSpPr>
      <dsp:spPr>
        <a:xfrm rot="2989988">
          <a:off x="1053250" y="1454752"/>
          <a:ext cx="974007" cy="54492"/>
        </a:xfrm>
        <a:custGeom>
          <a:avLst/>
          <a:gdLst/>
          <a:ahLst/>
          <a:cxnLst/>
          <a:rect l="0" t="0" r="0" b="0"/>
          <a:pathLst>
            <a:path>
              <a:moveTo>
                <a:pt x="0" y="27246"/>
              </a:moveTo>
              <a:lnTo>
                <a:pt x="974007"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2989988">
        <a:off x="1515904" y="1457648"/>
        <a:ext cx="48700" cy="48700"/>
      </dsp:txXfrm>
    </dsp:sp>
    <dsp:sp modelId="{5CCB8D03-1B48-4E9F-A74E-99B0164F5B6B}">
      <dsp:nvSpPr>
        <dsp:cNvPr id="0" name=""/>
        <dsp:cNvSpPr/>
      </dsp:nvSpPr>
      <dsp:spPr>
        <a:xfrm>
          <a:off x="1854379" y="1522983"/>
          <a:ext cx="1324671" cy="6623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l-GR" sz="1300" kern="1200" dirty="0"/>
            <a:t>ΙΣΤΟΡΙΑ</a:t>
          </a:r>
          <a:endParaRPr lang="fr-BE" sz="1300" kern="1200" dirty="0"/>
        </a:p>
      </dsp:txBody>
      <dsp:txXfrm>
        <a:off x="1854379" y="1522983"/>
        <a:ext cx="1324671" cy="66233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F3F8FE-AF3C-417D-9762-59005654FF83}">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a:t>ΙΕΠ</a:t>
          </a:r>
          <a:endParaRPr lang="en-US" sz="3200" kern="1200" dirty="0"/>
        </a:p>
      </dsp:txBody>
      <dsp:txXfrm rot="5400000">
        <a:off x="3506806" y="130656"/>
        <a:ext cx="2008628" cy="1747506"/>
      </dsp:txXfrm>
    </dsp:sp>
    <dsp:sp modelId="{AD927E57-B57E-4DDB-94D8-A18B8611728C}">
      <dsp:nvSpPr>
        <dsp:cNvPr id="0" name=""/>
        <dsp:cNvSpPr/>
      </dsp:nvSpPr>
      <dsp:spPr>
        <a:xfrm>
          <a:off x="5446442" y="512914"/>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Σωτήρης Δεσπότης</a:t>
          </a:r>
        </a:p>
        <a:p>
          <a:pPr lvl="0" algn="l" defTabSz="622300">
            <a:lnSpc>
              <a:spcPct val="90000"/>
            </a:lnSpc>
            <a:spcBef>
              <a:spcPct val="0"/>
            </a:spcBef>
            <a:spcAft>
              <a:spcPct val="35000"/>
            </a:spcAft>
          </a:pPr>
          <a:r>
            <a:rPr lang="el-GR" sz="1400" kern="1200" dirty="0" err="1"/>
            <a:t>Γιολάντα</a:t>
          </a:r>
          <a:r>
            <a:rPr lang="el-GR" sz="1400" kern="1200" dirty="0"/>
            <a:t> </a:t>
          </a:r>
          <a:r>
            <a:rPr lang="el-GR" sz="1400" kern="1200" dirty="0" err="1"/>
            <a:t>Σίσκου</a:t>
          </a:r>
          <a:endParaRPr lang="el-GR" sz="1400" kern="1200" dirty="0"/>
        </a:p>
        <a:p>
          <a:pPr lvl="0" algn="l" defTabSz="622300">
            <a:lnSpc>
              <a:spcPct val="90000"/>
            </a:lnSpc>
            <a:spcBef>
              <a:spcPct val="0"/>
            </a:spcBef>
            <a:spcAft>
              <a:spcPct val="35000"/>
            </a:spcAft>
          </a:pPr>
          <a:r>
            <a:rPr lang="el-GR" sz="1400" kern="1200" dirty="0"/>
            <a:t>Μαρία </a:t>
          </a:r>
          <a:r>
            <a:rPr lang="el-GR" sz="1400" kern="1200" dirty="0" err="1"/>
            <a:t>Συργιάννη</a:t>
          </a:r>
          <a:endParaRPr lang="en-US" sz="1400" kern="1200" dirty="0"/>
        </a:p>
      </dsp:txBody>
      <dsp:txXfrm>
        <a:off x="5446442" y="512914"/>
        <a:ext cx="2241629" cy="1205177"/>
      </dsp:txXfrm>
    </dsp:sp>
    <dsp:sp modelId="{729E20BD-458A-4812-85AB-8AB64F0C714E}">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3400" kern="1200" dirty="0"/>
            <a:t>ΔΕΠΠΣ</a:t>
          </a:r>
          <a:endParaRPr lang="en-US" sz="3400" kern="1200" dirty="0"/>
        </a:p>
        <a:p>
          <a:pPr marL="0" lvl="0" algn="ctr" defTabSz="1600200">
            <a:lnSpc>
              <a:spcPct val="90000"/>
            </a:lnSpc>
            <a:spcBef>
              <a:spcPct val="0"/>
            </a:spcBef>
            <a:spcAft>
              <a:spcPct val="35000"/>
            </a:spcAft>
            <a:buNone/>
          </a:pPr>
          <a:endParaRPr lang="en-US" sz="3400" kern="1200" dirty="0"/>
        </a:p>
      </dsp:txBody>
      <dsp:txXfrm rot="5400000">
        <a:off x="1619499" y="130656"/>
        <a:ext cx="2008628" cy="1747506"/>
      </dsp:txXfrm>
    </dsp:sp>
    <dsp:sp modelId="{4B543A0B-2D25-4A77-B1BA-508631C053FA}">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500" kern="1200" dirty="0"/>
            <a:t>ΕΠΟΠΤΕΣ ΠΙΛΟΤΙΚΗΣ ΕΦΑΡΜΟΓΗΣ</a:t>
          </a:r>
          <a:endParaRPr lang="en-US" sz="1500" kern="1200" dirty="0"/>
        </a:p>
        <a:p>
          <a:pPr marL="0" lvl="0" algn="ctr" defTabSz="1555750">
            <a:lnSpc>
              <a:spcPct val="90000"/>
            </a:lnSpc>
            <a:spcBef>
              <a:spcPct val="0"/>
            </a:spcBef>
            <a:spcAft>
              <a:spcPct val="35000"/>
            </a:spcAft>
            <a:buNone/>
          </a:pPr>
          <a:endParaRPr lang="en-US" sz="1500" kern="1200" dirty="0"/>
        </a:p>
      </dsp:txBody>
      <dsp:txXfrm rot="5400000">
        <a:off x="2559537" y="1835580"/>
        <a:ext cx="2008628" cy="1747506"/>
      </dsp:txXfrm>
    </dsp:sp>
    <dsp:sp modelId="{F9C2B1A9-FDA4-4A5E-A38F-AF364065F8EE}">
      <dsp:nvSpPr>
        <dsp:cNvPr id="0" name=""/>
        <dsp:cNvSpPr/>
      </dsp:nvSpPr>
      <dsp:spPr>
        <a:xfrm>
          <a:off x="1448166" y="2139224"/>
          <a:ext cx="1203386"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l-GR" sz="1400" kern="1200" dirty="0"/>
            <a:t>Κώστας </a:t>
          </a:r>
          <a:r>
            <a:rPr lang="el-GR" sz="1400" kern="1200" dirty="0" err="1"/>
            <a:t>Κορναράκης</a:t>
          </a:r>
          <a:endParaRPr lang="el-GR" sz="1400" kern="1200" dirty="0"/>
        </a:p>
        <a:p>
          <a:pPr lvl="0" algn="r" defTabSz="622300">
            <a:lnSpc>
              <a:spcPct val="90000"/>
            </a:lnSpc>
            <a:spcBef>
              <a:spcPct val="0"/>
            </a:spcBef>
            <a:spcAft>
              <a:spcPct val="35000"/>
            </a:spcAft>
          </a:pPr>
          <a:r>
            <a:rPr lang="el-GR" sz="1400" kern="1200" dirty="0"/>
            <a:t>Μάριος Κουκουνάρας </a:t>
          </a:r>
          <a:r>
            <a:rPr lang="el-GR" sz="1400" kern="1200" dirty="0" err="1"/>
            <a:t>Λιάγκης</a:t>
          </a:r>
          <a:endParaRPr lang="en-US" sz="1400" kern="1200" dirty="0"/>
        </a:p>
      </dsp:txBody>
      <dsp:txXfrm>
        <a:off x="1448166" y="2139224"/>
        <a:ext cx="1203386" cy="1205177"/>
      </dsp:txXfrm>
    </dsp:sp>
    <dsp:sp modelId="{A28C94B3-F1D8-455C-B81C-3FD025BDE8A3}">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500" kern="1200" dirty="0"/>
            <a:t>ΕΠΙΜΟΡΦΩΤΕΣ -ΥΠΟΣΤΗΡΙΚΤΕΣ</a:t>
          </a:r>
          <a:endParaRPr lang="en-US" sz="1500" kern="1200" dirty="0"/>
        </a:p>
        <a:p>
          <a:pPr marL="0" lvl="0" algn="ctr" defTabSz="1600200">
            <a:lnSpc>
              <a:spcPct val="90000"/>
            </a:lnSpc>
            <a:spcBef>
              <a:spcPct val="0"/>
            </a:spcBef>
            <a:spcAft>
              <a:spcPct val="35000"/>
            </a:spcAft>
            <a:buNone/>
          </a:pPr>
          <a:endParaRPr lang="en-US" sz="1500" kern="1200" dirty="0"/>
        </a:p>
      </dsp:txBody>
      <dsp:txXfrm rot="5400000">
        <a:off x="4446844" y="1835580"/>
        <a:ext cx="2008628" cy="1747506"/>
      </dsp:txXfrm>
    </dsp:sp>
    <dsp:sp modelId="{3C048A78-5AD9-47D1-BEA9-B109036B1FB8}">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a:t>ΕΠΕΣ </a:t>
          </a:r>
        </a:p>
        <a:p>
          <a:pPr lvl="0" algn="ctr" defTabSz="666750">
            <a:lnSpc>
              <a:spcPct val="90000"/>
            </a:lnSpc>
            <a:spcBef>
              <a:spcPct val="0"/>
            </a:spcBef>
            <a:spcAft>
              <a:spcPct val="35000"/>
            </a:spcAft>
          </a:pPr>
          <a:r>
            <a:rPr lang="el-GR" sz="1500" kern="1200" dirty="0"/>
            <a:t>&amp; Στελέχη Εκπαίδευσης</a:t>
          </a:r>
          <a:endParaRPr lang="en-US" sz="1500" kern="1200" dirty="0"/>
        </a:p>
      </dsp:txBody>
      <dsp:txXfrm rot="5400000">
        <a:off x="3506806" y="3540503"/>
        <a:ext cx="2008628" cy="1747506"/>
      </dsp:txXfrm>
    </dsp:sp>
    <dsp:sp modelId="{DB5F14F4-5000-41B0-88A2-125DC5F52B5F}">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p>
      </dsp:txBody>
      <dsp:txXfrm>
        <a:off x="5437901" y="3811668"/>
        <a:ext cx="2241629" cy="1205177"/>
      </dsp:txXfrm>
    </dsp:sp>
    <dsp:sp modelId="{178E714B-287C-414E-96E4-B5434F5D6053}">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l-GR" sz="1600" kern="1200" dirty="0"/>
            <a:t>ΔΙΕΥΘΥΝΤΕΣ &amp; ΕΚΠΑΙΔΕΥΤΚΟΙ</a:t>
          </a:r>
          <a:endParaRPr lang="en-US" sz="1600" kern="1200" dirty="0"/>
        </a:p>
      </dsp:txBody>
      <dsp:txXfrm rot="5400000">
        <a:off x="1619499" y="3540503"/>
        <a:ext cx="2008628" cy="17475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4C5A2-609B-45F9-8F7B-66CD15E1C21F}" type="datetimeFigureOut">
              <a:rPr lang="fr-BE" smtClean="0"/>
              <a:pPr/>
              <a:t>28/11/2021</a:t>
            </a:fld>
            <a:endParaRPr lang="fr-BE"/>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F509D-4B33-473D-94FD-E8E50B58A54D}" type="slidenum">
              <a:rPr lang="fr-BE" smtClean="0"/>
              <a:pPr/>
              <a:t>‹#›</a:t>
            </a:fld>
            <a:endParaRPr lang="fr-BE"/>
          </a:p>
        </p:txBody>
      </p:sp>
    </p:spTree>
    <p:extLst>
      <p:ext uri="{BB962C8B-B14F-4D97-AF65-F5344CB8AC3E}">
        <p14:creationId xmlns:p14="http://schemas.microsoft.com/office/powerpoint/2010/main" xmlns="" val="425232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Μαθαίνω στο περιβάλλον</a:t>
            </a:r>
            <a:endParaRPr lang="fr-BE" dirty="0"/>
          </a:p>
        </p:txBody>
      </p:sp>
      <p:sp>
        <p:nvSpPr>
          <p:cNvPr id="4" name="Θέση αριθμού διαφάνειας 3"/>
          <p:cNvSpPr>
            <a:spLocks noGrp="1"/>
          </p:cNvSpPr>
          <p:nvPr>
            <p:ph type="sldNum" sz="quarter" idx="5"/>
          </p:nvPr>
        </p:nvSpPr>
        <p:spPr/>
        <p:txBody>
          <a:bodyPr/>
          <a:lstStyle/>
          <a:p>
            <a:fld id="{4F4F509D-4B33-473D-94FD-E8E50B58A54D}" type="slidenum">
              <a:rPr lang="fr-BE" smtClean="0"/>
              <a:pPr/>
              <a:t>3</a:t>
            </a:fld>
            <a:endParaRPr lang="fr-BE"/>
          </a:p>
        </p:txBody>
      </p:sp>
    </p:spTree>
    <p:extLst>
      <p:ext uri="{BB962C8B-B14F-4D97-AF65-F5344CB8AC3E}">
        <p14:creationId xmlns:p14="http://schemas.microsoft.com/office/powerpoint/2010/main" xmlns="" val="11856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C74964-5C28-458F-8BE3-2ACF7060572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fr-BE"/>
          </a:p>
        </p:txBody>
      </p:sp>
      <p:sp>
        <p:nvSpPr>
          <p:cNvPr id="3" name="Υπότιτλος 2">
            <a:extLst>
              <a:ext uri="{FF2B5EF4-FFF2-40B4-BE49-F238E27FC236}">
                <a16:creationId xmlns:a16="http://schemas.microsoft.com/office/drawing/2014/main" xmlns="" id="{92EDA766-F37A-4C18-9F8D-214DF098C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fr-BE"/>
          </a:p>
        </p:txBody>
      </p:sp>
      <p:sp>
        <p:nvSpPr>
          <p:cNvPr id="4" name="Θέση ημερομηνίας 3">
            <a:extLst>
              <a:ext uri="{FF2B5EF4-FFF2-40B4-BE49-F238E27FC236}">
                <a16:creationId xmlns:a16="http://schemas.microsoft.com/office/drawing/2014/main" xmlns="" id="{455EE0E1-A3E3-4C16-B46D-20C5B3688747}"/>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5" name="Θέση υποσέλιδου 4">
            <a:extLst>
              <a:ext uri="{FF2B5EF4-FFF2-40B4-BE49-F238E27FC236}">
                <a16:creationId xmlns:a16="http://schemas.microsoft.com/office/drawing/2014/main" xmlns="" id="{C4099777-E543-47FF-B90C-B6188CEFB76D}"/>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xmlns="" id="{AB815E31-2315-4C0B-BE1E-7BC34B01BFE7}"/>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347343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886F483-7BD7-4C97-A17B-0B854FB31525}"/>
              </a:ext>
            </a:extLst>
          </p:cNvPr>
          <p:cNvSpPr>
            <a:spLocks noGrp="1"/>
          </p:cNvSpPr>
          <p:nvPr>
            <p:ph type="title"/>
          </p:nvPr>
        </p:nvSpPr>
        <p:spPr/>
        <p:txBody>
          <a:bodyPr/>
          <a:lstStyle/>
          <a:p>
            <a:r>
              <a:rPr lang="el-GR"/>
              <a:t>Κάντε κλικ για να επεξεργαστείτε τον τίτλο υποδείγματος</a:t>
            </a:r>
            <a:endParaRPr lang="fr-BE"/>
          </a:p>
        </p:txBody>
      </p:sp>
      <p:sp>
        <p:nvSpPr>
          <p:cNvPr id="3" name="Θέση κατακόρυφου κειμένου 2">
            <a:extLst>
              <a:ext uri="{FF2B5EF4-FFF2-40B4-BE49-F238E27FC236}">
                <a16:creationId xmlns:a16="http://schemas.microsoft.com/office/drawing/2014/main" xmlns="" id="{81B92657-7DD8-4EEF-A2C1-BC2CED0A87D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ημερομηνίας 3">
            <a:extLst>
              <a:ext uri="{FF2B5EF4-FFF2-40B4-BE49-F238E27FC236}">
                <a16:creationId xmlns:a16="http://schemas.microsoft.com/office/drawing/2014/main" xmlns="" id="{F3583D19-581B-4E44-8D58-F442C02DA751}"/>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5" name="Θέση υποσέλιδου 4">
            <a:extLst>
              <a:ext uri="{FF2B5EF4-FFF2-40B4-BE49-F238E27FC236}">
                <a16:creationId xmlns:a16="http://schemas.microsoft.com/office/drawing/2014/main" xmlns="" id="{C8BDCFF1-8836-491A-97F5-8061EB4DE933}"/>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xmlns="" id="{02CF0BA6-582C-41E1-A770-1804B3C28CA8}"/>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120837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0F611058-8EF0-43A3-B08B-7C8A2AEE449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fr-BE"/>
          </a:p>
        </p:txBody>
      </p:sp>
      <p:sp>
        <p:nvSpPr>
          <p:cNvPr id="3" name="Θέση κατακόρυφου κειμένου 2">
            <a:extLst>
              <a:ext uri="{FF2B5EF4-FFF2-40B4-BE49-F238E27FC236}">
                <a16:creationId xmlns:a16="http://schemas.microsoft.com/office/drawing/2014/main" xmlns="" id="{9401718E-BFFE-4E82-AEFD-7E34DDF7E40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ημερομηνίας 3">
            <a:extLst>
              <a:ext uri="{FF2B5EF4-FFF2-40B4-BE49-F238E27FC236}">
                <a16:creationId xmlns:a16="http://schemas.microsoft.com/office/drawing/2014/main" xmlns="" id="{EB6A2DAB-4A8B-4674-AF9C-191981179E19}"/>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5" name="Θέση υποσέλιδου 4">
            <a:extLst>
              <a:ext uri="{FF2B5EF4-FFF2-40B4-BE49-F238E27FC236}">
                <a16:creationId xmlns:a16="http://schemas.microsoft.com/office/drawing/2014/main" xmlns="" id="{01E94FC1-177F-4810-BFEA-C3B9706DAEC4}"/>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xmlns="" id="{0B480819-8F51-4062-AE6B-57289A13FDC0}"/>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23809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Διαφάνεια απλή">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p:cNvSpPr>
            <a:spLocks noGrp="1"/>
          </p:cNvSpPr>
          <p:nvPr>
            <p:ph type="body" sz="quarter" idx="10" hasCustomPrompt="1"/>
          </p:nvPr>
        </p:nvSpPr>
        <p:spPr>
          <a:xfrm>
            <a:off x="8879418" y="404664"/>
            <a:ext cx="2861733"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xmlns="" val="266184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648127" y="1268761"/>
            <a:ext cx="109728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5"/>
          <p:cNvSpPr>
            <a:spLocks noGrp="1"/>
          </p:cNvSpPr>
          <p:nvPr>
            <p:ph type="body" sz="quarter" idx="11" hasCustomPrompt="1"/>
          </p:nvPr>
        </p:nvSpPr>
        <p:spPr>
          <a:xfrm>
            <a:off x="8879418" y="404664"/>
            <a:ext cx="2861733"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xmlns="" val="237331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815413" y="3212976"/>
            <a:ext cx="10431896" cy="864096"/>
          </a:xfrm>
        </p:spPr>
        <p:txBody>
          <a:bodyPr/>
          <a:lstStyle>
            <a:lvl1pPr>
              <a:defRPr/>
            </a:lvl1pPr>
          </a:lstStyle>
          <a:p>
            <a:r>
              <a:rPr lang="el-GR" b="1" dirty="0"/>
              <a:t>ΜΕΛΕΤΗ ΠΕΡΙΒΑΛΛΟΝΤΟΣ</a:t>
            </a:r>
            <a:endParaRPr lang="el-GR" dirty="0"/>
          </a:p>
        </p:txBody>
      </p:sp>
      <p:sp>
        <p:nvSpPr>
          <p:cNvPr id="3" name="Υπότιτλος 2"/>
          <p:cNvSpPr>
            <a:spLocks noGrp="1"/>
          </p:cNvSpPr>
          <p:nvPr>
            <p:ph type="subTitle" idx="1" hasCustomPrompt="1"/>
          </p:nvPr>
        </p:nvSpPr>
        <p:spPr>
          <a:xfrm>
            <a:off x="815414" y="2420888"/>
            <a:ext cx="10431895" cy="504056"/>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ΕΠΙΜΟΡΦΩΤΙΚΟ ΠΡΟΓΡΑΜΜΑ </a:t>
            </a:r>
          </a:p>
        </p:txBody>
      </p:sp>
      <p:pic>
        <p:nvPicPr>
          <p:cNvPr id="7" name="Εικόνα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5414" y="330535"/>
            <a:ext cx="3072341" cy="606146"/>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912243" y="5949280"/>
            <a:ext cx="6306931" cy="650744"/>
          </a:xfrm>
          <a:prstGeom prst="rect">
            <a:avLst/>
          </a:prstGeom>
        </p:spPr>
      </p:pic>
      <p:pic>
        <p:nvPicPr>
          <p:cNvPr id="11" name="Εικόνα 10"/>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311691" y="987389"/>
            <a:ext cx="5218176" cy="1146048"/>
          </a:xfrm>
          <a:prstGeom prst="rect">
            <a:avLst/>
          </a:prstGeom>
        </p:spPr>
      </p:pic>
      <p:sp>
        <p:nvSpPr>
          <p:cNvPr id="13" name="Τίτλος 1"/>
          <p:cNvSpPr txBox="1">
            <a:spLocks/>
          </p:cNvSpPr>
          <p:nvPr userDrawn="1"/>
        </p:nvSpPr>
        <p:spPr>
          <a:xfrm>
            <a:off x="815579" y="3933056"/>
            <a:ext cx="10431895"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t>ΔΗΜΟΤΙΚΟ</a:t>
            </a:r>
            <a:endParaRPr lang="el-GR" sz="3200" dirty="0"/>
          </a:p>
        </p:txBody>
      </p:sp>
      <p:sp>
        <p:nvSpPr>
          <p:cNvPr id="14" name="Υπότιτλος 2"/>
          <p:cNvSpPr txBox="1">
            <a:spLocks/>
          </p:cNvSpPr>
          <p:nvPr userDrawn="1"/>
        </p:nvSpPr>
        <p:spPr>
          <a:xfrm>
            <a:off x="884108" y="4869160"/>
            <a:ext cx="103632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l-GR" sz="1400" dirty="0"/>
              <a:t>«Επιμόρφωση των εκπαιδευτικών στα Προγράμματα Σπουδών</a:t>
            </a:r>
          </a:p>
          <a:p>
            <a:pPr algn="ctr"/>
            <a:r>
              <a:rPr lang="el-GR" sz="1400" dirty="0"/>
              <a:t>και το εκπαιδευτικό υλικό Πρωτοβάθμιας και Δευτεροβάθμιας Εκπαίδευσης»</a:t>
            </a:r>
          </a:p>
          <a:p>
            <a:pPr algn="ctr"/>
            <a:r>
              <a:rPr lang="el-GR" sz="1400" dirty="0"/>
              <a:t> MIS: 5035543</a:t>
            </a:r>
            <a:endParaRPr lang="en-US" sz="1400" dirty="0"/>
          </a:p>
        </p:txBody>
      </p:sp>
    </p:spTree>
    <p:extLst>
      <p:ext uri="{BB962C8B-B14F-4D97-AF65-F5344CB8AC3E}">
        <p14:creationId xmlns:p14="http://schemas.microsoft.com/office/powerpoint/2010/main" xmlns="" val="244802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Ενότητα_Τίτλος Παρουσίασης">
    <p:bg>
      <p:bgPr>
        <a:blipFill dpi="0" rotWithShape="1">
          <a:blip r:embed="rId2" cstate="print">
            <a:alphaModFix amt="14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815413" y="2780928"/>
            <a:ext cx="10431896" cy="864096"/>
          </a:xfrm>
        </p:spPr>
        <p:txBody>
          <a:bodyPr>
            <a:normAutofit/>
          </a:bodyPr>
          <a:lstStyle>
            <a:lvl1pPr marL="0" indent="0">
              <a:defRPr sz="4000" b="1"/>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496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Διαφάνεια απλή">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798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2543605" y="4800600"/>
            <a:ext cx="7161312"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2597347" y="1053754"/>
            <a:ext cx="7074359"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2543605" y="5367338"/>
            <a:ext cx="7161312"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xmlns="" val="2320732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883421" y="1124744"/>
            <a:ext cx="5858252"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527383" y="1053754"/>
            <a:ext cx="4992555"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5883421" y="1691482"/>
            <a:ext cx="5858252"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xmlns="" val="4182921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27381" y="1124744"/>
            <a:ext cx="5760640"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5" name="Θέση κειμένου 3"/>
          <p:cNvSpPr>
            <a:spLocks noGrp="1"/>
          </p:cNvSpPr>
          <p:nvPr>
            <p:ph type="body" sz="half" idx="2"/>
          </p:nvPr>
        </p:nvSpPr>
        <p:spPr>
          <a:xfrm>
            <a:off x="527382" y="1691482"/>
            <a:ext cx="5685188"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7" name="Θέση εικόνας 2"/>
          <p:cNvSpPr>
            <a:spLocks noGrp="1"/>
          </p:cNvSpPr>
          <p:nvPr>
            <p:ph type="pic" idx="10"/>
          </p:nvPr>
        </p:nvSpPr>
        <p:spPr>
          <a:xfrm>
            <a:off x="6478861" y="1053754"/>
            <a:ext cx="5089747"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Tree>
    <p:extLst>
      <p:ext uri="{BB962C8B-B14F-4D97-AF65-F5344CB8AC3E}">
        <p14:creationId xmlns:p14="http://schemas.microsoft.com/office/powerpoint/2010/main" xmlns="" val="195469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CD9D1E-CB1D-4535-B291-D73104DAEC4B}"/>
              </a:ext>
            </a:extLst>
          </p:cNvPr>
          <p:cNvSpPr>
            <a:spLocks noGrp="1"/>
          </p:cNvSpPr>
          <p:nvPr>
            <p:ph type="title"/>
          </p:nvPr>
        </p:nvSpPr>
        <p:spPr/>
        <p:txBody>
          <a:bodyPr/>
          <a:lstStyle/>
          <a:p>
            <a:r>
              <a:rPr lang="el-GR"/>
              <a:t>Κάντε κλικ για να επεξεργαστείτε τον τίτλο υποδείγματος</a:t>
            </a:r>
            <a:endParaRPr lang="fr-BE"/>
          </a:p>
        </p:txBody>
      </p:sp>
      <p:sp>
        <p:nvSpPr>
          <p:cNvPr id="3" name="Θέση περιεχομένου 2">
            <a:extLst>
              <a:ext uri="{FF2B5EF4-FFF2-40B4-BE49-F238E27FC236}">
                <a16:creationId xmlns:a16="http://schemas.microsoft.com/office/drawing/2014/main" xmlns="" id="{C8751CED-A986-4CDF-90BB-578C74A7717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ημερομηνίας 3">
            <a:extLst>
              <a:ext uri="{FF2B5EF4-FFF2-40B4-BE49-F238E27FC236}">
                <a16:creationId xmlns:a16="http://schemas.microsoft.com/office/drawing/2014/main" xmlns="" id="{F92FEFC6-8E3A-4315-868F-BBF5161A6B02}"/>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5" name="Θέση υποσέλιδου 4">
            <a:extLst>
              <a:ext uri="{FF2B5EF4-FFF2-40B4-BE49-F238E27FC236}">
                <a16:creationId xmlns:a16="http://schemas.microsoft.com/office/drawing/2014/main" xmlns="" id="{B8024E03-0D0B-40C5-917F-1C69F22B3814}"/>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xmlns="" id="{CE056CCA-63F2-4D8D-B270-937352BE3E8E}"/>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3865226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883421" y="2347863"/>
            <a:ext cx="5858252"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527383" y="2276872"/>
            <a:ext cx="4992555" cy="2735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5883421" y="2914601"/>
            <a:ext cx="5892615" cy="2097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xmlns="" val="336389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25559" y="4446438"/>
            <a:ext cx="11215948"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527381" y="1052736"/>
            <a:ext cx="11214291" cy="3393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525559" y="5013177"/>
            <a:ext cx="11215948" cy="874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xmlns="" val="2671421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Τίτλος 1"/>
          <p:cNvSpPr txBox="1">
            <a:spLocks/>
          </p:cNvSpPr>
          <p:nvPr userDrawn="1"/>
        </p:nvSpPr>
        <p:spPr>
          <a:xfrm>
            <a:off x="525559" y="1052736"/>
            <a:ext cx="11215948"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7" name="Θέση κειμένου 3"/>
          <p:cNvSpPr>
            <a:spLocks noGrp="1"/>
          </p:cNvSpPr>
          <p:nvPr>
            <p:ph type="body" sz="half" idx="10"/>
          </p:nvPr>
        </p:nvSpPr>
        <p:spPr>
          <a:xfrm>
            <a:off x="525559" y="1619474"/>
            <a:ext cx="11215948" cy="42577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xmlns="" val="1201865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648127" y="1268761"/>
            <a:ext cx="109728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xmlns="" val="552157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sz="half" idx="1"/>
          </p:nvPr>
        </p:nvSpPr>
        <p:spPr>
          <a:xfrm>
            <a:off x="550864" y="119675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 name="Θέση περιεχομένου 3"/>
          <p:cNvSpPr>
            <a:spLocks noGrp="1"/>
          </p:cNvSpPr>
          <p:nvPr>
            <p:ph sz="half" idx="2"/>
          </p:nvPr>
        </p:nvSpPr>
        <p:spPr>
          <a:xfrm>
            <a:off x="6356872" y="119675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xmlns="" val="766233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κειμένου 2"/>
          <p:cNvSpPr>
            <a:spLocks noGrp="1"/>
          </p:cNvSpPr>
          <p:nvPr>
            <p:ph type="body" idx="1"/>
          </p:nvPr>
        </p:nvSpPr>
        <p:spPr>
          <a:xfrm>
            <a:off x="542827"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4" name="Θέση περιεχομένου 3"/>
          <p:cNvSpPr>
            <a:spLocks noGrp="1"/>
          </p:cNvSpPr>
          <p:nvPr>
            <p:ph sz="half" idx="2"/>
          </p:nvPr>
        </p:nvSpPr>
        <p:spPr>
          <a:xfrm>
            <a:off x="542827" y="191683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4"/>
          <p:cNvSpPr>
            <a:spLocks noGrp="1"/>
          </p:cNvSpPr>
          <p:nvPr>
            <p:ph type="body" sz="quarter" idx="3"/>
          </p:nvPr>
        </p:nvSpPr>
        <p:spPr>
          <a:xfrm>
            <a:off x="6333065"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υποδείγματος κειμένου</a:t>
            </a:r>
          </a:p>
        </p:txBody>
      </p:sp>
      <p:sp>
        <p:nvSpPr>
          <p:cNvPr id="16" name="Θέση περιεχομένου 5"/>
          <p:cNvSpPr>
            <a:spLocks noGrp="1"/>
          </p:cNvSpPr>
          <p:nvPr>
            <p:ph sz="quarter" idx="4"/>
          </p:nvPr>
        </p:nvSpPr>
        <p:spPr>
          <a:xfrm>
            <a:off x="6352640" y="191683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xmlns="" val="3409378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40049" y="975543"/>
            <a:ext cx="4011084" cy="11620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περιεχομένου 2"/>
          <p:cNvSpPr>
            <a:spLocks noGrp="1"/>
          </p:cNvSpPr>
          <p:nvPr>
            <p:ph idx="1"/>
          </p:nvPr>
        </p:nvSpPr>
        <p:spPr>
          <a:xfrm>
            <a:off x="4894619" y="975544"/>
            <a:ext cx="6815667" cy="4973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3"/>
          <p:cNvSpPr>
            <a:spLocks noGrp="1"/>
          </p:cNvSpPr>
          <p:nvPr>
            <p:ph type="body" sz="half" idx="2"/>
          </p:nvPr>
        </p:nvSpPr>
        <p:spPr>
          <a:xfrm>
            <a:off x="540049" y="2137593"/>
            <a:ext cx="4011084" cy="3811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xmlns="" val="1918269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Διαφάνεια φόντο και λογότυπα">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0029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Διαφάνεια απλή">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p:cNvSpPr>
            <a:spLocks noGrp="1"/>
          </p:cNvSpPr>
          <p:nvPr>
            <p:ph type="body" sz="quarter" idx="10" hasCustomPrompt="1"/>
          </p:nvPr>
        </p:nvSpPr>
        <p:spPr>
          <a:xfrm>
            <a:off x="8879418" y="404664"/>
            <a:ext cx="2861733"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xmlns="" val="181138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648127" y="1268761"/>
            <a:ext cx="109728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5"/>
          <p:cNvSpPr>
            <a:spLocks noGrp="1"/>
          </p:cNvSpPr>
          <p:nvPr>
            <p:ph type="body" sz="quarter" idx="11" hasCustomPrompt="1"/>
          </p:nvPr>
        </p:nvSpPr>
        <p:spPr>
          <a:xfrm>
            <a:off x="8879418" y="404664"/>
            <a:ext cx="2861733"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xmlns="" val="420981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A26523-F76F-46CD-A9CA-F9BA9D4C28E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fr-BE"/>
          </a:p>
        </p:txBody>
      </p:sp>
      <p:sp>
        <p:nvSpPr>
          <p:cNvPr id="3" name="Θέση κειμένου 2">
            <a:extLst>
              <a:ext uri="{FF2B5EF4-FFF2-40B4-BE49-F238E27FC236}">
                <a16:creationId xmlns:a16="http://schemas.microsoft.com/office/drawing/2014/main" xmlns="" id="{DE8281F4-4561-4E57-97C5-FC08A7984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BD01D01F-36B7-460C-98BD-9BE4F0537818}"/>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5" name="Θέση υποσέλιδου 4">
            <a:extLst>
              <a:ext uri="{FF2B5EF4-FFF2-40B4-BE49-F238E27FC236}">
                <a16:creationId xmlns:a16="http://schemas.microsoft.com/office/drawing/2014/main" xmlns="" id="{BAA43C3D-5891-461A-BFB6-7070043E2AE1}"/>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xmlns="" id="{190625F4-27A8-4A8C-B9BE-D25741AE7E49}"/>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255682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B4C84E-345D-41F2-A80A-BBA6F7723DC7}"/>
              </a:ext>
            </a:extLst>
          </p:cNvPr>
          <p:cNvSpPr>
            <a:spLocks noGrp="1"/>
          </p:cNvSpPr>
          <p:nvPr>
            <p:ph type="title"/>
          </p:nvPr>
        </p:nvSpPr>
        <p:spPr/>
        <p:txBody>
          <a:bodyPr/>
          <a:lstStyle/>
          <a:p>
            <a:r>
              <a:rPr lang="el-GR"/>
              <a:t>Κάντε κλικ για να επεξεργαστείτε τον τίτλο υποδείγματος</a:t>
            </a:r>
            <a:endParaRPr lang="fr-BE"/>
          </a:p>
        </p:txBody>
      </p:sp>
      <p:sp>
        <p:nvSpPr>
          <p:cNvPr id="3" name="Θέση περιεχομένου 2">
            <a:extLst>
              <a:ext uri="{FF2B5EF4-FFF2-40B4-BE49-F238E27FC236}">
                <a16:creationId xmlns:a16="http://schemas.microsoft.com/office/drawing/2014/main" xmlns="" id="{F807AF02-B5D9-4F8D-B9A3-E43F04376F8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περιεχομένου 3">
            <a:extLst>
              <a:ext uri="{FF2B5EF4-FFF2-40B4-BE49-F238E27FC236}">
                <a16:creationId xmlns:a16="http://schemas.microsoft.com/office/drawing/2014/main" xmlns="" id="{42B1990F-2E59-4A61-8CBA-A2B04923432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5" name="Θέση ημερομηνίας 4">
            <a:extLst>
              <a:ext uri="{FF2B5EF4-FFF2-40B4-BE49-F238E27FC236}">
                <a16:creationId xmlns:a16="http://schemas.microsoft.com/office/drawing/2014/main" xmlns="" id="{99565882-6D16-4B50-B37F-1E97BF1F4A00}"/>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6" name="Θέση υποσέλιδου 5">
            <a:extLst>
              <a:ext uri="{FF2B5EF4-FFF2-40B4-BE49-F238E27FC236}">
                <a16:creationId xmlns:a16="http://schemas.microsoft.com/office/drawing/2014/main" xmlns="" id="{61BF610A-DC30-43D5-AF8E-832A400C3405}"/>
              </a:ext>
            </a:extLst>
          </p:cNvPr>
          <p:cNvSpPr>
            <a:spLocks noGrp="1"/>
          </p:cNvSpPr>
          <p:nvPr>
            <p:ph type="ftr" sz="quarter" idx="11"/>
          </p:nvPr>
        </p:nvSpPr>
        <p:spPr/>
        <p:txBody>
          <a:bodyPr/>
          <a:lstStyle/>
          <a:p>
            <a:endParaRPr lang="fr-BE"/>
          </a:p>
        </p:txBody>
      </p:sp>
      <p:sp>
        <p:nvSpPr>
          <p:cNvPr id="7" name="Θέση αριθμού διαφάνειας 6">
            <a:extLst>
              <a:ext uri="{FF2B5EF4-FFF2-40B4-BE49-F238E27FC236}">
                <a16:creationId xmlns:a16="http://schemas.microsoft.com/office/drawing/2014/main" xmlns="" id="{450E5986-FC03-4451-8934-E9C6DEECB822}"/>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169650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A332C45-AAC2-47CA-8B95-A7C6E346504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fr-BE"/>
          </a:p>
        </p:txBody>
      </p:sp>
      <p:sp>
        <p:nvSpPr>
          <p:cNvPr id="3" name="Θέση κειμένου 2">
            <a:extLst>
              <a:ext uri="{FF2B5EF4-FFF2-40B4-BE49-F238E27FC236}">
                <a16:creationId xmlns:a16="http://schemas.microsoft.com/office/drawing/2014/main" xmlns="" id="{C502B38C-D9B1-460B-A6B2-3CA03EED6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88A89EE7-22C0-458B-B76C-3742C1759B5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5" name="Θέση κειμένου 4">
            <a:extLst>
              <a:ext uri="{FF2B5EF4-FFF2-40B4-BE49-F238E27FC236}">
                <a16:creationId xmlns:a16="http://schemas.microsoft.com/office/drawing/2014/main" xmlns="" id="{175D49E9-1EAA-4379-BCE3-4D5F1693B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07AA94C2-C7F7-48F0-944B-7BA15B0097E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7" name="Θέση ημερομηνίας 6">
            <a:extLst>
              <a:ext uri="{FF2B5EF4-FFF2-40B4-BE49-F238E27FC236}">
                <a16:creationId xmlns:a16="http://schemas.microsoft.com/office/drawing/2014/main" xmlns="" id="{F0CE15D8-FBC7-4B5E-8F16-68CC783AD1CC}"/>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8" name="Θέση υποσέλιδου 7">
            <a:extLst>
              <a:ext uri="{FF2B5EF4-FFF2-40B4-BE49-F238E27FC236}">
                <a16:creationId xmlns:a16="http://schemas.microsoft.com/office/drawing/2014/main" xmlns="" id="{F020655B-0347-4317-ABE9-F60DDFC2E554}"/>
              </a:ext>
            </a:extLst>
          </p:cNvPr>
          <p:cNvSpPr>
            <a:spLocks noGrp="1"/>
          </p:cNvSpPr>
          <p:nvPr>
            <p:ph type="ftr" sz="quarter" idx="11"/>
          </p:nvPr>
        </p:nvSpPr>
        <p:spPr/>
        <p:txBody>
          <a:bodyPr/>
          <a:lstStyle/>
          <a:p>
            <a:endParaRPr lang="fr-BE"/>
          </a:p>
        </p:txBody>
      </p:sp>
      <p:sp>
        <p:nvSpPr>
          <p:cNvPr id="9" name="Θέση αριθμού διαφάνειας 8">
            <a:extLst>
              <a:ext uri="{FF2B5EF4-FFF2-40B4-BE49-F238E27FC236}">
                <a16:creationId xmlns:a16="http://schemas.microsoft.com/office/drawing/2014/main" xmlns="" id="{A2D7E0EF-6A34-4C3B-9DDD-531D199CCAE4}"/>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223814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4DBC9C0-23DB-4ADA-9DBF-D93869A609FE}"/>
              </a:ext>
            </a:extLst>
          </p:cNvPr>
          <p:cNvSpPr>
            <a:spLocks noGrp="1"/>
          </p:cNvSpPr>
          <p:nvPr>
            <p:ph type="title"/>
          </p:nvPr>
        </p:nvSpPr>
        <p:spPr/>
        <p:txBody>
          <a:bodyPr/>
          <a:lstStyle/>
          <a:p>
            <a:r>
              <a:rPr lang="el-GR"/>
              <a:t>Κάντε κλικ για να επεξεργαστείτε τον τίτλο υποδείγματος</a:t>
            </a:r>
            <a:endParaRPr lang="fr-BE"/>
          </a:p>
        </p:txBody>
      </p:sp>
      <p:sp>
        <p:nvSpPr>
          <p:cNvPr id="3" name="Θέση ημερομηνίας 2">
            <a:extLst>
              <a:ext uri="{FF2B5EF4-FFF2-40B4-BE49-F238E27FC236}">
                <a16:creationId xmlns:a16="http://schemas.microsoft.com/office/drawing/2014/main" xmlns="" id="{EE343D81-C342-4674-AE74-4DC3617102A7}"/>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4" name="Θέση υποσέλιδου 3">
            <a:extLst>
              <a:ext uri="{FF2B5EF4-FFF2-40B4-BE49-F238E27FC236}">
                <a16:creationId xmlns:a16="http://schemas.microsoft.com/office/drawing/2014/main" xmlns="" id="{90E24BE5-4165-4327-AB0F-B5DE3DE3021C}"/>
              </a:ext>
            </a:extLst>
          </p:cNvPr>
          <p:cNvSpPr>
            <a:spLocks noGrp="1"/>
          </p:cNvSpPr>
          <p:nvPr>
            <p:ph type="ftr" sz="quarter" idx="11"/>
          </p:nvPr>
        </p:nvSpPr>
        <p:spPr/>
        <p:txBody>
          <a:bodyPr/>
          <a:lstStyle/>
          <a:p>
            <a:endParaRPr lang="fr-BE"/>
          </a:p>
        </p:txBody>
      </p:sp>
      <p:sp>
        <p:nvSpPr>
          <p:cNvPr id="5" name="Θέση αριθμού διαφάνειας 4">
            <a:extLst>
              <a:ext uri="{FF2B5EF4-FFF2-40B4-BE49-F238E27FC236}">
                <a16:creationId xmlns:a16="http://schemas.microsoft.com/office/drawing/2014/main" xmlns="" id="{7C6CB162-48DC-409D-ABF6-7D47346606FA}"/>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188389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A4A86D3D-7637-466E-90E2-97F88BB281C6}"/>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3" name="Θέση υποσέλιδου 2">
            <a:extLst>
              <a:ext uri="{FF2B5EF4-FFF2-40B4-BE49-F238E27FC236}">
                <a16:creationId xmlns:a16="http://schemas.microsoft.com/office/drawing/2014/main" xmlns="" id="{BCF471F9-082A-4767-AA38-BE4F2E5F71B7}"/>
              </a:ext>
            </a:extLst>
          </p:cNvPr>
          <p:cNvSpPr>
            <a:spLocks noGrp="1"/>
          </p:cNvSpPr>
          <p:nvPr>
            <p:ph type="ftr" sz="quarter" idx="11"/>
          </p:nvPr>
        </p:nvSpPr>
        <p:spPr/>
        <p:txBody>
          <a:bodyPr/>
          <a:lstStyle/>
          <a:p>
            <a:endParaRPr lang="fr-BE"/>
          </a:p>
        </p:txBody>
      </p:sp>
      <p:sp>
        <p:nvSpPr>
          <p:cNvPr id="4" name="Θέση αριθμού διαφάνειας 3">
            <a:extLst>
              <a:ext uri="{FF2B5EF4-FFF2-40B4-BE49-F238E27FC236}">
                <a16:creationId xmlns:a16="http://schemas.microsoft.com/office/drawing/2014/main" xmlns="" id="{CC31C8C5-CD5F-4E8D-9D6C-4EADB5413B27}"/>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379477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ECAC9D8-E0BB-474E-837A-C09DA94268D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fr-BE"/>
          </a:p>
        </p:txBody>
      </p:sp>
      <p:sp>
        <p:nvSpPr>
          <p:cNvPr id="3" name="Θέση περιεχομένου 2">
            <a:extLst>
              <a:ext uri="{FF2B5EF4-FFF2-40B4-BE49-F238E27FC236}">
                <a16:creationId xmlns:a16="http://schemas.microsoft.com/office/drawing/2014/main" xmlns="" id="{592A92AE-FA8B-482E-8D19-0A2B74D1E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κειμένου 3">
            <a:extLst>
              <a:ext uri="{FF2B5EF4-FFF2-40B4-BE49-F238E27FC236}">
                <a16:creationId xmlns:a16="http://schemas.microsoft.com/office/drawing/2014/main" xmlns="" id="{63D05E80-8B2D-40A0-9618-3CF351C0B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52DFD682-A60F-44E4-83CD-525B20AFAF52}"/>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6" name="Θέση υποσέλιδου 5">
            <a:extLst>
              <a:ext uri="{FF2B5EF4-FFF2-40B4-BE49-F238E27FC236}">
                <a16:creationId xmlns:a16="http://schemas.microsoft.com/office/drawing/2014/main" xmlns="" id="{7EC19F72-C978-47A8-8540-AFA722A28628}"/>
              </a:ext>
            </a:extLst>
          </p:cNvPr>
          <p:cNvSpPr>
            <a:spLocks noGrp="1"/>
          </p:cNvSpPr>
          <p:nvPr>
            <p:ph type="ftr" sz="quarter" idx="11"/>
          </p:nvPr>
        </p:nvSpPr>
        <p:spPr/>
        <p:txBody>
          <a:bodyPr/>
          <a:lstStyle/>
          <a:p>
            <a:endParaRPr lang="fr-BE"/>
          </a:p>
        </p:txBody>
      </p:sp>
      <p:sp>
        <p:nvSpPr>
          <p:cNvPr id="7" name="Θέση αριθμού διαφάνειας 6">
            <a:extLst>
              <a:ext uri="{FF2B5EF4-FFF2-40B4-BE49-F238E27FC236}">
                <a16:creationId xmlns:a16="http://schemas.microsoft.com/office/drawing/2014/main" xmlns="" id="{AEB23FDA-963C-4449-903C-A330D75B62F0}"/>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178869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6F8703D-DB26-4077-8B9E-F0C32598B77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fr-BE"/>
          </a:p>
        </p:txBody>
      </p:sp>
      <p:sp>
        <p:nvSpPr>
          <p:cNvPr id="3" name="Θέση εικόνας 2">
            <a:extLst>
              <a:ext uri="{FF2B5EF4-FFF2-40B4-BE49-F238E27FC236}">
                <a16:creationId xmlns:a16="http://schemas.microsoft.com/office/drawing/2014/main" xmlns="" id="{F5A3F737-90F7-4DBD-9FE6-396EF795B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Θέση κειμένου 3">
            <a:extLst>
              <a:ext uri="{FF2B5EF4-FFF2-40B4-BE49-F238E27FC236}">
                <a16:creationId xmlns:a16="http://schemas.microsoft.com/office/drawing/2014/main" xmlns="" id="{EFD4E524-5A3C-4A44-B9FC-DD8BB9F35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C23DD590-345B-4F42-84B0-896AF89C4A2C}"/>
              </a:ext>
            </a:extLst>
          </p:cNvPr>
          <p:cNvSpPr>
            <a:spLocks noGrp="1"/>
          </p:cNvSpPr>
          <p:nvPr>
            <p:ph type="dt" sz="half" idx="10"/>
          </p:nvPr>
        </p:nvSpPr>
        <p:spPr/>
        <p:txBody>
          <a:bodyPr/>
          <a:lstStyle/>
          <a:p>
            <a:fld id="{63CF3C79-A3DF-4742-A4FB-596C2800055F}" type="datetimeFigureOut">
              <a:rPr lang="fr-BE" smtClean="0"/>
              <a:pPr/>
              <a:t>28/11/2021</a:t>
            </a:fld>
            <a:endParaRPr lang="fr-BE"/>
          </a:p>
        </p:txBody>
      </p:sp>
      <p:sp>
        <p:nvSpPr>
          <p:cNvPr id="6" name="Θέση υποσέλιδου 5">
            <a:extLst>
              <a:ext uri="{FF2B5EF4-FFF2-40B4-BE49-F238E27FC236}">
                <a16:creationId xmlns:a16="http://schemas.microsoft.com/office/drawing/2014/main" xmlns="" id="{0740BA5A-4DE9-40ED-9978-7ECAE17E4473}"/>
              </a:ext>
            </a:extLst>
          </p:cNvPr>
          <p:cNvSpPr>
            <a:spLocks noGrp="1"/>
          </p:cNvSpPr>
          <p:nvPr>
            <p:ph type="ftr" sz="quarter" idx="11"/>
          </p:nvPr>
        </p:nvSpPr>
        <p:spPr/>
        <p:txBody>
          <a:bodyPr/>
          <a:lstStyle/>
          <a:p>
            <a:endParaRPr lang="fr-BE"/>
          </a:p>
        </p:txBody>
      </p:sp>
      <p:sp>
        <p:nvSpPr>
          <p:cNvPr id="7" name="Θέση αριθμού διαφάνειας 6">
            <a:extLst>
              <a:ext uri="{FF2B5EF4-FFF2-40B4-BE49-F238E27FC236}">
                <a16:creationId xmlns:a16="http://schemas.microsoft.com/office/drawing/2014/main" xmlns="" id="{85D33E54-E1D5-4878-9F26-0F070F8FE470}"/>
              </a:ext>
            </a:extLst>
          </p:cNvPr>
          <p:cNvSpPr>
            <a:spLocks noGrp="1"/>
          </p:cNvSpPr>
          <p:nvPr>
            <p:ph type="sldNum" sz="quarter" idx="12"/>
          </p:nvPr>
        </p:nvSpPr>
        <p:spPr/>
        <p:txBody>
          <a:body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133215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DDFB34F5-DB89-4DDA-B88F-3C35711DC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fr-BE"/>
          </a:p>
        </p:txBody>
      </p:sp>
      <p:sp>
        <p:nvSpPr>
          <p:cNvPr id="3" name="Θέση κειμένου 2">
            <a:extLst>
              <a:ext uri="{FF2B5EF4-FFF2-40B4-BE49-F238E27FC236}">
                <a16:creationId xmlns:a16="http://schemas.microsoft.com/office/drawing/2014/main" xmlns="" id="{58985B22-8CB0-487F-926D-DCDE25988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ημερομηνίας 3">
            <a:extLst>
              <a:ext uri="{FF2B5EF4-FFF2-40B4-BE49-F238E27FC236}">
                <a16:creationId xmlns:a16="http://schemas.microsoft.com/office/drawing/2014/main" xmlns="" id="{F272A749-921E-4F90-80E0-FDCAE7F63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F3C79-A3DF-4742-A4FB-596C2800055F}" type="datetimeFigureOut">
              <a:rPr lang="fr-BE" smtClean="0"/>
              <a:pPr/>
              <a:t>28/11/2021</a:t>
            </a:fld>
            <a:endParaRPr lang="fr-BE"/>
          </a:p>
        </p:txBody>
      </p:sp>
      <p:sp>
        <p:nvSpPr>
          <p:cNvPr id="5" name="Θέση υποσέλιδου 4">
            <a:extLst>
              <a:ext uri="{FF2B5EF4-FFF2-40B4-BE49-F238E27FC236}">
                <a16:creationId xmlns:a16="http://schemas.microsoft.com/office/drawing/2014/main" xmlns="" id="{A674D4F7-B4AC-482B-9F75-3015E7973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Θέση αριθμού διαφάνειας 5">
            <a:extLst>
              <a:ext uri="{FF2B5EF4-FFF2-40B4-BE49-F238E27FC236}">
                <a16:creationId xmlns:a16="http://schemas.microsoft.com/office/drawing/2014/main" xmlns="" id="{1F65BC11-00DD-4B57-B3EB-9E0131B59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CEC2C-B8AB-4DCC-9E3E-4D12D2E0663E}" type="slidenum">
              <a:rPr lang="fr-BE" smtClean="0"/>
              <a:pPr/>
              <a:t>‹#›</a:t>
            </a:fld>
            <a:endParaRPr lang="fr-BE"/>
          </a:p>
        </p:txBody>
      </p:sp>
    </p:spTree>
    <p:extLst>
      <p:ext uri="{BB962C8B-B14F-4D97-AF65-F5344CB8AC3E}">
        <p14:creationId xmlns:p14="http://schemas.microsoft.com/office/powerpoint/2010/main" xmlns="" val="513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C9DE-635A-4788-8888-6C334853B15B}" type="datetimeFigureOut">
              <a:rPr lang="el-GR" smtClean="0"/>
              <a:pPr/>
              <a:t>28/11/2021</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A8C1-6520-40D6-B638-30CA6EDDAAD7}" type="slidenum">
              <a:rPr lang="el-GR" smtClean="0"/>
              <a:pPr/>
              <a:t>‹#›</a:t>
            </a:fld>
            <a:endParaRPr lang="el-GR"/>
          </a:p>
        </p:txBody>
      </p:sp>
    </p:spTree>
    <p:extLst>
      <p:ext uri="{BB962C8B-B14F-4D97-AF65-F5344CB8AC3E}">
        <p14:creationId xmlns:p14="http://schemas.microsoft.com/office/powerpoint/2010/main" xmlns="" val="38078189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12.pn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2.pn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1.pn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svg"/><Relationship Id="rId7" Type="http://schemas.openxmlformats.org/officeDocument/2006/relationships/diagramColors" Target="../diagrams/colors3.xml"/><Relationship Id="rId2"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2.svg"/><Relationship Id="rId4" Type="http://schemas.openxmlformats.org/officeDocument/2006/relationships/diagramData" Target="../diagrams/data3.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027C1FD-228E-4C21-8982-78ADBF7BE844}"/>
              </a:ext>
            </a:extLst>
          </p:cNvPr>
          <p:cNvSpPr>
            <a:spLocks noGrp="1"/>
          </p:cNvSpPr>
          <p:nvPr>
            <p:ph type="ctrTitle"/>
          </p:nvPr>
        </p:nvSpPr>
        <p:spPr>
          <a:xfrm>
            <a:off x="1053219" y="1147463"/>
            <a:ext cx="10431896" cy="2977276"/>
          </a:xfrm>
        </p:spPr>
        <p:txBody>
          <a:bodyPr>
            <a:noAutofit/>
          </a:bodyPr>
          <a:lstStyle/>
          <a:p>
            <a:r>
              <a:rPr lang="el-GR" sz="4800" dirty="0">
                <a:solidFill>
                  <a:schemeClr val="tx2">
                    <a:lumMod val="75000"/>
                  </a:schemeClr>
                </a:solidFill>
              </a:rPr>
              <a:t/>
            </a:r>
            <a:br>
              <a:rPr lang="el-GR" sz="4800" dirty="0">
                <a:solidFill>
                  <a:schemeClr val="tx2">
                    <a:lumMod val="75000"/>
                  </a:schemeClr>
                </a:solidFill>
              </a:rPr>
            </a:br>
            <a:r>
              <a:rPr lang="el-GR" sz="4800" dirty="0">
                <a:solidFill>
                  <a:schemeClr val="tx2">
                    <a:lumMod val="75000"/>
                  </a:schemeClr>
                </a:solidFill>
              </a:rPr>
              <a:t/>
            </a:r>
            <a:br>
              <a:rPr lang="el-GR" sz="4800" dirty="0">
                <a:solidFill>
                  <a:schemeClr val="tx2">
                    <a:lumMod val="75000"/>
                  </a:schemeClr>
                </a:solidFill>
              </a:rPr>
            </a:br>
            <a:r>
              <a:rPr lang="el-GR" sz="4800" dirty="0">
                <a:solidFill>
                  <a:schemeClr val="tx2">
                    <a:lumMod val="75000"/>
                  </a:schemeClr>
                </a:solidFill>
              </a:rPr>
              <a:t/>
            </a:r>
            <a:br>
              <a:rPr lang="el-GR" sz="4800" dirty="0">
                <a:solidFill>
                  <a:schemeClr val="tx2">
                    <a:lumMod val="75000"/>
                  </a:schemeClr>
                </a:solidFill>
              </a:rPr>
            </a:br>
            <a:r>
              <a:rPr lang="el-GR" sz="4800" dirty="0">
                <a:solidFill>
                  <a:schemeClr val="tx2">
                    <a:lumMod val="75000"/>
                  </a:schemeClr>
                </a:solidFill>
              </a:rPr>
              <a:t/>
            </a:r>
            <a:br>
              <a:rPr lang="el-GR" sz="4800" dirty="0">
                <a:solidFill>
                  <a:schemeClr val="tx2">
                    <a:lumMod val="75000"/>
                  </a:schemeClr>
                </a:solidFill>
              </a:rPr>
            </a:br>
            <a:r>
              <a:rPr lang="el-GR" sz="4800" dirty="0">
                <a:solidFill>
                  <a:schemeClr val="tx2">
                    <a:lumMod val="75000"/>
                  </a:schemeClr>
                </a:solidFill>
              </a:rPr>
              <a:t>Ενημερωτική συνάντηση </a:t>
            </a:r>
            <a:br>
              <a:rPr lang="el-GR" sz="4800" dirty="0">
                <a:solidFill>
                  <a:schemeClr val="tx2">
                    <a:lumMod val="75000"/>
                  </a:schemeClr>
                </a:solidFill>
              </a:rPr>
            </a:br>
            <a:r>
              <a:rPr lang="el-GR" sz="4800" dirty="0">
                <a:solidFill>
                  <a:schemeClr val="tx2">
                    <a:lumMod val="75000"/>
                  </a:schemeClr>
                </a:solidFill>
              </a:rPr>
              <a:t>για την Πιλοτική Εφαρμογή </a:t>
            </a:r>
            <a:br>
              <a:rPr lang="el-GR" sz="4800" dirty="0">
                <a:solidFill>
                  <a:schemeClr val="tx2">
                    <a:lumMod val="75000"/>
                  </a:schemeClr>
                </a:solidFill>
              </a:rPr>
            </a:br>
            <a:r>
              <a:rPr lang="el-GR" sz="4800" dirty="0">
                <a:solidFill>
                  <a:schemeClr val="tx2">
                    <a:lumMod val="75000"/>
                  </a:schemeClr>
                </a:solidFill>
              </a:rPr>
              <a:t>των νέων Προγραμμάτων Σπουδών </a:t>
            </a:r>
            <a:br>
              <a:rPr lang="el-GR" sz="4800" dirty="0">
                <a:solidFill>
                  <a:schemeClr val="tx2">
                    <a:lumMod val="75000"/>
                  </a:schemeClr>
                </a:solidFill>
              </a:rPr>
            </a:br>
            <a:r>
              <a:rPr lang="el-GR" sz="4800" dirty="0">
                <a:solidFill>
                  <a:schemeClr val="tx2">
                    <a:lumMod val="75000"/>
                  </a:schemeClr>
                </a:solidFill>
              </a:rPr>
              <a:t>στα Πρότυπα &amp; Πειραματικά Σχολεία</a:t>
            </a:r>
            <a:br>
              <a:rPr lang="el-GR" sz="4800" dirty="0">
                <a:solidFill>
                  <a:schemeClr val="tx2">
                    <a:lumMod val="75000"/>
                  </a:schemeClr>
                </a:solidFill>
              </a:rPr>
            </a:br>
            <a:r>
              <a:rPr lang="el-GR" sz="4800" dirty="0">
                <a:solidFill>
                  <a:schemeClr val="tx2">
                    <a:lumMod val="75000"/>
                  </a:schemeClr>
                </a:solidFill>
              </a:rPr>
              <a:t/>
            </a:r>
            <a:br>
              <a:rPr lang="el-GR" sz="4800" dirty="0">
                <a:solidFill>
                  <a:schemeClr val="tx2">
                    <a:lumMod val="75000"/>
                  </a:schemeClr>
                </a:solidFill>
              </a:rPr>
            </a:br>
            <a:r>
              <a:rPr lang="el-GR" sz="4800" dirty="0">
                <a:solidFill>
                  <a:schemeClr val="tx2">
                    <a:lumMod val="75000"/>
                  </a:schemeClr>
                </a:solidFill>
              </a:rPr>
              <a:t/>
            </a:r>
            <a:br>
              <a:rPr lang="el-GR" sz="4800" dirty="0">
                <a:solidFill>
                  <a:schemeClr val="tx2">
                    <a:lumMod val="75000"/>
                  </a:schemeClr>
                </a:solidFill>
              </a:rPr>
            </a:br>
            <a:r>
              <a:rPr lang="el-GR" sz="4800" dirty="0">
                <a:solidFill>
                  <a:schemeClr val="tx2">
                    <a:lumMod val="75000"/>
                  </a:schemeClr>
                </a:solidFill>
              </a:rPr>
              <a:t/>
            </a:r>
            <a:br>
              <a:rPr lang="el-GR" sz="4800" dirty="0">
                <a:solidFill>
                  <a:schemeClr val="tx2">
                    <a:lumMod val="75000"/>
                  </a:schemeClr>
                </a:solidFill>
              </a:rPr>
            </a:br>
            <a:endParaRPr lang="fr-BE" sz="4400" dirty="0">
              <a:solidFill>
                <a:schemeClr val="tx2">
                  <a:lumMod val="75000"/>
                </a:schemeClr>
              </a:solidFill>
            </a:endParaRPr>
          </a:p>
        </p:txBody>
      </p:sp>
      <p:sp>
        <p:nvSpPr>
          <p:cNvPr id="3" name="Ορθογώνιο 2">
            <a:extLst>
              <a:ext uri="{FF2B5EF4-FFF2-40B4-BE49-F238E27FC236}">
                <a16:creationId xmlns:a16="http://schemas.microsoft.com/office/drawing/2014/main" xmlns="" id="{459BC948-0C3B-42C8-B0CA-7D356F99F601}"/>
              </a:ext>
            </a:extLst>
          </p:cNvPr>
          <p:cNvSpPr/>
          <p:nvPr/>
        </p:nvSpPr>
        <p:spPr>
          <a:xfrm>
            <a:off x="9534668" y="5211958"/>
            <a:ext cx="2771192" cy="737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solidFill>
                  <a:schemeClr val="tx2">
                    <a:lumMod val="75000"/>
                  </a:schemeClr>
                </a:solidFill>
              </a:rPr>
              <a:t>17/09/2021</a:t>
            </a:r>
            <a:endParaRPr lang="en-US" i="1" dirty="0"/>
          </a:p>
        </p:txBody>
      </p:sp>
    </p:spTree>
    <p:extLst>
      <p:ext uri="{BB962C8B-B14F-4D97-AF65-F5344CB8AC3E}">
        <p14:creationId xmlns:p14="http://schemas.microsoft.com/office/powerpoint/2010/main" xmlns="" val="428352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9A31AD-8164-45FF-8445-A742BD380A0E}"/>
              </a:ext>
            </a:extLst>
          </p:cNvPr>
          <p:cNvSpPr>
            <a:spLocks noGrp="1"/>
          </p:cNvSpPr>
          <p:nvPr>
            <p:ph type="ctrTitle"/>
          </p:nvPr>
        </p:nvSpPr>
        <p:spPr>
          <a:xfrm>
            <a:off x="618118" y="171595"/>
            <a:ext cx="11573882" cy="618976"/>
          </a:xfrm>
          <a:solidFill>
            <a:srgbClr val="002060"/>
          </a:solidFill>
        </p:spPr>
        <p:txBody>
          <a:bodyPr>
            <a:normAutofit/>
          </a:bodyPr>
          <a:lstStyle/>
          <a:p>
            <a:pPr algn="ctr"/>
            <a:r>
              <a:rPr lang="el-GR" sz="2000" dirty="0">
                <a:solidFill>
                  <a:schemeClr val="bg1"/>
                </a:solidFill>
              </a:rPr>
              <a:t>ΠΛΑΙΣΙΟ ΥΛΟΠΟΙΗΣΗΣ ΤΗΣ ΠΙΛΟΤΙΚΗΣ ΕΦΑΡΜΟΓΗΣ – ΚΑΘΟΔΗΓΗΣΗ, ΕΠΟΠΤΕΙΑ, ΣΥΝΕΡΓΑΣΙΑ</a:t>
            </a:r>
            <a:endParaRPr lang="en-US" sz="2000" dirty="0">
              <a:solidFill>
                <a:schemeClr val="bg1"/>
              </a:solidFill>
            </a:endParaRPr>
          </a:p>
        </p:txBody>
      </p:sp>
      <p:sp>
        <p:nvSpPr>
          <p:cNvPr id="5" name="TextBox 4">
            <a:extLst>
              <a:ext uri="{FF2B5EF4-FFF2-40B4-BE49-F238E27FC236}">
                <a16:creationId xmlns:a16="http://schemas.microsoft.com/office/drawing/2014/main" xmlns="" id="{4011F547-161E-410E-AD30-559D65BD2394}"/>
              </a:ext>
            </a:extLst>
          </p:cNvPr>
          <p:cNvSpPr txBox="1"/>
          <p:nvPr/>
        </p:nvSpPr>
        <p:spPr>
          <a:xfrm>
            <a:off x="1062829" y="1017886"/>
            <a:ext cx="3429658" cy="4524315"/>
          </a:xfrm>
          <a:prstGeom prst="rect">
            <a:avLst/>
          </a:prstGeom>
          <a:noFill/>
          <a:ln w="38100">
            <a:solidFill>
              <a:srgbClr val="002060"/>
            </a:solidFill>
          </a:ln>
        </p:spPr>
        <p:txBody>
          <a:bodyPr wrap="square">
            <a:spAutoFit/>
          </a:bodyPr>
          <a:lstStyle/>
          <a:p>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Η όλη διαδικασία της Πιλοτικής Εφαρμογής εποπτεύεται και καθοδηγείται από τη ΔΕΠΠΣ και το ΙΕΠ σε συνεργασία με τους Επόπτες και τους Επιμορφωτές-Υποστηρικτές της Πιλοτικής Εφαρμογής και τα αρμόδια Στελέχη Εκπαίδευσης. </a:t>
            </a:r>
            <a:endParaRPr lang="en-US" sz="2400" dirty="0"/>
          </a:p>
        </p:txBody>
      </p:sp>
      <p:graphicFrame>
        <p:nvGraphicFramePr>
          <p:cNvPr id="7" name="Διάγραμμα 6">
            <a:extLst>
              <a:ext uri="{FF2B5EF4-FFF2-40B4-BE49-F238E27FC236}">
                <a16:creationId xmlns:a16="http://schemas.microsoft.com/office/drawing/2014/main" xmlns="" id="{E9EE94E7-195C-49A3-97FE-84B1EDBA61A4}"/>
              </a:ext>
            </a:extLst>
          </p:cNvPr>
          <p:cNvGraphicFramePr/>
          <p:nvPr>
            <p:extLst>
              <p:ext uri="{D42A27DB-BD31-4B8C-83A1-F6EECF244321}">
                <p14:modId xmlns:p14="http://schemas.microsoft.com/office/powerpoint/2010/main" xmlns="" val="489017844"/>
              </p:ext>
            </p:extLst>
          </p:nvPr>
        </p:nvGraphicFramePr>
        <p:xfrm>
          <a:off x="5047972" y="6487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5">
            <a:extLst>
              <a:ext uri="{FF2B5EF4-FFF2-40B4-BE49-F238E27FC236}">
                <a16:creationId xmlns:a16="http://schemas.microsoft.com/office/drawing/2014/main" xmlns="" id="{BBC312DD-F763-46BD-84F8-554469377499}"/>
              </a:ext>
            </a:extLst>
          </p:cNvPr>
          <p:cNvSpPr/>
          <p:nvPr/>
        </p:nvSpPr>
        <p:spPr>
          <a:xfrm rot="20486477">
            <a:off x="4394383" y="2507460"/>
            <a:ext cx="2416058" cy="77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rPr>
              <a:t>Σχ. Έτος 2021-22 </a:t>
            </a:r>
          </a:p>
          <a:p>
            <a:pPr algn="ctr"/>
            <a:r>
              <a:rPr lang="el-GR" dirty="0">
                <a:solidFill>
                  <a:srgbClr val="0070C0"/>
                </a:solidFill>
              </a:rPr>
              <a:t>Εστιασμένη Εφαρμογή</a:t>
            </a:r>
          </a:p>
        </p:txBody>
      </p:sp>
      <p:sp>
        <p:nvSpPr>
          <p:cNvPr id="8" name="Ορθογώνιο 7">
            <a:extLst>
              <a:ext uri="{FF2B5EF4-FFF2-40B4-BE49-F238E27FC236}">
                <a16:creationId xmlns:a16="http://schemas.microsoft.com/office/drawing/2014/main" xmlns="" id="{C97C47B5-EA6F-463C-B6B5-D0E45A8C9E7C}"/>
              </a:ext>
            </a:extLst>
          </p:cNvPr>
          <p:cNvSpPr/>
          <p:nvPr/>
        </p:nvSpPr>
        <p:spPr>
          <a:xfrm rot="20486477">
            <a:off x="4473750" y="4220292"/>
            <a:ext cx="2257324" cy="598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rPr>
              <a:t>Σχ. Έτος 2022-23</a:t>
            </a:r>
          </a:p>
          <a:p>
            <a:pPr algn="ctr"/>
            <a:r>
              <a:rPr lang="el-GR" dirty="0">
                <a:solidFill>
                  <a:srgbClr val="0070C0"/>
                </a:solidFill>
              </a:rPr>
              <a:t>Ευρεία Εφαρμογή</a:t>
            </a:r>
            <a:endParaRPr lang="en-US" dirty="0">
              <a:solidFill>
                <a:srgbClr val="0070C0"/>
              </a:solidFill>
            </a:endParaRPr>
          </a:p>
        </p:txBody>
      </p:sp>
    </p:spTree>
    <p:extLst>
      <p:ext uri="{BB962C8B-B14F-4D97-AF65-F5344CB8AC3E}">
        <p14:creationId xmlns:p14="http://schemas.microsoft.com/office/powerpoint/2010/main" xmlns="" val="178208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62EF27-9D16-452E-A992-A65FBAFD18EC}"/>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xmlns="" id="{096A9482-EFF4-4FCD-B2E0-772612D8C3C4}"/>
              </a:ext>
            </a:extLst>
          </p:cNvPr>
          <p:cNvSpPr>
            <a:spLocks noGrp="1"/>
          </p:cNvSpPr>
          <p:nvPr>
            <p:ph type="body" sz="quarter" idx="10"/>
          </p:nvPr>
        </p:nvSpPr>
        <p:spPr/>
        <p:txBody>
          <a:bodyPr/>
          <a:lstStyle/>
          <a:p>
            <a:endParaRPr lang="en-US"/>
          </a:p>
        </p:txBody>
      </p:sp>
      <p:graphicFrame>
        <p:nvGraphicFramePr>
          <p:cNvPr id="4" name="Διάγραμμα 3">
            <a:extLst>
              <a:ext uri="{FF2B5EF4-FFF2-40B4-BE49-F238E27FC236}">
                <a16:creationId xmlns:a16="http://schemas.microsoft.com/office/drawing/2014/main" xmlns="" id="{ECEAD7E0-550E-4428-B9D4-79C291D2CE8B}"/>
              </a:ext>
            </a:extLst>
          </p:cNvPr>
          <p:cNvGraphicFramePr/>
          <p:nvPr>
            <p:extLst>
              <p:ext uri="{D42A27DB-BD31-4B8C-83A1-F6EECF244321}">
                <p14:modId xmlns:p14="http://schemas.microsoft.com/office/powerpoint/2010/main" xmlns="" val="658554708"/>
              </p:ext>
            </p:extLst>
          </p:nvPr>
        </p:nvGraphicFramePr>
        <p:xfrm>
          <a:off x="-756479" y="968677"/>
          <a:ext cx="6391966" cy="4666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xmlns="" id="{C2578184-9EF1-491D-8272-2777D3C1E4D2}"/>
              </a:ext>
            </a:extLst>
          </p:cNvPr>
          <p:cNvGraphicFramePr/>
          <p:nvPr>
            <p:extLst>
              <p:ext uri="{D42A27DB-BD31-4B8C-83A1-F6EECF244321}">
                <p14:modId xmlns:p14="http://schemas.microsoft.com/office/powerpoint/2010/main" xmlns="" val="3461304954"/>
              </p:ext>
            </p:extLst>
          </p:nvPr>
        </p:nvGraphicFramePr>
        <p:xfrm>
          <a:off x="4064000" y="767394"/>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Τίτλος 1">
            <a:extLst>
              <a:ext uri="{FF2B5EF4-FFF2-40B4-BE49-F238E27FC236}">
                <a16:creationId xmlns:a16="http://schemas.microsoft.com/office/drawing/2014/main" xmlns="" id="{79362457-CB0B-4EB9-AA9A-98F7F65695DE}"/>
              </a:ext>
            </a:extLst>
          </p:cNvPr>
          <p:cNvSpPr txBox="1">
            <a:spLocks/>
          </p:cNvSpPr>
          <p:nvPr/>
        </p:nvSpPr>
        <p:spPr>
          <a:xfrm>
            <a:off x="618118" y="171595"/>
            <a:ext cx="11573882" cy="618976"/>
          </a:xfrm>
          <a:prstGeom prst="rect">
            <a:avLst/>
          </a:prstGeom>
          <a:solidFill>
            <a:srgbClr val="002060"/>
          </a:solidFill>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r>
              <a:rPr lang="el-GR" sz="2000" dirty="0">
                <a:solidFill>
                  <a:schemeClr val="bg1"/>
                </a:solidFill>
              </a:rPr>
              <a:t>ΠΛΑΙΣΙΟ ΥΛΟΠΟΙΗΣΗΣ ΤΗΣ ΠΙΛΟΤΙΚΗΣ ΕΦΑΡΜΟΓΗΣ – ΚΑΘΟΔΗΓΗΣΗ, ΕΠΟΠΤΕΙΑ, ΣΥΝΕΡΓΑΣΙΑ</a:t>
            </a:r>
            <a:endParaRPr lang="en-US" sz="2000" dirty="0">
              <a:solidFill>
                <a:schemeClr val="bg1"/>
              </a:solidFill>
            </a:endParaRPr>
          </a:p>
        </p:txBody>
      </p:sp>
      <p:sp>
        <p:nvSpPr>
          <p:cNvPr id="12" name="Βέλος: Δεξιό 11">
            <a:extLst>
              <a:ext uri="{FF2B5EF4-FFF2-40B4-BE49-F238E27FC236}">
                <a16:creationId xmlns:a16="http://schemas.microsoft.com/office/drawing/2014/main" xmlns="" id="{4A3C27AD-36C9-4709-B700-B4C1DA312468}"/>
              </a:ext>
            </a:extLst>
          </p:cNvPr>
          <p:cNvSpPr/>
          <p:nvPr/>
        </p:nvSpPr>
        <p:spPr>
          <a:xfrm rot="1159980">
            <a:off x="615809" y="2647671"/>
            <a:ext cx="993913" cy="6957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Εικόνα 9">
            <a:extLst>
              <a:ext uri="{FF2B5EF4-FFF2-40B4-BE49-F238E27FC236}">
                <a16:creationId xmlns:a16="http://schemas.microsoft.com/office/drawing/2014/main" xmlns="" id="{3BEA69CA-9AD2-4566-A410-0283A278BC6A}"/>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507894" y="1128045"/>
            <a:ext cx="1661339" cy="2300955"/>
          </a:xfrm>
          <a:prstGeom prst="rect">
            <a:avLst/>
          </a:prstGeom>
        </p:spPr>
      </p:pic>
      <p:sp>
        <p:nvSpPr>
          <p:cNvPr id="13" name="Βέλος: Δεξιό 12">
            <a:extLst>
              <a:ext uri="{FF2B5EF4-FFF2-40B4-BE49-F238E27FC236}">
                <a16:creationId xmlns:a16="http://schemas.microsoft.com/office/drawing/2014/main" xmlns="" id="{D3E73018-C090-4058-914B-CEC6CC45F195}"/>
              </a:ext>
            </a:extLst>
          </p:cNvPr>
          <p:cNvSpPr/>
          <p:nvPr/>
        </p:nvSpPr>
        <p:spPr>
          <a:xfrm rot="7572865">
            <a:off x="3959292" y="2154895"/>
            <a:ext cx="993913" cy="6957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Εικόνα 13">
            <a:extLst>
              <a:ext uri="{FF2B5EF4-FFF2-40B4-BE49-F238E27FC236}">
                <a16:creationId xmlns:a16="http://schemas.microsoft.com/office/drawing/2014/main" xmlns="" id="{C0A3678F-52E7-4531-B248-0DB54487A2CA}"/>
              </a:ext>
            </a:extLst>
          </p:cNvPr>
          <p:cNvPicPr>
            <a:picLocks noChangeAspect="1"/>
          </p:cNvPicPr>
          <p:nvPr/>
        </p:nvPicPr>
        <p:blipFill rotWithShape="1">
          <a:blip r:embed="rId13" cstate="print">
            <a:extLst>
              <a:ext uri="{28A0092B-C50C-407E-A947-70E740481C1C}">
                <a14:useLocalDpi xmlns:a14="http://schemas.microsoft.com/office/drawing/2010/main" xmlns="" val="0"/>
              </a:ext>
            </a:extLst>
          </a:blip>
          <a:srcRect l="41195"/>
          <a:stretch/>
        </p:blipFill>
        <p:spPr>
          <a:xfrm flipH="1">
            <a:off x="4507894" y="3615985"/>
            <a:ext cx="1661339" cy="2267921"/>
          </a:xfrm>
          <a:prstGeom prst="rect">
            <a:avLst/>
          </a:prstGeom>
        </p:spPr>
      </p:pic>
    </p:spTree>
    <p:extLst>
      <p:ext uri="{BB962C8B-B14F-4D97-AF65-F5344CB8AC3E}">
        <p14:creationId xmlns:p14="http://schemas.microsoft.com/office/powerpoint/2010/main" xmlns="" val="318892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DAB3D807-A294-4285-ADCA-E00F3B704643}"/>
              </a:ext>
            </a:extLst>
          </p:cNvPr>
          <p:cNvSpPr txBox="1">
            <a:spLocks/>
          </p:cNvSpPr>
          <p:nvPr/>
        </p:nvSpPr>
        <p:spPr>
          <a:xfrm>
            <a:off x="854765" y="216868"/>
            <a:ext cx="11191336" cy="618976"/>
          </a:xfrm>
          <a:prstGeom prst="rect">
            <a:avLst/>
          </a:prstGeom>
          <a:solidFill>
            <a:srgbClr val="002060"/>
          </a:solidFill>
        </p:spPr>
        <p:txBody>
          <a:bodyPr vert="horz" lIns="91440" tIns="45720" rIns="91440" bIns="45720" rtlCol="0" anchor="ctr">
            <a:no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lnSpc>
                <a:spcPct val="150000"/>
              </a:lnSpc>
            </a:pPr>
            <a:r>
              <a:rPr lang="el-GR" sz="2000" b="1" dirty="0">
                <a:solidFill>
                  <a:schemeClr val="bg1"/>
                </a:solidFill>
                <a:latin typeface="Calibri" panose="020F0502020204030204" pitchFamily="34" charset="0"/>
              </a:rPr>
              <a:t>ΔΙΑΜΟΡΦΩΣΗ ΤΜΗΜΑΤΩΝ/ΟΜΑΔΩΝ ΕΠΙΜΟΡΦΩΣΗΣ ΠΙΛΟΤΙΚΗΣ ΕΦΡΑΜΟΓΗΣ</a:t>
            </a:r>
          </a:p>
        </p:txBody>
      </p:sp>
      <p:grpSp>
        <p:nvGrpSpPr>
          <p:cNvPr id="5" name="Ομάδα 4">
            <a:extLst>
              <a:ext uri="{FF2B5EF4-FFF2-40B4-BE49-F238E27FC236}">
                <a16:creationId xmlns:a16="http://schemas.microsoft.com/office/drawing/2014/main" xmlns="" id="{E4C3AF24-4550-4054-92E4-C74FC2B371B5}"/>
              </a:ext>
            </a:extLst>
          </p:cNvPr>
          <p:cNvGrpSpPr/>
          <p:nvPr/>
        </p:nvGrpSpPr>
        <p:grpSpPr>
          <a:xfrm>
            <a:off x="854765" y="1023730"/>
            <a:ext cx="3101010" cy="5005272"/>
            <a:chOff x="0" y="-1"/>
            <a:chExt cx="3173811" cy="5418667"/>
          </a:xfrm>
        </p:grpSpPr>
        <p:sp>
          <p:nvSpPr>
            <p:cNvPr id="6" name="Διάγραμμα ροής: Μη αυτόματη λειτουργία 5">
              <a:extLst>
                <a:ext uri="{FF2B5EF4-FFF2-40B4-BE49-F238E27FC236}">
                  <a16:creationId xmlns:a16="http://schemas.microsoft.com/office/drawing/2014/main" xmlns="" id="{D8727305-C973-4877-91F9-B224F3350645}"/>
                </a:ext>
              </a:extLst>
            </p:cNvPr>
            <p:cNvSpPr/>
            <p:nvPr/>
          </p:nvSpPr>
          <p:spPr>
            <a:xfrm rot="16200000">
              <a:off x="-1122428" y="1122428"/>
              <a:ext cx="5418667" cy="3173810"/>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Διάγραμμα ροής: Μη αυτόματη λειτουργία 4">
              <a:extLst>
                <a:ext uri="{FF2B5EF4-FFF2-40B4-BE49-F238E27FC236}">
                  <a16:creationId xmlns:a16="http://schemas.microsoft.com/office/drawing/2014/main" xmlns="" id="{48BDC2AC-BA74-4AE8-AE03-4222C71CCFE4}"/>
                </a:ext>
              </a:extLst>
            </p:cNvPr>
            <p:cNvSpPr txBox="1"/>
            <p:nvPr/>
          </p:nvSpPr>
          <p:spPr>
            <a:xfrm rot="21600000">
              <a:off x="0" y="1083733"/>
              <a:ext cx="3173810" cy="3251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Font typeface="+mj-lt"/>
                <a:buNone/>
              </a:pPr>
              <a:r>
                <a:rPr lang="el-GR" sz="3200" kern="1200" dirty="0"/>
                <a:t>Η </a:t>
              </a:r>
              <a:r>
                <a:rPr lang="el-GR" sz="3200" b="1" kern="1200" dirty="0"/>
                <a:t>επιμόρφωση</a:t>
              </a:r>
              <a:r>
                <a:rPr lang="el-GR" sz="3200" kern="1200" dirty="0"/>
                <a:t> στα Προγραμμάτων Σπουδών </a:t>
              </a:r>
              <a:endParaRPr lang="en-US" sz="3200" kern="1200" dirty="0"/>
            </a:p>
          </p:txBody>
        </p:sp>
      </p:grpSp>
      <p:graphicFrame>
        <p:nvGraphicFramePr>
          <p:cNvPr id="8" name="Διάγραμμα 7">
            <a:extLst>
              <a:ext uri="{FF2B5EF4-FFF2-40B4-BE49-F238E27FC236}">
                <a16:creationId xmlns:a16="http://schemas.microsoft.com/office/drawing/2014/main" xmlns="" id="{4C76DD2E-5F78-4AFB-A574-58B080F15DC7}"/>
              </a:ext>
            </a:extLst>
          </p:cNvPr>
          <p:cNvGraphicFramePr/>
          <p:nvPr>
            <p:extLst>
              <p:ext uri="{D42A27DB-BD31-4B8C-83A1-F6EECF244321}">
                <p14:modId xmlns:p14="http://schemas.microsoft.com/office/powerpoint/2010/main" xmlns="" val="1194200882"/>
              </p:ext>
            </p:extLst>
          </p:nvPr>
        </p:nvGraphicFramePr>
        <p:xfrm>
          <a:off x="4064000" y="914400"/>
          <a:ext cx="8128000" cy="511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2980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E3ABE5B-B3AE-4BAB-A2D2-E399720FAEA2}"/>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xmlns="" id="{5FE7F754-3F03-413E-98D1-D06E02A6ABD3}"/>
              </a:ext>
            </a:extLst>
          </p:cNvPr>
          <p:cNvSpPr>
            <a:spLocks noGrp="1"/>
          </p:cNvSpPr>
          <p:nvPr>
            <p:ph type="body" sz="quarter" idx="10"/>
          </p:nvPr>
        </p:nvSpPr>
        <p:spPr/>
        <p:txBody>
          <a:bodyPr/>
          <a:lstStyle/>
          <a:p>
            <a:endParaRPr lang="en-US"/>
          </a:p>
        </p:txBody>
      </p:sp>
      <p:graphicFrame>
        <p:nvGraphicFramePr>
          <p:cNvPr id="4" name="Πίνακας 3">
            <a:extLst>
              <a:ext uri="{FF2B5EF4-FFF2-40B4-BE49-F238E27FC236}">
                <a16:creationId xmlns:a16="http://schemas.microsoft.com/office/drawing/2014/main" xmlns="" id="{4EFE034E-1E1F-4C97-AB2D-ADF93017E046}"/>
              </a:ext>
            </a:extLst>
          </p:cNvPr>
          <p:cNvGraphicFramePr>
            <a:graphicFrameLocks noGrp="1"/>
          </p:cNvGraphicFramePr>
          <p:nvPr>
            <p:extLst>
              <p:ext uri="{D42A27DB-BD31-4B8C-83A1-F6EECF244321}">
                <p14:modId xmlns:p14="http://schemas.microsoft.com/office/powerpoint/2010/main" xmlns="" val="275809325"/>
              </p:ext>
            </p:extLst>
          </p:nvPr>
        </p:nvGraphicFramePr>
        <p:xfrm>
          <a:off x="531979" y="810051"/>
          <a:ext cx="11209172" cy="5273040"/>
        </p:xfrm>
        <a:graphic>
          <a:graphicData uri="http://schemas.openxmlformats.org/drawingml/2006/table">
            <a:tbl>
              <a:tblPr firstRow="1" firstCol="1" bandRow="1">
                <a:tableStyleId>{5C22544A-7EE6-4342-B048-85BDC9FD1C3A}</a:tableStyleId>
              </a:tblPr>
              <a:tblGrid>
                <a:gridCol w="1495604">
                  <a:extLst>
                    <a:ext uri="{9D8B030D-6E8A-4147-A177-3AD203B41FA5}">
                      <a16:colId xmlns:a16="http://schemas.microsoft.com/office/drawing/2014/main" xmlns="" val="419097166"/>
                    </a:ext>
                  </a:extLst>
                </a:gridCol>
                <a:gridCol w="7066721">
                  <a:extLst>
                    <a:ext uri="{9D8B030D-6E8A-4147-A177-3AD203B41FA5}">
                      <a16:colId xmlns:a16="http://schemas.microsoft.com/office/drawing/2014/main" xmlns="" val="3995513589"/>
                    </a:ext>
                  </a:extLst>
                </a:gridCol>
                <a:gridCol w="1182757">
                  <a:extLst>
                    <a:ext uri="{9D8B030D-6E8A-4147-A177-3AD203B41FA5}">
                      <a16:colId xmlns:a16="http://schemas.microsoft.com/office/drawing/2014/main" xmlns="" val="1800830763"/>
                    </a:ext>
                  </a:extLst>
                </a:gridCol>
                <a:gridCol w="1464090">
                  <a:extLst>
                    <a:ext uri="{9D8B030D-6E8A-4147-A177-3AD203B41FA5}">
                      <a16:colId xmlns:a16="http://schemas.microsoft.com/office/drawing/2014/main" xmlns="" val="1326243825"/>
                    </a:ext>
                  </a:extLst>
                </a:gridCol>
              </a:tblGrid>
              <a:tr h="469265">
                <a:tc>
                  <a:txBody>
                    <a:bodyPr/>
                    <a:lstStyle/>
                    <a:p>
                      <a:pPr marL="0" marR="0" algn="ctr">
                        <a:spcBef>
                          <a:spcPts val="0"/>
                        </a:spcBef>
                        <a:spcAft>
                          <a:spcPts val="0"/>
                        </a:spcAft>
                      </a:pPr>
                      <a:r>
                        <a:rPr lang="el-GR" sz="1400" dirty="0">
                          <a:effectLst/>
                        </a:rPr>
                        <a:t>ΓΝΩΣΤΙΚΟ ΠΕΔΙΟ</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l-GR" sz="1600" dirty="0">
                          <a:effectLst/>
                        </a:rPr>
                        <a:t>ΓΝΩΣΤΙΚΟ ΑΝΤΙΚΕΙΜΕΝΟ</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l-GR" sz="1400" dirty="0">
                          <a:effectLst/>
                        </a:rPr>
                        <a:t>ΑΡΙΘΜΟΣ ΕΠΟΠΤΩΝ ΠΙΛΟΤΙΚΗΣ</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l-GR" sz="1400" dirty="0">
                          <a:effectLst/>
                        </a:rPr>
                        <a:t>ΑΡΙΘΜΟΣ ΥΠΟΣΤΗΡΙΚΤΩΝ-ΕΠΙΜΟΡΦΩΤΩΝ</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30368009"/>
                  </a:ext>
                </a:extLst>
              </a:tr>
              <a:tr h="170180">
                <a:tc rowSpan="14">
                  <a:txBody>
                    <a:bodyPr/>
                    <a:lstStyle/>
                    <a:p>
                      <a:pPr marL="0" marR="0" algn="ctr">
                        <a:spcBef>
                          <a:spcPts val="0"/>
                        </a:spcBef>
                        <a:spcAft>
                          <a:spcPts val="0"/>
                        </a:spcAft>
                      </a:pPr>
                      <a:r>
                        <a:rPr lang="el-GR" sz="2800" dirty="0">
                          <a:effectLst/>
                        </a:rPr>
                        <a:t>Κοινωνικές Επιστήμες</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spcBef>
                          <a:spcPts val="0"/>
                        </a:spcBef>
                        <a:spcAft>
                          <a:spcPts val="0"/>
                        </a:spcAft>
                      </a:pPr>
                      <a:r>
                        <a:rPr lang="el-GR" sz="16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US" sz="24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18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54241689"/>
                  </a:ext>
                </a:extLst>
              </a:tr>
              <a:tr h="90805">
                <a:tc vMerge="1">
                  <a:txBody>
                    <a:bodyPr/>
                    <a:lstStyle/>
                    <a:p>
                      <a:endParaRPr lang="en-US"/>
                    </a:p>
                  </a:txBody>
                  <a:tcPr/>
                </a:tc>
                <a:tc>
                  <a:txBody>
                    <a:bodyPr/>
                    <a:lstStyle/>
                    <a:p>
                      <a:pPr marL="0" marR="0">
                        <a:spcBef>
                          <a:spcPts val="0"/>
                        </a:spcBef>
                        <a:spcAft>
                          <a:spcPts val="0"/>
                        </a:spcAft>
                      </a:pPr>
                      <a:r>
                        <a:rPr lang="el-GR" sz="1600">
                          <a:effectLst/>
                        </a:rPr>
                        <a:t>1.1.1 Κοινωνική &amp; Πολιτική Αγωγή (Λύκειο)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b="1" dirty="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63259616"/>
                  </a:ext>
                </a:extLst>
              </a:tr>
              <a:tr h="111760">
                <a:tc vMerge="1">
                  <a:txBody>
                    <a:bodyPr/>
                    <a:lstStyle/>
                    <a:p>
                      <a:endParaRPr lang="en-US"/>
                    </a:p>
                  </a:txBody>
                  <a:tcPr/>
                </a:tc>
                <a:tc>
                  <a:txBody>
                    <a:bodyPr/>
                    <a:lstStyle/>
                    <a:p>
                      <a:pPr marL="0" marR="0">
                        <a:spcBef>
                          <a:spcPts val="0"/>
                        </a:spcBef>
                        <a:spcAft>
                          <a:spcPts val="0"/>
                        </a:spcAft>
                      </a:pPr>
                      <a:r>
                        <a:rPr lang="el-GR" sz="1600">
                          <a:effectLst/>
                        </a:rPr>
                        <a:t>1.1.2 Κοινωνική &amp; Πολιτική Αγωγή (Γυμνάσιο)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US"/>
                    </a:p>
                  </a:txBody>
                  <a:tcPr/>
                </a:tc>
                <a:tc>
                  <a:txBody>
                    <a:bodyPr/>
                    <a:lstStyle/>
                    <a:p>
                      <a:pPr marL="0" marR="0" algn="ctr">
                        <a:spcBef>
                          <a:spcPts val="0"/>
                        </a:spcBef>
                        <a:spcAft>
                          <a:spcPts val="0"/>
                        </a:spcAft>
                      </a:pPr>
                      <a:r>
                        <a:rPr lang="en-US" sz="2000" b="1" dirty="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70602745"/>
                  </a:ext>
                </a:extLst>
              </a:tr>
              <a:tr h="122555">
                <a:tc vMerge="1">
                  <a:txBody>
                    <a:bodyPr/>
                    <a:lstStyle/>
                    <a:p>
                      <a:endParaRPr lang="en-US"/>
                    </a:p>
                  </a:txBody>
                  <a:tcPr/>
                </a:tc>
                <a:tc>
                  <a:txBody>
                    <a:bodyPr/>
                    <a:lstStyle/>
                    <a:p>
                      <a:pPr marL="0" marR="0">
                        <a:spcBef>
                          <a:spcPts val="0"/>
                        </a:spcBef>
                        <a:spcAft>
                          <a:spcPts val="0"/>
                        </a:spcAft>
                      </a:pPr>
                      <a:r>
                        <a:rPr lang="el-GR" sz="1600" dirty="0">
                          <a:effectLst/>
                        </a:rPr>
                        <a:t>1.1.3 Κοινωνική &amp; Πολιτική Αγωγή (Δημοτικό)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US"/>
                    </a:p>
                  </a:txBody>
                  <a:tcPr/>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05669911"/>
                  </a:ext>
                </a:extLst>
              </a:tr>
              <a:tr h="53340">
                <a:tc vMerge="1">
                  <a:txBody>
                    <a:bodyPr/>
                    <a:lstStyle/>
                    <a:p>
                      <a:endParaRPr lang="en-US"/>
                    </a:p>
                  </a:txBody>
                  <a:tcPr/>
                </a:tc>
                <a:tc>
                  <a:txBody>
                    <a:bodyPr/>
                    <a:lstStyle/>
                    <a:p>
                      <a:pPr marL="0" marR="0">
                        <a:spcBef>
                          <a:spcPts val="0"/>
                        </a:spcBef>
                        <a:spcAft>
                          <a:spcPts val="0"/>
                        </a:spcAft>
                      </a:pPr>
                      <a:r>
                        <a:rPr lang="el-GR" sz="1600" dirty="0">
                          <a:effectLst/>
                        </a:rPr>
                        <a:t>1.2. Οικιακή Οικονομία (Γυμνάσιο)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04314093"/>
                  </a:ext>
                </a:extLst>
              </a:tr>
              <a:tr h="73025">
                <a:tc vMerge="1">
                  <a:txBody>
                    <a:bodyPr/>
                    <a:lstStyle/>
                    <a:p>
                      <a:endParaRPr lang="en-US"/>
                    </a:p>
                  </a:txBody>
                  <a:tcPr/>
                </a:tc>
                <a:tc>
                  <a:txBody>
                    <a:bodyPr/>
                    <a:lstStyle/>
                    <a:p>
                      <a:pPr marL="0" marR="0">
                        <a:spcBef>
                          <a:spcPts val="0"/>
                        </a:spcBef>
                        <a:spcAft>
                          <a:spcPts val="0"/>
                        </a:spcAft>
                      </a:pPr>
                      <a:r>
                        <a:rPr lang="el-GR" sz="1600" dirty="0">
                          <a:effectLst/>
                        </a:rPr>
                        <a:t>1.4.1 Φυσική Αγωγή (Λύκειο)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13119891"/>
                  </a:ext>
                </a:extLst>
              </a:tr>
              <a:tr h="93980">
                <a:tc vMerge="1">
                  <a:txBody>
                    <a:bodyPr/>
                    <a:lstStyle/>
                    <a:p>
                      <a:endParaRPr lang="en-US"/>
                    </a:p>
                  </a:txBody>
                  <a:tcPr/>
                </a:tc>
                <a:tc>
                  <a:txBody>
                    <a:bodyPr/>
                    <a:lstStyle/>
                    <a:p>
                      <a:pPr marL="0" marR="0">
                        <a:spcBef>
                          <a:spcPts val="0"/>
                        </a:spcBef>
                        <a:spcAft>
                          <a:spcPts val="0"/>
                        </a:spcAft>
                      </a:pPr>
                      <a:r>
                        <a:rPr lang="el-GR" sz="1600" dirty="0">
                          <a:effectLst/>
                        </a:rPr>
                        <a:t>1.4.2 Φυσική Αγωγή (Γυμνάσιο)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a:effectLst/>
                        </a:rPr>
                        <a:t>1</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14016626"/>
                  </a:ext>
                </a:extLst>
              </a:tr>
              <a:tr h="83185">
                <a:tc vMerge="1">
                  <a:txBody>
                    <a:bodyPr/>
                    <a:lstStyle/>
                    <a:p>
                      <a:endParaRPr lang="en-US"/>
                    </a:p>
                  </a:txBody>
                  <a:tcPr/>
                </a:tc>
                <a:tc>
                  <a:txBody>
                    <a:bodyPr/>
                    <a:lstStyle/>
                    <a:p>
                      <a:pPr marL="0" marR="0">
                        <a:spcBef>
                          <a:spcPts val="0"/>
                        </a:spcBef>
                        <a:spcAft>
                          <a:spcPts val="0"/>
                        </a:spcAft>
                      </a:pPr>
                      <a:r>
                        <a:rPr lang="el-GR" sz="1600" dirty="0">
                          <a:effectLst/>
                        </a:rPr>
                        <a:t>1.4.3 Φυσική Αγωγή (Δημοτικό)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a:effectLst/>
                        </a:rPr>
                        <a:t>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41842984"/>
                  </a:ext>
                </a:extLst>
              </a:tr>
              <a:tr h="190500">
                <a:tc vMerge="1">
                  <a:txBody>
                    <a:bodyPr/>
                    <a:lstStyle/>
                    <a:p>
                      <a:endParaRPr lang="en-US"/>
                    </a:p>
                  </a:txBody>
                  <a:tcPr/>
                </a:tc>
                <a:tc>
                  <a:txBody>
                    <a:bodyPr/>
                    <a:lstStyle/>
                    <a:p>
                      <a:pPr marL="0" marR="0">
                        <a:spcBef>
                          <a:spcPts val="0"/>
                        </a:spcBef>
                        <a:spcAft>
                          <a:spcPts val="0"/>
                        </a:spcAft>
                      </a:pPr>
                      <a:r>
                        <a:rPr lang="el-GR" sz="1600" dirty="0">
                          <a:effectLst/>
                        </a:rPr>
                        <a:t>1.5.1 Θρησκευτικά (Λύκειο)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24725131"/>
                  </a:ext>
                </a:extLst>
              </a:tr>
              <a:tr h="67945">
                <a:tc vMerge="1">
                  <a:txBody>
                    <a:bodyPr/>
                    <a:lstStyle/>
                    <a:p>
                      <a:endParaRPr lang="en-US"/>
                    </a:p>
                  </a:txBody>
                  <a:tcPr/>
                </a:tc>
                <a:tc>
                  <a:txBody>
                    <a:bodyPr/>
                    <a:lstStyle/>
                    <a:p>
                      <a:pPr marL="0" marR="0">
                        <a:spcBef>
                          <a:spcPts val="0"/>
                        </a:spcBef>
                        <a:spcAft>
                          <a:spcPts val="0"/>
                        </a:spcAft>
                      </a:pPr>
                      <a:r>
                        <a:rPr lang="el-GR" sz="1600" dirty="0">
                          <a:effectLst/>
                        </a:rPr>
                        <a:t>1.5.2 Θρησκευτικά (Γυμνάσιο)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66624954"/>
                  </a:ext>
                </a:extLst>
              </a:tr>
              <a:tr h="87630">
                <a:tc vMerge="1">
                  <a:txBody>
                    <a:bodyPr/>
                    <a:lstStyle/>
                    <a:p>
                      <a:endParaRPr lang="en-US"/>
                    </a:p>
                  </a:txBody>
                  <a:tcPr/>
                </a:tc>
                <a:tc>
                  <a:txBody>
                    <a:bodyPr/>
                    <a:lstStyle/>
                    <a:p>
                      <a:pPr marL="0" marR="0">
                        <a:spcBef>
                          <a:spcPts val="0"/>
                        </a:spcBef>
                        <a:spcAft>
                          <a:spcPts val="0"/>
                        </a:spcAft>
                      </a:pPr>
                      <a:r>
                        <a:rPr lang="el-GR" sz="1600">
                          <a:effectLst/>
                        </a:rPr>
                        <a:t>1.5.3 Θρησκευτικά (Δημοτικό)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718829"/>
                  </a:ext>
                </a:extLst>
              </a:tr>
              <a:tr h="108585">
                <a:tc vMerge="1">
                  <a:txBody>
                    <a:bodyPr/>
                    <a:lstStyle/>
                    <a:p>
                      <a:endParaRPr lang="en-US"/>
                    </a:p>
                  </a:txBody>
                  <a:tcPr/>
                </a:tc>
                <a:tc>
                  <a:txBody>
                    <a:bodyPr/>
                    <a:lstStyle/>
                    <a:p>
                      <a:pPr marL="0" marR="0">
                        <a:spcBef>
                          <a:spcPts val="0"/>
                        </a:spcBef>
                        <a:spcAft>
                          <a:spcPts val="0"/>
                        </a:spcAft>
                      </a:pPr>
                      <a:r>
                        <a:rPr lang="el-GR" sz="1600" dirty="0">
                          <a:effectLst/>
                        </a:rPr>
                        <a:t>1.6.1 Ιστορία (Λύκειο)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61107267"/>
                  </a:ext>
                </a:extLst>
              </a:tr>
              <a:tr h="128270">
                <a:tc vMerge="1">
                  <a:txBody>
                    <a:bodyPr/>
                    <a:lstStyle/>
                    <a:p>
                      <a:endParaRPr lang="en-US"/>
                    </a:p>
                  </a:txBody>
                  <a:tcPr/>
                </a:tc>
                <a:tc>
                  <a:txBody>
                    <a:bodyPr/>
                    <a:lstStyle/>
                    <a:p>
                      <a:pPr marL="0" marR="0">
                        <a:spcBef>
                          <a:spcPts val="0"/>
                        </a:spcBef>
                        <a:spcAft>
                          <a:spcPts val="0"/>
                        </a:spcAft>
                      </a:pPr>
                      <a:r>
                        <a:rPr lang="el-GR" sz="1600" dirty="0">
                          <a:effectLst/>
                        </a:rPr>
                        <a:t>1.6.2.Ιστορία (Γυμνάσιο)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29968356"/>
                  </a:ext>
                </a:extLst>
              </a:tr>
              <a:tr h="148590">
                <a:tc vMerge="1">
                  <a:txBody>
                    <a:bodyPr/>
                    <a:lstStyle/>
                    <a:p>
                      <a:endParaRPr lang="en-US"/>
                    </a:p>
                  </a:txBody>
                  <a:tcPr/>
                </a:tc>
                <a:tc>
                  <a:txBody>
                    <a:bodyPr/>
                    <a:lstStyle/>
                    <a:p>
                      <a:pPr marL="0" marR="0">
                        <a:spcBef>
                          <a:spcPts val="0"/>
                        </a:spcBef>
                        <a:spcAft>
                          <a:spcPts val="0"/>
                        </a:spcAft>
                      </a:pPr>
                      <a:r>
                        <a:rPr lang="el-GR" sz="1600" dirty="0">
                          <a:effectLst/>
                        </a:rPr>
                        <a:t>1.6.3 Ιστορία (Δημοτικό)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23209849"/>
                  </a:ext>
                </a:extLst>
              </a:tr>
              <a:tr h="168275">
                <a:tc>
                  <a:txBody>
                    <a:bodyPr/>
                    <a:lstStyle/>
                    <a:p>
                      <a:endParaRPr lang="en-US" sz="2400">
                        <a:effectLst/>
                        <a:latin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r">
                        <a:spcBef>
                          <a:spcPts val="0"/>
                        </a:spcBef>
                        <a:spcAft>
                          <a:spcPts val="0"/>
                        </a:spcAft>
                      </a:pPr>
                      <a:r>
                        <a:rPr lang="el-GR" sz="1600" dirty="0">
                          <a:effectLst/>
                        </a:rPr>
                        <a:t>ΣΥΝΟΛΟ:</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b="1" dirty="0">
                          <a:effectLst/>
                        </a:rPr>
                        <a:t>26</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42432537"/>
                  </a:ext>
                </a:extLst>
              </a:tr>
            </a:tbl>
          </a:graphicData>
        </a:graphic>
      </p:graphicFrame>
      <p:sp>
        <p:nvSpPr>
          <p:cNvPr id="6" name="Οβάλ 5">
            <a:extLst>
              <a:ext uri="{FF2B5EF4-FFF2-40B4-BE49-F238E27FC236}">
                <a16:creationId xmlns:a16="http://schemas.microsoft.com/office/drawing/2014/main" xmlns="" id="{53360C0A-267F-463A-9B53-BA7AF22B2242}"/>
              </a:ext>
            </a:extLst>
          </p:cNvPr>
          <p:cNvSpPr/>
          <p:nvPr/>
        </p:nvSpPr>
        <p:spPr>
          <a:xfrm>
            <a:off x="10624930" y="1600200"/>
            <a:ext cx="755374" cy="4214191"/>
          </a:xfrm>
          <a:prstGeom prst="ellipse">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βάλ 6">
            <a:extLst>
              <a:ext uri="{FF2B5EF4-FFF2-40B4-BE49-F238E27FC236}">
                <a16:creationId xmlns:a16="http://schemas.microsoft.com/office/drawing/2014/main" xmlns="" id="{8127D32B-CD4E-4B8D-840B-F42AD82F6B18}"/>
              </a:ext>
            </a:extLst>
          </p:cNvPr>
          <p:cNvSpPr/>
          <p:nvPr/>
        </p:nvSpPr>
        <p:spPr>
          <a:xfrm>
            <a:off x="9326217" y="1997765"/>
            <a:ext cx="755374" cy="3816626"/>
          </a:xfrm>
          <a:prstGeom prst="ellipse">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βάλ 7">
            <a:extLst>
              <a:ext uri="{FF2B5EF4-FFF2-40B4-BE49-F238E27FC236}">
                <a16:creationId xmlns:a16="http://schemas.microsoft.com/office/drawing/2014/main" xmlns="" id="{A6DD3C86-0DD9-4C92-ABC9-8E17B6D2707A}"/>
              </a:ext>
            </a:extLst>
          </p:cNvPr>
          <p:cNvSpPr/>
          <p:nvPr/>
        </p:nvSpPr>
        <p:spPr>
          <a:xfrm>
            <a:off x="8739901" y="3906077"/>
            <a:ext cx="3140766" cy="674311"/>
          </a:xfrm>
          <a:prstGeom prst="ellipse">
            <a:avLst/>
          </a:prstGeom>
          <a:noFill/>
          <a:ln w="381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Τίτλος 1">
            <a:extLst>
              <a:ext uri="{FF2B5EF4-FFF2-40B4-BE49-F238E27FC236}">
                <a16:creationId xmlns:a16="http://schemas.microsoft.com/office/drawing/2014/main" xmlns="" id="{1B7929F2-3EC8-436B-B468-8FCCC65FCE77}"/>
              </a:ext>
            </a:extLst>
          </p:cNvPr>
          <p:cNvSpPr txBox="1">
            <a:spLocks/>
          </p:cNvSpPr>
          <p:nvPr/>
        </p:nvSpPr>
        <p:spPr>
          <a:xfrm>
            <a:off x="531978" y="95176"/>
            <a:ext cx="11191336" cy="618976"/>
          </a:xfrm>
          <a:prstGeom prst="rect">
            <a:avLst/>
          </a:prstGeom>
          <a:solidFill>
            <a:srgbClr val="002060"/>
          </a:solidFill>
        </p:spPr>
        <p:txBody>
          <a:bodyPr vert="horz" lIns="91440" tIns="45720" rIns="91440" bIns="45720" rtlCol="0" anchor="ctr">
            <a:no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lnSpc>
                <a:spcPct val="150000"/>
              </a:lnSpc>
            </a:pPr>
            <a:r>
              <a:rPr lang="el-GR" sz="2000" b="1" dirty="0">
                <a:solidFill>
                  <a:schemeClr val="bg1"/>
                </a:solidFill>
                <a:latin typeface="Calibri" panose="020F0502020204030204" pitchFamily="34" charset="0"/>
              </a:rPr>
              <a:t>ΕΠΙΜΟΡΦΩΣΗ ΣΤΑ ΝΕΑ ΠΡΟΓΡΑΜΜΑΤΑ ΣΠΟΥΔΩΝ &amp; ΠΙΛΟΤΙΚΗ ΕΦΡΑΜΟΓΗ ΣΕ ΕΠΙΠΕΔΟ ΠΡΑΞΕΩΝ</a:t>
            </a:r>
          </a:p>
        </p:txBody>
      </p:sp>
    </p:spTree>
    <p:extLst>
      <p:ext uri="{BB962C8B-B14F-4D97-AF65-F5344CB8AC3E}">
        <p14:creationId xmlns:p14="http://schemas.microsoft.com/office/powerpoint/2010/main" xmlns="" val="31233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xmlns="" id="{8269AC13-1C66-4C24-B05B-C4945771775B}"/>
              </a:ext>
            </a:extLst>
          </p:cNvPr>
          <p:cNvPicPr>
            <a:picLocks noChangeAspect="1"/>
          </p:cNvPicPr>
          <p:nvPr/>
        </p:nvPicPr>
        <p:blipFill>
          <a:blip r:embed="rId2" cstate="print"/>
          <a:stretch>
            <a:fillRect/>
          </a:stretch>
        </p:blipFill>
        <p:spPr>
          <a:xfrm>
            <a:off x="2967270" y="926280"/>
            <a:ext cx="9152413" cy="5174428"/>
          </a:xfrm>
          <a:prstGeom prst="rect">
            <a:avLst/>
          </a:prstGeom>
        </p:spPr>
      </p:pic>
      <p:sp>
        <p:nvSpPr>
          <p:cNvPr id="5" name="TextBox 4">
            <a:extLst>
              <a:ext uri="{FF2B5EF4-FFF2-40B4-BE49-F238E27FC236}">
                <a16:creationId xmlns:a16="http://schemas.microsoft.com/office/drawing/2014/main" xmlns="" id="{C07B7135-D9C4-40BE-80D8-87CCAFE20165}"/>
              </a:ext>
            </a:extLst>
          </p:cNvPr>
          <p:cNvSpPr txBox="1"/>
          <p:nvPr/>
        </p:nvSpPr>
        <p:spPr>
          <a:xfrm>
            <a:off x="412114" y="1409088"/>
            <a:ext cx="2338090" cy="4039824"/>
          </a:xfrm>
          <a:prstGeom prst="rect">
            <a:avLst/>
          </a:prstGeom>
          <a:noFill/>
        </p:spPr>
        <p:txBody>
          <a:bodyPr wrap="square">
            <a:spAutoFit/>
          </a:bodyPr>
          <a:lstStyle/>
          <a:p>
            <a:pPr marL="0" marR="0" algn="just">
              <a:lnSpc>
                <a:spcPct val="115000"/>
              </a:lnSpc>
              <a:spcBef>
                <a:spcPts val="0"/>
              </a:spcBef>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 εφαρμογή των Προγραμμάτων Σπουδών υποστηρίζεται μέσω ειδικά διαμορφωμένου ψηφιακού περιβάλλοντος, το οποίο προσφέρει τη δυνατότητα σύγχρονης και ασύγχρονης επικοινωνίας και συνεργασίας, καθώς και  υποστήριξης όλων των εμπλεκομένων στην Πιλοτική Εφαρμογή.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Τίτλος 1">
            <a:extLst>
              <a:ext uri="{FF2B5EF4-FFF2-40B4-BE49-F238E27FC236}">
                <a16:creationId xmlns:a16="http://schemas.microsoft.com/office/drawing/2014/main" xmlns="" id="{DC90B4FF-6279-46B5-B58F-8489A3880EC7}"/>
              </a:ext>
            </a:extLst>
          </p:cNvPr>
          <p:cNvSpPr>
            <a:spLocks noGrp="1"/>
          </p:cNvSpPr>
          <p:nvPr>
            <p:ph type="ctrTitle"/>
          </p:nvPr>
        </p:nvSpPr>
        <p:spPr>
          <a:xfrm>
            <a:off x="531979" y="111970"/>
            <a:ext cx="11295586" cy="879624"/>
          </a:xfrm>
          <a:solidFill>
            <a:schemeClr val="accent1"/>
          </a:solidFill>
        </p:spPr>
        <p:txBody>
          <a:bodyPr>
            <a:normAutofit fontScale="90000"/>
          </a:bodyPr>
          <a:lstStyle/>
          <a:p>
            <a:pPr algn="ctr"/>
            <a:r>
              <a:rPr lang="el-GR" sz="2200" dirty="0">
                <a:solidFill>
                  <a:schemeClr val="bg1"/>
                </a:solidFill>
              </a:rPr>
              <a:t/>
            </a:r>
            <a:br>
              <a:rPr lang="el-GR" sz="2200" dirty="0">
                <a:solidFill>
                  <a:schemeClr val="bg1"/>
                </a:solidFill>
              </a:rPr>
            </a:br>
            <a:r>
              <a:rPr lang="el-GR" sz="2200" dirty="0">
                <a:solidFill>
                  <a:schemeClr val="bg1"/>
                </a:solidFill>
              </a:rPr>
              <a:t>ΟΛΟΚΛΗΡΩΜΕΝΟ ΠΛΗΡΟΦΟΡΙΑΚΟ ΣΥΣΤΗΜΑ ΕΠΙΜΟΡΦΩΣΗΣ, </a:t>
            </a:r>
            <a:r>
              <a:rPr lang="en-US" sz="2200" dirty="0">
                <a:solidFill>
                  <a:schemeClr val="bg1"/>
                </a:solidFill>
              </a:rPr>
              <a:t>MOODLE</a:t>
            </a:r>
            <a:r>
              <a:rPr lang="el-GR" sz="2200" dirty="0">
                <a:solidFill>
                  <a:schemeClr val="bg1"/>
                </a:solidFill>
              </a:rPr>
              <a:t>, </a:t>
            </a:r>
            <a:r>
              <a:rPr lang="en-US" sz="2200" dirty="0">
                <a:solidFill>
                  <a:schemeClr val="bg1"/>
                </a:solidFill>
              </a:rPr>
              <a:t>TEAMS, </a:t>
            </a:r>
            <a:r>
              <a:rPr lang="el-GR" sz="2200" dirty="0">
                <a:solidFill>
                  <a:schemeClr val="bg1"/>
                </a:solidFill>
              </a:rPr>
              <a:t>ΨΗΦΙΑΚΟ ΑΠΟΘΕΤΗΡΙΟ ΔΙΔΑΚΤΙΚΩΝ ΣΕΝΑΡΙΩΝ</a:t>
            </a:r>
            <a:r>
              <a:rPr lang="en-US" sz="1800" dirty="0">
                <a:solidFill>
                  <a:schemeClr val="bg1"/>
                </a:solidFill>
              </a:rPr>
              <a:t/>
            </a:r>
            <a:br>
              <a:rPr lang="en-US" sz="1800" dirty="0">
                <a:solidFill>
                  <a:schemeClr val="bg1"/>
                </a:solidFill>
              </a:rPr>
            </a:br>
            <a:endParaRPr lang="en-US" sz="1800" dirty="0">
              <a:solidFill>
                <a:schemeClr val="bg1"/>
              </a:solidFill>
            </a:endParaRPr>
          </a:p>
        </p:txBody>
      </p:sp>
    </p:spTree>
    <p:extLst>
      <p:ext uri="{BB962C8B-B14F-4D97-AF65-F5344CB8AC3E}">
        <p14:creationId xmlns:p14="http://schemas.microsoft.com/office/powerpoint/2010/main" xmlns="" val="36773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5A825A40-DE00-41AE-AEAE-A14082C7B6FF}"/>
              </a:ext>
            </a:extLst>
          </p:cNvPr>
          <p:cNvPicPr>
            <a:picLocks noChangeAspect="1"/>
          </p:cNvPicPr>
          <p:nvPr/>
        </p:nvPicPr>
        <p:blipFill>
          <a:blip r:embed="rId2" cstate="print"/>
          <a:stretch>
            <a:fillRect/>
          </a:stretch>
        </p:blipFill>
        <p:spPr>
          <a:xfrm rot="1375517">
            <a:off x="6302987" y="1028710"/>
            <a:ext cx="5889013" cy="3238983"/>
          </a:xfrm>
          <a:prstGeom prst="rect">
            <a:avLst/>
          </a:prstGeom>
        </p:spPr>
      </p:pic>
      <p:pic>
        <p:nvPicPr>
          <p:cNvPr id="5" name="Εικόνα 4">
            <a:extLst>
              <a:ext uri="{FF2B5EF4-FFF2-40B4-BE49-F238E27FC236}">
                <a16:creationId xmlns:a16="http://schemas.microsoft.com/office/drawing/2014/main" xmlns="" id="{DD13219E-3292-4F22-9A6A-BE76B14762F4}"/>
              </a:ext>
            </a:extLst>
          </p:cNvPr>
          <p:cNvPicPr>
            <a:picLocks noChangeAspect="1"/>
          </p:cNvPicPr>
          <p:nvPr/>
        </p:nvPicPr>
        <p:blipFill>
          <a:blip r:embed="rId3" cstate="print"/>
          <a:stretch>
            <a:fillRect/>
          </a:stretch>
        </p:blipFill>
        <p:spPr>
          <a:xfrm rot="20384668">
            <a:off x="371458" y="1146846"/>
            <a:ext cx="6646033" cy="4938188"/>
          </a:xfrm>
          <a:prstGeom prst="rect">
            <a:avLst/>
          </a:prstGeom>
        </p:spPr>
      </p:pic>
      <p:sp>
        <p:nvSpPr>
          <p:cNvPr id="2" name="Τίτλος 1">
            <a:extLst>
              <a:ext uri="{FF2B5EF4-FFF2-40B4-BE49-F238E27FC236}">
                <a16:creationId xmlns:a16="http://schemas.microsoft.com/office/drawing/2014/main" xmlns="" id="{95925136-CE17-4052-98BA-0C013C3B4EDB}"/>
              </a:ext>
            </a:extLst>
          </p:cNvPr>
          <p:cNvSpPr>
            <a:spLocks noGrp="1"/>
          </p:cNvSpPr>
          <p:nvPr>
            <p:ph type="ctrTitle"/>
          </p:nvPr>
        </p:nvSpPr>
        <p:spPr>
          <a:xfrm>
            <a:off x="531979" y="1"/>
            <a:ext cx="11295586" cy="879624"/>
          </a:xfrm>
          <a:solidFill>
            <a:schemeClr val="accent1"/>
          </a:solidFill>
        </p:spPr>
        <p:txBody>
          <a:bodyPr>
            <a:normAutofit fontScale="90000"/>
          </a:bodyPr>
          <a:lstStyle/>
          <a:p>
            <a:pPr algn="ctr"/>
            <a:r>
              <a:rPr lang="el-GR" sz="2200" dirty="0">
                <a:solidFill>
                  <a:schemeClr val="bg1"/>
                </a:solidFill>
              </a:rPr>
              <a:t/>
            </a:r>
            <a:br>
              <a:rPr lang="el-GR" sz="2200" dirty="0">
                <a:solidFill>
                  <a:schemeClr val="bg1"/>
                </a:solidFill>
              </a:rPr>
            </a:br>
            <a:r>
              <a:rPr lang="el-GR" sz="2200" dirty="0">
                <a:solidFill>
                  <a:schemeClr val="bg1"/>
                </a:solidFill>
              </a:rPr>
              <a:t>ΟΛΟΚΛΗΡΩΜΕΝΟ ΠΛΗΡΟΦΟΡΙΑΚΟ ΣΥΣΤΗΜΑ ΕΠΙΜΟΡΦΩΣΗΣ, </a:t>
            </a:r>
            <a:r>
              <a:rPr lang="en-US" sz="2200" dirty="0">
                <a:solidFill>
                  <a:schemeClr val="bg1"/>
                </a:solidFill>
              </a:rPr>
              <a:t>MOODLE</a:t>
            </a:r>
            <a:r>
              <a:rPr lang="el-GR" sz="2200" dirty="0">
                <a:solidFill>
                  <a:schemeClr val="bg1"/>
                </a:solidFill>
              </a:rPr>
              <a:t>, </a:t>
            </a:r>
            <a:r>
              <a:rPr lang="en-US" sz="2200" dirty="0">
                <a:solidFill>
                  <a:schemeClr val="bg1"/>
                </a:solidFill>
              </a:rPr>
              <a:t>TEAMS, </a:t>
            </a:r>
            <a:r>
              <a:rPr lang="el-GR" sz="2200" dirty="0">
                <a:solidFill>
                  <a:schemeClr val="bg1"/>
                </a:solidFill>
              </a:rPr>
              <a:t>ΨΗΦΙΑΚΟ ΑΠΟΘΕΤΗΡΙΟ ΔΙΔΑΚΤΙΚΩΝ ΣΕΝΑΡΙΩΝ</a:t>
            </a:r>
            <a:r>
              <a:rPr lang="en-US" sz="1800" dirty="0">
                <a:solidFill>
                  <a:schemeClr val="bg1"/>
                </a:solidFill>
              </a:rPr>
              <a:t/>
            </a:r>
            <a:br>
              <a:rPr lang="en-US" sz="1800" dirty="0">
                <a:solidFill>
                  <a:schemeClr val="bg1"/>
                </a:solidFill>
              </a:rPr>
            </a:br>
            <a:endParaRPr lang="en-US" sz="1800" dirty="0">
              <a:solidFill>
                <a:schemeClr val="bg1"/>
              </a:solidFill>
            </a:endParaRPr>
          </a:p>
        </p:txBody>
      </p:sp>
      <p:sp>
        <p:nvSpPr>
          <p:cNvPr id="3" name="Θέση κειμένου 2">
            <a:extLst>
              <a:ext uri="{FF2B5EF4-FFF2-40B4-BE49-F238E27FC236}">
                <a16:creationId xmlns:a16="http://schemas.microsoft.com/office/drawing/2014/main" xmlns="" id="{61D2E454-E0CE-4DFD-80D2-63DE1FB68305}"/>
              </a:ext>
            </a:extLst>
          </p:cNvPr>
          <p:cNvSpPr>
            <a:spLocks noGrp="1"/>
          </p:cNvSpPr>
          <p:nvPr>
            <p:ph type="body" sz="quarter" idx="10"/>
          </p:nvPr>
        </p:nvSpPr>
        <p:spPr/>
        <p:txBody>
          <a:bodyPr/>
          <a:lstStyle/>
          <a:p>
            <a:endParaRPr lang="en-US"/>
          </a:p>
        </p:txBody>
      </p:sp>
      <p:pic>
        <p:nvPicPr>
          <p:cNvPr id="11" name="Εικόνα 10">
            <a:extLst>
              <a:ext uri="{FF2B5EF4-FFF2-40B4-BE49-F238E27FC236}">
                <a16:creationId xmlns:a16="http://schemas.microsoft.com/office/drawing/2014/main" xmlns="" id="{ADCC7808-6320-432B-B451-2A47670BED48}"/>
              </a:ext>
            </a:extLst>
          </p:cNvPr>
          <p:cNvPicPr>
            <a:picLocks noChangeAspect="1"/>
          </p:cNvPicPr>
          <p:nvPr/>
        </p:nvPicPr>
        <p:blipFill>
          <a:blip r:embed="rId4" cstate="print"/>
          <a:stretch>
            <a:fillRect/>
          </a:stretch>
        </p:blipFill>
        <p:spPr>
          <a:xfrm>
            <a:off x="7129705" y="3615940"/>
            <a:ext cx="4611446" cy="2469900"/>
          </a:xfrm>
          <a:prstGeom prst="rect">
            <a:avLst/>
          </a:prstGeom>
        </p:spPr>
      </p:pic>
    </p:spTree>
    <p:extLst>
      <p:ext uri="{BB962C8B-B14F-4D97-AF65-F5344CB8AC3E}">
        <p14:creationId xmlns:p14="http://schemas.microsoft.com/office/powerpoint/2010/main" xmlns="" val="415892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62EF27-9D16-452E-A992-A65FBAFD18EC}"/>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xmlns="" id="{096A9482-EFF4-4FCD-B2E0-772612D8C3C4}"/>
              </a:ext>
            </a:extLst>
          </p:cNvPr>
          <p:cNvSpPr>
            <a:spLocks noGrp="1"/>
          </p:cNvSpPr>
          <p:nvPr>
            <p:ph type="body" sz="quarter" idx="10"/>
          </p:nvPr>
        </p:nvSpPr>
        <p:spPr/>
        <p:txBody>
          <a:bodyPr/>
          <a:lstStyle/>
          <a:p>
            <a:endParaRPr lang="en-US"/>
          </a:p>
        </p:txBody>
      </p:sp>
      <p:graphicFrame>
        <p:nvGraphicFramePr>
          <p:cNvPr id="4" name="Διάγραμμα 3">
            <a:extLst>
              <a:ext uri="{FF2B5EF4-FFF2-40B4-BE49-F238E27FC236}">
                <a16:creationId xmlns:a16="http://schemas.microsoft.com/office/drawing/2014/main" xmlns="" id="{ECEAD7E0-550E-4428-B9D4-79C291D2CE8B}"/>
              </a:ext>
            </a:extLst>
          </p:cNvPr>
          <p:cNvGraphicFramePr/>
          <p:nvPr>
            <p:extLst>
              <p:ext uri="{D42A27DB-BD31-4B8C-83A1-F6EECF244321}">
                <p14:modId xmlns:p14="http://schemas.microsoft.com/office/powerpoint/2010/main" xmlns="" val="4199643374"/>
              </p:ext>
            </p:extLst>
          </p:nvPr>
        </p:nvGraphicFramePr>
        <p:xfrm>
          <a:off x="-875749" y="1510748"/>
          <a:ext cx="5298662" cy="3972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xmlns="" id="{C2578184-9EF1-491D-8272-2777D3C1E4D2}"/>
              </a:ext>
            </a:extLst>
          </p:cNvPr>
          <p:cNvGraphicFramePr/>
          <p:nvPr>
            <p:extLst>
              <p:ext uri="{D42A27DB-BD31-4B8C-83A1-F6EECF244321}">
                <p14:modId xmlns:p14="http://schemas.microsoft.com/office/powerpoint/2010/main" xmlns="" val="2775849396"/>
              </p:ext>
            </p:extLst>
          </p:nvPr>
        </p:nvGraphicFramePr>
        <p:xfrm>
          <a:off x="3581400" y="719666"/>
          <a:ext cx="8683487"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Τίτλος 1">
            <a:extLst>
              <a:ext uri="{FF2B5EF4-FFF2-40B4-BE49-F238E27FC236}">
                <a16:creationId xmlns:a16="http://schemas.microsoft.com/office/drawing/2014/main" xmlns="" id="{79362457-CB0B-4EB9-AA9A-98F7F65695DE}"/>
              </a:ext>
            </a:extLst>
          </p:cNvPr>
          <p:cNvSpPr txBox="1">
            <a:spLocks/>
          </p:cNvSpPr>
          <p:nvPr/>
        </p:nvSpPr>
        <p:spPr>
          <a:xfrm>
            <a:off x="618118" y="171595"/>
            <a:ext cx="11573882" cy="618976"/>
          </a:xfrm>
          <a:prstGeom prst="rect">
            <a:avLst/>
          </a:prstGeom>
          <a:solidFill>
            <a:srgbClr val="002060"/>
          </a:solidFill>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r>
              <a:rPr lang="el-GR" sz="2000" dirty="0">
                <a:solidFill>
                  <a:schemeClr val="bg1"/>
                </a:solidFill>
              </a:rPr>
              <a:t>ΠΛΑΙΣΙΟ ΥΛΟΠΟΙΗΣΗΣ ΤΗΣ ΠΙΛΟΤΙΚΗΣ ΕΦΑΡΜΟΓΗΣ – ΚΑΘΟΔΗΓΗΣΗ, ΕΠΟΠΤΕΙΑ, ΣΥΝΕΡΓΑΣΙΑ</a:t>
            </a:r>
            <a:endParaRPr lang="en-US" sz="2000" dirty="0">
              <a:solidFill>
                <a:schemeClr val="bg1"/>
              </a:solidFill>
            </a:endParaRPr>
          </a:p>
        </p:txBody>
      </p:sp>
      <p:pic>
        <p:nvPicPr>
          <p:cNvPr id="8" name="Εικόνα 7">
            <a:extLst>
              <a:ext uri="{FF2B5EF4-FFF2-40B4-BE49-F238E27FC236}">
                <a16:creationId xmlns:a16="http://schemas.microsoft.com/office/drawing/2014/main" xmlns="" id="{93825796-97D9-4911-B53B-B6AC1EDF023D}"/>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524144" y="790571"/>
            <a:ext cx="1143712" cy="1692686"/>
          </a:xfrm>
          <a:prstGeom prst="rect">
            <a:avLst/>
          </a:prstGeom>
        </p:spPr>
      </p:pic>
      <p:grpSp>
        <p:nvGrpSpPr>
          <p:cNvPr id="9" name="Ομάδα 8">
            <a:extLst>
              <a:ext uri="{FF2B5EF4-FFF2-40B4-BE49-F238E27FC236}">
                <a16:creationId xmlns:a16="http://schemas.microsoft.com/office/drawing/2014/main" xmlns="" id="{4D9316B0-C31B-4AA7-93BB-38EC570E9815}"/>
              </a:ext>
            </a:extLst>
          </p:cNvPr>
          <p:cNvGrpSpPr/>
          <p:nvPr/>
        </p:nvGrpSpPr>
        <p:grpSpPr>
          <a:xfrm>
            <a:off x="3495230" y="1043944"/>
            <a:ext cx="2252861" cy="4841016"/>
            <a:chOff x="3063733" y="-13741"/>
            <a:chExt cx="3310142" cy="5418667"/>
          </a:xfrm>
          <a:solidFill>
            <a:schemeClr val="accent1">
              <a:hueOff val="0"/>
              <a:satOff val="0"/>
              <a:lumOff val="0"/>
              <a:alpha val="67000"/>
            </a:schemeClr>
          </a:solidFill>
        </p:grpSpPr>
        <p:sp>
          <p:nvSpPr>
            <p:cNvPr id="10" name="Διάγραμμα ροής: Μη αυτόματη λειτουργία 9">
              <a:extLst>
                <a:ext uri="{FF2B5EF4-FFF2-40B4-BE49-F238E27FC236}">
                  <a16:creationId xmlns:a16="http://schemas.microsoft.com/office/drawing/2014/main" xmlns="" id="{DB77EF99-9C6E-48ED-A929-3B3A50E2390F}"/>
                </a:ext>
              </a:extLst>
            </p:cNvPr>
            <p:cNvSpPr/>
            <p:nvPr/>
          </p:nvSpPr>
          <p:spPr>
            <a:xfrm rot="16200000">
              <a:off x="1876004" y="1173988"/>
              <a:ext cx="5418667" cy="3043209"/>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Διάγραμμα ροής: Μη αυτόματη λειτουργία 4">
              <a:extLst>
                <a:ext uri="{FF2B5EF4-FFF2-40B4-BE49-F238E27FC236}">
                  <a16:creationId xmlns:a16="http://schemas.microsoft.com/office/drawing/2014/main" xmlns="" id="{17E5E3C6-1C2F-4164-A9E9-0C2A8C57D0FC}"/>
                </a:ext>
              </a:extLst>
            </p:cNvPr>
            <p:cNvSpPr txBox="1"/>
            <p:nvPr/>
          </p:nvSpPr>
          <p:spPr>
            <a:xfrm>
              <a:off x="3330666" y="1083732"/>
              <a:ext cx="3043209" cy="3251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l-GR" sz="2400" kern="1200" dirty="0"/>
                <a:t>Η </a:t>
              </a:r>
              <a:r>
                <a:rPr lang="el-GR" sz="2400" b="1" kern="1200" dirty="0"/>
                <a:t>διδακτική εφαρμογή</a:t>
              </a:r>
              <a:r>
                <a:rPr lang="el-GR" sz="2400" kern="1200" dirty="0"/>
                <a:t> των </a:t>
              </a:r>
              <a:r>
                <a:rPr lang="el-GR" sz="2400" kern="1200" dirty="0" err="1"/>
                <a:t>Προγραμμά</a:t>
              </a:r>
              <a:endParaRPr lang="el-GR" sz="2400" kern="1200" dirty="0"/>
            </a:p>
            <a:p>
              <a:pPr marL="0" lvl="0" indent="0" algn="ctr" defTabSz="1422400">
                <a:lnSpc>
                  <a:spcPct val="90000"/>
                </a:lnSpc>
                <a:spcBef>
                  <a:spcPct val="0"/>
                </a:spcBef>
                <a:spcAft>
                  <a:spcPct val="35000"/>
                </a:spcAft>
                <a:buNone/>
              </a:pPr>
              <a:r>
                <a:rPr lang="el-GR" sz="2400" kern="1200" dirty="0"/>
                <a:t>των </a:t>
              </a:r>
            </a:p>
            <a:p>
              <a:pPr marL="0" lvl="0" indent="0" algn="ctr" defTabSz="1422400">
                <a:lnSpc>
                  <a:spcPct val="90000"/>
                </a:lnSpc>
                <a:spcBef>
                  <a:spcPct val="0"/>
                </a:spcBef>
                <a:spcAft>
                  <a:spcPct val="35000"/>
                </a:spcAft>
                <a:buNone/>
              </a:pPr>
              <a:r>
                <a:rPr lang="el-GR" sz="2400" kern="1200" dirty="0"/>
                <a:t>Σπουδών</a:t>
              </a:r>
              <a:endParaRPr lang="en-US" sz="2400" kern="1200" dirty="0"/>
            </a:p>
          </p:txBody>
        </p:sp>
      </p:grpSp>
      <p:pic>
        <p:nvPicPr>
          <p:cNvPr id="13" name="Εικόνα 12">
            <a:extLst>
              <a:ext uri="{FF2B5EF4-FFF2-40B4-BE49-F238E27FC236}">
                <a16:creationId xmlns:a16="http://schemas.microsoft.com/office/drawing/2014/main" xmlns="" id="{C035C4FA-1275-4E57-82B2-78BC36A7C65B}"/>
              </a:ext>
            </a:extLst>
          </p:cNvPr>
          <p:cNvPicPr>
            <a:picLocks noChangeAspect="1"/>
          </p:cNvPicPr>
          <p:nvPr/>
        </p:nvPicPr>
        <p:blipFill rotWithShape="1">
          <a:blip r:embed="rId13" cstate="print">
            <a:extLst>
              <a:ext uri="{28A0092B-C50C-407E-A947-70E740481C1C}">
                <a14:useLocalDpi xmlns:a14="http://schemas.microsoft.com/office/drawing/2010/main" xmlns="" val="0"/>
              </a:ext>
            </a:extLst>
          </a:blip>
          <a:srcRect l="50000" r="9206"/>
          <a:stretch/>
        </p:blipFill>
        <p:spPr>
          <a:xfrm flipH="1">
            <a:off x="5748091" y="2758591"/>
            <a:ext cx="919765" cy="1895106"/>
          </a:xfrm>
          <a:prstGeom prst="rect">
            <a:avLst/>
          </a:prstGeom>
        </p:spPr>
      </p:pic>
      <p:pic>
        <p:nvPicPr>
          <p:cNvPr id="15" name="Εικόνα 14">
            <a:extLst>
              <a:ext uri="{FF2B5EF4-FFF2-40B4-BE49-F238E27FC236}">
                <a16:creationId xmlns:a16="http://schemas.microsoft.com/office/drawing/2014/main" xmlns="" id="{40DFB7A8-0F16-47D2-98BE-209AC1FA4423}"/>
              </a:ext>
            </a:extLst>
          </p:cNvPr>
          <p:cNvPicPr>
            <a:picLocks noChangeAspect="1"/>
          </p:cNvPicPr>
          <p:nvPr/>
        </p:nvPicPr>
        <p:blipFill rotWithShape="1">
          <a:blip r:embed="rId14" cstate="print">
            <a:extLst>
              <a:ext uri="{28A0092B-C50C-407E-A947-70E740481C1C}">
                <a14:useLocalDpi xmlns:a14="http://schemas.microsoft.com/office/drawing/2010/main" xmlns="" val="0"/>
              </a:ext>
            </a:extLst>
          </a:blip>
          <a:srcRect l="57787"/>
          <a:stretch/>
        </p:blipFill>
        <p:spPr>
          <a:xfrm flipH="1">
            <a:off x="5786621" y="4829809"/>
            <a:ext cx="742365" cy="1160793"/>
          </a:xfrm>
          <a:prstGeom prst="rect">
            <a:avLst/>
          </a:prstGeom>
        </p:spPr>
      </p:pic>
    </p:spTree>
    <p:extLst>
      <p:ext uri="{BB962C8B-B14F-4D97-AF65-F5344CB8AC3E}">
        <p14:creationId xmlns:p14="http://schemas.microsoft.com/office/powerpoint/2010/main" xmlns="" val="159605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734CB4F-E623-40D6-9EDB-208E535BF8E7}"/>
              </a:ext>
            </a:extLst>
          </p:cNvPr>
          <p:cNvSpPr>
            <a:spLocks noGrp="1"/>
          </p:cNvSpPr>
          <p:nvPr>
            <p:ph type="ctrTitle"/>
          </p:nvPr>
        </p:nvSpPr>
        <p:spPr/>
        <p:txBody>
          <a:bodyPr/>
          <a:lstStyle/>
          <a:p>
            <a:r>
              <a:rPr lang="el-GR" dirty="0"/>
              <a:t>Μεθοδολογία</a:t>
            </a:r>
            <a:endParaRPr lang="en-US" dirty="0"/>
          </a:p>
        </p:txBody>
      </p:sp>
      <p:sp>
        <p:nvSpPr>
          <p:cNvPr id="3" name="Θέση κειμένου 2">
            <a:extLst>
              <a:ext uri="{FF2B5EF4-FFF2-40B4-BE49-F238E27FC236}">
                <a16:creationId xmlns:a16="http://schemas.microsoft.com/office/drawing/2014/main" xmlns="" id="{9C3D4F7B-5A4F-4328-A273-041D1970B23F}"/>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xmlns="" id="{10290ABC-3812-46C7-A3DD-9EA7D4B9B30A}"/>
              </a:ext>
            </a:extLst>
          </p:cNvPr>
          <p:cNvSpPr txBox="1"/>
          <p:nvPr/>
        </p:nvSpPr>
        <p:spPr>
          <a:xfrm>
            <a:off x="3322982" y="1809786"/>
            <a:ext cx="8407677" cy="4181401"/>
          </a:xfrm>
          <a:prstGeom prst="rect">
            <a:avLst/>
          </a:prstGeom>
          <a:noFill/>
          <a:ln w="50800">
            <a:solidFill>
              <a:schemeClr val="accent1">
                <a:shade val="50000"/>
              </a:schemeClr>
            </a:solidFill>
          </a:ln>
        </p:spPr>
        <p:txBody>
          <a:bodyPr wrap="square">
            <a:spAutoFit/>
          </a:bodyPr>
          <a:lstStyle/>
          <a:p>
            <a:pPr marL="342900" marR="0" lvl="0" indent="-342900" algn="just">
              <a:lnSpc>
                <a:spcPct val="115000"/>
              </a:lnSpc>
              <a:spcBef>
                <a:spcPts val="0"/>
              </a:spcBef>
              <a:spcAft>
                <a:spcPts val="0"/>
              </a:spcAft>
              <a:buFont typeface="+mj-lt"/>
              <a:buAutoNum type="arabicPeriod"/>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Εύρος της εφαρμογής του Προγράμματος</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Σπουδών (Οκτώβριος 2021-Μάιος 2022) </a:t>
            </a:r>
            <a:endPar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Μεθοδολογία που προτείνεται</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να ακολουθηθεί κατά την Πιλοτική Εφαρμογή του μαθήματος</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R="0" lvl="0" algn="just">
              <a:lnSpc>
                <a:spcPct val="115000"/>
              </a:lnSpc>
              <a:spcBef>
                <a:spcPts val="0"/>
              </a:spcBef>
              <a:spcAft>
                <a:spcPts val="0"/>
              </a:spcAf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Επιμόρφωση</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των εκπαιδευτικών για το ΠΣ και τη διδακτική μεθοδολογία</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R="0" lvl="0" algn="just">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Εφαρμογή</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ΘΕ στο Α τετράμηνο</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Αποτίμηση</a:t>
            </a:r>
            <a:endPar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Εφαρμογή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ΘΕ στο Β τετράμηνο</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Αποτίμηση</a:t>
            </a:r>
          </a:p>
          <a:p>
            <a:pPr marR="0" lvl="0" algn="just">
              <a:lnSpc>
                <a:spcPct val="115000"/>
              </a:lnSpc>
              <a:spcBef>
                <a:spcPts val="0"/>
              </a:spcBef>
              <a:spcAft>
                <a:spcPts val="0"/>
              </a:spcAft>
            </a:pPr>
            <a:r>
              <a:rPr lang="el-G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Αποτίμηση –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ερωτηματολόγιο εκπαιδευτικού</a:t>
            </a:r>
          </a:p>
          <a:p>
            <a:pPr marR="0" lvl="0" algn="just">
              <a:lnSpc>
                <a:spcPct val="115000"/>
              </a:lnSpc>
              <a:spcBef>
                <a:spcPts val="0"/>
              </a:spcBef>
              <a:spcAft>
                <a:spcPts val="0"/>
              </a:spcAft>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ερωτηματολόγιο μαθητών/τριών</a:t>
            </a:r>
          </a:p>
          <a:p>
            <a:pPr marR="0" lvl="0" algn="just">
              <a:lnSpc>
                <a:spcPct val="115000"/>
              </a:lnSpc>
              <a:spcBef>
                <a:spcPts val="0"/>
              </a:spcBef>
              <a:spcAft>
                <a:spcPts val="0"/>
              </a:spcAft>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συνέντευξη διευθυν</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τή/</a:t>
            </a:r>
            <a:r>
              <a:rPr lang="el-GR"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ντριας</a:t>
            </a:r>
            <a:endPar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Δειγματική διδασκαλία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από επόπτη ή υποστηρικτή (αν είναι εφικτό)</a:t>
            </a:r>
          </a:p>
          <a:p>
            <a:pPr marR="0" lvl="0" algn="just">
              <a:lnSpc>
                <a:spcPct val="115000"/>
              </a:lnSpc>
              <a:spcBef>
                <a:spcPts val="0"/>
              </a:spcBef>
              <a:spcAft>
                <a:spcPts val="0"/>
              </a:spcAft>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Συνεργασία με Υποστηρικτή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που δρ</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ά στο πλαίσιο έρευνας-δράσης ως </a:t>
            </a:r>
            <a:r>
              <a:rPr lang="el-GR"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διευκολυντής</a:t>
            </a:r>
            <a:endPar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Παρατήρηση, </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αν είναι δυνατή, από συν</a:t>
            </a:r>
            <a:r>
              <a:rPr lang="el-GR"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άδελφο ΠΕ01 που δρά στο πλαίσιο έρευνας-δράσης </a:t>
            </a:r>
          </a:p>
          <a:p>
            <a:pPr marR="0" lvl="0" algn="just">
              <a:lnSpc>
                <a:spcPct val="115000"/>
              </a:lnSpc>
              <a:spcBef>
                <a:spcPts val="0"/>
              </a:spcBef>
              <a:spcAft>
                <a:spcPts val="0"/>
              </a:spcAft>
            </a:pPr>
            <a:r>
              <a:rPr lang="el-GR"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ως κριτικός φίλος.</a:t>
            </a:r>
            <a:endPar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Τίτλος 1">
            <a:extLst>
              <a:ext uri="{FF2B5EF4-FFF2-40B4-BE49-F238E27FC236}">
                <a16:creationId xmlns:a16="http://schemas.microsoft.com/office/drawing/2014/main" xmlns="" id="{589A6666-520E-48EA-818E-B1F7A03CDDD4}"/>
              </a:ext>
            </a:extLst>
          </p:cNvPr>
          <p:cNvSpPr txBox="1">
            <a:spLocks/>
          </p:cNvSpPr>
          <p:nvPr/>
        </p:nvSpPr>
        <p:spPr>
          <a:xfrm>
            <a:off x="618118" y="171595"/>
            <a:ext cx="11573882" cy="891892"/>
          </a:xfrm>
          <a:prstGeom prst="rect">
            <a:avLst/>
          </a:prstGeom>
          <a:solidFill>
            <a:srgbClr val="002060"/>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endParaRPr lang="el-GR" sz="2000" dirty="0">
              <a:solidFill>
                <a:schemeClr val="bg1"/>
              </a:solidFill>
            </a:endParaRPr>
          </a:p>
          <a:p>
            <a:pPr algn="ctr"/>
            <a:r>
              <a:rPr lang="el-GR" sz="2000" dirty="0">
                <a:solidFill>
                  <a:schemeClr val="bg1"/>
                </a:solidFill>
              </a:rPr>
              <a:t>ΠΛΑΙΣΙΟ ΥΛΟΠΟΙΗΣΗΣ ΤΗΣ ΠΙΛΟΤΙΚΗΣ ΕΦΑΡΜΟΓΗΣ – ΒΑΣΙΚΕΣ ΚΑΤΕΥΘΥΝΣΕΙΣ ΩΣ ΠΡΟΣ ΤΗΝ ΠΙΛΟΤΙΚΗ ΕΦΑΡΜΟΓΗ ΤΟΥ ΠΣ – ΣΧ. ΕΤΟΣ 2021-22</a:t>
            </a:r>
            <a:endParaRPr lang="en-US" sz="2000" dirty="0">
              <a:solidFill>
                <a:schemeClr val="bg1"/>
              </a:solidFill>
            </a:endParaRPr>
          </a:p>
          <a:p>
            <a:pPr algn="ctr"/>
            <a:endParaRPr lang="en-US" sz="2000" dirty="0">
              <a:solidFill>
                <a:schemeClr val="bg1"/>
              </a:solidFill>
            </a:endParaRPr>
          </a:p>
        </p:txBody>
      </p:sp>
      <p:grpSp>
        <p:nvGrpSpPr>
          <p:cNvPr id="7" name="Ομάδα 6">
            <a:extLst>
              <a:ext uri="{FF2B5EF4-FFF2-40B4-BE49-F238E27FC236}">
                <a16:creationId xmlns:a16="http://schemas.microsoft.com/office/drawing/2014/main" xmlns="" id="{00198323-FD65-487F-A8A0-64F55F3144D9}"/>
              </a:ext>
            </a:extLst>
          </p:cNvPr>
          <p:cNvGrpSpPr/>
          <p:nvPr/>
        </p:nvGrpSpPr>
        <p:grpSpPr>
          <a:xfrm>
            <a:off x="735495" y="1173179"/>
            <a:ext cx="2587487" cy="4841016"/>
            <a:chOff x="3330666" y="-1"/>
            <a:chExt cx="3043209" cy="5418667"/>
          </a:xfrm>
          <a:solidFill>
            <a:schemeClr val="accent1">
              <a:hueOff val="0"/>
              <a:satOff val="0"/>
              <a:lumOff val="0"/>
              <a:alpha val="67000"/>
            </a:schemeClr>
          </a:solidFill>
        </p:grpSpPr>
        <p:sp>
          <p:nvSpPr>
            <p:cNvPr id="8" name="Διάγραμμα ροής: Μη αυτόματη λειτουργία 7">
              <a:extLst>
                <a:ext uri="{FF2B5EF4-FFF2-40B4-BE49-F238E27FC236}">
                  <a16:creationId xmlns:a16="http://schemas.microsoft.com/office/drawing/2014/main" xmlns="" id="{E5B79835-FD84-4DA9-AE7C-9E3534DFF07E}"/>
                </a:ext>
              </a:extLst>
            </p:cNvPr>
            <p:cNvSpPr/>
            <p:nvPr/>
          </p:nvSpPr>
          <p:spPr>
            <a:xfrm rot="16200000">
              <a:off x="2142937" y="1187728"/>
              <a:ext cx="5418667" cy="3043209"/>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Διάγραμμα ροής: Μη αυτόματη λειτουργία 4">
              <a:extLst>
                <a:ext uri="{FF2B5EF4-FFF2-40B4-BE49-F238E27FC236}">
                  <a16:creationId xmlns:a16="http://schemas.microsoft.com/office/drawing/2014/main" xmlns="" id="{7D1525F7-E960-405C-9067-75FFBCE933A7}"/>
                </a:ext>
              </a:extLst>
            </p:cNvPr>
            <p:cNvSpPr txBox="1"/>
            <p:nvPr/>
          </p:nvSpPr>
          <p:spPr>
            <a:xfrm>
              <a:off x="3330666" y="1083732"/>
              <a:ext cx="3043209" cy="3251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l-GR" sz="2400" kern="1200" dirty="0"/>
                <a:t>Η </a:t>
              </a:r>
              <a:r>
                <a:rPr lang="el-GR" sz="2400" b="1" kern="1200" dirty="0"/>
                <a:t>διδακτική εφαρμογή</a:t>
              </a:r>
              <a:r>
                <a:rPr lang="el-GR" sz="2400" kern="1200" dirty="0"/>
                <a:t> των Προγραμμάτων Σπουδών</a:t>
              </a:r>
              <a:endParaRPr lang="en-US" sz="2400" kern="1200" dirty="0"/>
            </a:p>
          </p:txBody>
        </p:sp>
      </p:grpSp>
      <p:grpSp>
        <p:nvGrpSpPr>
          <p:cNvPr id="10" name="Ομάδα 9">
            <a:extLst>
              <a:ext uri="{FF2B5EF4-FFF2-40B4-BE49-F238E27FC236}">
                <a16:creationId xmlns:a16="http://schemas.microsoft.com/office/drawing/2014/main" xmlns="" id="{051D07DE-2A00-4F75-B2F7-0129BB94211D}"/>
              </a:ext>
            </a:extLst>
          </p:cNvPr>
          <p:cNvGrpSpPr/>
          <p:nvPr/>
        </p:nvGrpSpPr>
        <p:grpSpPr>
          <a:xfrm>
            <a:off x="3887813" y="1165643"/>
            <a:ext cx="6702374" cy="570477"/>
            <a:chOff x="1083046" y="3136866"/>
            <a:chExt cx="6702374" cy="570477"/>
          </a:xfrm>
          <a:scene3d>
            <a:camera prst="orthographicFront"/>
            <a:lightRig rig="flat" dir="t"/>
          </a:scene3d>
        </p:grpSpPr>
        <p:sp>
          <p:nvSpPr>
            <p:cNvPr id="11" name="Ορθογώνιο 10">
              <a:extLst>
                <a:ext uri="{FF2B5EF4-FFF2-40B4-BE49-F238E27FC236}">
                  <a16:creationId xmlns:a16="http://schemas.microsoft.com/office/drawing/2014/main" xmlns="" id="{A8C01DEC-E9CE-440D-A036-6720F4635F75}"/>
                </a:ext>
              </a:extLst>
            </p:cNvPr>
            <p:cNvSpPr/>
            <p:nvPr/>
          </p:nvSpPr>
          <p:spPr>
            <a:xfrm>
              <a:off x="1083046" y="3136866"/>
              <a:ext cx="6702374" cy="570477"/>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xmlns="" id="{DDFC1EAB-343F-4EB4-9168-59A9C7A4EBFA}"/>
                </a:ext>
              </a:extLst>
            </p:cNvPr>
            <p:cNvSpPr txBox="1"/>
            <p:nvPr/>
          </p:nvSpPr>
          <p:spPr>
            <a:xfrm>
              <a:off x="1083046" y="3136866"/>
              <a:ext cx="6702374" cy="57047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Ενημερωτικές συναντήσεις Εποπτών Πιλοτικής Εφαρμογής με τους εκπαιδευτικούς των  ΠΠΣ  </a:t>
              </a:r>
              <a:endParaRPr lang="en-US" sz="1800" kern="1200" dirty="0"/>
            </a:p>
          </p:txBody>
        </p:sp>
      </p:grpSp>
      <p:sp>
        <p:nvSpPr>
          <p:cNvPr id="13" name="Ορθογώνιο 12">
            <a:extLst>
              <a:ext uri="{FF2B5EF4-FFF2-40B4-BE49-F238E27FC236}">
                <a16:creationId xmlns:a16="http://schemas.microsoft.com/office/drawing/2014/main" xmlns="" id="{3F0C5A08-A610-4532-9AC1-54FC75B46037}"/>
              </a:ext>
            </a:extLst>
          </p:cNvPr>
          <p:cNvSpPr/>
          <p:nvPr/>
        </p:nvSpPr>
        <p:spPr>
          <a:xfrm rot="20486477">
            <a:off x="2489641" y="1230593"/>
            <a:ext cx="1613859" cy="598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rPr>
              <a:t>27-09 έως 15-10-2021</a:t>
            </a:r>
            <a:endParaRPr lang="en-US" dirty="0">
              <a:solidFill>
                <a:srgbClr val="0070C0"/>
              </a:solidFill>
            </a:endParaRPr>
          </a:p>
        </p:txBody>
      </p:sp>
    </p:spTree>
    <p:extLst>
      <p:ext uri="{BB962C8B-B14F-4D97-AF65-F5344CB8AC3E}">
        <p14:creationId xmlns:p14="http://schemas.microsoft.com/office/powerpoint/2010/main" xmlns="" val="96914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734CB4F-E623-40D6-9EDB-208E535BF8E7}"/>
              </a:ext>
            </a:extLst>
          </p:cNvPr>
          <p:cNvSpPr>
            <a:spLocks noGrp="1"/>
          </p:cNvSpPr>
          <p:nvPr>
            <p:ph type="ctrTitle"/>
          </p:nvPr>
        </p:nvSpPr>
        <p:spPr/>
        <p:txBody>
          <a:bodyPr/>
          <a:lstStyle/>
          <a:p>
            <a:r>
              <a:rPr lang="el-GR" dirty="0"/>
              <a:t>Μεθοδολογία</a:t>
            </a:r>
            <a:endParaRPr lang="en-US" dirty="0"/>
          </a:p>
        </p:txBody>
      </p:sp>
      <p:sp>
        <p:nvSpPr>
          <p:cNvPr id="3" name="Θέση κειμένου 2">
            <a:extLst>
              <a:ext uri="{FF2B5EF4-FFF2-40B4-BE49-F238E27FC236}">
                <a16:creationId xmlns:a16="http://schemas.microsoft.com/office/drawing/2014/main" xmlns="" id="{9C3D4F7B-5A4F-4328-A273-041D1970B23F}"/>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xmlns="" id="{10290ABC-3812-46C7-A3DD-9EA7D4B9B30A}"/>
              </a:ext>
            </a:extLst>
          </p:cNvPr>
          <p:cNvSpPr txBox="1"/>
          <p:nvPr/>
        </p:nvSpPr>
        <p:spPr>
          <a:xfrm>
            <a:off x="3322982" y="1922321"/>
            <a:ext cx="8407677" cy="3933641"/>
          </a:xfrm>
          <a:prstGeom prst="rect">
            <a:avLst/>
          </a:prstGeom>
          <a:noFill/>
          <a:ln w="50800">
            <a:solidFill>
              <a:schemeClr val="accent1">
                <a:shade val="50000"/>
              </a:schemeClr>
            </a:solidFill>
          </a:ln>
        </p:spPr>
        <p:txBody>
          <a:bodyPr wrap="square">
            <a:spAutoFit/>
          </a:bodyPr>
          <a:lstStyle/>
          <a:p>
            <a:pPr marR="0" lvl="0" algn="just">
              <a:lnSpc>
                <a:spcPct val="115000"/>
              </a:lnSpc>
              <a:spcBef>
                <a:spcPts val="0"/>
              </a:spcBef>
              <a:spcAft>
                <a:spcPts val="0"/>
              </a:spcAft>
            </a:pP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Προσδιορισμός του περιεχομένου που προτείνεται να εφαρμοστεί πιλοτικά στο τρέχον σχολικό έτος εφαρμογής.</a:t>
            </a: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Προτάσεις αξιοποίησης εκπαιδευτικού-διδακτικού υλικού (όπως για παράδειγμα, του υπάρχοντος, προτάσεις και επιλογές εφόσον η θεματική ενότητα διαφοροποιείται σημαντικά από τα υπάρχοντα Προγράμματα Σπουδών).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tabLst>
                <a:tab pos="51435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Τίτλος 1">
            <a:extLst>
              <a:ext uri="{FF2B5EF4-FFF2-40B4-BE49-F238E27FC236}">
                <a16:creationId xmlns:a16="http://schemas.microsoft.com/office/drawing/2014/main" xmlns="" id="{589A6666-520E-48EA-818E-B1F7A03CDDD4}"/>
              </a:ext>
            </a:extLst>
          </p:cNvPr>
          <p:cNvSpPr txBox="1">
            <a:spLocks/>
          </p:cNvSpPr>
          <p:nvPr/>
        </p:nvSpPr>
        <p:spPr>
          <a:xfrm>
            <a:off x="618118" y="171595"/>
            <a:ext cx="11573882" cy="891892"/>
          </a:xfrm>
          <a:prstGeom prst="rect">
            <a:avLst/>
          </a:prstGeom>
          <a:solidFill>
            <a:srgbClr val="002060"/>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endParaRPr lang="el-GR" sz="2000" dirty="0">
              <a:solidFill>
                <a:schemeClr val="bg1"/>
              </a:solidFill>
            </a:endParaRPr>
          </a:p>
          <a:p>
            <a:pPr algn="ctr"/>
            <a:r>
              <a:rPr lang="el-GR" sz="2000" dirty="0">
                <a:solidFill>
                  <a:schemeClr val="bg1"/>
                </a:solidFill>
              </a:rPr>
              <a:t>ΠΛΑΙΣΙΟ ΥΛΟΠΟΙΗΣΗΣ ΤΗΣ ΠΙΛΟΤΙΚΗΣ ΕΦΑΡΜΟΓΗΣ – ΒΑΣΙΚΕΣ ΚΑΤΕΥΘΥΝΣΕΙΣ ΩΣ ΠΡΟΣ ΤΗΝ ΠΙΛΟΤΙΚΗ ΕΦΑΡΜΟΓΗ ΤΟΥ ΠΣ – ΣΧ. ΕΤΟΣ 2021-22</a:t>
            </a:r>
            <a:endParaRPr lang="en-US" sz="2000" dirty="0">
              <a:solidFill>
                <a:schemeClr val="bg1"/>
              </a:solidFill>
            </a:endParaRPr>
          </a:p>
          <a:p>
            <a:pPr algn="ctr"/>
            <a:endParaRPr lang="en-US" sz="2000" dirty="0">
              <a:solidFill>
                <a:schemeClr val="bg1"/>
              </a:solidFill>
            </a:endParaRPr>
          </a:p>
        </p:txBody>
      </p:sp>
      <p:grpSp>
        <p:nvGrpSpPr>
          <p:cNvPr id="7" name="Ομάδα 6">
            <a:extLst>
              <a:ext uri="{FF2B5EF4-FFF2-40B4-BE49-F238E27FC236}">
                <a16:creationId xmlns:a16="http://schemas.microsoft.com/office/drawing/2014/main" xmlns="" id="{00198323-FD65-487F-A8A0-64F55F3144D9}"/>
              </a:ext>
            </a:extLst>
          </p:cNvPr>
          <p:cNvGrpSpPr/>
          <p:nvPr/>
        </p:nvGrpSpPr>
        <p:grpSpPr>
          <a:xfrm>
            <a:off x="735495" y="1173179"/>
            <a:ext cx="2587487" cy="4841016"/>
            <a:chOff x="3330666" y="-1"/>
            <a:chExt cx="3043209" cy="5418667"/>
          </a:xfrm>
          <a:solidFill>
            <a:schemeClr val="accent1">
              <a:hueOff val="0"/>
              <a:satOff val="0"/>
              <a:lumOff val="0"/>
              <a:alpha val="67000"/>
            </a:schemeClr>
          </a:solidFill>
        </p:grpSpPr>
        <p:sp>
          <p:nvSpPr>
            <p:cNvPr id="8" name="Διάγραμμα ροής: Μη αυτόματη λειτουργία 7">
              <a:extLst>
                <a:ext uri="{FF2B5EF4-FFF2-40B4-BE49-F238E27FC236}">
                  <a16:creationId xmlns:a16="http://schemas.microsoft.com/office/drawing/2014/main" xmlns="" id="{E5B79835-FD84-4DA9-AE7C-9E3534DFF07E}"/>
                </a:ext>
              </a:extLst>
            </p:cNvPr>
            <p:cNvSpPr/>
            <p:nvPr/>
          </p:nvSpPr>
          <p:spPr>
            <a:xfrm rot="16200000">
              <a:off x="2142937" y="1187728"/>
              <a:ext cx="5418667" cy="3043209"/>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Διάγραμμα ροής: Μη αυτόματη λειτουργία 4">
              <a:extLst>
                <a:ext uri="{FF2B5EF4-FFF2-40B4-BE49-F238E27FC236}">
                  <a16:creationId xmlns:a16="http://schemas.microsoft.com/office/drawing/2014/main" xmlns="" id="{7D1525F7-E960-405C-9067-75FFBCE933A7}"/>
                </a:ext>
              </a:extLst>
            </p:cNvPr>
            <p:cNvSpPr txBox="1"/>
            <p:nvPr/>
          </p:nvSpPr>
          <p:spPr>
            <a:xfrm>
              <a:off x="3330666" y="1083732"/>
              <a:ext cx="3043209" cy="3251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l-GR" sz="2400" kern="1200" dirty="0"/>
                <a:t>Η </a:t>
              </a:r>
              <a:r>
                <a:rPr lang="el-GR" sz="2400" b="1" kern="1200" dirty="0"/>
                <a:t>διδακτική εφαρμογή</a:t>
              </a:r>
              <a:r>
                <a:rPr lang="el-GR" sz="2400" kern="1200" dirty="0"/>
                <a:t> των Προγραμμάτων Σπουδών</a:t>
              </a:r>
              <a:endParaRPr lang="en-US" sz="2400" kern="1200" dirty="0"/>
            </a:p>
          </p:txBody>
        </p:sp>
      </p:grpSp>
      <p:grpSp>
        <p:nvGrpSpPr>
          <p:cNvPr id="10" name="Ομάδα 9">
            <a:extLst>
              <a:ext uri="{FF2B5EF4-FFF2-40B4-BE49-F238E27FC236}">
                <a16:creationId xmlns:a16="http://schemas.microsoft.com/office/drawing/2014/main" xmlns="" id="{051D07DE-2A00-4F75-B2F7-0129BB94211D}"/>
              </a:ext>
            </a:extLst>
          </p:cNvPr>
          <p:cNvGrpSpPr/>
          <p:nvPr/>
        </p:nvGrpSpPr>
        <p:grpSpPr>
          <a:xfrm>
            <a:off x="3887813" y="1247622"/>
            <a:ext cx="6702374" cy="570477"/>
            <a:chOff x="1083046" y="3136866"/>
            <a:chExt cx="6702374" cy="570477"/>
          </a:xfrm>
          <a:scene3d>
            <a:camera prst="orthographicFront"/>
            <a:lightRig rig="flat" dir="t"/>
          </a:scene3d>
        </p:grpSpPr>
        <p:sp>
          <p:nvSpPr>
            <p:cNvPr id="11" name="Ορθογώνιο 10">
              <a:extLst>
                <a:ext uri="{FF2B5EF4-FFF2-40B4-BE49-F238E27FC236}">
                  <a16:creationId xmlns:a16="http://schemas.microsoft.com/office/drawing/2014/main" xmlns="" id="{A8C01DEC-E9CE-440D-A036-6720F4635F75}"/>
                </a:ext>
              </a:extLst>
            </p:cNvPr>
            <p:cNvSpPr/>
            <p:nvPr/>
          </p:nvSpPr>
          <p:spPr>
            <a:xfrm>
              <a:off x="1083046" y="3136866"/>
              <a:ext cx="6702374" cy="570477"/>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xmlns="" id="{DDFC1EAB-343F-4EB4-9168-59A9C7A4EBFA}"/>
                </a:ext>
              </a:extLst>
            </p:cNvPr>
            <p:cNvSpPr txBox="1"/>
            <p:nvPr/>
          </p:nvSpPr>
          <p:spPr>
            <a:xfrm>
              <a:off x="1083046" y="3136866"/>
              <a:ext cx="6702374" cy="57047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Ενημερωτικές συναντήσεις Εποπτών Πιλοτικής Εφαρμογής με τους εκπαιδευτικούς των  ΠΠΣ  </a:t>
              </a:r>
              <a:endParaRPr lang="en-US" sz="1800" kern="1200" dirty="0"/>
            </a:p>
          </p:txBody>
        </p:sp>
      </p:grpSp>
      <p:sp>
        <p:nvSpPr>
          <p:cNvPr id="13" name="Ορθογώνιο 12">
            <a:extLst>
              <a:ext uri="{FF2B5EF4-FFF2-40B4-BE49-F238E27FC236}">
                <a16:creationId xmlns:a16="http://schemas.microsoft.com/office/drawing/2014/main" xmlns="" id="{3F0C5A08-A610-4532-9AC1-54FC75B46037}"/>
              </a:ext>
            </a:extLst>
          </p:cNvPr>
          <p:cNvSpPr/>
          <p:nvPr/>
        </p:nvSpPr>
        <p:spPr>
          <a:xfrm rot="20486477">
            <a:off x="2489641" y="1230593"/>
            <a:ext cx="1613859" cy="598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rPr>
              <a:t>27-09 έως 15-10-2021</a:t>
            </a:r>
            <a:endParaRPr lang="en-US" dirty="0">
              <a:solidFill>
                <a:srgbClr val="0070C0"/>
              </a:solidFill>
            </a:endParaRPr>
          </a:p>
        </p:txBody>
      </p:sp>
      <p:graphicFrame>
        <p:nvGraphicFramePr>
          <p:cNvPr id="4" name="Πίνακας 3">
            <a:extLst>
              <a:ext uri="{FF2B5EF4-FFF2-40B4-BE49-F238E27FC236}">
                <a16:creationId xmlns:a16="http://schemas.microsoft.com/office/drawing/2014/main" xmlns="" id="{47030D22-CF60-480B-AE32-D3B5EEFEEC06}"/>
              </a:ext>
            </a:extLst>
          </p:cNvPr>
          <p:cNvGraphicFramePr>
            <a:graphicFrameLocks noGrp="1"/>
          </p:cNvGraphicFramePr>
          <p:nvPr>
            <p:extLst>
              <p:ext uri="{D42A27DB-BD31-4B8C-83A1-F6EECF244321}">
                <p14:modId xmlns:p14="http://schemas.microsoft.com/office/powerpoint/2010/main" xmlns="" val="742643759"/>
              </p:ext>
            </p:extLst>
          </p:nvPr>
        </p:nvGraphicFramePr>
        <p:xfrm>
          <a:off x="3804920" y="2650712"/>
          <a:ext cx="4582160" cy="1973268"/>
        </p:xfrm>
        <a:graphic>
          <a:graphicData uri="http://schemas.openxmlformats.org/drawingml/2006/table">
            <a:tbl>
              <a:tblPr firstRow="1" firstCol="1" bandRow="1">
                <a:tableStyleId>{5C22544A-7EE6-4342-B048-85BDC9FD1C3A}</a:tableStyleId>
              </a:tblPr>
              <a:tblGrid>
                <a:gridCol w="1496922">
                  <a:extLst>
                    <a:ext uri="{9D8B030D-6E8A-4147-A177-3AD203B41FA5}">
                      <a16:colId xmlns:a16="http://schemas.microsoft.com/office/drawing/2014/main" xmlns="" val="2438638018"/>
                    </a:ext>
                  </a:extLst>
                </a:gridCol>
                <a:gridCol w="1556793">
                  <a:extLst>
                    <a:ext uri="{9D8B030D-6E8A-4147-A177-3AD203B41FA5}">
                      <a16:colId xmlns:a16="http://schemas.microsoft.com/office/drawing/2014/main" xmlns="" val="855504454"/>
                    </a:ext>
                  </a:extLst>
                </a:gridCol>
                <a:gridCol w="1528445">
                  <a:extLst>
                    <a:ext uri="{9D8B030D-6E8A-4147-A177-3AD203B41FA5}">
                      <a16:colId xmlns:a16="http://schemas.microsoft.com/office/drawing/2014/main" xmlns="" val="1718120676"/>
                    </a:ext>
                  </a:extLst>
                </a:gridCol>
              </a:tblGrid>
              <a:tr h="0">
                <a:tc>
                  <a:txBody>
                    <a:bodyPr/>
                    <a:lstStyle/>
                    <a:p>
                      <a:pPr marL="457200">
                        <a:lnSpc>
                          <a:spcPct val="107000"/>
                        </a:lnSpc>
                      </a:pPr>
                      <a:r>
                        <a:rPr lang="el-GR" sz="1100">
                          <a:effectLst/>
                        </a:rPr>
                        <a:t>2021-22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Α Τετράμηνο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Β Τετράμηνο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31226906"/>
                  </a:ext>
                </a:extLst>
              </a:tr>
              <a:tr h="0">
                <a:tc>
                  <a:txBody>
                    <a:bodyPr/>
                    <a:lstStyle/>
                    <a:p>
                      <a:pPr marL="457200">
                        <a:lnSpc>
                          <a:spcPct val="107000"/>
                        </a:lnSpc>
                      </a:pPr>
                      <a:r>
                        <a:rPr lang="el-GR" sz="1100">
                          <a:effectLst/>
                        </a:rPr>
                        <a:t>Γ Δημοτικού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ΘΕ20 και ΘΕ23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73515922"/>
                  </a:ext>
                </a:extLst>
              </a:tr>
              <a:tr h="0">
                <a:tc>
                  <a:txBody>
                    <a:bodyPr/>
                    <a:lstStyle/>
                    <a:p>
                      <a:pPr marL="457200">
                        <a:lnSpc>
                          <a:spcPct val="107000"/>
                        </a:lnSpc>
                      </a:pPr>
                      <a:r>
                        <a:rPr lang="el-GR" sz="1100">
                          <a:effectLst/>
                        </a:rPr>
                        <a:t>Δ Δημοτικού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ΘΕ26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53979477"/>
                  </a:ext>
                </a:extLst>
              </a:tr>
              <a:tr h="0">
                <a:tc>
                  <a:txBody>
                    <a:bodyPr/>
                    <a:lstStyle/>
                    <a:p>
                      <a:pPr marL="457200">
                        <a:lnSpc>
                          <a:spcPct val="107000"/>
                        </a:lnSpc>
                      </a:pPr>
                      <a:r>
                        <a:rPr lang="el-GR" sz="1100">
                          <a:effectLst/>
                        </a:rPr>
                        <a:t>Ε Δημοτικού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18785789"/>
                  </a:ext>
                </a:extLst>
              </a:tr>
              <a:tr h="0">
                <a:tc>
                  <a:txBody>
                    <a:bodyPr/>
                    <a:lstStyle/>
                    <a:p>
                      <a:pPr marL="457200">
                        <a:lnSpc>
                          <a:spcPct val="107000"/>
                        </a:lnSpc>
                      </a:pPr>
                      <a:r>
                        <a:rPr lang="el-GR" sz="1100">
                          <a:effectLst/>
                        </a:rPr>
                        <a:t>Στ Δημοτικού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ΘΕ15 και ΘΕ21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84299589"/>
                  </a:ext>
                </a:extLst>
              </a:tr>
              <a:tr h="0">
                <a:tc>
                  <a:txBody>
                    <a:bodyPr/>
                    <a:lstStyle/>
                    <a:p>
                      <a:pPr marL="457200">
                        <a:lnSpc>
                          <a:spcPct val="107000"/>
                        </a:lnSpc>
                      </a:pPr>
                      <a:r>
                        <a:rPr lang="el-GR" sz="1100">
                          <a:effectLst/>
                        </a:rPr>
                        <a:t>Α Γυμνασίου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ΘΕ4</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61478725"/>
                  </a:ext>
                </a:extLst>
              </a:tr>
              <a:tr h="0">
                <a:tc>
                  <a:txBody>
                    <a:bodyPr/>
                    <a:lstStyle/>
                    <a:p>
                      <a:pPr marL="457200">
                        <a:lnSpc>
                          <a:spcPct val="107000"/>
                        </a:lnSpc>
                      </a:pPr>
                      <a:r>
                        <a:rPr lang="el-GR" sz="1100">
                          <a:effectLst/>
                        </a:rPr>
                        <a:t>Β Γυμνασίου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ΘΕ23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98297031"/>
                  </a:ext>
                </a:extLst>
              </a:tr>
              <a:tr h="0">
                <a:tc>
                  <a:txBody>
                    <a:bodyPr/>
                    <a:lstStyle/>
                    <a:p>
                      <a:pPr marL="457200">
                        <a:lnSpc>
                          <a:spcPct val="107000"/>
                        </a:lnSpc>
                      </a:pPr>
                      <a:r>
                        <a:rPr lang="el-GR" sz="1100">
                          <a:effectLst/>
                        </a:rPr>
                        <a:t>Γ Γυμνασίου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ΘΕ8 και ΘΕ9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ΘΕ15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45826753"/>
                  </a:ext>
                </a:extLst>
              </a:tr>
              <a:tr h="0">
                <a:tc>
                  <a:txBody>
                    <a:bodyPr/>
                    <a:lstStyle/>
                    <a:p>
                      <a:pPr marL="457200">
                        <a:lnSpc>
                          <a:spcPct val="107000"/>
                        </a:lnSpc>
                      </a:pPr>
                      <a:r>
                        <a:rPr lang="el-GR" sz="1100">
                          <a:effectLst/>
                        </a:rPr>
                        <a:t>Α Λυκείου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ΘΕ20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4598217"/>
                  </a:ext>
                </a:extLst>
              </a:tr>
              <a:tr h="0">
                <a:tc>
                  <a:txBody>
                    <a:bodyPr/>
                    <a:lstStyle/>
                    <a:p>
                      <a:pPr marL="457200">
                        <a:lnSpc>
                          <a:spcPct val="107000"/>
                        </a:lnSpc>
                      </a:pPr>
                      <a:r>
                        <a:rPr lang="el-GR" sz="1100">
                          <a:effectLst/>
                        </a:rPr>
                        <a:t>Β Λυκείου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ΘΕ7</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ΘΕ15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5271927"/>
                  </a:ext>
                </a:extLst>
              </a:tr>
              <a:tr h="0">
                <a:tc>
                  <a:txBody>
                    <a:bodyPr/>
                    <a:lstStyle/>
                    <a:p>
                      <a:pPr marL="457200">
                        <a:lnSpc>
                          <a:spcPct val="107000"/>
                        </a:lnSpc>
                      </a:pPr>
                      <a:r>
                        <a:rPr lang="el-GR" sz="1100">
                          <a:effectLst/>
                        </a:rPr>
                        <a:t>Γ Λυκείου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ΘΕ4 και ΘΕ12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ΘΕ16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11983110"/>
                  </a:ext>
                </a:extLst>
              </a:tr>
            </a:tbl>
          </a:graphicData>
        </a:graphic>
      </p:graphicFrame>
    </p:spTree>
    <p:extLst>
      <p:ext uri="{BB962C8B-B14F-4D97-AF65-F5344CB8AC3E}">
        <p14:creationId xmlns:p14="http://schemas.microsoft.com/office/powerpoint/2010/main" xmlns="" val="395053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A7475F-EAC4-47F6-8893-CDD41F2AAE14}"/>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xmlns="" id="{6122504C-C0D1-4B0F-9AC5-EF9186D68A1D}"/>
              </a:ext>
            </a:extLst>
          </p:cNvPr>
          <p:cNvSpPr>
            <a:spLocks noGrp="1"/>
          </p:cNvSpPr>
          <p:nvPr>
            <p:ph type="body" sz="quarter" idx="10"/>
          </p:nvPr>
        </p:nvSpPr>
        <p:spPr/>
        <p:txBody>
          <a:bodyPr/>
          <a:lstStyle/>
          <a:p>
            <a:endParaRPr lang="en-US"/>
          </a:p>
        </p:txBody>
      </p:sp>
      <p:grpSp>
        <p:nvGrpSpPr>
          <p:cNvPr id="4" name="Ομάδα 3">
            <a:extLst>
              <a:ext uri="{FF2B5EF4-FFF2-40B4-BE49-F238E27FC236}">
                <a16:creationId xmlns:a16="http://schemas.microsoft.com/office/drawing/2014/main" xmlns="" id="{D830153F-A112-4C1C-93C9-9CE5551DDACA}"/>
              </a:ext>
            </a:extLst>
          </p:cNvPr>
          <p:cNvGrpSpPr/>
          <p:nvPr/>
        </p:nvGrpSpPr>
        <p:grpSpPr>
          <a:xfrm>
            <a:off x="1724215" y="719666"/>
            <a:ext cx="3933031" cy="5418667"/>
            <a:chOff x="6647723" y="-1"/>
            <a:chExt cx="3933031" cy="5418667"/>
          </a:xfrm>
        </p:grpSpPr>
        <p:sp>
          <p:nvSpPr>
            <p:cNvPr id="5" name="Διάγραμμα ροής: Μη αυτόματη λειτουργία 4">
              <a:extLst>
                <a:ext uri="{FF2B5EF4-FFF2-40B4-BE49-F238E27FC236}">
                  <a16:creationId xmlns:a16="http://schemas.microsoft.com/office/drawing/2014/main" xmlns="" id="{3615ED5B-8E4C-4352-94B4-1ED9520DDBF4}"/>
                </a:ext>
              </a:extLst>
            </p:cNvPr>
            <p:cNvSpPr/>
            <p:nvPr/>
          </p:nvSpPr>
          <p:spPr>
            <a:xfrm rot="16200000">
              <a:off x="5904905" y="742817"/>
              <a:ext cx="5418667" cy="3933031"/>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Διάγραμμα ροής: Μη αυτόματη λειτουργία 4">
              <a:extLst>
                <a:ext uri="{FF2B5EF4-FFF2-40B4-BE49-F238E27FC236}">
                  <a16:creationId xmlns:a16="http://schemas.microsoft.com/office/drawing/2014/main" xmlns="" id="{2C30EEC9-48F6-4967-9FB5-1FB278441955}"/>
                </a:ext>
              </a:extLst>
            </p:cNvPr>
            <p:cNvSpPr txBox="1"/>
            <p:nvPr/>
          </p:nvSpPr>
          <p:spPr>
            <a:xfrm rot="21600000">
              <a:off x="6647723" y="1083732"/>
              <a:ext cx="3933031" cy="3251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l-GR" sz="2400" kern="1200" dirty="0"/>
                <a:t>Η </a:t>
              </a:r>
              <a:r>
                <a:rPr lang="el-GR" sz="2400" b="1" kern="1200" dirty="0"/>
                <a:t>διαμορφωτική αξιολόγηση της εφαρμογής</a:t>
              </a:r>
              <a:r>
                <a:rPr lang="el-GR" sz="2400" kern="1200" dirty="0"/>
                <a:t> των Προγραμμάτων Σπουδών μέσω συνεργατικής έρευνας δράσης και δημιουργίας κοινοτήτων εκπαιδευτικών</a:t>
              </a:r>
              <a:endParaRPr lang="en-US" sz="2400" kern="1200" dirty="0"/>
            </a:p>
          </p:txBody>
        </p:sp>
      </p:grpSp>
      <p:sp>
        <p:nvSpPr>
          <p:cNvPr id="7" name="Τίτλος 1">
            <a:extLst>
              <a:ext uri="{FF2B5EF4-FFF2-40B4-BE49-F238E27FC236}">
                <a16:creationId xmlns:a16="http://schemas.microsoft.com/office/drawing/2014/main" xmlns="" id="{4CDA11E8-B1CB-42CD-9DFC-40E2FF6942ED}"/>
              </a:ext>
            </a:extLst>
          </p:cNvPr>
          <p:cNvSpPr txBox="1">
            <a:spLocks/>
          </p:cNvSpPr>
          <p:nvPr/>
        </p:nvSpPr>
        <p:spPr>
          <a:xfrm>
            <a:off x="618118" y="171595"/>
            <a:ext cx="11573882" cy="618976"/>
          </a:xfrm>
          <a:prstGeom prst="rect">
            <a:avLst/>
          </a:prstGeom>
          <a:solidFill>
            <a:srgbClr val="002060"/>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r>
              <a:rPr lang="el-GR" sz="2000" dirty="0">
                <a:solidFill>
                  <a:schemeClr val="bg1"/>
                </a:solidFill>
              </a:rPr>
              <a:t>ΠΛΑΙΣΙΟ ΥΛΟΠΟΙΗΣΗΣ ΤΗΣ ΠΙΛΟΤΙΚΗΣ ΕΦΑΡΜΟΓΗΣ – ΚΑΘΟΔΗΓΗΣΗ, ΕΠΟΠΤΕΙΑ, ΣΥΝΕΡΓΑΣΙΑ, ΑΝΑΣΤΟΧΑΣΜΟΣ</a:t>
            </a:r>
            <a:endParaRPr lang="en-US" sz="2000" dirty="0">
              <a:solidFill>
                <a:schemeClr val="bg1"/>
              </a:solidFill>
            </a:endParaRPr>
          </a:p>
        </p:txBody>
      </p:sp>
      <p:graphicFrame>
        <p:nvGraphicFramePr>
          <p:cNvPr id="11" name="Διάγραμμα 10">
            <a:extLst>
              <a:ext uri="{FF2B5EF4-FFF2-40B4-BE49-F238E27FC236}">
                <a16:creationId xmlns:a16="http://schemas.microsoft.com/office/drawing/2014/main" xmlns="" id="{A911258B-E040-43E2-8EC2-4EAADBEB2A66}"/>
              </a:ext>
            </a:extLst>
          </p:cNvPr>
          <p:cNvGraphicFramePr/>
          <p:nvPr>
            <p:extLst>
              <p:ext uri="{D42A27DB-BD31-4B8C-83A1-F6EECF244321}">
                <p14:modId xmlns:p14="http://schemas.microsoft.com/office/powerpoint/2010/main" xmlns="" val="535775530"/>
              </p:ext>
            </p:extLst>
          </p:nvPr>
        </p:nvGraphicFramePr>
        <p:xfrm>
          <a:off x="5579166" y="879624"/>
          <a:ext cx="815975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Ορθογώνιο 11">
            <a:extLst>
              <a:ext uri="{FF2B5EF4-FFF2-40B4-BE49-F238E27FC236}">
                <a16:creationId xmlns:a16="http://schemas.microsoft.com/office/drawing/2014/main" xmlns="" id="{D92D9014-B21E-403E-AA13-F26FC4FCAC98}"/>
              </a:ext>
            </a:extLst>
          </p:cNvPr>
          <p:cNvSpPr/>
          <p:nvPr/>
        </p:nvSpPr>
        <p:spPr>
          <a:xfrm>
            <a:off x="5963478" y="1393685"/>
            <a:ext cx="6228522" cy="4070627"/>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800" dirty="0">
                <a:solidFill>
                  <a:srgbClr val="002060"/>
                </a:solidFill>
              </a:rPr>
              <a:t>Κοινότητες πρακτικ</a:t>
            </a:r>
            <a:r>
              <a:rPr lang="el-GR" dirty="0">
                <a:solidFill>
                  <a:srgbClr val="002060"/>
                </a:solidFill>
              </a:rPr>
              <a:t>ών μάθησης (ενδεικτικά: </a:t>
            </a:r>
            <a:r>
              <a:rPr lang="el-GR" sz="1800" b="1" dirty="0">
                <a:solidFill>
                  <a:srgbClr val="002060"/>
                </a:solidFill>
                <a:effectLst/>
                <a:latin typeface="Calibri" panose="020F0502020204030204" pitchFamily="34" charset="0"/>
                <a:ea typeface="Calibri" panose="020F0502020204030204" pitchFamily="34" charset="0"/>
              </a:rPr>
              <a:t>Έρευνας Δράσης</a:t>
            </a:r>
            <a:r>
              <a:rPr lang="el-GR" sz="1800" dirty="0">
                <a:solidFill>
                  <a:srgbClr val="002060"/>
                </a:solidFill>
                <a:effectLst/>
                <a:latin typeface="Calibri" panose="020F0502020204030204" pitchFamily="34" charset="0"/>
                <a:ea typeface="Calibri" panose="020F0502020204030204" pitchFamily="34" charset="0"/>
              </a:rPr>
              <a:t> (</a:t>
            </a:r>
            <a:r>
              <a:rPr lang="en-GB" sz="1800" dirty="0">
                <a:solidFill>
                  <a:srgbClr val="002060"/>
                </a:solidFill>
                <a:effectLst/>
                <a:latin typeface="Calibri" panose="020F0502020204030204" pitchFamily="34" charset="0"/>
                <a:ea typeface="Calibri" panose="020F0502020204030204" pitchFamily="34" charset="0"/>
              </a:rPr>
              <a:t>Action Research</a:t>
            </a:r>
            <a:r>
              <a:rPr lang="el-GR" sz="1800" dirty="0">
                <a:solidFill>
                  <a:srgbClr val="002060"/>
                </a:solidFill>
                <a:effectLst/>
                <a:latin typeface="Calibri" panose="020F0502020204030204" pitchFamily="34" charset="0"/>
                <a:ea typeface="Calibri" panose="020F0502020204030204" pitchFamily="34" charset="0"/>
              </a:rPr>
              <a:t>) και </a:t>
            </a:r>
            <a:r>
              <a:rPr lang="el-GR" sz="1800" b="1" dirty="0">
                <a:solidFill>
                  <a:srgbClr val="002060"/>
                </a:solidFill>
                <a:effectLst/>
                <a:latin typeface="Calibri" panose="020F0502020204030204" pitchFamily="34" charset="0"/>
                <a:ea typeface="Calibri" panose="020F0502020204030204" pitchFamily="34" charset="0"/>
              </a:rPr>
              <a:t>Μελέτης Μαθήματος</a:t>
            </a:r>
            <a:r>
              <a:rPr lang="el-GR" sz="1800" dirty="0">
                <a:solidFill>
                  <a:srgbClr val="002060"/>
                </a:solidFill>
                <a:effectLst/>
                <a:latin typeface="Calibri" panose="020F0502020204030204" pitchFamily="34" charset="0"/>
                <a:ea typeface="Calibri" panose="020F0502020204030204" pitchFamily="34" charset="0"/>
              </a:rPr>
              <a:t> (</a:t>
            </a:r>
            <a:r>
              <a:rPr lang="en-GB" sz="1800" dirty="0">
                <a:solidFill>
                  <a:srgbClr val="002060"/>
                </a:solidFill>
                <a:effectLst/>
                <a:latin typeface="Calibri" panose="020F0502020204030204" pitchFamily="34" charset="0"/>
                <a:ea typeface="Calibri" panose="020F0502020204030204" pitchFamily="34" charset="0"/>
              </a:rPr>
              <a:t>Lesson Study</a:t>
            </a:r>
            <a:r>
              <a:rPr lang="el-GR" sz="1800" dirty="0">
                <a:solidFill>
                  <a:srgbClr val="002060"/>
                </a:solidFill>
                <a:effectLst/>
                <a:latin typeface="Calibri" panose="020F0502020204030204" pitchFamily="34" charset="0"/>
                <a:ea typeface="Calibri" panose="020F0502020204030204" pitchFamily="34" charset="0"/>
              </a:rPr>
              <a:t>). </a:t>
            </a:r>
            <a:endParaRPr lang="el-GR" sz="1800" b="1" dirty="0">
              <a:solidFill>
                <a:srgbClr val="002060"/>
              </a:solidFill>
            </a:endParaRPr>
          </a:p>
          <a:p>
            <a:pPr lvl="0"/>
            <a:endParaRPr lang="el-GR" sz="1800" b="1" dirty="0">
              <a:solidFill>
                <a:srgbClr val="002060"/>
              </a:solidFill>
            </a:endParaRPr>
          </a:p>
          <a:p>
            <a:pPr lvl="0"/>
            <a:r>
              <a:rPr lang="el-GR" sz="1800" b="1">
                <a:solidFill>
                  <a:srgbClr val="002060"/>
                </a:solidFill>
              </a:rPr>
              <a:t>Ερευνητικά Εργαλεία:</a:t>
            </a:r>
            <a:endParaRPr lang="el-GR" sz="1800" b="1" dirty="0">
              <a:solidFill>
                <a:srgbClr val="002060"/>
              </a:solidFill>
            </a:endParaRPr>
          </a:p>
          <a:p>
            <a:pPr lvl="0"/>
            <a:endParaRPr lang="el-GR" sz="1800" b="1" dirty="0">
              <a:solidFill>
                <a:srgbClr val="002060"/>
              </a:solidFill>
            </a:endParaRPr>
          </a:p>
          <a:p>
            <a:pPr lvl="0"/>
            <a:r>
              <a:rPr lang="el-GR" sz="1800" dirty="0">
                <a:solidFill>
                  <a:srgbClr val="002060"/>
                </a:solidFill>
              </a:rPr>
              <a:t>-</a:t>
            </a:r>
            <a:r>
              <a:rPr lang="el-GR" dirty="0">
                <a:solidFill>
                  <a:srgbClr val="002060"/>
                </a:solidFill>
              </a:rPr>
              <a:t> </a:t>
            </a:r>
            <a:r>
              <a:rPr lang="el-GR" sz="1800" dirty="0">
                <a:solidFill>
                  <a:srgbClr val="002060"/>
                </a:solidFill>
              </a:rPr>
              <a:t>Ερωτηματολόγια καταγραφής από εκπαιδευτικούς και μαθητές των εμπειριών τους από την εφαρμογή </a:t>
            </a:r>
          </a:p>
          <a:p>
            <a:pPr lvl="0"/>
            <a:endParaRPr lang="el-GR" sz="1800" dirty="0">
              <a:solidFill>
                <a:srgbClr val="002060"/>
              </a:solidFill>
            </a:endParaRPr>
          </a:p>
          <a:p>
            <a:pPr lvl="0"/>
            <a:r>
              <a:rPr lang="el-GR" sz="1800" dirty="0">
                <a:solidFill>
                  <a:srgbClr val="002060"/>
                </a:solidFill>
              </a:rPr>
              <a:t>- Μελέτες περίπτωσης ενός μικρού αριθμού σχολείων και εκπαιδευτικών  (συνέντευξη διευθυντή/</a:t>
            </a:r>
            <a:r>
              <a:rPr lang="el-GR" sz="1800" dirty="0" err="1">
                <a:solidFill>
                  <a:srgbClr val="002060"/>
                </a:solidFill>
              </a:rPr>
              <a:t>τριας</a:t>
            </a:r>
            <a:r>
              <a:rPr lang="el-GR" sz="1800" dirty="0">
                <a:solidFill>
                  <a:srgbClr val="002060"/>
                </a:solidFill>
              </a:rPr>
              <a:t>, παρατήρηση από συνάδελφο)</a:t>
            </a:r>
            <a:endParaRPr lang="el-GR" sz="1800" b="1" dirty="0">
              <a:solidFill>
                <a:srgbClr val="002060"/>
              </a:solidFill>
            </a:endParaRPr>
          </a:p>
          <a:p>
            <a:pPr algn="ctr"/>
            <a:endParaRPr lang="en-US" dirty="0"/>
          </a:p>
        </p:txBody>
      </p:sp>
    </p:spTree>
    <p:extLst>
      <p:ext uri="{BB962C8B-B14F-4D97-AF65-F5344CB8AC3E}">
        <p14:creationId xmlns:p14="http://schemas.microsoft.com/office/powerpoint/2010/main" xmlns="" val="259116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CAFB556-E518-4452-9B02-0B7886504E1C}"/>
              </a:ext>
            </a:extLst>
          </p:cNvPr>
          <p:cNvSpPr>
            <a:spLocks noGrp="1"/>
          </p:cNvSpPr>
          <p:nvPr>
            <p:ph type="ctrTitle"/>
          </p:nvPr>
        </p:nvSpPr>
        <p:spPr/>
        <p:txBody>
          <a:bodyPr/>
          <a:lstStyle/>
          <a:p>
            <a:endParaRPr lang="en-US"/>
          </a:p>
        </p:txBody>
      </p:sp>
      <p:graphicFrame>
        <p:nvGraphicFramePr>
          <p:cNvPr id="6" name="Θέση περιεχομένου 5">
            <a:extLst>
              <a:ext uri="{FF2B5EF4-FFF2-40B4-BE49-F238E27FC236}">
                <a16:creationId xmlns:a16="http://schemas.microsoft.com/office/drawing/2014/main" xmlns="" id="{E4B831C6-C911-4949-9D9F-5B8F6CD935E9}"/>
              </a:ext>
            </a:extLst>
          </p:cNvPr>
          <p:cNvGraphicFramePr>
            <a:graphicFrameLocks noGrp="1"/>
          </p:cNvGraphicFramePr>
          <p:nvPr>
            <p:ph idx="1"/>
            <p:extLst>
              <p:ext uri="{D42A27DB-BD31-4B8C-83A1-F6EECF244321}">
                <p14:modId xmlns:p14="http://schemas.microsoft.com/office/powerpoint/2010/main" xmlns="" val="1116986846"/>
              </p:ext>
            </p:extLst>
          </p:nvPr>
        </p:nvGraphicFramePr>
        <p:xfrm>
          <a:off x="647700" y="1550503"/>
          <a:ext cx="10972800" cy="4243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a:extLst>
              <a:ext uri="{FF2B5EF4-FFF2-40B4-BE49-F238E27FC236}">
                <a16:creationId xmlns:a16="http://schemas.microsoft.com/office/drawing/2014/main" xmlns="" id="{F024F5A5-0A9C-4DD6-A2EC-3A8A8116C09E}"/>
              </a:ext>
            </a:extLst>
          </p:cNvPr>
          <p:cNvSpPr>
            <a:spLocks noGrp="1"/>
          </p:cNvSpPr>
          <p:nvPr>
            <p:ph type="body" sz="quarter" idx="11"/>
          </p:nvPr>
        </p:nvSpPr>
        <p:spPr/>
        <p:txBody>
          <a:bodyPr/>
          <a:lstStyle/>
          <a:p>
            <a:endParaRPr lang="en-US"/>
          </a:p>
        </p:txBody>
      </p:sp>
      <p:sp>
        <p:nvSpPr>
          <p:cNvPr id="9" name="Τίτλος 1">
            <a:extLst>
              <a:ext uri="{FF2B5EF4-FFF2-40B4-BE49-F238E27FC236}">
                <a16:creationId xmlns:a16="http://schemas.microsoft.com/office/drawing/2014/main" xmlns="" id="{6BE416E9-D4C2-42CD-9FF8-818AB7783FF7}"/>
              </a:ext>
            </a:extLst>
          </p:cNvPr>
          <p:cNvSpPr txBox="1">
            <a:spLocks/>
          </p:cNvSpPr>
          <p:nvPr/>
        </p:nvSpPr>
        <p:spPr>
          <a:xfrm>
            <a:off x="312663" y="146666"/>
            <a:ext cx="11631045" cy="916960"/>
          </a:xfrm>
          <a:prstGeom prst="rect">
            <a:avLst/>
          </a:prstGeom>
          <a:solidFill>
            <a:schemeClr val="tx2"/>
          </a:solidFill>
        </p:spPr>
        <p:txBody>
          <a:bodyPr vert="horz" lIns="91440" tIns="45720" rIns="91440" bIns="45720" rtlCol="0" anchor="ctr">
            <a:normAutofit fontScale="92500" lnSpcReduction="10000"/>
          </a:bodyPr>
          <a:lstStyle>
            <a:lvl1pPr marL="0" indent="0" algn="l" defTabSz="914400" rtl="0" eaLnBrk="1" latinLnBrk="0" hangingPunct="1">
              <a:spcBef>
                <a:spcPct val="0"/>
              </a:spcBef>
              <a:buNone/>
              <a:defRPr sz="1200" b="1" kern="1200">
                <a:solidFill>
                  <a:schemeClr val="bg1">
                    <a:lumMod val="50000"/>
                  </a:schemeClr>
                </a:solidFill>
                <a:latin typeface="+mj-lt"/>
                <a:ea typeface="+mj-ea"/>
                <a:cs typeface="+mj-cs"/>
              </a:defRPr>
            </a:lvl1pPr>
          </a:lstStyle>
          <a:p>
            <a:pPr algn="ctr"/>
            <a:r>
              <a:rPr lang="el-GR" sz="3200" dirty="0">
                <a:solidFill>
                  <a:schemeClr val="bg1"/>
                </a:solidFill>
              </a:rPr>
              <a:t>ΕΚΠΟΝΗΣΗ ΠΡΟΓΡΑΜΜΑΤΩΝ ΣΠΟΥΔΩΝ &amp; ΕΠΙΜΟΡΦΩΣΗ</a:t>
            </a:r>
          </a:p>
          <a:p>
            <a:pPr algn="ctr"/>
            <a:r>
              <a:rPr lang="el-GR" sz="3200" dirty="0">
                <a:solidFill>
                  <a:schemeClr val="bg1"/>
                </a:solidFill>
              </a:rPr>
              <a:t>ΟΙ ΠΡΑΞΕΙΣ </a:t>
            </a:r>
            <a:endParaRPr lang="fr-BE" sz="3200" dirty="0">
              <a:solidFill>
                <a:schemeClr val="bg1"/>
              </a:solidFill>
            </a:endParaRPr>
          </a:p>
        </p:txBody>
      </p:sp>
    </p:spTree>
    <p:extLst>
      <p:ext uri="{BB962C8B-B14F-4D97-AF65-F5344CB8AC3E}">
        <p14:creationId xmlns:p14="http://schemas.microsoft.com/office/powerpoint/2010/main" xmlns="" val="133686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76F42A1-4C06-4F75-B7E6-C549D94ECA4D}"/>
              </a:ext>
            </a:extLst>
          </p:cNvPr>
          <p:cNvSpPr>
            <a:spLocks noGrp="1"/>
          </p:cNvSpPr>
          <p:nvPr>
            <p:ph type="ctrTitle"/>
          </p:nvPr>
        </p:nvSpPr>
        <p:spPr>
          <a:xfrm>
            <a:off x="3583292" y="4880113"/>
            <a:ext cx="6196812" cy="1028711"/>
          </a:xfrm>
        </p:spPr>
        <p:txBody>
          <a:bodyPr>
            <a:normAutofit/>
          </a:bodyPr>
          <a:lstStyle/>
          <a:p>
            <a:pPr algn="ctr"/>
            <a:r>
              <a:rPr lang="el-GR" sz="5400" dirty="0">
                <a:solidFill>
                  <a:srgbClr val="002060"/>
                </a:solidFill>
              </a:rPr>
              <a:t>Ευχαριστούμε!</a:t>
            </a:r>
            <a:endParaRPr lang="en-US" sz="5400" dirty="0">
              <a:solidFill>
                <a:srgbClr val="002060"/>
              </a:solidFill>
            </a:endParaRPr>
          </a:p>
        </p:txBody>
      </p:sp>
      <p:sp>
        <p:nvSpPr>
          <p:cNvPr id="3" name="Θέση κειμένου 2">
            <a:extLst>
              <a:ext uri="{FF2B5EF4-FFF2-40B4-BE49-F238E27FC236}">
                <a16:creationId xmlns:a16="http://schemas.microsoft.com/office/drawing/2014/main" xmlns="" id="{C1E8EDCA-F802-4613-A8FC-BCACDA1941B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56034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4838" y="188640"/>
            <a:ext cx="11254595" cy="618976"/>
          </a:xfrm>
          <a:solidFill>
            <a:schemeClr val="tx2"/>
          </a:solidFill>
        </p:spPr>
        <p:txBody>
          <a:bodyPr>
            <a:noAutofit/>
          </a:bodyPr>
          <a:lstStyle/>
          <a:p>
            <a:pPr algn="ctr">
              <a:lnSpc>
                <a:spcPct val="150000"/>
              </a:lnSpc>
              <a:spcBef>
                <a:spcPts val="0"/>
              </a:spcBef>
            </a:pPr>
            <a:r>
              <a:rPr lang="el-GR" sz="32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ΒΑΣΙΚΕΣ ΑΡΧΕΣ ΤΩΝ ΝΕΩΝ ΠΡΟΓΡΑΜΜΑΤΩΝ ΣΠΟΥΔΩΝ</a:t>
            </a:r>
            <a:endParaRPr lang="en-US" sz="3200" dirty="0">
              <a:solidFill>
                <a:schemeClr val="bg1"/>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13" name="Διάγραμμα 12">
            <a:extLst>
              <a:ext uri="{FF2B5EF4-FFF2-40B4-BE49-F238E27FC236}">
                <a16:creationId xmlns:a16="http://schemas.microsoft.com/office/drawing/2014/main" xmlns="" id="{477E741D-212A-4D36-BD47-A96FC6F5BE94}"/>
              </a:ext>
            </a:extLst>
          </p:cNvPr>
          <p:cNvGraphicFramePr/>
          <p:nvPr/>
        </p:nvGraphicFramePr>
        <p:xfrm>
          <a:off x="497457" y="1083018"/>
          <a:ext cx="11291976" cy="4418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0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22984" y="260648"/>
            <a:ext cx="8277472" cy="618976"/>
          </a:xfrm>
          <a:solidFill>
            <a:schemeClr val="tx2"/>
          </a:solidFill>
        </p:spPr>
        <p:txBody>
          <a:bodyPr>
            <a:normAutofit fontScale="90000"/>
          </a:bodyPr>
          <a:lstStyle/>
          <a:p>
            <a:pPr algn="ctr">
              <a:lnSpc>
                <a:spcPct val="150000"/>
              </a:lnSpc>
              <a:spcBef>
                <a:spcPts val="0"/>
              </a:spcBef>
            </a:pPr>
            <a:r>
              <a:rPr lang="el-G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l-G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l-G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Πιλοτική εφαρμογή των νέων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ΠΣ</a:t>
            </a:r>
            <a:r>
              <a:rPr lang="el-G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και επιμορφωτικές δράσεις</a:t>
            </a:r>
            <a:r>
              <a:rPr lang="en-US" sz="2700" dirty="0">
                <a:solidFill>
                  <a:srgbClr val="002060"/>
                </a:solidFill>
                <a:latin typeface="Cambria" panose="02040503050406030204" pitchFamily="18" charset="0"/>
                <a:ea typeface="Calibri" panose="020F0502020204030204" pitchFamily="34" charset="0"/>
                <a:cs typeface="Times New Roman" panose="02020603050405020304" pitchFamily="18" charset="0"/>
              </a:rPr>
              <a:t/>
            </a:r>
            <a:br>
              <a:rPr lang="en-US" sz="2700" dirty="0">
                <a:solidFill>
                  <a:srgbClr val="002060"/>
                </a:solidFill>
                <a:latin typeface="Cambria" panose="02040503050406030204" pitchFamily="18" charset="0"/>
                <a:ea typeface="Calibri" panose="020F0502020204030204" pitchFamily="34" charset="0"/>
                <a:cs typeface="Times New Roman" panose="02020603050405020304" pitchFamily="18" charset="0"/>
              </a:rPr>
            </a:br>
            <a:endParaRPr lang="en-US" sz="2400" dirty="0">
              <a:solidFill>
                <a:srgbClr val="002060"/>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endParaRPr>
          </a:p>
        </p:txBody>
      </p:sp>
      <p:pic>
        <p:nvPicPr>
          <p:cNvPr id="8" name="Γραφικό 7" descr="Προσθήκη">
            <a:extLst>
              <a:ext uri="{FF2B5EF4-FFF2-40B4-BE49-F238E27FC236}">
                <a16:creationId xmlns:a16="http://schemas.microsoft.com/office/drawing/2014/main" xmlns="" id="{39803656-457D-4C13-A2D1-69743EEF1906}"/>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935514" y="3532514"/>
            <a:ext cx="598891" cy="598891"/>
          </a:xfrm>
          <a:prstGeom prst="rect">
            <a:avLst/>
          </a:prstGeom>
        </p:spPr>
      </p:pic>
      <p:grpSp>
        <p:nvGrpSpPr>
          <p:cNvPr id="4" name="Ομάδα 3">
            <a:extLst>
              <a:ext uri="{FF2B5EF4-FFF2-40B4-BE49-F238E27FC236}">
                <a16:creationId xmlns:a16="http://schemas.microsoft.com/office/drawing/2014/main" xmlns="" id="{196EDE01-7242-46B9-924F-696779F43188}"/>
              </a:ext>
            </a:extLst>
          </p:cNvPr>
          <p:cNvGrpSpPr/>
          <p:nvPr/>
        </p:nvGrpSpPr>
        <p:grpSpPr>
          <a:xfrm>
            <a:off x="2207569" y="2420889"/>
            <a:ext cx="7417021" cy="2537371"/>
            <a:chOff x="689741" y="2421978"/>
            <a:chExt cx="7417021" cy="2537371"/>
          </a:xfrm>
        </p:grpSpPr>
        <p:graphicFrame>
          <p:nvGraphicFramePr>
            <p:cNvPr id="6" name="Διάγραμμα 5">
              <a:extLst>
                <a:ext uri="{FF2B5EF4-FFF2-40B4-BE49-F238E27FC236}">
                  <a16:creationId xmlns:a16="http://schemas.microsoft.com/office/drawing/2014/main" xmlns="" id="{383E72F5-94F7-4663-9081-042C3375DE53}"/>
                </a:ext>
              </a:extLst>
            </p:cNvPr>
            <p:cNvGraphicFramePr/>
            <p:nvPr/>
          </p:nvGraphicFramePr>
          <p:xfrm>
            <a:off x="689741" y="2421978"/>
            <a:ext cx="7417021" cy="2537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Γραφικό 7" descr="Μεταφορά">
              <a:extLst>
                <a:ext uri="{FF2B5EF4-FFF2-40B4-BE49-F238E27FC236}">
                  <a16:creationId xmlns:a16="http://schemas.microsoft.com/office/drawing/2014/main" xmlns="" id="{CBBEEEC4-45B6-416D-A787-691C2A594A4F}"/>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2686050" y="3489059"/>
              <a:ext cx="685800" cy="685800"/>
            </a:xfrm>
            <a:prstGeom prst="rect">
              <a:avLst/>
            </a:prstGeom>
          </p:spPr>
        </p:pic>
      </p:grpSp>
    </p:spTree>
    <p:extLst>
      <p:ext uri="{BB962C8B-B14F-4D97-AF65-F5344CB8AC3E}">
        <p14:creationId xmlns:p14="http://schemas.microsoft.com/office/powerpoint/2010/main" xmlns="" val="198897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8EB222-4602-476D-B5DF-EE2AA6464508}"/>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xmlns="" id="{58B0AD41-BD65-4DE9-B06F-4E6D02B112E3}"/>
              </a:ext>
            </a:extLst>
          </p:cNvPr>
          <p:cNvSpPr>
            <a:spLocks noGrp="1"/>
          </p:cNvSpPr>
          <p:nvPr>
            <p:ph type="body" sz="quarter" idx="10"/>
          </p:nvPr>
        </p:nvSpPr>
        <p:spPr/>
        <p:txBody>
          <a:bodyPr/>
          <a:lstStyle/>
          <a:p>
            <a:endParaRPr lang="en-US"/>
          </a:p>
        </p:txBody>
      </p:sp>
      <p:graphicFrame>
        <p:nvGraphicFramePr>
          <p:cNvPr id="5" name="Διάγραμμα 4">
            <a:extLst>
              <a:ext uri="{FF2B5EF4-FFF2-40B4-BE49-F238E27FC236}">
                <a16:creationId xmlns:a16="http://schemas.microsoft.com/office/drawing/2014/main" xmlns="" id="{256A9262-D6E2-46E3-8444-5BEF2858ACD4}"/>
              </a:ext>
            </a:extLst>
          </p:cNvPr>
          <p:cNvGraphicFramePr/>
          <p:nvPr/>
        </p:nvGraphicFramePr>
        <p:xfrm>
          <a:off x="974035" y="1036360"/>
          <a:ext cx="10685986" cy="5416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a:extLst>
              <a:ext uri="{FF2B5EF4-FFF2-40B4-BE49-F238E27FC236}">
                <a16:creationId xmlns:a16="http://schemas.microsoft.com/office/drawing/2014/main" xmlns="" id="{BCD679F9-877B-4BB3-9BD2-944F68FD8AA2}"/>
              </a:ext>
            </a:extLst>
          </p:cNvPr>
          <p:cNvSpPr txBox="1">
            <a:spLocks/>
          </p:cNvSpPr>
          <p:nvPr/>
        </p:nvSpPr>
        <p:spPr>
          <a:xfrm>
            <a:off x="531979" y="77397"/>
            <a:ext cx="11191336" cy="1002343"/>
          </a:xfrm>
          <a:prstGeom prst="rect">
            <a:avLst/>
          </a:prstGeom>
          <a:solidFill>
            <a:schemeClr val="tx2"/>
          </a:solidFill>
        </p:spPr>
        <p:txBody>
          <a:bodyPr vert="horz" lIns="91440" tIns="45720" rIns="91440" bIns="45720" rtlCol="0" anchor="ctr">
            <a:noAutofit/>
          </a:bodyPr>
          <a:lstStyle>
            <a:lvl1pPr marL="0" indent="0" algn="l" defTabSz="914400" rtl="0" eaLnBrk="1" latinLnBrk="0" hangingPunct="1">
              <a:spcBef>
                <a:spcPct val="0"/>
              </a:spcBef>
              <a:buNone/>
              <a:defRPr sz="1200" b="1" kern="1200">
                <a:solidFill>
                  <a:schemeClr val="bg1">
                    <a:lumMod val="50000"/>
                  </a:schemeClr>
                </a:solidFill>
                <a:latin typeface="+mj-lt"/>
                <a:ea typeface="+mj-ea"/>
                <a:cs typeface="+mj-cs"/>
              </a:defRPr>
            </a:lvl1pPr>
          </a:lstStyle>
          <a:p>
            <a:pPr lvl="0"/>
            <a:r>
              <a:rPr lang="el-GR" sz="2800" dirty="0">
                <a:solidFill>
                  <a:schemeClr val="bg1"/>
                </a:solidFill>
              </a:rPr>
              <a:t>ΣΚΟΠΟΣ ΤΗΣ ΠΙΛΟΤΙΚΗΣ ΕΦΑΡΜΟΓΗΣ ΤΩΝ ΠΡΟΓΡΑΜΜΑΤΩΝ ΣΠΟΥΔΩΝ</a:t>
            </a:r>
            <a:endParaRPr lang="en-US" sz="4000" dirty="0">
              <a:solidFill>
                <a:schemeClr val="bg1"/>
              </a:solidFill>
            </a:endParaRPr>
          </a:p>
        </p:txBody>
      </p:sp>
      <p:sp>
        <p:nvSpPr>
          <p:cNvPr id="6" name="Ορθογώνιο 5">
            <a:extLst>
              <a:ext uri="{FF2B5EF4-FFF2-40B4-BE49-F238E27FC236}">
                <a16:creationId xmlns:a16="http://schemas.microsoft.com/office/drawing/2014/main" xmlns="" id="{2F99A7F6-8F94-4721-ACF3-65C6ADAB34C1}"/>
              </a:ext>
            </a:extLst>
          </p:cNvPr>
          <p:cNvSpPr/>
          <p:nvPr/>
        </p:nvSpPr>
        <p:spPr>
          <a:xfrm rot="20481626">
            <a:off x="57173" y="1454917"/>
            <a:ext cx="3894363" cy="99686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bg1"/>
                </a:solidFill>
                <a:effectLst/>
                <a:latin typeface="Calibri" panose="020F0502020204030204" pitchFamily="34" charset="0"/>
                <a:ea typeface="Calibri" panose="020F0502020204030204" pitchFamily="34" charset="0"/>
              </a:rPr>
              <a:t>Σύμφωνα με την </a:t>
            </a:r>
            <a:r>
              <a:rPr lang="el-G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ΥΑ 104671/</a:t>
            </a:r>
            <a:r>
              <a:rPr lang="el-GR" sz="1400" dirty="0">
                <a:solidFill>
                  <a:schemeClr val="bg1"/>
                </a:solidFill>
                <a:latin typeface="Calibri" panose="020F0502020204030204" pitchFamily="34" charset="0"/>
                <a:cs typeface="Times New Roman" panose="02020603050405020304" pitchFamily="18" charset="0"/>
              </a:rPr>
              <a:t>ΓΔ4 (ΦΕΚ Τεύχος </a:t>
            </a:r>
            <a:r>
              <a:rPr lang="en-US" sz="1400" dirty="0">
                <a:solidFill>
                  <a:schemeClr val="bg1"/>
                </a:solidFill>
                <a:latin typeface="Calibri" panose="020F0502020204030204" pitchFamily="34" charset="0"/>
                <a:cs typeface="Times New Roman" panose="02020603050405020304" pitchFamily="18" charset="0"/>
              </a:rPr>
              <a:t>B</a:t>
            </a:r>
            <a:r>
              <a:rPr lang="el-GR" sz="1400" dirty="0">
                <a:solidFill>
                  <a:schemeClr val="bg1"/>
                </a:solidFill>
                <a:latin typeface="Calibri" panose="020F0502020204030204" pitchFamily="34" charset="0"/>
                <a:cs typeface="Times New Roman" panose="02020603050405020304" pitchFamily="18" charset="0"/>
              </a:rPr>
              <a:t>’ 4003/30.08.2021), τα νέα Προγράμματα Σπουδών </a:t>
            </a:r>
            <a:r>
              <a:rPr lang="el-GR" sz="1400" dirty="0">
                <a:solidFill>
                  <a:schemeClr val="bg1"/>
                </a:solidFill>
                <a:effectLst/>
                <a:latin typeface="Calibri" panose="020F0502020204030204" pitchFamily="34" charset="0"/>
                <a:ea typeface="Calibri" panose="020F0502020204030204" pitchFamily="34" charset="0"/>
              </a:rPr>
              <a:t>θα εφαρμοστούν πιλοτικά στο σύνολο των Πρότυπων και Πειραματικών Σχολείων της χώρας</a:t>
            </a:r>
            <a:endParaRPr lang="en-US" sz="1400" dirty="0">
              <a:solidFill>
                <a:schemeClr val="bg1"/>
              </a:solidFill>
            </a:endParaRPr>
          </a:p>
        </p:txBody>
      </p:sp>
    </p:spTree>
    <p:extLst>
      <p:ext uri="{BB962C8B-B14F-4D97-AF65-F5344CB8AC3E}">
        <p14:creationId xmlns:p14="http://schemas.microsoft.com/office/powerpoint/2010/main" xmlns="" val="245373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BF7714-A68F-4F15-B169-1A0C805813AF}"/>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xmlns="" id="{EC5C25DF-4D63-45B1-9A0F-C5D30286007B}"/>
              </a:ext>
            </a:extLst>
          </p:cNvPr>
          <p:cNvSpPr>
            <a:spLocks noGrp="1"/>
          </p:cNvSpPr>
          <p:nvPr>
            <p:ph type="body" sz="quarter" idx="10"/>
          </p:nvPr>
        </p:nvSpPr>
        <p:spPr/>
        <p:txBody>
          <a:bodyPr/>
          <a:lstStyle/>
          <a:p>
            <a:endParaRPr lang="en-US"/>
          </a:p>
        </p:txBody>
      </p:sp>
      <p:sp>
        <p:nvSpPr>
          <p:cNvPr id="5" name="Τίτλος 1">
            <a:extLst>
              <a:ext uri="{FF2B5EF4-FFF2-40B4-BE49-F238E27FC236}">
                <a16:creationId xmlns:a16="http://schemas.microsoft.com/office/drawing/2014/main" xmlns="" id="{FA7B9B1B-18FC-4250-B2AB-A4637DAD17CB}"/>
              </a:ext>
            </a:extLst>
          </p:cNvPr>
          <p:cNvSpPr txBox="1">
            <a:spLocks/>
          </p:cNvSpPr>
          <p:nvPr/>
        </p:nvSpPr>
        <p:spPr>
          <a:xfrm>
            <a:off x="549815" y="95176"/>
            <a:ext cx="11191336" cy="618976"/>
          </a:xfrm>
          <a:prstGeom prst="rect">
            <a:avLst/>
          </a:prstGeom>
          <a:solidFill>
            <a:schemeClr val="tx2"/>
          </a:solidFill>
        </p:spPr>
        <p:txBody>
          <a:bodyPr vert="horz" lIns="91440" tIns="45720" rIns="91440" bIns="45720" rtlCol="0" anchor="ctr">
            <a:noAutofit/>
          </a:bodyPr>
          <a:lstStyle>
            <a:lvl1pPr marL="0" indent="0" algn="l" defTabSz="914400" rtl="0" eaLnBrk="1" latinLnBrk="0" hangingPunct="1">
              <a:spcBef>
                <a:spcPct val="0"/>
              </a:spcBef>
              <a:buNone/>
              <a:defRPr sz="1200" b="1" kern="1200">
                <a:solidFill>
                  <a:schemeClr val="bg1">
                    <a:lumMod val="50000"/>
                  </a:schemeClr>
                </a:solidFill>
                <a:latin typeface="+mj-lt"/>
                <a:ea typeface="+mj-ea"/>
                <a:cs typeface="+mj-cs"/>
              </a:defRPr>
            </a:lvl1pPr>
          </a:lstStyle>
          <a:p>
            <a:pPr algn="ctr">
              <a:lnSpc>
                <a:spcPct val="150000"/>
              </a:lnSpc>
              <a:spcBef>
                <a:spcPts val="0"/>
              </a:spcBef>
              <a:spcAft>
                <a:spcPts val="1200"/>
              </a:spcAft>
            </a:pPr>
            <a:r>
              <a:rPr lang="el-GR" sz="3200" dirty="0">
                <a:solidFill>
                  <a:schemeClr val="bg1"/>
                </a:solidFill>
                <a:latin typeface="Cambria" panose="02040503050406030204" pitchFamily="18" charset="0"/>
                <a:ea typeface="Calibri" panose="020F0502020204030204" pitchFamily="34" charset="0"/>
                <a:cs typeface="Times New Roman" panose="02020603050405020304" pitchFamily="18" charset="0"/>
              </a:rPr>
              <a:t>ΠΙΛΟΤΙΚΗ ΕΦΑΡΜΟΓΗ: ΒΑΣΙΚΟΙ ΑΞΟΝΕΣ</a:t>
            </a:r>
            <a:endParaRPr lang="en-US" sz="3200" dirty="0">
              <a:solidFill>
                <a:srgbClr val="002060"/>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6" name="Διάγραμμα 5">
            <a:extLst>
              <a:ext uri="{FF2B5EF4-FFF2-40B4-BE49-F238E27FC236}">
                <a16:creationId xmlns:a16="http://schemas.microsoft.com/office/drawing/2014/main" xmlns="" id="{1FF1F07A-CD34-4DBD-B3B6-B28DC76D8FCA}"/>
              </a:ext>
            </a:extLst>
          </p:cNvPr>
          <p:cNvGraphicFramePr/>
          <p:nvPr/>
        </p:nvGraphicFramePr>
        <p:xfrm>
          <a:off x="849245" y="719666"/>
          <a:ext cx="105807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3769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11833" y="250709"/>
            <a:ext cx="11237343" cy="618976"/>
          </a:xfrm>
          <a:solidFill>
            <a:srgbClr val="002060"/>
          </a:solidFill>
        </p:spPr>
        <p:txBody>
          <a:bodyPr>
            <a:normAutofit/>
          </a:bodyPr>
          <a:lstStyle/>
          <a:p>
            <a:pPr algn="ctr"/>
            <a:r>
              <a:rPr lang="el-GR" sz="3200" dirty="0">
                <a:solidFill>
                  <a:schemeClr val="bg1"/>
                </a:solidFill>
                <a:latin typeface="+mn-lt"/>
              </a:rPr>
              <a:t>ΝΕΑ </a:t>
            </a:r>
            <a:r>
              <a:rPr lang="en-US" sz="3200" dirty="0">
                <a:solidFill>
                  <a:schemeClr val="bg1"/>
                </a:solidFill>
                <a:latin typeface="+mn-lt"/>
              </a:rPr>
              <a:t>&amp; </a:t>
            </a:r>
            <a:r>
              <a:rPr lang="el-GR" sz="3200" dirty="0">
                <a:solidFill>
                  <a:schemeClr val="bg1"/>
                </a:solidFill>
                <a:latin typeface="+mn-lt"/>
              </a:rPr>
              <a:t>ΕΠΙΚΑΙΡΟΠΟΙΗΜΕΝΑ ΠΡΟΓΡΑΜΜΑΤΑ ΣΠΟΥΔΩΝ</a:t>
            </a:r>
          </a:p>
        </p:txBody>
      </p:sp>
      <p:graphicFrame>
        <p:nvGraphicFramePr>
          <p:cNvPr id="7" name="Πίνακας 6">
            <a:extLst>
              <a:ext uri="{FF2B5EF4-FFF2-40B4-BE49-F238E27FC236}">
                <a16:creationId xmlns:a16="http://schemas.microsoft.com/office/drawing/2014/main" xmlns="" id="{F7F05DD9-FE25-42D9-9639-EE9CDCC14B85}"/>
              </a:ext>
            </a:extLst>
          </p:cNvPr>
          <p:cNvGraphicFramePr>
            <a:graphicFrameLocks noGrp="1"/>
          </p:cNvGraphicFramePr>
          <p:nvPr>
            <p:extLst>
              <p:ext uri="{D42A27DB-BD31-4B8C-83A1-F6EECF244321}">
                <p14:modId xmlns:p14="http://schemas.microsoft.com/office/powerpoint/2010/main" xmlns="" val="2763860981"/>
              </p:ext>
            </p:extLst>
          </p:nvPr>
        </p:nvGraphicFramePr>
        <p:xfrm>
          <a:off x="511832" y="1012167"/>
          <a:ext cx="11237345" cy="4865297"/>
        </p:xfrm>
        <a:graphic>
          <a:graphicData uri="http://schemas.openxmlformats.org/drawingml/2006/table">
            <a:tbl>
              <a:tblPr firstRow="1" firstCol="1" bandRow="1">
                <a:tableStyleId>{5C22544A-7EE6-4342-B048-85BDC9FD1C3A}</a:tableStyleId>
              </a:tblPr>
              <a:tblGrid>
                <a:gridCol w="3562243">
                  <a:extLst>
                    <a:ext uri="{9D8B030D-6E8A-4147-A177-3AD203B41FA5}">
                      <a16:colId xmlns:a16="http://schemas.microsoft.com/office/drawing/2014/main" xmlns="" val="2125755626"/>
                    </a:ext>
                  </a:extLst>
                </a:gridCol>
                <a:gridCol w="3562243">
                  <a:extLst>
                    <a:ext uri="{9D8B030D-6E8A-4147-A177-3AD203B41FA5}">
                      <a16:colId xmlns:a16="http://schemas.microsoft.com/office/drawing/2014/main" xmlns="" val="3896977474"/>
                    </a:ext>
                  </a:extLst>
                </a:gridCol>
                <a:gridCol w="4112859">
                  <a:extLst>
                    <a:ext uri="{9D8B030D-6E8A-4147-A177-3AD203B41FA5}">
                      <a16:colId xmlns:a16="http://schemas.microsoft.com/office/drawing/2014/main" xmlns="" val="4121143329"/>
                    </a:ext>
                  </a:extLst>
                </a:gridCol>
              </a:tblGrid>
              <a:tr h="446657">
                <a:tc>
                  <a:txBody>
                    <a:bodyPr/>
                    <a:lstStyle/>
                    <a:p>
                      <a:pPr marL="0" marR="0">
                        <a:lnSpc>
                          <a:spcPct val="107000"/>
                        </a:lnSpc>
                        <a:spcBef>
                          <a:spcPts val="0"/>
                        </a:spcBef>
                        <a:spcAft>
                          <a:spcPts val="0"/>
                        </a:spcAft>
                      </a:pPr>
                      <a:r>
                        <a:rPr lang="el-GR" sz="2000" dirty="0">
                          <a:effectLst/>
                        </a:rPr>
                        <a:t>ΓΝΩΣΤΙΚΟ ΠΕΔΙΟ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l-GR" sz="2000" dirty="0">
                          <a:effectLst/>
                        </a:rPr>
                        <a:t>ΠΡΟΓΡΑΜΜΑΤΑ ΣΠΟΥΔΩΝ ΑΝΑ ΒΑΘΜΙΔΑ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2439138720"/>
                  </a:ext>
                </a:extLst>
              </a:tr>
              <a:tr h="1362242">
                <a:tc>
                  <a:txBody>
                    <a:bodyPr/>
                    <a:lstStyle/>
                    <a:p>
                      <a:pPr marL="0" marR="0">
                        <a:lnSpc>
                          <a:spcPct val="107000"/>
                        </a:lnSpc>
                        <a:spcBef>
                          <a:spcPts val="0"/>
                        </a:spcBef>
                        <a:spcAft>
                          <a:spcPts val="0"/>
                        </a:spcAft>
                      </a:pPr>
                      <a:r>
                        <a:rPr lang="el-GR"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dirty="0">
                          <a:effectLst/>
                        </a:rPr>
                        <a:t>ΝΕΑ ΠΡΟΓΡΑΜΜΑΤΑ ΣΠΟΥΔΩΝ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dirty="0">
                          <a:effectLst/>
                        </a:rPr>
                        <a:t>ΕΠΙΚΑΙΡΟΠΟΙΗΜΕΝΑ ΠΡΟΓΡΑΜΜΑΤΑ ΣΠΟΥΔΩΝ /</a:t>
                      </a:r>
                      <a:endParaRPr lang="en-US" sz="1800" dirty="0">
                        <a:effectLst/>
                      </a:endParaRPr>
                    </a:p>
                    <a:p>
                      <a:pPr marL="0" marR="0" algn="ctr">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«ΝΕΟ ΣΧΟΛΕΙΟ»</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31069525"/>
                  </a:ext>
                </a:extLst>
              </a:tr>
              <a:tr h="446657">
                <a:tc>
                  <a:txBody>
                    <a:bodyPr/>
                    <a:lstStyle/>
                    <a:p>
                      <a:pPr marL="0" marR="0">
                        <a:lnSpc>
                          <a:spcPct val="107000"/>
                        </a:lnSpc>
                        <a:spcBef>
                          <a:spcPts val="0"/>
                        </a:spcBef>
                        <a:spcAft>
                          <a:spcPts val="0"/>
                        </a:spcAft>
                      </a:pPr>
                      <a:r>
                        <a:rPr lang="el-GR" sz="1800">
                          <a:effectLst/>
                        </a:rPr>
                        <a:t>Κοινωνικές Επιστήμες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a:effectLst/>
                        </a:rPr>
                        <a:t>4</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1319338"/>
                  </a:ext>
                </a:extLst>
              </a:tr>
              <a:tr h="1032830">
                <a:tc>
                  <a:txBody>
                    <a:bodyPr/>
                    <a:lstStyle/>
                    <a:p>
                      <a:pPr marL="0" marR="0">
                        <a:lnSpc>
                          <a:spcPct val="107000"/>
                        </a:lnSpc>
                        <a:spcBef>
                          <a:spcPts val="0"/>
                        </a:spcBef>
                        <a:spcAft>
                          <a:spcPts val="0"/>
                        </a:spcAft>
                      </a:pPr>
                      <a:r>
                        <a:rPr lang="el-GR" sz="1800" dirty="0">
                          <a:effectLst/>
                        </a:rPr>
                        <a:t>Φυσικές Επιστήμες, Τεχνολογία και Μαθηματικά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13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87621098"/>
                  </a:ext>
                </a:extLst>
              </a:tr>
              <a:tr h="683597">
                <a:tc>
                  <a:txBody>
                    <a:bodyPr/>
                    <a:lstStyle/>
                    <a:p>
                      <a:pPr marL="0" marR="0">
                        <a:lnSpc>
                          <a:spcPct val="107000"/>
                        </a:lnSpc>
                        <a:spcBef>
                          <a:spcPts val="0"/>
                        </a:spcBef>
                        <a:spcAft>
                          <a:spcPts val="0"/>
                        </a:spcAft>
                      </a:pPr>
                      <a:r>
                        <a:rPr lang="el-GR" sz="1800">
                          <a:effectLst/>
                        </a:rPr>
                        <a:t>Ανθρωπιστικές Επιστήμες, Πρώτη σχολική ηλικία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a:effectLst/>
                        </a:rPr>
                        <a:t>12</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55308187"/>
                  </a:ext>
                </a:extLst>
              </a:tr>
              <a:tr h="446657">
                <a:tc>
                  <a:txBody>
                    <a:bodyPr/>
                    <a:lstStyle/>
                    <a:p>
                      <a:pPr marL="0" marR="0">
                        <a:lnSpc>
                          <a:spcPct val="107000"/>
                        </a:lnSpc>
                        <a:spcBef>
                          <a:spcPts val="0"/>
                        </a:spcBef>
                        <a:spcAft>
                          <a:spcPts val="0"/>
                        </a:spcAft>
                      </a:pPr>
                      <a:r>
                        <a:rPr lang="el-GR" sz="1800">
                          <a:effectLst/>
                        </a:rPr>
                        <a:t>Τέχνες - Πολιτισμός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a:effectLst/>
                        </a:rPr>
                        <a:t>2</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7740083"/>
                  </a:ext>
                </a:extLst>
              </a:tr>
              <a:tr h="446657">
                <a:tc>
                  <a:txBody>
                    <a:bodyPr/>
                    <a:lstStyle/>
                    <a:p>
                      <a:pPr marL="0" marR="0" algn="r">
                        <a:lnSpc>
                          <a:spcPct val="107000"/>
                        </a:lnSpc>
                        <a:spcBef>
                          <a:spcPts val="0"/>
                        </a:spcBef>
                        <a:spcAft>
                          <a:spcPts val="0"/>
                        </a:spcAft>
                      </a:pPr>
                      <a:r>
                        <a:rPr lang="el-GR" sz="1800" b="0" i="1" dirty="0">
                          <a:effectLst/>
                        </a:rPr>
                        <a:t>Σύνολο</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1">
                          <a:effectLst/>
                        </a:rPr>
                        <a:t>37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1" dirty="0">
                          <a:effectLst/>
                        </a:rPr>
                        <a:t>14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2156181"/>
                  </a:ext>
                </a:extLst>
              </a:tr>
            </a:tbl>
          </a:graphicData>
        </a:graphic>
      </p:graphicFrame>
      <p:sp>
        <p:nvSpPr>
          <p:cNvPr id="4" name="TextBox 3">
            <a:extLst>
              <a:ext uri="{FF2B5EF4-FFF2-40B4-BE49-F238E27FC236}">
                <a16:creationId xmlns:a16="http://schemas.microsoft.com/office/drawing/2014/main" xmlns="" id="{3238E0E2-8872-48BF-827E-BDBF17BA7BA9}"/>
              </a:ext>
            </a:extLst>
          </p:cNvPr>
          <p:cNvSpPr txBox="1"/>
          <p:nvPr/>
        </p:nvSpPr>
        <p:spPr>
          <a:xfrm rot="20177390">
            <a:off x="1117965" y="1462325"/>
            <a:ext cx="3033889" cy="646331"/>
          </a:xfrm>
          <a:prstGeom prst="rect">
            <a:avLst/>
          </a:prstGeom>
          <a:solidFill>
            <a:schemeClr val="accent1">
              <a:lumMod val="20000"/>
              <a:lumOff val="80000"/>
            </a:schemeClr>
          </a:solidFill>
          <a:ln>
            <a:solidFill>
              <a:schemeClr val="tx1"/>
            </a:solidFill>
          </a:ln>
        </p:spPr>
        <p:txBody>
          <a:bodyPr wrap="square" rtlCol="0">
            <a:spAutoFit/>
          </a:bodyPr>
          <a:lstStyle/>
          <a:p>
            <a:r>
              <a:rPr lang="el-GR" b="1" dirty="0"/>
              <a:t>Πιλοτική Εφαρμογή </a:t>
            </a:r>
            <a:r>
              <a:rPr lang="el-GR" dirty="0"/>
              <a:t>47  Προγραμμάτων Σπουδών</a:t>
            </a:r>
          </a:p>
        </p:txBody>
      </p:sp>
    </p:spTree>
    <p:extLst>
      <p:ext uri="{BB962C8B-B14F-4D97-AF65-F5344CB8AC3E}">
        <p14:creationId xmlns:p14="http://schemas.microsoft.com/office/powerpoint/2010/main" xmlns="" val="330853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66715CA1-A4D9-4CE3-B5B3-ACFEBA937E8C}"/>
              </a:ext>
            </a:extLst>
          </p:cNvPr>
          <p:cNvSpPr txBox="1"/>
          <p:nvPr/>
        </p:nvSpPr>
        <p:spPr>
          <a:xfrm>
            <a:off x="557047" y="2814068"/>
            <a:ext cx="4184477" cy="1166473"/>
          </a:xfrm>
          <a:prstGeom prst="rect">
            <a:avLst/>
          </a:prstGeom>
          <a:solidFill>
            <a:schemeClr val="accent1">
              <a:lumMod val="20000"/>
              <a:lumOff val="80000"/>
            </a:schemeClr>
          </a:solidFill>
          <a:ln>
            <a:solidFill>
              <a:schemeClr val="tx2"/>
            </a:solidFill>
          </a:ln>
        </p:spPr>
        <p:txBody>
          <a:bodyPr wrap="square" rtlCol="0">
            <a:spAutoFit/>
          </a:bodyPr>
          <a:lstStyle/>
          <a:p>
            <a:pPr algn="ctr"/>
            <a:r>
              <a:rPr lang="el-GR" sz="1380" b="1" dirty="0">
                <a:solidFill>
                  <a:prstClr val="black"/>
                </a:solidFill>
                <a:latin typeface="Calibri"/>
              </a:rPr>
              <a:t>ΔΗΜΟΤΙΚΟ</a:t>
            </a:r>
          </a:p>
          <a:p>
            <a:r>
              <a:rPr lang="el-GR" sz="1400" dirty="0">
                <a:solidFill>
                  <a:prstClr val="black"/>
                </a:solidFill>
                <a:latin typeface="Calibri"/>
              </a:rPr>
              <a:t>Κάθε εκπαιδευτικός ΠΕ70 εφαρμόζει είτε Γλώσσα είτε Μαθηματικά κι ένα ακόμη μάθημα της επιλογής του. Κάθε εκπαιδευτικός ειδικότητας εφαρμόζει το ΠΣ του γνωστικού του αντικειμένου </a:t>
            </a:r>
            <a:endParaRPr lang="fr-BE" sz="1400" dirty="0">
              <a:solidFill>
                <a:prstClr val="black"/>
              </a:solidFill>
              <a:latin typeface="Calibri"/>
            </a:endParaRPr>
          </a:p>
        </p:txBody>
      </p:sp>
      <p:sp>
        <p:nvSpPr>
          <p:cNvPr id="6" name="TextBox 5">
            <a:extLst>
              <a:ext uri="{FF2B5EF4-FFF2-40B4-BE49-F238E27FC236}">
                <a16:creationId xmlns:a16="http://schemas.microsoft.com/office/drawing/2014/main" xmlns="" id="{1828A49D-D1B1-40F8-B281-9DF2C6961F64}"/>
              </a:ext>
            </a:extLst>
          </p:cNvPr>
          <p:cNvSpPr txBox="1"/>
          <p:nvPr/>
        </p:nvSpPr>
        <p:spPr>
          <a:xfrm>
            <a:off x="6269493" y="4255999"/>
            <a:ext cx="5323267" cy="1535805"/>
          </a:xfrm>
          <a:prstGeom prst="rect">
            <a:avLst/>
          </a:prstGeom>
          <a:solidFill>
            <a:schemeClr val="accent1">
              <a:lumMod val="40000"/>
              <a:lumOff val="60000"/>
            </a:schemeClr>
          </a:solidFill>
          <a:ln>
            <a:solidFill>
              <a:schemeClr val="tx1">
                <a:lumMod val="85000"/>
                <a:lumOff val="15000"/>
              </a:schemeClr>
            </a:solidFill>
          </a:ln>
          <a:scene3d>
            <a:camera prst="orthographicFront"/>
            <a:lightRig rig="threePt" dir="t"/>
          </a:scene3d>
          <a:sp3d>
            <a:bevelT prst="convex"/>
          </a:sp3d>
        </p:spPr>
        <p:txBody>
          <a:bodyPr wrap="square" rtlCol="0">
            <a:spAutoFit/>
          </a:bodyPr>
          <a:lstStyle/>
          <a:p>
            <a:pPr algn="ctr"/>
            <a:r>
              <a:rPr lang="el-GR" sz="1600" b="1" dirty="0">
                <a:solidFill>
                  <a:prstClr val="black"/>
                </a:solidFill>
                <a:latin typeface="Calibri"/>
              </a:rPr>
              <a:t>ΛΥΚΕΙΟ</a:t>
            </a:r>
          </a:p>
          <a:p>
            <a:r>
              <a:rPr lang="el-GR" sz="1600" dirty="0">
                <a:solidFill>
                  <a:prstClr val="black"/>
                </a:solidFill>
                <a:latin typeface="Calibri"/>
              </a:rPr>
              <a:t>Πιλοτική εφαρμογή σε μαθήματα που δεν εξετάζονται με  Τράπεζα Θεμάτων Διαβαθμισμένης Δυσκολίας/ Πανελλαδικές. Σε όσα εξετάζονται, η πιλοτική εφαρμογή γίνεται με στοχευμένη επιλογή ενοτήτων και μεθόδων.</a:t>
            </a:r>
            <a:endParaRPr lang="fr-BE" sz="1600" dirty="0">
              <a:solidFill>
                <a:prstClr val="black"/>
              </a:solidFill>
              <a:latin typeface="Calibri"/>
            </a:endParaRPr>
          </a:p>
          <a:p>
            <a:endParaRPr lang="fr-BE" sz="1380" dirty="0">
              <a:solidFill>
                <a:prstClr val="black"/>
              </a:solidFill>
              <a:latin typeface="Calibri"/>
            </a:endParaRPr>
          </a:p>
        </p:txBody>
      </p:sp>
      <p:sp>
        <p:nvSpPr>
          <p:cNvPr id="20" name="TextBox 19">
            <a:extLst>
              <a:ext uri="{FF2B5EF4-FFF2-40B4-BE49-F238E27FC236}">
                <a16:creationId xmlns:a16="http://schemas.microsoft.com/office/drawing/2014/main" xmlns="" id="{0E6D5E6C-AEC0-4967-B205-EB2DF8C4E5B6}"/>
              </a:ext>
            </a:extLst>
          </p:cNvPr>
          <p:cNvSpPr txBox="1"/>
          <p:nvPr/>
        </p:nvSpPr>
        <p:spPr>
          <a:xfrm>
            <a:off x="557047" y="4850013"/>
            <a:ext cx="2279618" cy="954107"/>
          </a:xfrm>
          <a:prstGeom prst="rect">
            <a:avLst/>
          </a:prstGeom>
          <a:solidFill>
            <a:schemeClr val="accent1">
              <a:lumMod val="20000"/>
              <a:lumOff val="80000"/>
            </a:schemeClr>
          </a:solidFill>
          <a:ln>
            <a:solidFill>
              <a:schemeClr val="tx2"/>
            </a:solidFill>
          </a:ln>
        </p:spPr>
        <p:txBody>
          <a:bodyPr wrap="square" rtlCol="0">
            <a:spAutoFit/>
          </a:bodyPr>
          <a:lstStyle/>
          <a:p>
            <a:pPr algn="ctr"/>
            <a:r>
              <a:rPr lang="el-GR" sz="1400" b="1" dirty="0">
                <a:solidFill>
                  <a:prstClr val="black"/>
                </a:solidFill>
                <a:latin typeface="Calibri"/>
              </a:rPr>
              <a:t>ΓΥΜΝΑΣΙΟ - ΛΥΚΕΙΟ</a:t>
            </a:r>
          </a:p>
          <a:p>
            <a:r>
              <a:rPr lang="el-GR" sz="1400" dirty="0">
                <a:solidFill>
                  <a:prstClr val="black"/>
                </a:solidFill>
                <a:latin typeface="Calibri"/>
              </a:rPr>
              <a:t>Κάθε εκπαιδευτικός εφαρμόζει το ΠΣ του γνωστικού του αντικειμένου </a:t>
            </a:r>
            <a:endParaRPr lang="fr-BE" sz="1400" dirty="0">
              <a:solidFill>
                <a:prstClr val="black"/>
              </a:solidFill>
              <a:latin typeface="Calibri"/>
            </a:endParaRPr>
          </a:p>
        </p:txBody>
      </p:sp>
      <p:sp>
        <p:nvSpPr>
          <p:cNvPr id="5" name="TextBox 4">
            <a:extLst>
              <a:ext uri="{FF2B5EF4-FFF2-40B4-BE49-F238E27FC236}">
                <a16:creationId xmlns:a16="http://schemas.microsoft.com/office/drawing/2014/main" xmlns="" id="{40F80AA7-86E4-43CC-B729-0F52313AB63C}"/>
              </a:ext>
            </a:extLst>
          </p:cNvPr>
          <p:cNvSpPr txBox="1"/>
          <p:nvPr/>
        </p:nvSpPr>
        <p:spPr>
          <a:xfrm>
            <a:off x="557047" y="4053072"/>
            <a:ext cx="2279618" cy="738664"/>
          </a:xfrm>
          <a:prstGeom prst="rect">
            <a:avLst/>
          </a:prstGeom>
          <a:solidFill>
            <a:schemeClr val="accent1">
              <a:lumMod val="20000"/>
              <a:lumOff val="80000"/>
            </a:schemeClr>
          </a:solidFill>
          <a:ln>
            <a:solidFill>
              <a:schemeClr val="tx2"/>
            </a:solidFill>
          </a:ln>
        </p:spPr>
        <p:txBody>
          <a:bodyPr wrap="square" rtlCol="0">
            <a:spAutoFit/>
          </a:bodyPr>
          <a:lstStyle/>
          <a:p>
            <a:pPr algn="ctr"/>
            <a:r>
              <a:rPr lang="el-GR" sz="1400" b="1" dirty="0">
                <a:solidFill>
                  <a:prstClr val="black"/>
                </a:solidFill>
                <a:latin typeface="Calibri"/>
              </a:rPr>
              <a:t>ΓΥΜΝΑΣΙΟ</a:t>
            </a:r>
          </a:p>
          <a:p>
            <a:r>
              <a:rPr lang="el-GR" sz="1400" dirty="0">
                <a:solidFill>
                  <a:prstClr val="black"/>
                </a:solidFill>
                <a:latin typeface="Calibri"/>
              </a:rPr>
              <a:t>Πιλοτική εφαρμογή στο σύνολο των μαθημάτων</a:t>
            </a:r>
            <a:r>
              <a:rPr lang="fr-BE" sz="1400" dirty="0">
                <a:solidFill>
                  <a:prstClr val="black"/>
                </a:solidFill>
                <a:latin typeface="Calibri"/>
              </a:rPr>
              <a:t> </a:t>
            </a:r>
          </a:p>
        </p:txBody>
      </p:sp>
      <p:sp>
        <p:nvSpPr>
          <p:cNvPr id="13" name="TextBox 12">
            <a:extLst>
              <a:ext uri="{FF2B5EF4-FFF2-40B4-BE49-F238E27FC236}">
                <a16:creationId xmlns:a16="http://schemas.microsoft.com/office/drawing/2014/main" xmlns="" id="{954367FC-4D33-4FF6-A1AF-80DCC5F2D3C2}"/>
              </a:ext>
            </a:extLst>
          </p:cNvPr>
          <p:cNvSpPr txBox="1"/>
          <p:nvPr/>
        </p:nvSpPr>
        <p:spPr>
          <a:xfrm>
            <a:off x="557047" y="1935553"/>
            <a:ext cx="4184477" cy="830997"/>
          </a:xfrm>
          <a:prstGeom prst="rect">
            <a:avLst/>
          </a:prstGeom>
          <a:solidFill>
            <a:schemeClr val="accent4">
              <a:lumMod val="20000"/>
              <a:lumOff val="80000"/>
            </a:schemeClr>
          </a:solidFill>
          <a:ln>
            <a:solidFill>
              <a:schemeClr val="tx2"/>
            </a:solidFill>
          </a:ln>
        </p:spPr>
        <p:txBody>
          <a:bodyPr wrap="square" rtlCol="0">
            <a:spAutoFit/>
          </a:bodyPr>
          <a:lstStyle/>
          <a:p>
            <a:pPr algn="ctr"/>
            <a:r>
              <a:rPr lang="el-GR" sz="1600" b="1" dirty="0">
                <a:solidFill>
                  <a:prstClr val="black"/>
                </a:solidFill>
                <a:latin typeface="Calibri"/>
              </a:rPr>
              <a:t>Χαρακτηριστικά</a:t>
            </a:r>
            <a:r>
              <a:rPr lang="en-US" sz="1600" b="1" dirty="0">
                <a:solidFill>
                  <a:prstClr val="black"/>
                </a:solidFill>
                <a:latin typeface="Calibri"/>
              </a:rPr>
              <a:t>:</a:t>
            </a:r>
            <a:endParaRPr lang="el-GR" sz="1600" b="1" dirty="0">
              <a:solidFill>
                <a:prstClr val="black"/>
              </a:solidFill>
              <a:latin typeface="Calibri"/>
            </a:endParaRPr>
          </a:p>
          <a:p>
            <a:pPr marL="285750" indent="-285750">
              <a:buFont typeface="Arial" panose="020B0604020202020204" pitchFamily="34" charset="0"/>
              <a:buChar char="•"/>
            </a:pPr>
            <a:r>
              <a:rPr lang="el-GR" sz="1600" dirty="0">
                <a:solidFill>
                  <a:prstClr val="black"/>
                </a:solidFill>
                <a:latin typeface="Calibri"/>
              </a:rPr>
              <a:t>Συνεργατική έρευνα δράσης</a:t>
            </a:r>
          </a:p>
          <a:p>
            <a:pPr marL="285750" indent="-285750">
              <a:buFont typeface="Arial" panose="020B0604020202020204" pitchFamily="34" charset="0"/>
              <a:buChar char="•"/>
            </a:pPr>
            <a:r>
              <a:rPr lang="el-GR" sz="1600" dirty="0">
                <a:solidFill>
                  <a:prstClr val="black"/>
                </a:solidFill>
                <a:latin typeface="Calibri"/>
              </a:rPr>
              <a:t>Δημιουργία Κοινοτήτων Εκπαιδευτικών</a:t>
            </a:r>
            <a:endParaRPr lang="fr-BE" sz="1600" dirty="0">
              <a:solidFill>
                <a:prstClr val="black"/>
              </a:solidFill>
              <a:latin typeface="Calibri"/>
            </a:endParaRPr>
          </a:p>
        </p:txBody>
      </p:sp>
      <p:sp>
        <p:nvSpPr>
          <p:cNvPr id="12" name="TextBox 11">
            <a:extLst>
              <a:ext uri="{FF2B5EF4-FFF2-40B4-BE49-F238E27FC236}">
                <a16:creationId xmlns:a16="http://schemas.microsoft.com/office/drawing/2014/main" xmlns="" id="{4AB98504-0D53-4028-9BC7-9F6AE23987A4}"/>
              </a:ext>
            </a:extLst>
          </p:cNvPr>
          <p:cNvSpPr txBox="1"/>
          <p:nvPr/>
        </p:nvSpPr>
        <p:spPr>
          <a:xfrm>
            <a:off x="523335" y="1016650"/>
            <a:ext cx="4773284" cy="830997"/>
          </a:xfrm>
          <a:prstGeom prst="rect">
            <a:avLst/>
          </a:prstGeom>
          <a:solidFill>
            <a:schemeClr val="accent5">
              <a:lumMod val="20000"/>
              <a:lumOff val="80000"/>
            </a:schemeClr>
          </a:solidFill>
          <a:ln>
            <a:solidFill>
              <a:schemeClr val="tx2"/>
            </a:solidFill>
          </a:ln>
        </p:spPr>
        <p:txBody>
          <a:bodyPr wrap="square" rtlCol="0">
            <a:spAutoFit/>
          </a:bodyPr>
          <a:lstStyle/>
          <a:p>
            <a:pPr algn="ctr"/>
            <a:r>
              <a:rPr lang="el-GR" sz="1600" b="1" dirty="0">
                <a:solidFill>
                  <a:prstClr val="black"/>
                </a:solidFill>
                <a:latin typeface="Calibri"/>
              </a:rPr>
              <a:t>Αντικείμενο: </a:t>
            </a:r>
          </a:p>
          <a:p>
            <a:pPr marL="214313" indent="-214313">
              <a:buFont typeface="Arial" panose="020B0604020202020204" pitchFamily="34" charset="0"/>
              <a:buChar char="•"/>
            </a:pPr>
            <a:r>
              <a:rPr lang="el-GR" sz="1600" dirty="0">
                <a:solidFill>
                  <a:prstClr val="black"/>
                </a:solidFill>
                <a:latin typeface="Calibri"/>
              </a:rPr>
              <a:t>Η διδακτική εφαρμογή των ΠΣ</a:t>
            </a:r>
          </a:p>
          <a:p>
            <a:pPr marL="214313" indent="-214313">
              <a:buFont typeface="Arial" panose="020B0604020202020204" pitchFamily="34" charset="0"/>
              <a:buChar char="•"/>
            </a:pPr>
            <a:r>
              <a:rPr lang="el-GR" sz="1600" dirty="0">
                <a:solidFill>
                  <a:prstClr val="black"/>
                </a:solidFill>
                <a:latin typeface="Calibri"/>
              </a:rPr>
              <a:t>Η διαμορφωτική αξιολόγηση της εφαρμογής των ΠΣ </a:t>
            </a:r>
          </a:p>
        </p:txBody>
      </p:sp>
      <p:sp>
        <p:nvSpPr>
          <p:cNvPr id="2" name="Τίτλος 1"/>
          <p:cNvSpPr>
            <a:spLocks noGrp="1"/>
          </p:cNvSpPr>
          <p:nvPr>
            <p:ph type="ctrTitle"/>
          </p:nvPr>
        </p:nvSpPr>
        <p:spPr>
          <a:xfrm>
            <a:off x="523335" y="260648"/>
            <a:ext cx="11225841" cy="618976"/>
          </a:xfrm>
          <a:solidFill>
            <a:schemeClr val="tx2"/>
          </a:solidFill>
        </p:spPr>
        <p:txBody>
          <a:bodyPr>
            <a:noAutofit/>
          </a:bodyPr>
          <a:lstStyle/>
          <a:p>
            <a:pPr algn="ctr">
              <a:lnSpc>
                <a:spcPct val="150000"/>
              </a:lnSpc>
              <a:spcBef>
                <a:spcPts val="0"/>
              </a:spcBef>
            </a:pPr>
            <a:r>
              <a:rPr lang="el-G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l-G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l-GR" sz="2000" dirty="0">
                <a:solidFill>
                  <a:schemeClr val="bg1"/>
                </a:solidFill>
                <a:latin typeface="Calibri" panose="020F0502020204030204" pitchFamily="34" charset="0"/>
                <a:cs typeface="Times New Roman" panose="02020603050405020304" pitchFamily="18" charset="0"/>
              </a:rPr>
              <a:t>ΥΛΟΠΟΙΗΣΗ </a:t>
            </a:r>
            <a:r>
              <a:rPr lang="el-G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ΠΙΛΟΤΙΚΗΣ ΕΦΑΡΜΟΓΗ ΤΩΝ ΠΣ ΑΝΑ ΓΝΩΣΤΙΚΟ ΑΝΤΙΚΕΙΜΕΝΟ (2021-2022 &amp; 2022-2023)</a:t>
            </a:r>
            <a:r>
              <a:rPr lang="el-GR" sz="1400" dirty="0">
                <a:solidFill>
                  <a:schemeClr val="bg1"/>
                </a:solidFill>
                <a:latin typeface="Calibri" panose="020F0502020204030204"/>
              </a:rPr>
              <a:t> </a:t>
            </a:r>
            <a:r>
              <a:rPr lang="en-US" sz="1600" dirty="0">
                <a:solidFill>
                  <a:srgbClr val="002060"/>
                </a:solidFill>
                <a:latin typeface="Cambria" panose="02040503050406030204" pitchFamily="18" charset="0"/>
                <a:ea typeface="Calibri" panose="020F0502020204030204" pitchFamily="34" charset="0"/>
                <a:cs typeface="Times New Roman" panose="02020603050405020304" pitchFamily="18" charset="0"/>
              </a:rPr>
              <a:t/>
            </a:r>
            <a:br>
              <a:rPr lang="en-US" sz="1600" dirty="0">
                <a:solidFill>
                  <a:srgbClr val="002060"/>
                </a:solidFill>
                <a:latin typeface="Cambria" panose="02040503050406030204" pitchFamily="18" charset="0"/>
                <a:ea typeface="Calibri" panose="020F0502020204030204" pitchFamily="34" charset="0"/>
                <a:cs typeface="Times New Roman" panose="02020603050405020304" pitchFamily="18" charset="0"/>
              </a:rPr>
            </a:br>
            <a:endParaRPr lang="en-US" sz="1600" dirty="0">
              <a:solidFill>
                <a:srgbClr val="002060"/>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14" name="Διάγραμμα 13">
            <a:extLst>
              <a:ext uri="{FF2B5EF4-FFF2-40B4-BE49-F238E27FC236}">
                <a16:creationId xmlns:a16="http://schemas.microsoft.com/office/drawing/2014/main" xmlns="" id="{2A2EBE75-A956-48CC-BBD4-A70AC3D73036}"/>
              </a:ext>
            </a:extLst>
          </p:cNvPr>
          <p:cNvGraphicFramePr/>
          <p:nvPr>
            <p:extLst>
              <p:ext uri="{D42A27DB-BD31-4B8C-83A1-F6EECF244321}">
                <p14:modId xmlns:p14="http://schemas.microsoft.com/office/powerpoint/2010/main" xmlns="" val="331067113"/>
              </p:ext>
            </p:extLst>
          </p:nvPr>
        </p:nvGraphicFramePr>
        <p:xfrm>
          <a:off x="6741158" y="2351051"/>
          <a:ext cx="3425669" cy="1056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Ορθογώνιο 14">
            <a:extLst>
              <a:ext uri="{FF2B5EF4-FFF2-40B4-BE49-F238E27FC236}">
                <a16:creationId xmlns:a16="http://schemas.microsoft.com/office/drawing/2014/main" xmlns="" id="{7DB543AD-7251-4736-8313-B6FFD0A47ECE}"/>
              </a:ext>
            </a:extLst>
          </p:cNvPr>
          <p:cNvSpPr/>
          <p:nvPr/>
        </p:nvSpPr>
        <p:spPr>
          <a:xfrm>
            <a:off x="6572008" y="1129890"/>
            <a:ext cx="4138810" cy="300082"/>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ΠΣ ΠΡΟΣΧΟΛΙΚΗΣ – Όλα τα Πειραματικά Νηπιαγωγεία</a:t>
            </a:r>
            <a:endParaRPr lang="el-G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Διάγραμμα 15">
            <a:extLst>
              <a:ext uri="{FF2B5EF4-FFF2-40B4-BE49-F238E27FC236}">
                <a16:creationId xmlns:a16="http://schemas.microsoft.com/office/drawing/2014/main" xmlns="" id="{7C7D9355-994E-4C25-828A-CB7882F244C7}"/>
              </a:ext>
            </a:extLst>
          </p:cNvPr>
          <p:cNvGraphicFramePr/>
          <p:nvPr>
            <p:extLst>
              <p:ext uri="{D42A27DB-BD31-4B8C-83A1-F6EECF244321}">
                <p14:modId xmlns:p14="http://schemas.microsoft.com/office/powerpoint/2010/main" xmlns="" val="1530779374"/>
              </p:ext>
            </p:extLst>
          </p:nvPr>
        </p:nvGraphicFramePr>
        <p:xfrm>
          <a:off x="9282023" y="1718069"/>
          <a:ext cx="2653229" cy="22498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Διάγραμμα 16">
            <a:extLst>
              <a:ext uri="{FF2B5EF4-FFF2-40B4-BE49-F238E27FC236}">
                <a16:creationId xmlns:a16="http://schemas.microsoft.com/office/drawing/2014/main" xmlns="" id="{E985ABAF-3AB7-4686-8017-EBB6923BB78B}"/>
              </a:ext>
            </a:extLst>
          </p:cNvPr>
          <p:cNvGraphicFramePr/>
          <p:nvPr>
            <p:extLst>
              <p:ext uri="{D42A27DB-BD31-4B8C-83A1-F6EECF244321}">
                <p14:modId xmlns:p14="http://schemas.microsoft.com/office/powerpoint/2010/main" xmlns="" val="691129178"/>
              </p:ext>
            </p:extLst>
          </p:nvPr>
        </p:nvGraphicFramePr>
        <p:xfrm>
          <a:off x="2909977" y="3697813"/>
          <a:ext cx="3590003" cy="21878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Ορθογώνιο 17">
            <a:extLst>
              <a:ext uri="{FF2B5EF4-FFF2-40B4-BE49-F238E27FC236}">
                <a16:creationId xmlns:a16="http://schemas.microsoft.com/office/drawing/2014/main" xmlns="" id="{06F2A89D-12F9-42DF-97B9-571F3587020B}"/>
              </a:ext>
            </a:extLst>
          </p:cNvPr>
          <p:cNvSpPr/>
          <p:nvPr/>
        </p:nvSpPr>
        <p:spPr>
          <a:xfrm>
            <a:off x="6197779" y="3729395"/>
            <a:ext cx="3917677" cy="50783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ΠΣ ΓΥΜΝΑΣΙΟΥ / ΛΥΚΕΙΟΥ – Όλα τα Πειραματικά / Πρότυπα Γυμνάσια &amp; Λύκεια</a:t>
            </a:r>
            <a:endParaRPr lang="el-G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Ορθογώνιο 20">
            <a:extLst>
              <a:ext uri="{FF2B5EF4-FFF2-40B4-BE49-F238E27FC236}">
                <a16:creationId xmlns:a16="http://schemas.microsoft.com/office/drawing/2014/main" xmlns="" id="{64E052B6-0397-42B7-8EAA-CC19347002F1}"/>
              </a:ext>
            </a:extLst>
          </p:cNvPr>
          <p:cNvSpPr/>
          <p:nvPr/>
        </p:nvSpPr>
        <p:spPr>
          <a:xfrm>
            <a:off x="5370665" y="1730810"/>
            <a:ext cx="4501538" cy="300082"/>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ΠΣ ΔΗΜΟΤΙΚΟΥ – Όλα τα Πειραματικά/ Πρότυπα Δημοτικά</a:t>
            </a:r>
            <a:endParaRPr lang="el-G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1814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FA50EA05-88D4-4E9D-93D1-987F0E04BAD6}"/>
              </a:ext>
            </a:extLst>
          </p:cNvPr>
          <p:cNvSpPr txBox="1"/>
          <p:nvPr/>
        </p:nvSpPr>
        <p:spPr>
          <a:xfrm>
            <a:off x="1569833" y="4108121"/>
            <a:ext cx="6018708" cy="461665"/>
          </a:xfrm>
          <a:prstGeom prst="rect">
            <a:avLst/>
          </a:prstGeom>
          <a:noFill/>
          <a:ln w="25400">
            <a:solidFill>
              <a:srgbClr val="0070C0"/>
            </a:solidFill>
          </a:ln>
        </p:spPr>
        <p:txBody>
          <a:bodyPr wrap="square">
            <a:spAutoFit/>
          </a:bodyPr>
          <a:lstStyle/>
          <a:p>
            <a:pPr algn="just" defTabSz="685800">
              <a:defRPr/>
            </a:pPr>
            <a:endParaRPr lang="el-GR" sz="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defTabSz="685800">
              <a:buFontTx/>
              <a:buChar char="-"/>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Επιμόρφωση εκπαιδευτικών</a:t>
            </a:r>
          </a:p>
          <a:p>
            <a:pPr marL="214313" indent="-214313" algn="just" defTabSz="685800">
              <a:buFontTx/>
              <a:buChar char="-"/>
              <a:defRPr/>
            </a:pPr>
            <a:endParaRPr lang="el-GR" sz="45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CA6753F8-A230-4844-86E5-ADD7E2301B1B}"/>
              </a:ext>
            </a:extLst>
          </p:cNvPr>
          <p:cNvSpPr txBox="1"/>
          <p:nvPr/>
        </p:nvSpPr>
        <p:spPr>
          <a:xfrm>
            <a:off x="1579371" y="2769598"/>
            <a:ext cx="6018708" cy="507831"/>
          </a:xfrm>
          <a:prstGeom prst="rect">
            <a:avLst/>
          </a:prstGeom>
          <a:noFill/>
          <a:ln w="25400">
            <a:solidFill>
              <a:srgbClr val="0070C0"/>
            </a:solidFill>
          </a:ln>
        </p:spPr>
        <p:txBody>
          <a:bodyPr wrap="square">
            <a:spAutoFit/>
          </a:bodyPr>
          <a:lstStyle>
            <a:defPPr>
              <a:defRPr lang="en-US"/>
            </a:defPPr>
            <a:lvl1pPr>
              <a:defRPr b="1">
                <a:effectLst/>
                <a:latin typeface="Calibri" panose="020F0502020204030204" pitchFamily="34" charset="0"/>
                <a:ea typeface="Calibri" panose="020F0502020204030204" pitchFamily="34" charset="0"/>
                <a:cs typeface="Times New Roman" panose="02020603050405020304" pitchFamily="18" charset="0"/>
              </a:defRPr>
            </a:lvl1pPr>
          </a:lstStyle>
          <a:p>
            <a:pPr marL="214313" indent="-214313" algn="just" defTabSz="685800">
              <a:buFontTx/>
              <a:buChar char="-"/>
              <a:defRPr/>
            </a:pPr>
            <a:r>
              <a:rPr lang="el-GR" sz="1350" dirty="0">
                <a:solidFill>
                  <a:prstClr val="black"/>
                </a:solidFill>
              </a:rPr>
              <a:t>Επιμόρφωση </a:t>
            </a:r>
            <a:r>
              <a:rPr lang="el-GR" sz="1350" dirty="0" err="1">
                <a:solidFill>
                  <a:prstClr val="black"/>
                </a:solidFill>
              </a:rPr>
              <a:t>επιμορφωτών</a:t>
            </a:r>
            <a:r>
              <a:rPr lang="el-GR" sz="1350" dirty="0">
                <a:solidFill>
                  <a:prstClr val="black"/>
                </a:solidFill>
              </a:rPr>
              <a:t> Β΄</a:t>
            </a:r>
          </a:p>
          <a:p>
            <a:pPr marL="214313" indent="-214313" algn="just" defTabSz="685800">
              <a:buFontTx/>
              <a:buChar char="-"/>
              <a:defRPr/>
            </a:pPr>
            <a:endParaRPr lang="el-GR" sz="1350" dirty="0">
              <a:solidFill>
                <a:prstClr val="black"/>
              </a:solidFill>
            </a:endParaRPr>
          </a:p>
        </p:txBody>
      </p:sp>
      <p:sp>
        <p:nvSpPr>
          <p:cNvPr id="10" name="Ορθογώνιο: Στρογγύλεμα γωνιών 5">
            <a:extLst>
              <a:ext uri="{FF2B5EF4-FFF2-40B4-BE49-F238E27FC236}">
                <a16:creationId xmlns:a16="http://schemas.microsoft.com/office/drawing/2014/main" xmlns="" id="{BB4E9A0F-8AC6-4153-B720-ADE747B92081}"/>
              </a:ext>
            </a:extLst>
          </p:cNvPr>
          <p:cNvSpPr/>
          <p:nvPr/>
        </p:nvSpPr>
        <p:spPr>
          <a:xfrm>
            <a:off x="5712889" y="2771781"/>
            <a:ext cx="1849557" cy="484748"/>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ομάδα στόχος 2.000 εκπαιδευτικοί</a:t>
            </a:r>
            <a:endParaRPr lang="en-US" sz="1350" dirty="0">
              <a:solidFill>
                <a:prstClr val="white"/>
              </a:solidFill>
              <a:latin typeface="Calibri" panose="020F0502020204030204"/>
            </a:endParaRPr>
          </a:p>
        </p:txBody>
      </p:sp>
      <p:sp>
        <p:nvSpPr>
          <p:cNvPr id="11" name="Στρογγυλεμένο ορθογώνιο 26">
            <a:extLst>
              <a:ext uri="{FF2B5EF4-FFF2-40B4-BE49-F238E27FC236}">
                <a16:creationId xmlns:a16="http://schemas.microsoft.com/office/drawing/2014/main" xmlns="" id="{614A5351-6D3B-47D4-9D0A-3535FDA05A1F}"/>
              </a:ext>
            </a:extLst>
          </p:cNvPr>
          <p:cNvSpPr/>
          <p:nvPr/>
        </p:nvSpPr>
        <p:spPr>
          <a:xfrm>
            <a:off x="956580" y="2808678"/>
            <a:ext cx="330568" cy="259888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200" b="1" dirty="0">
                <a:solidFill>
                  <a:prstClr val="white"/>
                </a:solidFill>
                <a:latin typeface="Calibri" panose="020F0502020204030204"/>
              </a:rPr>
              <a:t>ΕΚΠΑΙΔΕΥΣΗ</a:t>
            </a:r>
          </a:p>
          <a:p>
            <a:pPr algn="ctr" defTabSz="685800">
              <a:defRPr/>
            </a:pPr>
            <a:r>
              <a:rPr lang="el-GR" sz="1050" dirty="0">
                <a:solidFill>
                  <a:prstClr val="white"/>
                </a:solidFill>
                <a:latin typeface="Calibri" panose="020F0502020204030204"/>
              </a:rPr>
              <a:t> </a:t>
            </a:r>
          </a:p>
        </p:txBody>
      </p:sp>
      <p:sp>
        <p:nvSpPr>
          <p:cNvPr id="12" name="TextBox 11">
            <a:extLst>
              <a:ext uri="{FF2B5EF4-FFF2-40B4-BE49-F238E27FC236}">
                <a16:creationId xmlns:a16="http://schemas.microsoft.com/office/drawing/2014/main" xmlns="" id="{142BDE26-5A44-42BE-9FE6-B827C43E5D79}"/>
              </a:ext>
            </a:extLst>
          </p:cNvPr>
          <p:cNvSpPr txBox="1"/>
          <p:nvPr/>
        </p:nvSpPr>
        <p:spPr>
          <a:xfrm>
            <a:off x="1579371" y="3392012"/>
            <a:ext cx="6007290" cy="507831"/>
          </a:xfrm>
          <a:prstGeom prst="rect">
            <a:avLst/>
          </a:prstGeom>
          <a:noFill/>
          <a:ln w="25400">
            <a:solidFill>
              <a:srgbClr val="0070C0"/>
            </a:solidFill>
          </a:ln>
        </p:spPr>
        <p:txBody>
          <a:bodyPr wrap="square">
            <a:spAutoFit/>
          </a:bodyPr>
          <a:lstStyle/>
          <a:p>
            <a:pPr marL="214313" indent="-214313" defTabSz="685800">
              <a:buFontTx/>
              <a:buChar char="-"/>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Επιμόρφωση στελεχών εκπαίδευσης</a:t>
            </a:r>
          </a:p>
          <a:p>
            <a:pPr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(εφόσον έχουν επιλεγεί)</a:t>
            </a:r>
          </a:p>
        </p:txBody>
      </p:sp>
      <p:sp>
        <p:nvSpPr>
          <p:cNvPr id="14" name="Ορθογώνιο: Στρογγύλεμα γωνιών 13">
            <a:extLst>
              <a:ext uri="{FF2B5EF4-FFF2-40B4-BE49-F238E27FC236}">
                <a16:creationId xmlns:a16="http://schemas.microsoft.com/office/drawing/2014/main" xmlns="" id="{B08E6CA8-C6A3-4D3E-83F4-1832811DF432}"/>
              </a:ext>
            </a:extLst>
          </p:cNvPr>
          <p:cNvSpPr/>
          <p:nvPr/>
        </p:nvSpPr>
        <p:spPr>
          <a:xfrm>
            <a:off x="5742420" y="4114027"/>
            <a:ext cx="1827686" cy="424786"/>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ομάδα στόχος 30.000 εκπαιδευτικοί</a:t>
            </a:r>
            <a:endParaRPr lang="en-US" sz="1350" dirty="0">
              <a:solidFill>
                <a:prstClr val="white"/>
              </a:solidFill>
              <a:latin typeface="Calibri" panose="020F0502020204030204"/>
            </a:endParaRPr>
          </a:p>
        </p:txBody>
      </p:sp>
      <p:sp>
        <p:nvSpPr>
          <p:cNvPr id="15" name="TextBox 14">
            <a:extLst>
              <a:ext uri="{FF2B5EF4-FFF2-40B4-BE49-F238E27FC236}">
                <a16:creationId xmlns:a16="http://schemas.microsoft.com/office/drawing/2014/main" xmlns="" id="{9F94E67A-A4EA-4AF8-8851-78E82C2E8DE2}"/>
              </a:ext>
            </a:extLst>
          </p:cNvPr>
          <p:cNvSpPr txBox="1"/>
          <p:nvPr/>
        </p:nvSpPr>
        <p:spPr>
          <a:xfrm>
            <a:off x="1551398" y="2126349"/>
            <a:ext cx="6018708" cy="507831"/>
          </a:xfrm>
          <a:prstGeom prst="rect">
            <a:avLst/>
          </a:prstGeom>
          <a:noFill/>
          <a:ln w="25400">
            <a:solidFill>
              <a:srgbClr val="0070C0"/>
            </a:solidFill>
          </a:ln>
        </p:spPr>
        <p:txBody>
          <a:bodyPr wrap="square">
            <a:spAutoFit/>
          </a:bodyPr>
          <a:lstStyle/>
          <a:p>
            <a:pPr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Επιμόρφωση εκπαιδευτικών των Πιλοτικών </a:t>
            </a:r>
          </a:p>
          <a:p>
            <a:pPr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Σχολείων</a:t>
            </a:r>
            <a:endParaRPr lang="el-GR" sz="825" dirty="0">
              <a:solidFill>
                <a:prstClr val="black"/>
              </a:solidFill>
              <a:latin typeface="Calibri" panose="020F0502020204030204"/>
            </a:endParaRPr>
          </a:p>
        </p:txBody>
      </p:sp>
      <p:sp>
        <p:nvSpPr>
          <p:cNvPr id="16" name="TextBox 15">
            <a:extLst>
              <a:ext uri="{FF2B5EF4-FFF2-40B4-BE49-F238E27FC236}">
                <a16:creationId xmlns:a16="http://schemas.microsoft.com/office/drawing/2014/main" xmlns="" id="{37A5EC02-EAE5-46F4-9678-E75B0AD328B9}"/>
              </a:ext>
            </a:extLst>
          </p:cNvPr>
          <p:cNvSpPr txBox="1"/>
          <p:nvPr/>
        </p:nvSpPr>
        <p:spPr>
          <a:xfrm>
            <a:off x="323063" y="1298559"/>
            <a:ext cx="8302092" cy="738664"/>
          </a:xfrm>
          <a:prstGeom prst="rect">
            <a:avLst/>
          </a:prstGeom>
          <a:solidFill>
            <a:schemeClr val="bg1"/>
          </a:solidFill>
        </p:spPr>
        <p:txBody>
          <a:bodyPr wrap="square">
            <a:spAutoFit/>
          </a:bodyPr>
          <a:lstStyle/>
          <a:p>
            <a:pPr algn="ctr" defTabSz="685800">
              <a:defRPr/>
            </a:pPr>
            <a:r>
              <a:rPr lang="el-GR" sz="14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51 Επιμορφωτικά Προγράμματα, ανά γνωστικό αντικείμενο και βαθμίδα</a:t>
            </a:r>
            <a:endParaRPr lang="el-GR"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ctr" defTabSz="685800">
              <a:buFont typeface="Wingdings" panose="05000000000000000000" pitchFamily="2" charset="2"/>
              <a:buChar char="ü"/>
              <a:defRPr/>
            </a:pPr>
            <a:r>
              <a:rPr lang="el-G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Μεικτό μοντέλο επιμόρφωσης 36 ωρών (8 σύγχρονης και 28 ασύγχρονης)</a:t>
            </a:r>
          </a:p>
          <a:p>
            <a:pPr marL="285750" indent="-285750" algn="ctr" defTabSz="685800">
              <a:buFont typeface="Wingdings" panose="05000000000000000000" pitchFamily="2" charset="2"/>
              <a:buChar char="ü"/>
              <a:defRPr/>
            </a:pPr>
            <a:r>
              <a:rPr lang="el-G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Ασύγχρονη επιμόρφωση 28 ωρών (στη μορφή αυτόνομης μάθησης) - </a:t>
            </a:r>
            <a:r>
              <a:rPr lang="en-US"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MOOCS</a:t>
            </a:r>
          </a:p>
        </p:txBody>
      </p:sp>
      <p:sp>
        <p:nvSpPr>
          <p:cNvPr id="17" name="Ορθογώνιο: Στρογγύλεμα γωνιών 22">
            <a:extLst>
              <a:ext uri="{FF2B5EF4-FFF2-40B4-BE49-F238E27FC236}">
                <a16:creationId xmlns:a16="http://schemas.microsoft.com/office/drawing/2014/main" xmlns="" id="{588BAA22-C39F-45B4-AD33-5FE8F1D3A7A5}"/>
              </a:ext>
            </a:extLst>
          </p:cNvPr>
          <p:cNvSpPr/>
          <p:nvPr/>
        </p:nvSpPr>
        <p:spPr>
          <a:xfrm>
            <a:off x="7863994" y="1545024"/>
            <a:ext cx="2559271" cy="43285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u="sng" dirty="0">
              <a:solidFill>
                <a:prstClr val="white"/>
              </a:solidFill>
              <a:latin typeface="Calibri" panose="020F0502020204030204"/>
            </a:endParaRPr>
          </a:p>
          <a:p>
            <a:pPr algn="ctr" defTabSz="685800">
              <a:defRPr/>
            </a:pPr>
            <a:r>
              <a:rPr lang="el-GR" sz="1400" u="sng" dirty="0">
                <a:solidFill>
                  <a:prstClr val="white"/>
                </a:solidFill>
                <a:latin typeface="Calibri" panose="020F0502020204030204"/>
              </a:rPr>
              <a:t>Χρονοδιάγραμμα</a:t>
            </a:r>
          </a:p>
          <a:p>
            <a:pPr algn="ctr" defTabSz="685800">
              <a:defRPr/>
            </a:pPr>
            <a:endParaRPr lang="el-GR" sz="1350" b="1" dirty="0">
              <a:solidFill>
                <a:srgbClr val="FFFF00"/>
              </a:solidFill>
              <a:latin typeface="Calibri" panose="020F0502020204030204"/>
            </a:endParaRPr>
          </a:p>
        </p:txBody>
      </p:sp>
      <p:sp>
        <p:nvSpPr>
          <p:cNvPr id="18" name="Ορθογώνιο: Στρογγύλεμα γωνιών 22">
            <a:extLst>
              <a:ext uri="{FF2B5EF4-FFF2-40B4-BE49-F238E27FC236}">
                <a16:creationId xmlns:a16="http://schemas.microsoft.com/office/drawing/2014/main" xmlns="" id="{995E4CC8-0857-468A-B537-D0AD296EC0F5}"/>
              </a:ext>
            </a:extLst>
          </p:cNvPr>
          <p:cNvSpPr/>
          <p:nvPr/>
        </p:nvSpPr>
        <p:spPr>
          <a:xfrm>
            <a:off x="7863993" y="2157304"/>
            <a:ext cx="2559271" cy="52146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u="sng"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Διάρκεια Επιμόρφωσης</a:t>
            </a:r>
          </a:p>
          <a:p>
            <a:pPr algn="ctr" defTabSz="685800">
              <a:defRPr/>
            </a:pPr>
            <a:r>
              <a:rPr lang="el-GR" sz="1350" b="1" dirty="0">
                <a:solidFill>
                  <a:srgbClr val="FFFF00"/>
                </a:solidFill>
                <a:latin typeface="Calibri" panose="020F0502020204030204"/>
              </a:rPr>
              <a:t>Οκτώβριος-Νοέμβριος 2021</a:t>
            </a:r>
          </a:p>
          <a:p>
            <a:pPr algn="ctr" defTabSz="685800">
              <a:defRPr/>
            </a:pPr>
            <a:endParaRPr lang="el-GR" sz="1350" b="1" dirty="0">
              <a:solidFill>
                <a:srgbClr val="FFFF00"/>
              </a:solidFill>
              <a:latin typeface="Calibri" panose="020F0502020204030204"/>
            </a:endParaRPr>
          </a:p>
        </p:txBody>
      </p:sp>
      <p:sp>
        <p:nvSpPr>
          <p:cNvPr id="19" name="Ορθογώνιο: Στρογγύλεμα γωνιών 22">
            <a:extLst>
              <a:ext uri="{FF2B5EF4-FFF2-40B4-BE49-F238E27FC236}">
                <a16:creationId xmlns:a16="http://schemas.microsoft.com/office/drawing/2014/main" xmlns="" id="{30A42584-5EF2-4BEA-AEA9-CE9734E24B13}"/>
              </a:ext>
            </a:extLst>
          </p:cNvPr>
          <p:cNvSpPr/>
          <p:nvPr/>
        </p:nvSpPr>
        <p:spPr>
          <a:xfrm>
            <a:off x="7863991" y="2782122"/>
            <a:ext cx="2559271" cy="48278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b="1"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Διάρκεια Επιμόρφωσης</a:t>
            </a:r>
          </a:p>
          <a:p>
            <a:pPr algn="ctr" defTabSz="685800">
              <a:defRPr/>
            </a:pPr>
            <a:r>
              <a:rPr lang="el-GR" sz="1350" b="1" dirty="0">
                <a:solidFill>
                  <a:srgbClr val="FFFF00"/>
                </a:solidFill>
                <a:latin typeface="Calibri" panose="020F0502020204030204"/>
              </a:rPr>
              <a:t>Νοέμβριος-Δεκέμβριος 2021</a:t>
            </a:r>
          </a:p>
          <a:p>
            <a:pPr algn="ctr" defTabSz="685800">
              <a:defRPr/>
            </a:pPr>
            <a:endParaRPr lang="el-GR" sz="1350" b="1" dirty="0">
              <a:solidFill>
                <a:srgbClr val="FFFF00"/>
              </a:solidFill>
              <a:latin typeface="Calibri" panose="020F0502020204030204"/>
            </a:endParaRPr>
          </a:p>
        </p:txBody>
      </p:sp>
      <p:sp>
        <p:nvSpPr>
          <p:cNvPr id="20" name="Ορθογώνιο: Στρογγύλεμα γωνιών 22">
            <a:extLst>
              <a:ext uri="{FF2B5EF4-FFF2-40B4-BE49-F238E27FC236}">
                <a16:creationId xmlns:a16="http://schemas.microsoft.com/office/drawing/2014/main" xmlns="" id="{1847CDBA-4D1A-49ED-AEB2-1ECA552E472B}"/>
              </a:ext>
            </a:extLst>
          </p:cNvPr>
          <p:cNvSpPr/>
          <p:nvPr/>
        </p:nvSpPr>
        <p:spPr>
          <a:xfrm>
            <a:off x="7871226" y="4069151"/>
            <a:ext cx="2559271" cy="438581"/>
          </a:xfrm>
          <a:prstGeom prst="roundRect">
            <a:avLst>
              <a:gd name="adj" fmla="val 1775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u="sng"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Διάρκεια Επιμόρφωσης</a:t>
            </a:r>
          </a:p>
          <a:p>
            <a:pPr algn="ctr" defTabSz="685800">
              <a:defRPr/>
            </a:pPr>
            <a:r>
              <a:rPr lang="el-GR" sz="1200" b="1" dirty="0">
                <a:solidFill>
                  <a:prstClr val="white"/>
                </a:solidFill>
                <a:latin typeface="Calibri" panose="020F0502020204030204"/>
              </a:rPr>
              <a:t> </a:t>
            </a:r>
            <a:r>
              <a:rPr lang="el-GR" sz="1350" b="1" dirty="0">
                <a:solidFill>
                  <a:srgbClr val="FFFF00"/>
                </a:solidFill>
                <a:latin typeface="Calibri" panose="020F0502020204030204"/>
              </a:rPr>
              <a:t>Ιανουάριος 2022- Ιούνιος 2023</a:t>
            </a:r>
          </a:p>
          <a:p>
            <a:pPr algn="ctr" defTabSz="685800">
              <a:defRPr/>
            </a:pPr>
            <a:endParaRPr lang="el-GR" sz="1350" b="1" dirty="0">
              <a:solidFill>
                <a:srgbClr val="FFFF00"/>
              </a:solidFill>
              <a:latin typeface="Calibri" panose="020F0502020204030204"/>
            </a:endParaRPr>
          </a:p>
        </p:txBody>
      </p:sp>
      <p:sp>
        <p:nvSpPr>
          <p:cNvPr id="21" name="Στρογγυλεμένο ορθογώνιο 14">
            <a:extLst>
              <a:ext uri="{FF2B5EF4-FFF2-40B4-BE49-F238E27FC236}">
                <a16:creationId xmlns:a16="http://schemas.microsoft.com/office/drawing/2014/main" xmlns="" id="{AA953F6A-0950-40A0-97DF-190A62501861}"/>
              </a:ext>
            </a:extLst>
          </p:cNvPr>
          <p:cNvSpPr/>
          <p:nvPr/>
        </p:nvSpPr>
        <p:spPr>
          <a:xfrm>
            <a:off x="549612" y="1467174"/>
            <a:ext cx="282111" cy="261790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200" b="1" dirty="0">
                <a:solidFill>
                  <a:prstClr val="white"/>
                </a:solidFill>
                <a:latin typeface="Calibri" panose="020F0502020204030204"/>
              </a:rPr>
              <a:t>Γ</a:t>
            </a:r>
          </a:p>
          <a:p>
            <a:pPr algn="ctr" defTabSz="685800">
              <a:defRPr/>
            </a:pPr>
            <a:r>
              <a:rPr lang="el-GR" sz="1200" b="1" dirty="0">
                <a:solidFill>
                  <a:prstClr val="white"/>
                </a:solidFill>
                <a:latin typeface="Calibri" panose="020F0502020204030204"/>
              </a:rPr>
              <a:t>ΕΝΙΚΗ</a:t>
            </a:r>
          </a:p>
          <a:p>
            <a:pPr algn="ctr" defTabSz="685800">
              <a:defRPr/>
            </a:pPr>
            <a:r>
              <a:rPr lang="el-GR" sz="1050" dirty="0">
                <a:solidFill>
                  <a:prstClr val="white"/>
                </a:solidFill>
                <a:latin typeface="Calibri" panose="020F0502020204030204"/>
              </a:rPr>
              <a:t> </a:t>
            </a:r>
          </a:p>
        </p:txBody>
      </p:sp>
      <p:sp>
        <p:nvSpPr>
          <p:cNvPr id="22" name="Θέση περιεχομένου 2">
            <a:extLst>
              <a:ext uri="{FF2B5EF4-FFF2-40B4-BE49-F238E27FC236}">
                <a16:creationId xmlns:a16="http://schemas.microsoft.com/office/drawing/2014/main" xmlns="" id="{D88A9ED3-EF9A-4CF4-A789-6B1B61EE7BE9}"/>
              </a:ext>
            </a:extLst>
          </p:cNvPr>
          <p:cNvSpPr txBox="1">
            <a:spLocks/>
          </p:cNvSpPr>
          <p:nvPr/>
        </p:nvSpPr>
        <p:spPr>
          <a:xfrm>
            <a:off x="1607857" y="4819838"/>
            <a:ext cx="5980684" cy="507831"/>
          </a:xfrm>
          <a:prstGeom prst="rect">
            <a:avLst/>
          </a:prstGeom>
          <a:ln w="25400">
            <a:solidFill>
              <a:srgbClr val="0070C0"/>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spcBef>
                <a:spcPts val="0"/>
              </a:spcBef>
              <a:buNone/>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Ασύγχρονη επιμόρφωση (στη μορφή</a:t>
            </a:r>
          </a:p>
          <a:p>
            <a:pPr marL="0" indent="0" algn="just" defTabSz="685800">
              <a:spcBef>
                <a:spcPts val="0"/>
              </a:spcBef>
              <a:buNone/>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αυτόνομης μάθησης)</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350" b="1">
                <a:solidFill>
                  <a:prstClr val="black"/>
                </a:solidFill>
                <a:latin typeface="Calibri" panose="020F0502020204030204" pitchFamily="34" charset="0"/>
                <a:ea typeface="Calibri" panose="020F0502020204030204" pitchFamily="34" charset="0"/>
                <a:cs typeface="Times New Roman" panose="02020603050405020304" pitchFamily="18" charset="0"/>
              </a:rPr>
              <a:t>- MOOCS</a:t>
            </a:r>
            <a:endPar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685800">
              <a:spcBef>
                <a:spcPts val="0"/>
              </a:spcBef>
              <a:buNone/>
              <a:defRPr/>
            </a:pPr>
            <a:endParaRPr lang="el-GR" sz="21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628775" lvl="4" indent="-257175" algn="just" defTabSz="685800">
              <a:spcBef>
                <a:spcPts val="0"/>
              </a:spcBef>
              <a:buFont typeface="Symbol" panose="05050102010706020507" pitchFamily="18" charset="2"/>
              <a:buChar char=""/>
              <a:defRPr/>
            </a:pPr>
            <a:endParaRPr lang="el-GR"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685800">
              <a:spcBef>
                <a:spcPts val="0"/>
              </a:spcBef>
              <a:buNone/>
              <a:defRPr/>
            </a:pPr>
            <a:endParaRPr lang="el-GR" sz="1050" i="1" dirty="0">
              <a:solidFill>
                <a:srgbClr val="0070C0"/>
              </a:solidFill>
              <a:latin typeface="Calibri" panose="020F0502020204030204"/>
              <a:ea typeface="Calibri" panose="020F0502020204030204" pitchFamily="34" charset="0"/>
              <a:cs typeface="Times New Roman" panose="02020603050405020304" pitchFamily="18" charset="0"/>
            </a:endParaRPr>
          </a:p>
          <a:p>
            <a:pPr marL="0" indent="0" algn="just" defTabSz="685800">
              <a:spcBef>
                <a:spcPts val="0"/>
              </a:spcBef>
              <a:buNone/>
              <a:defRPr/>
            </a:pPr>
            <a:endParaRPr lang="el-GR" sz="1575" i="1" dirty="0">
              <a:solidFill>
                <a:srgbClr val="0070C0"/>
              </a:solidFill>
              <a:latin typeface="Calibri" panose="020F0502020204030204"/>
              <a:ea typeface="Calibri" panose="020F0502020204030204" pitchFamily="34" charset="0"/>
              <a:cs typeface="Times New Roman" panose="02020603050405020304" pitchFamily="18" charset="0"/>
            </a:endParaRPr>
          </a:p>
          <a:p>
            <a:pPr marL="0" indent="0" algn="just" defTabSz="685800">
              <a:spcBef>
                <a:spcPts val="0"/>
              </a:spcBef>
              <a:buNone/>
              <a:defRPr/>
            </a:pPr>
            <a:endParaRPr lang="en-US" sz="1800" dirty="0">
              <a:solidFill>
                <a:prstClr val="black"/>
              </a:solidFill>
              <a:latin typeface="Calibri" panose="020F0502020204030204"/>
            </a:endParaRPr>
          </a:p>
        </p:txBody>
      </p:sp>
      <p:sp>
        <p:nvSpPr>
          <p:cNvPr id="23" name="Ορθογώνιο: Στρογγύλεμα γωνιών 22">
            <a:extLst>
              <a:ext uri="{FF2B5EF4-FFF2-40B4-BE49-F238E27FC236}">
                <a16:creationId xmlns:a16="http://schemas.microsoft.com/office/drawing/2014/main" xmlns="" id="{D669EDFA-4646-41DE-AF8E-91E47CDA5332}"/>
              </a:ext>
            </a:extLst>
          </p:cNvPr>
          <p:cNvSpPr/>
          <p:nvPr/>
        </p:nvSpPr>
        <p:spPr>
          <a:xfrm>
            <a:off x="7863990" y="4813443"/>
            <a:ext cx="2559271" cy="58001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b="1" dirty="0">
                <a:solidFill>
                  <a:prstClr val="white"/>
                </a:solidFill>
                <a:latin typeface="Calibri" panose="020F0502020204030204"/>
              </a:rPr>
              <a:t>Διάρκεια Επιμόρφωσης</a:t>
            </a:r>
          </a:p>
          <a:p>
            <a:pPr algn="ctr" defTabSz="685800">
              <a:defRPr/>
            </a:pPr>
            <a:r>
              <a:rPr lang="el-GR" sz="1350" b="1" dirty="0">
                <a:solidFill>
                  <a:srgbClr val="FFFF00"/>
                </a:solidFill>
                <a:latin typeface="Calibri" panose="020F0502020204030204"/>
              </a:rPr>
              <a:t>Ιανουάριος 2022 </a:t>
            </a:r>
            <a:r>
              <a:rPr lang="el-GR" sz="1350" b="1" dirty="0" err="1">
                <a:solidFill>
                  <a:srgbClr val="FFFF00"/>
                </a:solidFill>
                <a:latin typeface="Calibri" panose="020F0502020204030204"/>
              </a:rPr>
              <a:t>κ.εξ</a:t>
            </a:r>
            <a:r>
              <a:rPr lang="el-GR" sz="1350" b="1" dirty="0">
                <a:solidFill>
                  <a:srgbClr val="FFFF00"/>
                </a:solidFill>
                <a:latin typeface="Calibri" panose="020F0502020204030204"/>
              </a:rPr>
              <a:t>.</a:t>
            </a:r>
            <a:endParaRPr lang="el-GR" sz="1350" b="1" dirty="0">
              <a:solidFill>
                <a:prstClr val="white"/>
              </a:solidFill>
              <a:latin typeface="Calibri" panose="020F0502020204030204"/>
            </a:endParaRPr>
          </a:p>
        </p:txBody>
      </p:sp>
      <p:sp>
        <p:nvSpPr>
          <p:cNvPr id="24" name="Ορθογώνιο: Στρογγύλεμα γωνιών 5">
            <a:extLst>
              <a:ext uri="{FF2B5EF4-FFF2-40B4-BE49-F238E27FC236}">
                <a16:creationId xmlns:a16="http://schemas.microsoft.com/office/drawing/2014/main" xmlns="" id="{D7557D66-F7E2-46C1-AA0A-965D4C198942}"/>
              </a:ext>
            </a:extLst>
          </p:cNvPr>
          <p:cNvSpPr/>
          <p:nvPr/>
        </p:nvSpPr>
        <p:spPr>
          <a:xfrm>
            <a:off x="5640790" y="4858276"/>
            <a:ext cx="1929316" cy="442932"/>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Το σύνολο των εκπαιδευτικών</a:t>
            </a:r>
            <a:endParaRPr lang="en-US" sz="1350" dirty="0">
              <a:solidFill>
                <a:prstClr val="white"/>
              </a:solidFill>
              <a:latin typeface="Calibri" panose="020F0502020204030204"/>
            </a:endParaRPr>
          </a:p>
        </p:txBody>
      </p:sp>
      <p:sp>
        <p:nvSpPr>
          <p:cNvPr id="26" name="Ορθογώνιο: Στρογγύλεμα γωνιών 22">
            <a:extLst>
              <a:ext uri="{FF2B5EF4-FFF2-40B4-BE49-F238E27FC236}">
                <a16:creationId xmlns:a16="http://schemas.microsoft.com/office/drawing/2014/main" xmlns="" id="{5B43B985-AC0D-4854-8699-6B7307D5D0AD}"/>
              </a:ext>
            </a:extLst>
          </p:cNvPr>
          <p:cNvSpPr/>
          <p:nvPr/>
        </p:nvSpPr>
        <p:spPr>
          <a:xfrm>
            <a:off x="7863992" y="3392012"/>
            <a:ext cx="2559271" cy="4827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u="sng"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Διάρκεια Επιμόρφωσης</a:t>
            </a:r>
          </a:p>
          <a:p>
            <a:pPr algn="ctr" defTabSz="685800">
              <a:defRPr/>
            </a:pPr>
            <a:r>
              <a:rPr lang="el-GR" sz="1350" b="1" dirty="0">
                <a:solidFill>
                  <a:srgbClr val="FFFF00"/>
                </a:solidFill>
                <a:latin typeface="Calibri" panose="020F0502020204030204"/>
              </a:rPr>
              <a:t>Φεβρουάριος - Μάιος 2022</a:t>
            </a:r>
          </a:p>
          <a:p>
            <a:pPr algn="ctr" defTabSz="685800">
              <a:defRPr/>
            </a:pPr>
            <a:endParaRPr lang="el-GR" sz="1350" b="1" dirty="0">
              <a:solidFill>
                <a:srgbClr val="FFFF00"/>
              </a:solidFill>
              <a:latin typeface="Calibri" panose="020F0502020204030204"/>
            </a:endParaRPr>
          </a:p>
        </p:txBody>
      </p:sp>
      <p:sp>
        <p:nvSpPr>
          <p:cNvPr id="27" name="Ορθογώνιο: Στρογγύλεμα γωνιών 5">
            <a:extLst>
              <a:ext uri="{FF2B5EF4-FFF2-40B4-BE49-F238E27FC236}">
                <a16:creationId xmlns:a16="http://schemas.microsoft.com/office/drawing/2014/main" xmlns="" id="{771A891F-5219-4B96-BC12-4A10FCA4A0F1}"/>
              </a:ext>
            </a:extLst>
          </p:cNvPr>
          <p:cNvSpPr/>
          <p:nvPr/>
        </p:nvSpPr>
        <p:spPr>
          <a:xfrm>
            <a:off x="5712890" y="3435900"/>
            <a:ext cx="1849557" cy="438895"/>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ομάδα στόχος 1.000 εκπαιδευτικοί</a:t>
            </a:r>
            <a:endParaRPr lang="en-US" sz="1350" dirty="0">
              <a:solidFill>
                <a:prstClr val="white"/>
              </a:solidFill>
              <a:latin typeface="Calibri" panose="020F0502020204030204"/>
            </a:endParaRPr>
          </a:p>
        </p:txBody>
      </p:sp>
      <p:sp>
        <p:nvSpPr>
          <p:cNvPr id="29" name="Ορθογώνιο: Στρογγύλεμα γωνιών 5">
            <a:extLst>
              <a:ext uri="{FF2B5EF4-FFF2-40B4-BE49-F238E27FC236}">
                <a16:creationId xmlns:a16="http://schemas.microsoft.com/office/drawing/2014/main" xmlns="" id="{754E069A-787C-47D6-A086-E5485B9010CD}"/>
              </a:ext>
            </a:extLst>
          </p:cNvPr>
          <p:cNvSpPr/>
          <p:nvPr/>
        </p:nvSpPr>
        <p:spPr>
          <a:xfrm>
            <a:off x="5738985" y="2128134"/>
            <a:ext cx="1849557" cy="484748"/>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ομάδα στόχος 2.</a:t>
            </a:r>
            <a:r>
              <a:rPr lang="en-US" sz="1350" i="1" dirty="0">
                <a:solidFill>
                  <a:srgbClr val="0070C0"/>
                </a:solidFill>
                <a:latin typeface="Calibri" panose="020F0502020204030204"/>
                <a:cs typeface="Times New Roman" panose="02020603050405020304" pitchFamily="18" charset="0"/>
              </a:rPr>
              <a:t>0</a:t>
            </a:r>
            <a:r>
              <a:rPr lang="el-GR" sz="1350" i="1" dirty="0">
                <a:solidFill>
                  <a:srgbClr val="0070C0"/>
                </a:solidFill>
                <a:latin typeface="Calibri" panose="020F0502020204030204"/>
                <a:cs typeface="Times New Roman" panose="02020603050405020304" pitchFamily="18" charset="0"/>
              </a:rPr>
              <a:t>00 εκπαιδευτικοί</a:t>
            </a:r>
            <a:endParaRPr lang="en-US" sz="1350" dirty="0">
              <a:solidFill>
                <a:prstClr val="white"/>
              </a:solidFill>
              <a:latin typeface="Calibri" panose="020F0502020204030204"/>
            </a:endParaRPr>
          </a:p>
        </p:txBody>
      </p:sp>
      <p:sp>
        <p:nvSpPr>
          <p:cNvPr id="3" name="Ορθογώνιο 2">
            <a:extLst>
              <a:ext uri="{FF2B5EF4-FFF2-40B4-BE49-F238E27FC236}">
                <a16:creationId xmlns:a16="http://schemas.microsoft.com/office/drawing/2014/main" xmlns="" id="{6C86664C-ED0B-429E-AC1E-CEFFFA5DC6F4}"/>
              </a:ext>
            </a:extLst>
          </p:cNvPr>
          <p:cNvSpPr/>
          <p:nvPr/>
        </p:nvSpPr>
        <p:spPr>
          <a:xfrm>
            <a:off x="577881" y="5491395"/>
            <a:ext cx="10662047" cy="47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Ολοκληρωμένο Πληροφοριακό Σύστημα Επιμόρφωσης, </a:t>
            </a:r>
            <a:r>
              <a:rPr lang="en-US" sz="1600" dirty="0"/>
              <a:t>Moodle</a:t>
            </a:r>
            <a:r>
              <a:rPr lang="el-GR" sz="1600" dirty="0"/>
              <a:t>, </a:t>
            </a:r>
            <a:r>
              <a:rPr lang="en-US" sz="1600" dirty="0"/>
              <a:t>Teams, </a:t>
            </a:r>
            <a:r>
              <a:rPr lang="el-GR" sz="1600" dirty="0"/>
              <a:t>ψηφιακό αποθετήριο διδακτικών σεναρίων</a:t>
            </a:r>
            <a:endParaRPr lang="en-US" sz="1600" dirty="0"/>
          </a:p>
        </p:txBody>
      </p:sp>
      <p:sp>
        <p:nvSpPr>
          <p:cNvPr id="28" name="Στρογγυλεμένο ορθογώνιο 26">
            <a:extLst>
              <a:ext uri="{FF2B5EF4-FFF2-40B4-BE49-F238E27FC236}">
                <a16:creationId xmlns:a16="http://schemas.microsoft.com/office/drawing/2014/main" xmlns="" id="{6C363AB9-2CB4-4C3E-9EF1-958AD55D5FB9}"/>
              </a:ext>
            </a:extLst>
          </p:cNvPr>
          <p:cNvSpPr/>
          <p:nvPr/>
        </p:nvSpPr>
        <p:spPr>
          <a:xfrm>
            <a:off x="11243270" y="1300849"/>
            <a:ext cx="330568" cy="4404684"/>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200" b="1" dirty="0">
                <a:solidFill>
                  <a:prstClr val="white"/>
                </a:solidFill>
                <a:latin typeface="Calibri" panose="020F0502020204030204"/>
              </a:rPr>
              <a:t>ΕΝΔΟΣΧΟΛ</a:t>
            </a:r>
          </a:p>
          <a:p>
            <a:pPr algn="ctr" defTabSz="685800">
              <a:defRPr/>
            </a:pPr>
            <a:r>
              <a:rPr lang="el-GR" sz="1200" b="1" dirty="0">
                <a:solidFill>
                  <a:prstClr val="white"/>
                </a:solidFill>
                <a:latin typeface="Calibri" panose="020F0502020204030204"/>
              </a:rPr>
              <a:t>Ι</a:t>
            </a:r>
          </a:p>
          <a:p>
            <a:pPr algn="ctr" defTabSz="685800">
              <a:defRPr/>
            </a:pPr>
            <a:r>
              <a:rPr lang="el-GR" sz="1200" b="1" dirty="0">
                <a:solidFill>
                  <a:prstClr val="white"/>
                </a:solidFill>
                <a:latin typeface="Calibri" panose="020F0502020204030204"/>
              </a:rPr>
              <a:t>ΚΗ</a:t>
            </a:r>
          </a:p>
          <a:p>
            <a:pPr algn="ctr" defTabSz="685800">
              <a:defRPr/>
            </a:pPr>
            <a:endParaRPr lang="el-GR" sz="1200" b="1"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ΕΠ</a:t>
            </a:r>
          </a:p>
          <a:p>
            <a:pPr algn="ctr" defTabSz="685800">
              <a:defRPr/>
            </a:pPr>
            <a:r>
              <a:rPr lang="el-GR" sz="1200" b="1" dirty="0">
                <a:solidFill>
                  <a:prstClr val="white"/>
                </a:solidFill>
                <a:latin typeface="Calibri" panose="020F0502020204030204"/>
              </a:rPr>
              <a:t>ΙΜΟΡΦΩΣΗ</a:t>
            </a:r>
            <a:endParaRPr lang="el-GR" sz="1050" dirty="0">
              <a:solidFill>
                <a:prstClr val="white"/>
              </a:solidFill>
              <a:latin typeface="Calibri" panose="020F0502020204030204"/>
            </a:endParaRPr>
          </a:p>
        </p:txBody>
      </p:sp>
      <p:sp>
        <p:nvSpPr>
          <p:cNvPr id="5" name="Τίτλος 4">
            <a:extLst>
              <a:ext uri="{FF2B5EF4-FFF2-40B4-BE49-F238E27FC236}">
                <a16:creationId xmlns:a16="http://schemas.microsoft.com/office/drawing/2014/main" xmlns="" id="{0FBAB780-02A7-4320-906E-AA12DF6B1FFE}"/>
              </a:ext>
            </a:extLst>
          </p:cNvPr>
          <p:cNvSpPr>
            <a:spLocks noGrp="1"/>
          </p:cNvSpPr>
          <p:nvPr>
            <p:ph type="ctrTitle"/>
          </p:nvPr>
        </p:nvSpPr>
        <p:spPr/>
        <p:txBody>
          <a:bodyPr/>
          <a:lstStyle/>
          <a:p>
            <a:endParaRPr lang="en-US" dirty="0"/>
          </a:p>
        </p:txBody>
      </p:sp>
      <p:sp>
        <p:nvSpPr>
          <p:cNvPr id="31" name="Τίτλος 1">
            <a:extLst>
              <a:ext uri="{FF2B5EF4-FFF2-40B4-BE49-F238E27FC236}">
                <a16:creationId xmlns:a16="http://schemas.microsoft.com/office/drawing/2014/main" xmlns="" id="{7CC4E82E-2FA9-4078-A3BC-D3A38A18A137}"/>
              </a:ext>
            </a:extLst>
          </p:cNvPr>
          <p:cNvSpPr txBox="1">
            <a:spLocks/>
          </p:cNvSpPr>
          <p:nvPr/>
        </p:nvSpPr>
        <p:spPr>
          <a:xfrm>
            <a:off x="500332" y="249146"/>
            <a:ext cx="11191336" cy="618976"/>
          </a:xfrm>
          <a:prstGeom prst="rect">
            <a:avLst/>
          </a:prstGeom>
          <a:solidFill>
            <a:srgbClr val="002060"/>
          </a:solidFill>
        </p:spPr>
        <p:txBody>
          <a:bodyPr vert="horz" lIns="91440" tIns="45720" rIns="91440" bIns="45720" rtlCol="0" anchor="ctr">
            <a:no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lnSpc>
                <a:spcPct val="150000"/>
              </a:lnSpc>
            </a:pPr>
            <a:r>
              <a:rPr lang="el-GR" sz="3200" b="1" dirty="0">
                <a:solidFill>
                  <a:schemeClr val="bg1"/>
                </a:solidFill>
                <a:latin typeface="Calibri" panose="020F0502020204030204" pitchFamily="34" charset="0"/>
              </a:rPr>
              <a:t>         Επιμόρφωση στα νέα Προγράμματα Σπουδών</a:t>
            </a:r>
          </a:p>
        </p:txBody>
      </p:sp>
      <p:sp>
        <p:nvSpPr>
          <p:cNvPr id="30" name="TextBox 29">
            <a:extLst>
              <a:ext uri="{FF2B5EF4-FFF2-40B4-BE49-F238E27FC236}">
                <a16:creationId xmlns:a16="http://schemas.microsoft.com/office/drawing/2014/main" xmlns="" id="{451B247F-05EF-44F1-AF5F-FAB002687AEF}"/>
              </a:ext>
            </a:extLst>
          </p:cNvPr>
          <p:cNvSpPr txBox="1"/>
          <p:nvPr/>
        </p:nvSpPr>
        <p:spPr>
          <a:xfrm rot="20177390">
            <a:off x="64615" y="383251"/>
            <a:ext cx="2427724" cy="830997"/>
          </a:xfrm>
          <a:prstGeom prst="rect">
            <a:avLst/>
          </a:prstGeom>
          <a:solidFill>
            <a:schemeClr val="accent1">
              <a:lumMod val="20000"/>
              <a:lumOff val="80000"/>
            </a:schemeClr>
          </a:solidFill>
          <a:ln>
            <a:solidFill>
              <a:schemeClr val="tx1"/>
            </a:solidFill>
          </a:ln>
        </p:spPr>
        <p:txBody>
          <a:bodyPr wrap="square" rtlCol="0">
            <a:spAutoFit/>
          </a:bodyPr>
          <a:lstStyle/>
          <a:p>
            <a:r>
              <a:rPr lang="el-GR" sz="1600" b="1" dirty="0"/>
              <a:t>Πιλοτική  Εφαρμογή</a:t>
            </a:r>
          </a:p>
          <a:p>
            <a:r>
              <a:rPr lang="el-GR" sz="1600" dirty="0"/>
              <a:t>- Επιμόρφωση σε 47  Προγραμμάτων Σπουδών</a:t>
            </a:r>
          </a:p>
        </p:txBody>
      </p:sp>
    </p:spTree>
    <p:extLst>
      <p:ext uri="{BB962C8B-B14F-4D97-AF65-F5344CB8AC3E}">
        <p14:creationId xmlns:p14="http://schemas.microsoft.com/office/powerpoint/2010/main" xmlns="" val="421962880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8358</TotalTime>
  <Words>1494</Words>
  <Application>Microsoft Office PowerPoint</Application>
  <PresentationFormat>Προσαρμογή</PresentationFormat>
  <Paragraphs>318</Paragraphs>
  <Slides>20</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20</vt:i4>
      </vt:variant>
    </vt:vector>
  </HeadingPairs>
  <TitlesOfParts>
    <vt:vector size="22" baseType="lpstr">
      <vt:lpstr>Θέμα του Office</vt:lpstr>
      <vt:lpstr>1_Θέμα του Office</vt:lpstr>
      <vt:lpstr>    Ενημερωτική συνάντηση  για την Πιλοτική Εφαρμογή  των νέων Προγραμμάτων Σπουδών  στα Πρότυπα &amp; Πειραματικά Σχολεία    </vt:lpstr>
      <vt:lpstr>Διαφάνεια 2</vt:lpstr>
      <vt:lpstr>ΒΑΣΙΚΕΣ ΑΡΧΕΣ ΤΩΝ ΝΕΩΝ ΠΡΟΓΡΑΜΜΑΤΩΝ ΣΠΟΥΔΩΝ</vt:lpstr>
      <vt:lpstr> Πιλοτική εφαρμογή των νέων ΠΣ και επιμορφωτικές δράσεις </vt:lpstr>
      <vt:lpstr>Διαφάνεια 5</vt:lpstr>
      <vt:lpstr>Διαφάνεια 6</vt:lpstr>
      <vt:lpstr>ΝΕΑ &amp; ΕΠΙΚΑΙΡΟΠΟΙΗΜΕΝΑ ΠΡΟΓΡΑΜΜΑΤΑ ΣΠΟΥΔΩΝ</vt:lpstr>
      <vt:lpstr> ΥΛΟΠΟΙΗΣΗ ΠΙΛΟΤΙΚΗΣ ΕΦΑΡΜΟΓΗ ΤΩΝ ΠΣ ΑΝΑ ΓΝΩΣΤΙΚΟ ΑΝΤΙΚΕΙΜΕΝΟ (2021-2022 &amp; 2022-2023)  </vt:lpstr>
      <vt:lpstr>Διαφάνεια 9</vt:lpstr>
      <vt:lpstr>ΠΛΑΙΣΙΟ ΥΛΟΠΟΙΗΣΗΣ ΤΗΣ ΠΙΛΟΤΙΚΗΣ ΕΦΑΡΜΟΓΗΣ – ΚΑΘΟΔΗΓΗΣΗ, ΕΠΟΠΤΕΙΑ, ΣΥΝΕΡΓΑΣΙΑ</vt:lpstr>
      <vt:lpstr>Διαφάνεια 11</vt:lpstr>
      <vt:lpstr>Διαφάνεια 12</vt:lpstr>
      <vt:lpstr>Διαφάνεια 13</vt:lpstr>
      <vt:lpstr> ΟΛΟΚΛΗΡΩΜΕΝΟ ΠΛΗΡΟΦΟΡΙΑΚΟ ΣΥΣΤΗΜΑ ΕΠΙΜΟΡΦΩΣΗΣ, MOODLE, TEAMS, ΨΗΦΙΑΚΟ ΑΠΟΘΕΤΗΡΙΟ ΔΙΔΑΚΤΙΚΩΝ ΣΕΝΑΡΙΩΝ </vt:lpstr>
      <vt:lpstr> ΟΛΟΚΛΗΡΩΜΕΝΟ ΠΛΗΡΟΦΟΡΙΑΚΟ ΣΥΣΤΗΜΑ ΕΠΙΜΟΡΦΩΣΗΣ, MOODLE, TEAMS, ΨΗΦΙΑΚΟ ΑΠΟΘΕΤΗΡΙΟ ΔΙΔΑΚΤΙΚΩΝ ΣΕΝΑΡΙΩΝ </vt:lpstr>
      <vt:lpstr>Διαφάνεια 16</vt:lpstr>
      <vt:lpstr>Μεθοδολογία</vt:lpstr>
      <vt:lpstr>Μεθοδολογία</vt:lpstr>
      <vt:lpstr>Διαφάνεια 19</vt:lpstr>
      <vt:lpstr>Ευχαριστούμε!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Πολυξένη Μπίλλα</dc:creator>
  <cp:lastModifiedBy>ΣΩΤΗΡΗΣ</cp:lastModifiedBy>
  <cp:revision>204</cp:revision>
  <dcterms:created xsi:type="dcterms:W3CDTF">2021-09-01T06:46:15Z</dcterms:created>
  <dcterms:modified xsi:type="dcterms:W3CDTF">2021-11-28T12:12:49Z</dcterms:modified>
</cp:coreProperties>
</file>