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9C771-7C50-EF7C-D684-22A1F1A50FE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54951" y="1447796"/>
            <a:ext cx="8825660" cy="3329577"/>
          </a:xfrm>
        </p:spPr>
        <p:txBody>
          <a:bodyPr anchor="b"/>
          <a:lstStyle>
            <a:lvl1pPr>
              <a:defRPr sz="720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FF986-8E11-84FC-2A6D-E3FD5543A3A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54951" y="4777383"/>
            <a:ext cx="8825660" cy="861419"/>
          </a:xfrm>
        </p:spPr>
        <p:txBody>
          <a:bodyPr/>
          <a:lstStyle>
            <a:lvl1pPr marL="0" indent="0">
              <a:buNone/>
              <a:defRPr cap="all">
                <a:solidFill>
                  <a:srgbClr val="EF53A5"/>
                </a:solidFill>
              </a:defRPr>
            </a:lvl1pPr>
          </a:lstStyle>
          <a:p>
            <a:pPr lvl="0"/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BF0B0-5CFA-77E2-E7BA-C337B342C9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8C5166-E188-46B4-971E-A421E93C6FAA}" type="datetime1">
              <a:rPr lang="en-US"/>
              <a:pPr lvl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5ECEC-17E8-DA36-AD43-CF2BF02BFA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64B1-25A2-7E15-758E-392D7AFFA4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8BC2BC-52DB-4D37-9961-3C70DDD01E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84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FB43-3C0C-2719-35D8-AE28B8A77C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60" y="4800590"/>
            <a:ext cx="8825660" cy="56673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7942A-1C97-8A78-BA4A-046D3288CA6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54951" y="685800"/>
            <a:ext cx="8825660" cy="3640665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847EB-05AA-B583-0DE6-BEF86228B0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60" y="5367326"/>
            <a:ext cx="8825651" cy="493711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C9FE6-788D-3D2A-A6B8-D07B0419C0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46070D-B705-4AE6-955E-93B0BB596C9D}" type="datetime1">
              <a:rPr lang="en-US"/>
              <a:pPr lvl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86E00-F05E-69A6-7256-C8D4EE469F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69348-07C6-9B07-1715-93CBA13FF1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7C2DB7-2F50-4711-A6A8-C4E43CB4EF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0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89B2-0EE8-926B-1434-226B28489B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1447796"/>
            <a:ext cx="8825660" cy="1981203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F646FFC-9BF0-F301-C694-36E38B6836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3657600"/>
            <a:ext cx="8825660" cy="2362196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E8AEA-F279-0275-EA88-DD0D92C7455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BBAFB1-4F31-4508-8D40-86FAB8C7C8ED}" type="datetime1">
              <a:rPr lang="en-US"/>
              <a:pPr lvl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0E546-92D2-652B-444E-B25DED0854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DCC86-A101-EB51-2CEA-729989706B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5BBD72-91F6-45F7-B26E-8D4FB2D4E7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8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1448-1ABD-54CA-8599-F9673AB3A4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4797" y="1447796"/>
            <a:ext cx="7999317" cy="2323371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0F7016E-07CA-9461-B4A4-A0F58A2708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30398" y="3771177"/>
            <a:ext cx="7279648" cy="342177"/>
          </a:xfrm>
        </p:spPr>
        <p:txBody>
          <a:bodyPr/>
          <a:lstStyle>
            <a:lvl1pPr marL="0" indent="0">
              <a:buNone/>
              <a:defRPr sz="1400" cap="small">
                <a:solidFill>
                  <a:srgbClr val="EF53A5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13C0B-1E6E-35C2-BF8D-DD39AB9455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4350660"/>
            <a:ext cx="8825660" cy="1676396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732BCC-BAF3-F2F8-34CC-B8D7A9DD76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9B338B-00D7-435D-9C72-154CC59AEFB8}" type="datetime1">
              <a:rPr lang="en-US"/>
              <a:pPr lvl="0"/>
              <a:t>5/24/2024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442FE0-2ABF-3915-CF1E-4EB380408E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534097-6700-5363-7CB8-F50761EBCF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D24A1F-38EE-4798-B32D-4C6F746DC4FF}" type="slidenum">
              <a:t>‹#›</a:t>
            </a:fld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3DB270F-92AF-A731-C3BE-88F0DC4029C4}"/>
              </a:ext>
            </a:extLst>
          </p:cNvPr>
          <p:cNvSpPr txBox="1"/>
          <p:nvPr/>
        </p:nvSpPr>
        <p:spPr>
          <a:xfrm>
            <a:off x="898297" y="971257"/>
            <a:ext cx="801910" cy="19697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200" b="0" i="0" u="none" strike="noStrike" kern="1200" cap="none" spc="0" baseline="0">
                <a:solidFill>
                  <a:srgbClr val="EF53A5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45DABA78-2A1A-7B55-8C59-0C9DFF703AC0}"/>
              </a:ext>
            </a:extLst>
          </p:cNvPr>
          <p:cNvSpPr txBox="1"/>
          <p:nvPr/>
        </p:nvSpPr>
        <p:spPr>
          <a:xfrm>
            <a:off x="9330491" y="2613784"/>
            <a:ext cx="801910" cy="19697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200" b="0" i="0" u="none" strike="noStrike" kern="1200" cap="none" spc="0" baseline="0">
                <a:solidFill>
                  <a:srgbClr val="EF53A5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9844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84FA4-2FFF-243D-8C9F-B545B7349C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3124203"/>
            <a:ext cx="8825660" cy="1653180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EF3F3-3715-1588-9081-D7F18A8529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4777383"/>
            <a:ext cx="8825660" cy="860395"/>
          </a:xfrm>
        </p:spPr>
        <p:txBody>
          <a:bodyPr/>
          <a:lstStyle>
            <a:lvl1pPr marL="0" indent="0">
              <a:buNone/>
              <a:defRPr>
                <a:solidFill>
                  <a:srgbClr val="EF53A5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52DA8-48DC-EC3A-6415-CA9BBC061C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385795-44F8-4E7A-A349-65CB82BB5F76}" type="datetime1">
              <a:rPr lang="en-US"/>
              <a:pPr lvl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8B794-222C-DA4A-B32A-E9874D2632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59EFE-B141-2EB9-3F4F-CD880630DF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495D2D-AA80-44D9-892C-CDF83661DE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2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47708-276A-A0A4-34D6-7A70F2CEFF0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5F3A2-F5D6-9582-2DDA-07C3971685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2947" y="1981203"/>
            <a:ext cx="2946864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51473-2A25-D09D-115C-9F90706C5E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460" y="2667003"/>
            <a:ext cx="2927351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650D0-70ED-86CB-4952-239514E833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3657" y="1981203"/>
            <a:ext cx="293623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AC8958E-DACA-3CEE-6902-556B31413B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73105" y="2667003"/>
            <a:ext cx="2946791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BA46BD8-8147-BD28-CB8F-0E0CE92E3E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24703" y="1981203"/>
            <a:ext cx="2932115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F4D7BA5-892F-08E4-3F80-C085A891C9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24703" y="2667003"/>
            <a:ext cx="2932115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9194A1CA-60AF-0A6F-80AC-020E2DAAECF2}"/>
              </a:ext>
            </a:extLst>
          </p:cNvPr>
          <p:cNvCxnSpPr/>
          <p:nvPr/>
        </p:nvCxnSpPr>
        <p:spPr>
          <a:xfrm>
            <a:off x="3726143" y="2133596"/>
            <a:ext cx="0" cy="3962407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9F5821EB-DEC0-11FB-620A-440C007E9C1D}"/>
              </a:ext>
            </a:extLst>
          </p:cNvPr>
          <p:cNvCxnSpPr/>
          <p:nvPr/>
        </p:nvCxnSpPr>
        <p:spPr>
          <a:xfrm>
            <a:off x="6962223" y="2133596"/>
            <a:ext cx="0" cy="3966887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233DAA0-6F68-744D-4E2D-67D4C11614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3E246E-5BD0-4C92-8F72-77B01174B22D}" type="datetime1">
              <a:rPr lang="en-US"/>
              <a:pPr lvl="0"/>
              <a:t>5/24/2024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8B7CACE-C69B-7A4C-FCA6-96C24604DA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FDF209B-7CB0-4623-F80C-DD773875CE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7AD083-2002-4A48-B824-C913C85232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90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6F7D-32D2-ACEF-3B1F-C9DDE68A901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E3F92-D03D-DB0C-CD8B-623D284DA8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460" y="4250945"/>
            <a:ext cx="2940052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B31166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01FB65A-B1E1-186A-6457-06BCA7264CE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52460" y="2209803"/>
            <a:ext cx="2940052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CEC142F-822E-26CC-7629-1C2A0B8901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460" y="4827209"/>
            <a:ext cx="2940052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FF15DF9-3325-E3E3-F10A-D13DBA9A5F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9372" y="4250945"/>
            <a:ext cx="2930523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B31166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0749F5D-8756-45EB-2396-A12A0A0B7E8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889372" y="2209803"/>
            <a:ext cx="2930523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9375742-F867-6F2F-A97C-FE98DCAD0C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8019" y="4827209"/>
            <a:ext cx="2934410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D25676F-D05E-5AE3-F253-C45A7D25D7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24703" y="4250945"/>
            <a:ext cx="2932115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B31166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734191C-3423-C11E-7AEF-70C5C2F85C7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124703" y="2209803"/>
            <a:ext cx="2932115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01C9DDB-EBAB-D833-CAD5-695FD2BB10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24575" y="4827209"/>
            <a:ext cx="2936001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1F66CC04-E2E0-473C-F747-F77E47BA7351}"/>
              </a:ext>
            </a:extLst>
          </p:cNvPr>
          <p:cNvCxnSpPr/>
          <p:nvPr/>
        </p:nvCxnSpPr>
        <p:spPr>
          <a:xfrm>
            <a:off x="3726143" y="2133596"/>
            <a:ext cx="0" cy="3962407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2BF24BCF-82C0-AD82-CBC5-B66A1DECCCE0}"/>
              </a:ext>
            </a:extLst>
          </p:cNvPr>
          <p:cNvCxnSpPr/>
          <p:nvPr/>
        </p:nvCxnSpPr>
        <p:spPr>
          <a:xfrm>
            <a:off x="6962223" y="2133596"/>
            <a:ext cx="0" cy="3966887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C6B8520-4E22-A9FD-DAC3-FE3DFCA219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F4C79D-0BAA-4D3D-89FF-C82C49BE487E}" type="datetime1">
              <a:rPr lang="en-US"/>
              <a:pPr lvl="0"/>
              <a:t>5/24/2024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A8CD6CB-92DC-8598-A075-1D8284F0AE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D145F70-21DD-23E7-D768-349208E8D5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80BE7F-F71F-4481-8D0E-0B383DD0C6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36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7980-7F3B-5D02-E9F2-E5CEB6283A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BA5A9-78A4-4356-693D-24604003E17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2A7E1-BC12-BB93-FDC7-C33F652E75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F5D88D-81BD-48E5-A95D-313A2A2A0EA3}" type="datetime1">
              <a:rPr lang="en-US"/>
              <a:pPr lvl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01D0C-4F19-5EAB-4507-6F18969146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3B8D5-FAD4-B4DA-9DDB-9EE0762297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9DB7C0-D0FF-482A-A47B-B14ACADE63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47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6AC12A-84BB-4890-63B5-D9EB77BC2EC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304215" y="430216"/>
            <a:ext cx="1752603" cy="5826127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CF591-66C0-DCA9-C1CB-7E9A5FFB6A5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52460" y="887416"/>
            <a:ext cx="7423144" cy="536892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987B6-4B78-4FD6-B962-7DF90F77FDB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4B347F-000A-49C6-AE2A-C6DBC87634EF}" type="datetime1">
              <a:rPr lang="en-US"/>
              <a:pPr lvl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3F684-C32D-F94A-2881-59108AA672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6B62B-885D-13DC-89FF-1FF80EED33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7EF3D3-281B-443A-A824-D96FB454082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9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25B03-9FC0-A7EA-1CED-DE6EBA5E96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8DD1-00C4-6D7D-ADB5-E855E6BF1C8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70343-B1A3-E044-2514-5A5BB8D0A0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7104BA-2F9E-4683-8838-4630DF254EE5}" type="datetime1">
              <a:rPr lang="en-US"/>
              <a:pPr lvl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A4B07-B9B0-B603-AD3A-653F4362CD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5875C-0771-E377-ABF7-F8D58C814D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AD1D62-5D24-4F88-8CEB-18B046FB88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586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6C3A3-9EEC-BCBC-D811-10BC113A8D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60" y="2861733"/>
            <a:ext cx="8825660" cy="1915649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E4571-C7FC-6759-4C4D-7C337901F0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54951" y="4777383"/>
            <a:ext cx="8825660" cy="860395"/>
          </a:xfrm>
        </p:spPr>
        <p:txBody>
          <a:bodyPr/>
          <a:lstStyle>
            <a:lvl1pPr marL="0" indent="0">
              <a:buNone/>
              <a:defRPr cap="all">
                <a:solidFill>
                  <a:srgbClr val="EF53A5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67AAC-0DA8-C737-02E9-929D8626ED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D2D333-F0E3-4528-8330-8108A63C6680}" type="datetime1">
              <a:rPr lang="en-US"/>
              <a:pPr lvl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D8D32-CA4D-2007-7D97-339F97C597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B50C-8A7E-DB79-8867-383A625182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F4F22E-5DED-4117-8792-54C290811F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4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2EC60-0B28-D6ED-8978-453A16CEE5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E29BD-6046-7865-9854-8212EFECB1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3315" y="2060572"/>
            <a:ext cx="4396334" cy="419576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5E2E0-EDB1-D984-B4D0-5D8B90441F3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654494" y="2056092"/>
            <a:ext cx="4396343" cy="42002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E5D96-A354-87B3-1463-44734F1B17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93C7A6-3611-407C-BCDE-E500A388585B}" type="datetime1">
              <a:rPr lang="en-US"/>
              <a:pPr lvl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3C7E9-DB20-B58E-C4BB-069FB84AE0C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F8DC8-492C-7DC6-74B9-A55F796F13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DA7BB8-86E5-4F5E-89F3-10E4ACC477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8091-C68D-620D-59D9-12D677C0DF5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B288D-2DED-A235-1E70-C6111345E3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03315" y="1904996"/>
            <a:ext cx="4396334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24ED2-6D46-32E1-DE0C-3CE75CD9D3B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103315" y="2514600"/>
            <a:ext cx="4396334" cy="37417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89357-9A1C-4CCC-EEE1-720D81028DF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654494" y="1904996"/>
            <a:ext cx="4396334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A4351-45F2-7121-973A-3ACE3E71BBD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654494" y="2514600"/>
            <a:ext cx="4396334" cy="37417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99BDCD-182A-0267-0F7C-D28EC79B55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CDBB05-65AD-44EA-A76B-C9F619508044}" type="datetime1">
              <a:rPr lang="en-US"/>
              <a:pPr lvl="0"/>
              <a:t>5/24/2024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E2ADCF-E919-E29D-81ED-0F7C0EE40A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241604-54C9-2ACE-5143-33BDD66090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F72F49-EAE9-4D0D-8FA5-23FDAFF5B77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5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331C-DA93-3D19-4934-82727BBD95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EA7E0-8ECB-53C4-A7DA-71E85A0545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A513F3-5161-493A-8B95-341C87EF31A1}" type="datetime1">
              <a:rPr lang="en-US"/>
              <a:pPr lvl="0"/>
              <a:t>5/24/2024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FD543-AF79-5336-51CE-00A16BCC72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26388-B285-4E2E-EAA2-EDF79C1163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7A1A3B-E088-46D2-BA56-3719D6B5A61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2E6FA5-7E59-B64A-DC21-81671B00CA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391BF3-4439-4FC4-9371-94DDBF1457B5}" type="datetime1">
              <a:rPr lang="en-US"/>
              <a:pPr lvl="0"/>
              <a:t>5/24/2024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6E7F61-416F-A703-8E44-1967EF79D2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D8BBA-63B5-3BDB-F59B-E19BD17081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03301D-1D28-44AA-B94F-11475A4F87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F00-B501-3F65-69FB-68052BF73E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1447796"/>
            <a:ext cx="3401065" cy="1447796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DB53C-C2EF-3A5B-D4F3-AE202B887A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84616" y="1447796"/>
            <a:ext cx="5195995" cy="4572000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808DE-5C43-3911-7CC7-7BCF329AF4D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54951" y="3129277"/>
            <a:ext cx="3401065" cy="289560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2A7EB-3016-4B08-FC61-8BD6726134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1E9241-2FB6-4239-808F-3E7962EB1E5B}" type="datetime1">
              <a:rPr lang="en-US"/>
              <a:pPr lvl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FED0E-1E80-3D58-D3DB-3CE68DF51E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0BF34-60E3-B4D0-76BC-7D7343235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C752A5-6EA5-48FB-BF46-1CF8BB6B5D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EF9-B9F5-D118-5B5D-A573E7E0E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3908" y="1854192"/>
            <a:ext cx="5092906" cy="157480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B6575D-083C-B42F-1838-CF8A6FD148A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949549" y="1143000"/>
            <a:ext cx="3200400" cy="4572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A702B-F66C-722F-F79A-15B46EFC78E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54951" y="3657600"/>
            <a:ext cx="5084978" cy="13716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59AC3-E134-ACDA-F0C4-8EDD2D0580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537FEF-A89E-4C1F-943F-23BD23176106}" type="datetime1">
              <a:rPr lang="en-US"/>
              <a:pPr lvl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B6E78-8841-F4EE-FBB0-655CF141AC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2D81A-B94C-F883-F169-2E224ECAFC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DA4213-71F0-4AE1-9580-CCEF7A0452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8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00F7D334-7F4A-B1AA-0BB8-D1F09DBE1D7C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3644"/>
          <a:stretch>
            <a:fillRect/>
          </a:stretch>
        </p:blipFill>
        <p:spPr>
          <a:xfrm>
            <a:off x="0" y="2669682"/>
            <a:ext cx="4035667" cy="41883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A6D3925F-95C9-476B-82D1-2B469F6861CB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35640"/>
          <a:stretch>
            <a:fillRect/>
          </a:stretch>
        </p:blipFill>
        <p:spPr>
          <a:xfrm>
            <a:off x="0" y="2892347"/>
            <a:ext cx="1522411" cy="23654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val 15">
            <a:extLst>
              <a:ext uri="{FF2B5EF4-FFF2-40B4-BE49-F238E27FC236}">
                <a16:creationId xmlns:a16="http://schemas.microsoft.com/office/drawing/2014/main" id="{A34AE596-B6AB-87B8-9C46-E130E71196C9}"/>
              </a:ext>
            </a:extLst>
          </p:cNvPr>
          <p:cNvSpPr/>
          <p:nvPr/>
        </p:nvSpPr>
        <p:spPr>
          <a:xfrm>
            <a:off x="8609011" y="1676396"/>
            <a:ext cx="2819396" cy="28193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9B6BF2">
                  <a:alpha val="7000"/>
                </a:srgbClr>
              </a:gs>
              <a:gs pos="100000">
                <a:srgbClr val="9B6BF2">
                  <a:alpha val="6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B9E4FBD-DA15-2962-D901-46492A4854B2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t="28813"/>
          <a:stretch>
            <a:fillRect/>
          </a:stretch>
        </p:blipFill>
        <p:spPr>
          <a:xfrm>
            <a:off x="7999408" y="0"/>
            <a:ext cx="1603391" cy="11414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318039E4-A87F-1D58-D661-062255F5EED2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b="23320"/>
          <a:stretch>
            <a:fillRect/>
          </a:stretch>
        </p:blipFill>
        <p:spPr>
          <a:xfrm>
            <a:off x="8609011" y="6096003"/>
            <a:ext cx="993733" cy="761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61E2E785-D150-74B5-A6BB-04F0E93E6988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10139D8-6949-B45A-5DC8-B6DBA943E6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115" y="452719"/>
            <a:ext cx="9404722" cy="14005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6A4E1E7-9A4D-3A0D-6A8E-BFAC6422DE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03315" y="2052919"/>
            <a:ext cx="8946544" cy="41954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2F23E9A-A894-47D7-2DD6-E3944FF44D6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5400013">
            <a:off x="10155637" y="1790697"/>
            <a:ext cx="990596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CC263910-9892-42CD-973D-1C9E83E7322B}" type="datetime1">
              <a:rPr lang="en-US"/>
              <a:pPr lvl="0"/>
              <a:t>5/24/2024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493BA7-1528-B331-B4B0-6586620613E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5400013">
            <a:off x="8951559" y="3225295"/>
            <a:ext cx="3859792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91D7A6E-0A23-83F4-6D6F-AF763E2C9B0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52544" y="295726"/>
            <a:ext cx="838203" cy="767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6B2DDBDE-8D92-41F2-BEBE-DEB1BA02F39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l-GR" sz="4200" b="0" i="0" u="none" strike="noStrike" kern="1200" cap="none" spc="0" baseline="0">
          <a:solidFill>
            <a:srgbClr val="EBEBEB"/>
          </a:solidFill>
          <a:uFillTx/>
          <a:latin typeface="Century Gothic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EF53A5"/>
        </a:buClr>
        <a:buSzPct val="80000"/>
        <a:buFont typeface="Wingdings 3"/>
        <a:buChar char=""/>
        <a:tabLst/>
        <a:defRPr lang="el-GR" sz="2000" b="0" i="0" u="none" strike="noStrike" kern="1200" cap="none" spc="0" baseline="0">
          <a:solidFill>
            <a:srgbClr val="FFFFFF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EF53A5"/>
        </a:buClr>
        <a:buSzPct val="80000"/>
        <a:buFont typeface="Wingdings 3"/>
        <a:buChar char=""/>
        <a:tabLst/>
        <a:defRPr lang="el-GR" sz="1800" b="0" i="0" u="none" strike="noStrike" kern="1200" cap="none" spc="0" baseline="0">
          <a:solidFill>
            <a:srgbClr val="FFFFFF"/>
          </a:solidFill>
          <a:uFillTx/>
          <a:latin typeface="Century Gothic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EF53A5"/>
        </a:buClr>
        <a:buSzPct val="80000"/>
        <a:buFont typeface="Wingdings 3"/>
        <a:buChar char=""/>
        <a:tabLst/>
        <a:defRPr lang="el-GR" sz="1600" b="0" i="0" u="none" strike="noStrike" kern="1200" cap="none" spc="0" baseline="0">
          <a:solidFill>
            <a:srgbClr val="FFFFFF"/>
          </a:solidFill>
          <a:uFillTx/>
          <a:latin typeface="Century Gothic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EF53A5"/>
        </a:buClr>
        <a:buSzPct val="80000"/>
        <a:buFont typeface="Wingdings 3"/>
        <a:buChar char=""/>
        <a:tabLst/>
        <a:defRPr lang="el-GR" sz="1400" b="0" i="0" u="none" strike="noStrike" kern="1200" cap="none" spc="0" baseline="0">
          <a:solidFill>
            <a:srgbClr val="FFFFFF"/>
          </a:solidFill>
          <a:uFillTx/>
          <a:latin typeface="Century Gothic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EF53A5"/>
        </a:buClr>
        <a:buSzPct val="80000"/>
        <a:buFont typeface="Wingdings 3"/>
        <a:buChar char=""/>
        <a:tabLst/>
        <a:defRPr lang="el-GR" sz="1400" b="0" i="0" u="none" strike="noStrike" kern="1200" cap="none" spc="0" baseline="0">
          <a:solidFill>
            <a:srgbClr val="FFFFFF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gradFill>
          <a:gsLst>
            <a:gs pos="0">
              <a:srgbClr val="FFFFFF"/>
            </a:gs>
            <a:gs pos="100000">
              <a:srgbClr val="6A6A6A"/>
            </a:gs>
          </a:gsLst>
          <a:path path="circle">
            <a:fillToRect l="45000" t="65000" r="55000" b="3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31BE485-998B-FDD6-FA37-455A770AB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3B30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Freeform 36">
            <a:extLst>
              <a:ext uri="{FF2B5EF4-FFF2-40B4-BE49-F238E27FC236}">
                <a16:creationId xmlns:a16="http://schemas.microsoft.com/office/drawing/2014/main" id="{E2B96936-DE04-DFF1-7AEA-F56100A30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flipH="1">
            <a:off x="9351011" y="0"/>
            <a:ext cx="559475" cy="37096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9472"/>
              <a:gd name="f7" fmla="val 3709642"/>
              <a:gd name="f8" fmla="val 473952"/>
              <a:gd name="f9" fmla="val 485840"/>
              <a:gd name="f10" fmla="val 161194"/>
              <a:gd name="f11" fmla="val 552063"/>
              <a:gd name="f12" fmla="val 1147770"/>
              <a:gd name="f13" fmla="val 592441"/>
              <a:gd name="f14" fmla="val 3086737"/>
              <a:gd name="f15" fmla="val 523949"/>
              <a:gd name="f16" fmla="val 3672197"/>
              <a:gd name="f17" fmla="val 500842"/>
              <a:gd name="f18" fmla="val 3684557"/>
              <a:gd name="f19" fmla="val 477855"/>
              <a:gd name="f20" fmla="val 3697282"/>
              <a:gd name="f21" fmla="val 454748"/>
              <a:gd name="f22" fmla="val 448224"/>
              <a:gd name="f23" fmla="val 3510471"/>
              <a:gd name="f24" fmla="val 443564"/>
              <a:gd name="f25" fmla="val 3408563"/>
              <a:gd name="f26" fmla="val 438902"/>
              <a:gd name="f27" fmla="val 3304407"/>
              <a:gd name="f28" fmla="val 433941"/>
              <a:gd name="f29" fmla="val 3198777"/>
              <a:gd name="f30" fmla="val 427584"/>
              <a:gd name="f31" fmla="val 3092510"/>
              <a:gd name="f32" fmla="val 420988"/>
              <a:gd name="f33" fmla="val 2984390"/>
              <a:gd name="f34" fmla="val 414330"/>
              <a:gd name="f35" fmla="val 2874401"/>
              <a:gd name="f36" fmla="val 406840"/>
              <a:gd name="f37" fmla="val 2762980"/>
              <a:gd name="f38" fmla="val 397745"/>
              <a:gd name="f39" fmla="val 2650566"/>
              <a:gd name="f40" fmla="val 389154"/>
              <a:gd name="f41" fmla="val 2536612"/>
              <a:gd name="f42" fmla="val 379225"/>
              <a:gd name="f43" fmla="val 2421642"/>
              <a:gd name="f44" fmla="val 368316"/>
              <a:gd name="f45" fmla="val 2305627"/>
              <a:gd name="f46" fmla="val 357466"/>
              <a:gd name="f47" fmla="val 2189233"/>
              <a:gd name="f48" fmla="val 344982"/>
              <a:gd name="f49" fmla="val 2071473"/>
              <a:gd name="f50" fmla="val 332466"/>
              <a:gd name="f51" fmla="val 1952216"/>
              <a:gd name="f52" fmla="val 319121"/>
              <a:gd name="f53" fmla="val 1833776"/>
              <a:gd name="f54" fmla="val 304408"/>
              <a:gd name="f55" fmla="val 1713948"/>
              <a:gd name="f56" fmla="val 288685"/>
              <a:gd name="f57" fmla="val 1592703"/>
              <a:gd name="f58" fmla="val 273050"/>
              <a:gd name="f59" fmla="val 1471451"/>
              <a:gd name="f60" fmla="val 255813"/>
              <a:gd name="f61" fmla="val 1350328"/>
              <a:gd name="f62" fmla="val 237060"/>
              <a:gd name="f63" fmla="val 1227080"/>
              <a:gd name="f64" fmla="val 218488"/>
              <a:gd name="f65" fmla="val 1106065"/>
              <a:gd name="f66" fmla="val 198221"/>
              <a:gd name="f67" fmla="val 982940"/>
              <a:gd name="f68" fmla="val 177152"/>
              <a:gd name="f69" fmla="val 858755"/>
              <a:gd name="f70" fmla="val 155551"/>
              <a:gd name="f71" fmla="val 736861"/>
              <a:gd name="f72" fmla="val 131782"/>
              <a:gd name="f73" fmla="val 613645"/>
              <a:gd name="f74" fmla="val 107123"/>
              <a:gd name="f75" fmla="val 490500"/>
              <a:gd name="f76" fmla="val 82552"/>
              <a:gd name="f77" fmla="val 367348"/>
              <a:gd name="f78" fmla="val 55608"/>
              <a:gd name="f79" fmla="val 244762"/>
              <a:gd name="f80" fmla="val 28130"/>
              <a:gd name="f81" fmla="val 122220"/>
              <a:gd name="f82" fmla="+- 0 0 -90"/>
              <a:gd name="f83" fmla="*/ f3 1 559472"/>
              <a:gd name="f84" fmla="*/ f4 1 3709642"/>
              <a:gd name="f85" fmla="+- f7 0 f5"/>
              <a:gd name="f86" fmla="+- f6 0 f5"/>
              <a:gd name="f87" fmla="*/ f82 f0 1"/>
              <a:gd name="f88" fmla="*/ f86 1 559472"/>
              <a:gd name="f89" fmla="*/ f85 1 3709642"/>
              <a:gd name="f90" fmla="*/ 0 f86 1"/>
              <a:gd name="f91" fmla="*/ 0 f85 1"/>
              <a:gd name="f92" fmla="*/ 473952 f86 1"/>
              <a:gd name="f93" fmla="*/ 485840 f86 1"/>
              <a:gd name="f94" fmla="*/ 161194 f85 1"/>
              <a:gd name="f95" fmla="*/ 523949 f86 1"/>
              <a:gd name="f96" fmla="*/ 3672197 f85 1"/>
              <a:gd name="f97" fmla="*/ 454748 f86 1"/>
              <a:gd name="f98" fmla="*/ 3709642 f85 1"/>
              <a:gd name="f99" fmla="*/ 448224 f86 1"/>
              <a:gd name="f100" fmla="*/ 3510471 f85 1"/>
              <a:gd name="f101" fmla="*/ 443564 f86 1"/>
              <a:gd name="f102" fmla="*/ 3408563 f85 1"/>
              <a:gd name="f103" fmla="*/ 438902 f86 1"/>
              <a:gd name="f104" fmla="*/ 3304407 f85 1"/>
              <a:gd name="f105" fmla="*/ 433941 f86 1"/>
              <a:gd name="f106" fmla="*/ 3198777 f85 1"/>
              <a:gd name="f107" fmla="*/ 427584 f86 1"/>
              <a:gd name="f108" fmla="*/ 3092510 f85 1"/>
              <a:gd name="f109" fmla="*/ 420988 f86 1"/>
              <a:gd name="f110" fmla="*/ 2984390 f85 1"/>
              <a:gd name="f111" fmla="*/ 414330 f86 1"/>
              <a:gd name="f112" fmla="*/ 2874401 f85 1"/>
              <a:gd name="f113" fmla="*/ 406840 f86 1"/>
              <a:gd name="f114" fmla="*/ 2762980 f85 1"/>
              <a:gd name="f115" fmla="*/ 397745 f86 1"/>
              <a:gd name="f116" fmla="*/ 2650566 f85 1"/>
              <a:gd name="f117" fmla="*/ 389154 f86 1"/>
              <a:gd name="f118" fmla="*/ 2536612 f85 1"/>
              <a:gd name="f119" fmla="*/ 379225 f86 1"/>
              <a:gd name="f120" fmla="*/ 2421642 f85 1"/>
              <a:gd name="f121" fmla="*/ 368316 f86 1"/>
              <a:gd name="f122" fmla="*/ 2305627 f85 1"/>
              <a:gd name="f123" fmla="*/ 357466 f86 1"/>
              <a:gd name="f124" fmla="*/ 2189233 f85 1"/>
              <a:gd name="f125" fmla="*/ 344982 f86 1"/>
              <a:gd name="f126" fmla="*/ 2071473 f85 1"/>
              <a:gd name="f127" fmla="*/ 332466 f86 1"/>
              <a:gd name="f128" fmla="*/ 1952216 f85 1"/>
              <a:gd name="f129" fmla="*/ 319121 f86 1"/>
              <a:gd name="f130" fmla="*/ 1833776 f85 1"/>
              <a:gd name="f131" fmla="*/ 304408 f86 1"/>
              <a:gd name="f132" fmla="*/ 1713948 f85 1"/>
              <a:gd name="f133" fmla="*/ 288685 f86 1"/>
              <a:gd name="f134" fmla="*/ 1592703 f85 1"/>
              <a:gd name="f135" fmla="*/ 273050 f86 1"/>
              <a:gd name="f136" fmla="*/ 1471451 f85 1"/>
              <a:gd name="f137" fmla="*/ 255813 f86 1"/>
              <a:gd name="f138" fmla="*/ 1350328 f85 1"/>
              <a:gd name="f139" fmla="*/ 237060 f86 1"/>
              <a:gd name="f140" fmla="*/ 1227080 f85 1"/>
              <a:gd name="f141" fmla="*/ 218488 f86 1"/>
              <a:gd name="f142" fmla="*/ 1106065 f85 1"/>
              <a:gd name="f143" fmla="*/ 198221 f86 1"/>
              <a:gd name="f144" fmla="*/ 982940 f85 1"/>
              <a:gd name="f145" fmla="*/ 177152 f86 1"/>
              <a:gd name="f146" fmla="*/ 858755 f85 1"/>
              <a:gd name="f147" fmla="*/ 155551 f86 1"/>
              <a:gd name="f148" fmla="*/ 736861 f85 1"/>
              <a:gd name="f149" fmla="*/ 131782 f86 1"/>
              <a:gd name="f150" fmla="*/ 613645 f85 1"/>
              <a:gd name="f151" fmla="*/ 107123 f86 1"/>
              <a:gd name="f152" fmla="*/ 490500 f85 1"/>
              <a:gd name="f153" fmla="*/ 82552 f86 1"/>
              <a:gd name="f154" fmla="*/ 367348 f85 1"/>
              <a:gd name="f155" fmla="*/ 55608 f86 1"/>
              <a:gd name="f156" fmla="*/ 244762 f85 1"/>
              <a:gd name="f157" fmla="*/ 28130 f86 1"/>
              <a:gd name="f158" fmla="*/ 122220 f85 1"/>
              <a:gd name="f159" fmla="*/ f87 1 f2"/>
              <a:gd name="f160" fmla="*/ f90 1 559472"/>
              <a:gd name="f161" fmla="*/ f91 1 3709642"/>
              <a:gd name="f162" fmla="*/ f92 1 559472"/>
              <a:gd name="f163" fmla="*/ f93 1 559472"/>
              <a:gd name="f164" fmla="*/ f94 1 3709642"/>
              <a:gd name="f165" fmla="*/ f95 1 559472"/>
              <a:gd name="f166" fmla="*/ f96 1 3709642"/>
              <a:gd name="f167" fmla="*/ f97 1 559472"/>
              <a:gd name="f168" fmla="*/ f98 1 3709642"/>
              <a:gd name="f169" fmla="*/ f99 1 559472"/>
              <a:gd name="f170" fmla="*/ f100 1 3709642"/>
              <a:gd name="f171" fmla="*/ f101 1 559472"/>
              <a:gd name="f172" fmla="*/ f102 1 3709642"/>
              <a:gd name="f173" fmla="*/ f103 1 559472"/>
              <a:gd name="f174" fmla="*/ f104 1 3709642"/>
              <a:gd name="f175" fmla="*/ f105 1 559472"/>
              <a:gd name="f176" fmla="*/ f106 1 3709642"/>
              <a:gd name="f177" fmla="*/ f107 1 559472"/>
              <a:gd name="f178" fmla="*/ f108 1 3709642"/>
              <a:gd name="f179" fmla="*/ f109 1 559472"/>
              <a:gd name="f180" fmla="*/ f110 1 3709642"/>
              <a:gd name="f181" fmla="*/ f111 1 559472"/>
              <a:gd name="f182" fmla="*/ f112 1 3709642"/>
              <a:gd name="f183" fmla="*/ f113 1 559472"/>
              <a:gd name="f184" fmla="*/ f114 1 3709642"/>
              <a:gd name="f185" fmla="*/ f115 1 559472"/>
              <a:gd name="f186" fmla="*/ f116 1 3709642"/>
              <a:gd name="f187" fmla="*/ f117 1 559472"/>
              <a:gd name="f188" fmla="*/ f118 1 3709642"/>
              <a:gd name="f189" fmla="*/ f119 1 559472"/>
              <a:gd name="f190" fmla="*/ f120 1 3709642"/>
              <a:gd name="f191" fmla="*/ f121 1 559472"/>
              <a:gd name="f192" fmla="*/ f122 1 3709642"/>
              <a:gd name="f193" fmla="*/ f123 1 559472"/>
              <a:gd name="f194" fmla="*/ f124 1 3709642"/>
              <a:gd name="f195" fmla="*/ f125 1 559472"/>
              <a:gd name="f196" fmla="*/ f126 1 3709642"/>
              <a:gd name="f197" fmla="*/ f127 1 559472"/>
              <a:gd name="f198" fmla="*/ f128 1 3709642"/>
              <a:gd name="f199" fmla="*/ f129 1 559472"/>
              <a:gd name="f200" fmla="*/ f130 1 3709642"/>
              <a:gd name="f201" fmla="*/ f131 1 559472"/>
              <a:gd name="f202" fmla="*/ f132 1 3709642"/>
              <a:gd name="f203" fmla="*/ f133 1 559472"/>
              <a:gd name="f204" fmla="*/ f134 1 3709642"/>
              <a:gd name="f205" fmla="*/ f135 1 559472"/>
              <a:gd name="f206" fmla="*/ f136 1 3709642"/>
              <a:gd name="f207" fmla="*/ f137 1 559472"/>
              <a:gd name="f208" fmla="*/ f138 1 3709642"/>
              <a:gd name="f209" fmla="*/ f139 1 559472"/>
              <a:gd name="f210" fmla="*/ f140 1 3709642"/>
              <a:gd name="f211" fmla="*/ f141 1 559472"/>
              <a:gd name="f212" fmla="*/ f142 1 3709642"/>
              <a:gd name="f213" fmla="*/ f143 1 559472"/>
              <a:gd name="f214" fmla="*/ f144 1 3709642"/>
              <a:gd name="f215" fmla="*/ f145 1 559472"/>
              <a:gd name="f216" fmla="*/ f146 1 3709642"/>
              <a:gd name="f217" fmla="*/ f147 1 559472"/>
              <a:gd name="f218" fmla="*/ f148 1 3709642"/>
              <a:gd name="f219" fmla="*/ f149 1 559472"/>
              <a:gd name="f220" fmla="*/ f150 1 3709642"/>
              <a:gd name="f221" fmla="*/ f151 1 559472"/>
              <a:gd name="f222" fmla="*/ f152 1 3709642"/>
              <a:gd name="f223" fmla="*/ f153 1 559472"/>
              <a:gd name="f224" fmla="*/ f154 1 3709642"/>
              <a:gd name="f225" fmla="*/ f155 1 559472"/>
              <a:gd name="f226" fmla="*/ f156 1 3709642"/>
              <a:gd name="f227" fmla="*/ f157 1 559472"/>
              <a:gd name="f228" fmla="*/ f158 1 3709642"/>
              <a:gd name="f229" fmla="*/ f5 1 f88"/>
              <a:gd name="f230" fmla="*/ f6 1 f88"/>
              <a:gd name="f231" fmla="*/ f5 1 f89"/>
              <a:gd name="f232" fmla="*/ f7 1 f89"/>
              <a:gd name="f233" fmla="+- f159 0 f1"/>
              <a:gd name="f234" fmla="*/ f160 1 f88"/>
              <a:gd name="f235" fmla="*/ f161 1 f89"/>
              <a:gd name="f236" fmla="*/ f162 1 f88"/>
              <a:gd name="f237" fmla="*/ f163 1 f88"/>
              <a:gd name="f238" fmla="*/ f164 1 f89"/>
              <a:gd name="f239" fmla="*/ f165 1 f88"/>
              <a:gd name="f240" fmla="*/ f166 1 f89"/>
              <a:gd name="f241" fmla="*/ f167 1 f88"/>
              <a:gd name="f242" fmla="*/ f168 1 f89"/>
              <a:gd name="f243" fmla="*/ f169 1 f88"/>
              <a:gd name="f244" fmla="*/ f170 1 f89"/>
              <a:gd name="f245" fmla="*/ f171 1 f88"/>
              <a:gd name="f246" fmla="*/ f172 1 f89"/>
              <a:gd name="f247" fmla="*/ f173 1 f88"/>
              <a:gd name="f248" fmla="*/ f174 1 f89"/>
              <a:gd name="f249" fmla="*/ f175 1 f88"/>
              <a:gd name="f250" fmla="*/ f176 1 f89"/>
              <a:gd name="f251" fmla="*/ f177 1 f88"/>
              <a:gd name="f252" fmla="*/ f178 1 f89"/>
              <a:gd name="f253" fmla="*/ f179 1 f88"/>
              <a:gd name="f254" fmla="*/ f180 1 f89"/>
              <a:gd name="f255" fmla="*/ f181 1 f88"/>
              <a:gd name="f256" fmla="*/ f182 1 f89"/>
              <a:gd name="f257" fmla="*/ f183 1 f88"/>
              <a:gd name="f258" fmla="*/ f184 1 f89"/>
              <a:gd name="f259" fmla="*/ f185 1 f88"/>
              <a:gd name="f260" fmla="*/ f186 1 f89"/>
              <a:gd name="f261" fmla="*/ f187 1 f88"/>
              <a:gd name="f262" fmla="*/ f188 1 f89"/>
              <a:gd name="f263" fmla="*/ f189 1 f88"/>
              <a:gd name="f264" fmla="*/ f190 1 f89"/>
              <a:gd name="f265" fmla="*/ f191 1 f88"/>
              <a:gd name="f266" fmla="*/ f192 1 f89"/>
              <a:gd name="f267" fmla="*/ f193 1 f88"/>
              <a:gd name="f268" fmla="*/ f194 1 f89"/>
              <a:gd name="f269" fmla="*/ f195 1 f88"/>
              <a:gd name="f270" fmla="*/ f196 1 f89"/>
              <a:gd name="f271" fmla="*/ f197 1 f88"/>
              <a:gd name="f272" fmla="*/ f198 1 f89"/>
              <a:gd name="f273" fmla="*/ f199 1 f88"/>
              <a:gd name="f274" fmla="*/ f200 1 f89"/>
              <a:gd name="f275" fmla="*/ f201 1 f88"/>
              <a:gd name="f276" fmla="*/ f202 1 f89"/>
              <a:gd name="f277" fmla="*/ f203 1 f88"/>
              <a:gd name="f278" fmla="*/ f204 1 f89"/>
              <a:gd name="f279" fmla="*/ f205 1 f88"/>
              <a:gd name="f280" fmla="*/ f206 1 f89"/>
              <a:gd name="f281" fmla="*/ f207 1 f88"/>
              <a:gd name="f282" fmla="*/ f208 1 f89"/>
              <a:gd name="f283" fmla="*/ f209 1 f88"/>
              <a:gd name="f284" fmla="*/ f210 1 f89"/>
              <a:gd name="f285" fmla="*/ f211 1 f88"/>
              <a:gd name="f286" fmla="*/ f212 1 f89"/>
              <a:gd name="f287" fmla="*/ f213 1 f88"/>
              <a:gd name="f288" fmla="*/ f214 1 f89"/>
              <a:gd name="f289" fmla="*/ f215 1 f88"/>
              <a:gd name="f290" fmla="*/ f216 1 f89"/>
              <a:gd name="f291" fmla="*/ f217 1 f88"/>
              <a:gd name="f292" fmla="*/ f218 1 f89"/>
              <a:gd name="f293" fmla="*/ f219 1 f88"/>
              <a:gd name="f294" fmla="*/ f220 1 f89"/>
              <a:gd name="f295" fmla="*/ f221 1 f88"/>
              <a:gd name="f296" fmla="*/ f222 1 f89"/>
              <a:gd name="f297" fmla="*/ f223 1 f88"/>
              <a:gd name="f298" fmla="*/ f224 1 f89"/>
              <a:gd name="f299" fmla="*/ f225 1 f88"/>
              <a:gd name="f300" fmla="*/ f226 1 f89"/>
              <a:gd name="f301" fmla="*/ f227 1 f88"/>
              <a:gd name="f302" fmla="*/ f228 1 f89"/>
              <a:gd name="f303" fmla="*/ f229 f83 1"/>
              <a:gd name="f304" fmla="*/ f230 f83 1"/>
              <a:gd name="f305" fmla="*/ f232 f84 1"/>
              <a:gd name="f306" fmla="*/ f231 f84 1"/>
              <a:gd name="f307" fmla="*/ f234 f83 1"/>
              <a:gd name="f308" fmla="*/ f235 f84 1"/>
              <a:gd name="f309" fmla="*/ f236 f83 1"/>
              <a:gd name="f310" fmla="*/ f237 f83 1"/>
              <a:gd name="f311" fmla="*/ f238 f84 1"/>
              <a:gd name="f312" fmla="*/ f239 f83 1"/>
              <a:gd name="f313" fmla="*/ f240 f84 1"/>
              <a:gd name="f314" fmla="*/ f241 f83 1"/>
              <a:gd name="f315" fmla="*/ f242 f84 1"/>
              <a:gd name="f316" fmla="*/ f243 f83 1"/>
              <a:gd name="f317" fmla="*/ f244 f84 1"/>
              <a:gd name="f318" fmla="*/ f245 f83 1"/>
              <a:gd name="f319" fmla="*/ f246 f84 1"/>
              <a:gd name="f320" fmla="*/ f247 f83 1"/>
              <a:gd name="f321" fmla="*/ f248 f84 1"/>
              <a:gd name="f322" fmla="*/ f249 f83 1"/>
              <a:gd name="f323" fmla="*/ f250 f84 1"/>
              <a:gd name="f324" fmla="*/ f251 f83 1"/>
              <a:gd name="f325" fmla="*/ f252 f84 1"/>
              <a:gd name="f326" fmla="*/ f253 f83 1"/>
              <a:gd name="f327" fmla="*/ f254 f84 1"/>
              <a:gd name="f328" fmla="*/ f255 f83 1"/>
              <a:gd name="f329" fmla="*/ f256 f84 1"/>
              <a:gd name="f330" fmla="*/ f257 f83 1"/>
              <a:gd name="f331" fmla="*/ f258 f84 1"/>
              <a:gd name="f332" fmla="*/ f259 f83 1"/>
              <a:gd name="f333" fmla="*/ f260 f84 1"/>
              <a:gd name="f334" fmla="*/ f261 f83 1"/>
              <a:gd name="f335" fmla="*/ f262 f84 1"/>
              <a:gd name="f336" fmla="*/ f263 f83 1"/>
              <a:gd name="f337" fmla="*/ f264 f84 1"/>
              <a:gd name="f338" fmla="*/ f265 f83 1"/>
              <a:gd name="f339" fmla="*/ f266 f84 1"/>
              <a:gd name="f340" fmla="*/ f267 f83 1"/>
              <a:gd name="f341" fmla="*/ f268 f84 1"/>
              <a:gd name="f342" fmla="*/ f269 f83 1"/>
              <a:gd name="f343" fmla="*/ f270 f84 1"/>
              <a:gd name="f344" fmla="*/ f271 f83 1"/>
              <a:gd name="f345" fmla="*/ f272 f84 1"/>
              <a:gd name="f346" fmla="*/ f273 f83 1"/>
              <a:gd name="f347" fmla="*/ f274 f84 1"/>
              <a:gd name="f348" fmla="*/ f275 f83 1"/>
              <a:gd name="f349" fmla="*/ f276 f84 1"/>
              <a:gd name="f350" fmla="*/ f277 f83 1"/>
              <a:gd name="f351" fmla="*/ f278 f84 1"/>
              <a:gd name="f352" fmla="*/ f279 f83 1"/>
              <a:gd name="f353" fmla="*/ f280 f84 1"/>
              <a:gd name="f354" fmla="*/ f281 f83 1"/>
              <a:gd name="f355" fmla="*/ f282 f84 1"/>
              <a:gd name="f356" fmla="*/ f283 f83 1"/>
              <a:gd name="f357" fmla="*/ f284 f84 1"/>
              <a:gd name="f358" fmla="*/ f285 f83 1"/>
              <a:gd name="f359" fmla="*/ f286 f84 1"/>
              <a:gd name="f360" fmla="*/ f287 f83 1"/>
              <a:gd name="f361" fmla="*/ f288 f84 1"/>
              <a:gd name="f362" fmla="*/ f289 f83 1"/>
              <a:gd name="f363" fmla="*/ f290 f84 1"/>
              <a:gd name="f364" fmla="*/ f291 f83 1"/>
              <a:gd name="f365" fmla="*/ f292 f84 1"/>
              <a:gd name="f366" fmla="*/ f293 f83 1"/>
              <a:gd name="f367" fmla="*/ f294 f84 1"/>
              <a:gd name="f368" fmla="*/ f295 f83 1"/>
              <a:gd name="f369" fmla="*/ f296 f84 1"/>
              <a:gd name="f370" fmla="*/ f297 f83 1"/>
              <a:gd name="f371" fmla="*/ f298 f84 1"/>
              <a:gd name="f372" fmla="*/ f299 f83 1"/>
              <a:gd name="f373" fmla="*/ f300 f84 1"/>
              <a:gd name="f374" fmla="*/ f301 f83 1"/>
              <a:gd name="f375" fmla="*/ f302 f8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3">
                <a:pos x="f307" y="f308"/>
              </a:cxn>
              <a:cxn ang="f233">
                <a:pos x="f309" y="f308"/>
              </a:cxn>
              <a:cxn ang="f233">
                <a:pos x="f310" y="f311"/>
              </a:cxn>
              <a:cxn ang="f233">
                <a:pos x="f312" y="f313"/>
              </a:cxn>
              <a:cxn ang="f233">
                <a:pos x="f314" y="f315"/>
              </a:cxn>
              <a:cxn ang="f233">
                <a:pos x="f316" y="f317"/>
              </a:cxn>
              <a:cxn ang="f233">
                <a:pos x="f318" y="f319"/>
              </a:cxn>
              <a:cxn ang="f233">
                <a:pos x="f320" y="f321"/>
              </a:cxn>
              <a:cxn ang="f233">
                <a:pos x="f322" y="f323"/>
              </a:cxn>
              <a:cxn ang="f233">
                <a:pos x="f324" y="f325"/>
              </a:cxn>
              <a:cxn ang="f233">
                <a:pos x="f326" y="f327"/>
              </a:cxn>
              <a:cxn ang="f233">
                <a:pos x="f328" y="f329"/>
              </a:cxn>
              <a:cxn ang="f233">
                <a:pos x="f330" y="f331"/>
              </a:cxn>
              <a:cxn ang="f233">
                <a:pos x="f332" y="f333"/>
              </a:cxn>
              <a:cxn ang="f233">
                <a:pos x="f334" y="f335"/>
              </a:cxn>
              <a:cxn ang="f233">
                <a:pos x="f336" y="f337"/>
              </a:cxn>
              <a:cxn ang="f233">
                <a:pos x="f338" y="f339"/>
              </a:cxn>
              <a:cxn ang="f233">
                <a:pos x="f340" y="f341"/>
              </a:cxn>
              <a:cxn ang="f233">
                <a:pos x="f342" y="f343"/>
              </a:cxn>
              <a:cxn ang="f233">
                <a:pos x="f344" y="f345"/>
              </a:cxn>
              <a:cxn ang="f233">
                <a:pos x="f346" y="f347"/>
              </a:cxn>
              <a:cxn ang="f233">
                <a:pos x="f348" y="f349"/>
              </a:cxn>
              <a:cxn ang="f233">
                <a:pos x="f350" y="f351"/>
              </a:cxn>
              <a:cxn ang="f233">
                <a:pos x="f352" y="f353"/>
              </a:cxn>
              <a:cxn ang="f233">
                <a:pos x="f354" y="f355"/>
              </a:cxn>
              <a:cxn ang="f233">
                <a:pos x="f356" y="f357"/>
              </a:cxn>
              <a:cxn ang="f233">
                <a:pos x="f358" y="f359"/>
              </a:cxn>
              <a:cxn ang="f233">
                <a:pos x="f360" y="f361"/>
              </a:cxn>
              <a:cxn ang="f233">
                <a:pos x="f362" y="f363"/>
              </a:cxn>
              <a:cxn ang="f233">
                <a:pos x="f364" y="f365"/>
              </a:cxn>
              <a:cxn ang="f233">
                <a:pos x="f366" y="f367"/>
              </a:cxn>
              <a:cxn ang="f233">
                <a:pos x="f368" y="f369"/>
              </a:cxn>
              <a:cxn ang="f233">
                <a:pos x="f370" y="f371"/>
              </a:cxn>
              <a:cxn ang="f233">
                <a:pos x="f372" y="f373"/>
              </a:cxn>
              <a:cxn ang="f233">
                <a:pos x="f374" y="f375"/>
              </a:cxn>
              <a:cxn ang="f233">
                <a:pos x="f307" y="f308"/>
              </a:cxn>
            </a:cxnLst>
            <a:rect l="f303" t="f306" r="f304" b="f305"/>
            <a:pathLst>
              <a:path w="559472" h="3709642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7"/>
                </a:cubicBez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5" y="f5"/>
                </a:lnTo>
                <a:close/>
              </a:path>
            </a:pathLst>
          </a:custGeom>
          <a:solidFill>
            <a:srgbClr val="F3F3F3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Gothic"/>
            </a:endParaRPr>
          </a:p>
        </p:txBody>
      </p:sp>
      <p:sp>
        <p:nvSpPr>
          <p:cNvPr id="4" name="Freeform: Shape 11">
            <a:extLst>
              <a:ext uri="{FF2B5EF4-FFF2-40B4-BE49-F238E27FC236}">
                <a16:creationId xmlns:a16="http://schemas.microsoft.com/office/drawing/2014/main" id="{EFBDCC3A-2AEC-B778-3BBC-55AAE3DE1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-3172" y="0"/>
            <a:ext cx="9700458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700459"/>
              <a:gd name="f7" fmla="val 6858001"/>
              <a:gd name="f8" fmla="val 1323975"/>
              <a:gd name="f9" fmla="val 1517015"/>
              <a:gd name="f10" fmla="val 3241265"/>
              <a:gd name="f11" fmla="val 1"/>
              <a:gd name="f12" fmla="val 8355744"/>
              <a:gd name="f13" fmla="val 9699282"/>
              <a:gd name="f14" fmla="val 9674237"/>
              <a:gd name="f15" fmla="val 155677"/>
              <a:gd name="f16" fmla="val 9650368"/>
              <a:gd name="f17" fmla="val 310668"/>
              <a:gd name="f18" fmla="val 9627004"/>
              <a:gd name="f19" fmla="val 466344"/>
              <a:gd name="f20" fmla="val 9607001"/>
              <a:gd name="f21" fmla="val 622707"/>
              <a:gd name="f22" fmla="val 9586830"/>
              <a:gd name="f23" fmla="val 778383"/>
              <a:gd name="f24" fmla="val 9568004"/>
              <a:gd name="f25" fmla="val 934746"/>
              <a:gd name="f26" fmla="val 9551868"/>
              <a:gd name="f27" fmla="val 1089051"/>
              <a:gd name="f28" fmla="val 9536572"/>
              <a:gd name="f29" fmla="val 1245413"/>
              <a:gd name="f30" fmla="val 9522620"/>
              <a:gd name="f31" fmla="val 1401090"/>
              <a:gd name="f32" fmla="val 9510518"/>
              <a:gd name="f33" fmla="val 1554023"/>
              <a:gd name="f34" fmla="val 9498415"/>
              <a:gd name="f35" fmla="val 1709014"/>
              <a:gd name="f36" fmla="val 9488330"/>
              <a:gd name="f37" fmla="val 1861947"/>
              <a:gd name="f38" fmla="val 9480430"/>
              <a:gd name="f39" fmla="val 2014881"/>
              <a:gd name="f40" fmla="val 9472193"/>
              <a:gd name="f41" fmla="val 2167128"/>
              <a:gd name="f42" fmla="val 9465302"/>
              <a:gd name="f43" fmla="val 2318004"/>
              <a:gd name="f44" fmla="val 9460427"/>
              <a:gd name="f45" fmla="val 2467509"/>
              <a:gd name="f46" fmla="val 9456225"/>
              <a:gd name="f47" fmla="val 2617013"/>
              <a:gd name="f48" fmla="val 9452191"/>
              <a:gd name="f49" fmla="val 2765146"/>
              <a:gd name="f50" fmla="val 9450342"/>
              <a:gd name="f51" fmla="val 2911221"/>
              <a:gd name="f52" fmla="val 9448325"/>
              <a:gd name="f53" fmla="val 3057297"/>
              <a:gd name="f54" fmla="val 9447316"/>
              <a:gd name="f55" fmla="val 3201315"/>
              <a:gd name="f56" fmla="val 3343961"/>
              <a:gd name="f57" fmla="val 3485236"/>
              <a:gd name="f58" fmla="val 3625139"/>
              <a:gd name="f59" fmla="val 9453367"/>
              <a:gd name="f60" fmla="val 3762299"/>
              <a:gd name="f61" fmla="val 3898087"/>
              <a:gd name="f62" fmla="val 9459419"/>
              <a:gd name="f63" fmla="val 4031133"/>
              <a:gd name="f64" fmla="val 9464293"/>
              <a:gd name="f65" fmla="val 4163492"/>
              <a:gd name="f66" fmla="val 9469504"/>
              <a:gd name="f67" fmla="val 4293793"/>
              <a:gd name="f68" fmla="val 9474210"/>
              <a:gd name="f69" fmla="val 4421352"/>
              <a:gd name="f70" fmla="val 9487490"/>
              <a:gd name="f71" fmla="val 4670298"/>
              <a:gd name="f72" fmla="val 9501609"/>
              <a:gd name="f73" fmla="val 4908956"/>
              <a:gd name="f74" fmla="val 9516401"/>
              <a:gd name="f75" fmla="val 5138013"/>
              <a:gd name="f76" fmla="val 9532706"/>
              <a:gd name="f77" fmla="val 5354726"/>
              <a:gd name="f78" fmla="val 9549683"/>
              <a:gd name="f79" fmla="val 5561838"/>
              <a:gd name="f80" fmla="val 5753862"/>
              <a:gd name="f81" fmla="val 9585990"/>
              <a:gd name="f82" fmla="val 5934227"/>
              <a:gd name="f83" fmla="val 9603975"/>
              <a:gd name="f84" fmla="val 6100191"/>
              <a:gd name="f85" fmla="val 9620952"/>
              <a:gd name="f86" fmla="val 6252438"/>
              <a:gd name="f87" fmla="val 9637089"/>
              <a:gd name="f88" fmla="val 6387541"/>
              <a:gd name="f89" fmla="val 9652385"/>
              <a:gd name="f90" fmla="val 6509613"/>
              <a:gd name="f91" fmla="val 9665160"/>
              <a:gd name="f92" fmla="val 6612483"/>
              <a:gd name="f93" fmla="val 9677262"/>
              <a:gd name="f94" fmla="val 6698894"/>
              <a:gd name="f95" fmla="val 9694576"/>
              <a:gd name="f96" fmla="val 6817538"/>
              <a:gd name="f97" fmla="val 6858000"/>
              <a:gd name="f98" fmla="val 8795105"/>
              <a:gd name="f99" fmla="val 2704541"/>
              <a:gd name="f100" fmla="+- 0 0 -90"/>
              <a:gd name="f101" fmla="*/ f3 1 9700459"/>
              <a:gd name="f102" fmla="*/ f4 1 6858001"/>
              <a:gd name="f103" fmla="+- f7 0 f5"/>
              <a:gd name="f104" fmla="+- f6 0 f5"/>
              <a:gd name="f105" fmla="*/ f100 f0 1"/>
              <a:gd name="f106" fmla="*/ f104 1 9700459"/>
              <a:gd name="f107" fmla="*/ f103 1 6858001"/>
              <a:gd name="f108" fmla="*/ 0 f104 1"/>
              <a:gd name="f109" fmla="*/ 0 f103 1"/>
              <a:gd name="f110" fmla="*/ 1323975 f104 1"/>
              <a:gd name="f111" fmla="*/ 1517015 f104 1"/>
              <a:gd name="f112" fmla="*/ 3241265 f104 1"/>
              <a:gd name="f113" fmla="*/ 1 f103 1"/>
              <a:gd name="f114" fmla="*/ 8355744 f104 1"/>
              <a:gd name="f115" fmla="*/ 9699282 f104 1"/>
              <a:gd name="f116" fmla="*/ 9674237 f104 1"/>
              <a:gd name="f117" fmla="*/ 155677 f103 1"/>
              <a:gd name="f118" fmla="*/ 9650368 f104 1"/>
              <a:gd name="f119" fmla="*/ 310668 f103 1"/>
              <a:gd name="f120" fmla="*/ 9627004 f104 1"/>
              <a:gd name="f121" fmla="*/ 466344 f103 1"/>
              <a:gd name="f122" fmla="*/ 9607001 f104 1"/>
              <a:gd name="f123" fmla="*/ 622707 f103 1"/>
              <a:gd name="f124" fmla="*/ 9586830 f104 1"/>
              <a:gd name="f125" fmla="*/ 778383 f103 1"/>
              <a:gd name="f126" fmla="*/ 9568004 f104 1"/>
              <a:gd name="f127" fmla="*/ 934746 f103 1"/>
              <a:gd name="f128" fmla="*/ 9551868 f104 1"/>
              <a:gd name="f129" fmla="*/ 1089051 f103 1"/>
              <a:gd name="f130" fmla="*/ 9536572 f104 1"/>
              <a:gd name="f131" fmla="*/ 1245413 f103 1"/>
              <a:gd name="f132" fmla="*/ 9522620 f104 1"/>
              <a:gd name="f133" fmla="*/ 1401090 f103 1"/>
              <a:gd name="f134" fmla="*/ 9510518 f104 1"/>
              <a:gd name="f135" fmla="*/ 1554023 f103 1"/>
              <a:gd name="f136" fmla="*/ 9498415 f104 1"/>
              <a:gd name="f137" fmla="*/ 1709014 f103 1"/>
              <a:gd name="f138" fmla="*/ 9488330 f104 1"/>
              <a:gd name="f139" fmla="*/ 1861947 f103 1"/>
              <a:gd name="f140" fmla="*/ 9480430 f104 1"/>
              <a:gd name="f141" fmla="*/ 2014881 f103 1"/>
              <a:gd name="f142" fmla="*/ 9472193 f104 1"/>
              <a:gd name="f143" fmla="*/ 2167128 f103 1"/>
              <a:gd name="f144" fmla="*/ 9465302 f104 1"/>
              <a:gd name="f145" fmla="*/ 2318004 f103 1"/>
              <a:gd name="f146" fmla="*/ 9460427 f104 1"/>
              <a:gd name="f147" fmla="*/ 2467509 f103 1"/>
              <a:gd name="f148" fmla="*/ 9456225 f104 1"/>
              <a:gd name="f149" fmla="*/ 2617013 f103 1"/>
              <a:gd name="f150" fmla="*/ 9452191 f104 1"/>
              <a:gd name="f151" fmla="*/ 2765146 f103 1"/>
              <a:gd name="f152" fmla="*/ 9450342 f104 1"/>
              <a:gd name="f153" fmla="*/ 2911221 f103 1"/>
              <a:gd name="f154" fmla="*/ 9448325 f104 1"/>
              <a:gd name="f155" fmla="*/ 3057297 f103 1"/>
              <a:gd name="f156" fmla="*/ 9447316 f104 1"/>
              <a:gd name="f157" fmla="*/ 3201315 f103 1"/>
              <a:gd name="f158" fmla="*/ 3343961 f103 1"/>
              <a:gd name="f159" fmla="*/ 3485236 f103 1"/>
              <a:gd name="f160" fmla="*/ 3625139 f103 1"/>
              <a:gd name="f161" fmla="*/ 9453367 f104 1"/>
              <a:gd name="f162" fmla="*/ 3762299 f103 1"/>
              <a:gd name="f163" fmla="*/ 3898087 f103 1"/>
              <a:gd name="f164" fmla="*/ 9459419 f104 1"/>
              <a:gd name="f165" fmla="*/ 4031133 f103 1"/>
              <a:gd name="f166" fmla="*/ 9464293 f104 1"/>
              <a:gd name="f167" fmla="*/ 4163492 f103 1"/>
              <a:gd name="f168" fmla="*/ 9469504 f104 1"/>
              <a:gd name="f169" fmla="*/ 4293793 f103 1"/>
              <a:gd name="f170" fmla="*/ 9474210 f104 1"/>
              <a:gd name="f171" fmla="*/ 4421352 f103 1"/>
              <a:gd name="f172" fmla="*/ 9487490 f104 1"/>
              <a:gd name="f173" fmla="*/ 4670298 f103 1"/>
              <a:gd name="f174" fmla="*/ 9501609 f104 1"/>
              <a:gd name="f175" fmla="*/ 4908956 f103 1"/>
              <a:gd name="f176" fmla="*/ 9516401 f104 1"/>
              <a:gd name="f177" fmla="*/ 5138013 f103 1"/>
              <a:gd name="f178" fmla="*/ 9532706 f104 1"/>
              <a:gd name="f179" fmla="*/ 5354726 f103 1"/>
              <a:gd name="f180" fmla="*/ 9549683 f104 1"/>
              <a:gd name="f181" fmla="*/ 5561838 f103 1"/>
              <a:gd name="f182" fmla="*/ 5753862 f103 1"/>
              <a:gd name="f183" fmla="*/ 9585990 f104 1"/>
              <a:gd name="f184" fmla="*/ 5934227 f103 1"/>
              <a:gd name="f185" fmla="*/ 9603975 f104 1"/>
              <a:gd name="f186" fmla="*/ 6100191 f103 1"/>
              <a:gd name="f187" fmla="*/ 9620952 f104 1"/>
              <a:gd name="f188" fmla="*/ 6252438 f103 1"/>
              <a:gd name="f189" fmla="*/ 9637089 f104 1"/>
              <a:gd name="f190" fmla="*/ 6387541 f103 1"/>
              <a:gd name="f191" fmla="*/ 9652385 f104 1"/>
              <a:gd name="f192" fmla="*/ 6509613 f103 1"/>
              <a:gd name="f193" fmla="*/ 9665160 f104 1"/>
              <a:gd name="f194" fmla="*/ 6612483 f103 1"/>
              <a:gd name="f195" fmla="*/ 9677262 f104 1"/>
              <a:gd name="f196" fmla="*/ 6698894 f103 1"/>
              <a:gd name="f197" fmla="*/ 9694576 f104 1"/>
              <a:gd name="f198" fmla="*/ 6817538 f103 1"/>
              <a:gd name="f199" fmla="*/ 9700459 f104 1"/>
              <a:gd name="f200" fmla="*/ 6858000 f103 1"/>
              <a:gd name="f201" fmla="*/ 8795105 f104 1"/>
              <a:gd name="f202" fmla="*/ 6858001 f103 1"/>
              <a:gd name="f203" fmla="*/ 2704541 f104 1"/>
              <a:gd name="f204" fmla="*/ f105 1 f2"/>
              <a:gd name="f205" fmla="*/ f108 1 9700459"/>
              <a:gd name="f206" fmla="*/ f109 1 6858001"/>
              <a:gd name="f207" fmla="*/ f110 1 9700459"/>
              <a:gd name="f208" fmla="*/ f111 1 9700459"/>
              <a:gd name="f209" fmla="*/ f112 1 9700459"/>
              <a:gd name="f210" fmla="*/ f113 1 6858001"/>
              <a:gd name="f211" fmla="*/ f114 1 9700459"/>
              <a:gd name="f212" fmla="*/ f115 1 9700459"/>
              <a:gd name="f213" fmla="*/ f116 1 9700459"/>
              <a:gd name="f214" fmla="*/ f117 1 6858001"/>
              <a:gd name="f215" fmla="*/ f118 1 9700459"/>
              <a:gd name="f216" fmla="*/ f119 1 6858001"/>
              <a:gd name="f217" fmla="*/ f120 1 9700459"/>
              <a:gd name="f218" fmla="*/ f121 1 6858001"/>
              <a:gd name="f219" fmla="*/ f122 1 9700459"/>
              <a:gd name="f220" fmla="*/ f123 1 6858001"/>
              <a:gd name="f221" fmla="*/ f124 1 9700459"/>
              <a:gd name="f222" fmla="*/ f125 1 6858001"/>
              <a:gd name="f223" fmla="*/ f126 1 9700459"/>
              <a:gd name="f224" fmla="*/ f127 1 6858001"/>
              <a:gd name="f225" fmla="*/ f128 1 9700459"/>
              <a:gd name="f226" fmla="*/ f129 1 6858001"/>
              <a:gd name="f227" fmla="*/ f130 1 9700459"/>
              <a:gd name="f228" fmla="*/ f131 1 6858001"/>
              <a:gd name="f229" fmla="*/ f132 1 9700459"/>
              <a:gd name="f230" fmla="*/ f133 1 6858001"/>
              <a:gd name="f231" fmla="*/ f134 1 9700459"/>
              <a:gd name="f232" fmla="*/ f135 1 6858001"/>
              <a:gd name="f233" fmla="*/ f136 1 9700459"/>
              <a:gd name="f234" fmla="*/ f137 1 6858001"/>
              <a:gd name="f235" fmla="*/ f138 1 9700459"/>
              <a:gd name="f236" fmla="*/ f139 1 6858001"/>
              <a:gd name="f237" fmla="*/ f140 1 9700459"/>
              <a:gd name="f238" fmla="*/ f141 1 6858001"/>
              <a:gd name="f239" fmla="*/ f142 1 9700459"/>
              <a:gd name="f240" fmla="*/ f143 1 6858001"/>
              <a:gd name="f241" fmla="*/ f144 1 9700459"/>
              <a:gd name="f242" fmla="*/ f145 1 6858001"/>
              <a:gd name="f243" fmla="*/ f146 1 9700459"/>
              <a:gd name="f244" fmla="*/ f147 1 6858001"/>
              <a:gd name="f245" fmla="*/ f148 1 9700459"/>
              <a:gd name="f246" fmla="*/ f149 1 6858001"/>
              <a:gd name="f247" fmla="*/ f150 1 9700459"/>
              <a:gd name="f248" fmla="*/ f151 1 6858001"/>
              <a:gd name="f249" fmla="*/ f152 1 9700459"/>
              <a:gd name="f250" fmla="*/ f153 1 6858001"/>
              <a:gd name="f251" fmla="*/ f154 1 9700459"/>
              <a:gd name="f252" fmla="*/ f155 1 6858001"/>
              <a:gd name="f253" fmla="*/ f156 1 9700459"/>
              <a:gd name="f254" fmla="*/ f157 1 6858001"/>
              <a:gd name="f255" fmla="*/ f158 1 6858001"/>
              <a:gd name="f256" fmla="*/ f159 1 6858001"/>
              <a:gd name="f257" fmla="*/ f160 1 6858001"/>
              <a:gd name="f258" fmla="*/ f161 1 9700459"/>
              <a:gd name="f259" fmla="*/ f162 1 6858001"/>
              <a:gd name="f260" fmla="*/ f163 1 6858001"/>
              <a:gd name="f261" fmla="*/ f164 1 9700459"/>
              <a:gd name="f262" fmla="*/ f165 1 6858001"/>
              <a:gd name="f263" fmla="*/ f166 1 9700459"/>
              <a:gd name="f264" fmla="*/ f167 1 6858001"/>
              <a:gd name="f265" fmla="*/ f168 1 9700459"/>
              <a:gd name="f266" fmla="*/ f169 1 6858001"/>
              <a:gd name="f267" fmla="*/ f170 1 9700459"/>
              <a:gd name="f268" fmla="*/ f171 1 6858001"/>
              <a:gd name="f269" fmla="*/ f172 1 9700459"/>
              <a:gd name="f270" fmla="*/ f173 1 6858001"/>
              <a:gd name="f271" fmla="*/ f174 1 9700459"/>
              <a:gd name="f272" fmla="*/ f175 1 6858001"/>
              <a:gd name="f273" fmla="*/ f176 1 9700459"/>
              <a:gd name="f274" fmla="*/ f177 1 6858001"/>
              <a:gd name="f275" fmla="*/ f178 1 9700459"/>
              <a:gd name="f276" fmla="*/ f179 1 6858001"/>
              <a:gd name="f277" fmla="*/ f180 1 9700459"/>
              <a:gd name="f278" fmla="*/ f181 1 6858001"/>
              <a:gd name="f279" fmla="*/ f182 1 6858001"/>
              <a:gd name="f280" fmla="*/ f183 1 9700459"/>
              <a:gd name="f281" fmla="*/ f184 1 6858001"/>
              <a:gd name="f282" fmla="*/ f185 1 9700459"/>
              <a:gd name="f283" fmla="*/ f186 1 6858001"/>
              <a:gd name="f284" fmla="*/ f187 1 9700459"/>
              <a:gd name="f285" fmla="*/ f188 1 6858001"/>
              <a:gd name="f286" fmla="*/ f189 1 9700459"/>
              <a:gd name="f287" fmla="*/ f190 1 6858001"/>
              <a:gd name="f288" fmla="*/ f191 1 9700459"/>
              <a:gd name="f289" fmla="*/ f192 1 6858001"/>
              <a:gd name="f290" fmla="*/ f193 1 9700459"/>
              <a:gd name="f291" fmla="*/ f194 1 6858001"/>
              <a:gd name="f292" fmla="*/ f195 1 9700459"/>
              <a:gd name="f293" fmla="*/ f196 1 6858001"/>
              <a:gd name="f294" fmla="*/ f197 1 9700459"/>
              <a:gd name="f295" fmla="*/ f198 1 6858001"/>
              <a:gd name="f296" fmla="*/ f199 1 9700459"/>
              <a:gd name="f297" fmla="*/ f200 1 6858001"/>
              <a:gd name="f298" fmla="*/ f201 1 9700459"/>
              <a:gd name="f299" fmla="*/ f202 1 6858001"/>
              <a:gd name="f300" fmla="*/ f203 1 9700459"/>
              <a:gd name="f301" fmla="*/ f5 1 f106"/>
              <a:gd name="f302" fmla="*/ f6 1 f106"/>
              <a:gd name="f303" fmla="*/ f5 1 f107"/>
              <a:gd name="f304" fmla="*/ f7 1 f107"/>
              <a:gd name="f305" fmla="+- f204 0 f1"/>
              <a:gd name="f306" fmla="*/ f205 1 f106"/>
              <a:gd name="f307" fmla="*/ f206 1 f107"/>
              <a:gd name="f308" fmla="*/ f207 1 f106"/>
              <a:gd name="f309" fmla="*/ f208 1 f106"/>
              <a:gd name="f310" fmla="*/ f209 1 f106"/>
              <a:gd name="f311" fmla="*/ f210 1 f107"/>
              <a:gd name="f312" fmla="*/ f211 1 f106"/>
              <a:gd name="f313" fmla="*/ f212 1 f106"/>
              <a:gd name="f314" fmla="*/ f213 1 f106"/>
              <a:gd name="f315" fmla="*/ f214 1 f107"/>
              <a:gd name="f316" fmla="*/ f215 1 f106"/>
              <a:gd name="f317" fmla="*/ f216 1 f107"/>
              <a:gd name="f318" fmla="*/ f217 1 f106"/>
              <a:gd name="f319" fmla="*/ f218 1 f107"/>
              <a:gd name="f320" fmla="*/ f219 1 f106"/>
              <a:gd name="f321" fmla="*/ f220 1 f107"/>
              <a:gd name="f322" fmla="*/ f221 1 f106"/>
              <a:gd name="f323" fmla="*/ f222 1 f107"/>
              <a:gd name="f324" fmla="*/ f223 1 f106"/>
              <a:gd name="f325" fmla="*/ f224 1 f107"/>
              <a:gd name="f326" fmla="*/ f225 1 f106"/>
              <a:gd name="f327" fmla="*/ f226 1 f107"/>
              <a:gd name="f328" fmla="*/ f227 1 f106"/>
              <a:gd name="f329" fmla="*/ f228 1 f107"/>
              <a:gd name="f330" fmla="*/ f229 1 f106"/>
              <a:gd name="f331" fmla="*/ f230 1 f107"/>
              <a:gd name="f332" fmla="*/ f231 1 f106"/>
              <a:gd name="f333" fmla="*/ f232 1 f107"/>
              <a:gd name="f334" fmla="*/ f233 1 f106"/>
              <a:gd name="f335" fmla="*/ f234 1 f107"/>
              <a:gd name="f336" fmla="*/ f235 1 f106"/>
              <a:gd name="f337" fmla="*/ f236 1 f107"/>
              <a:gd name="f338" fmla="*/ f237 1 f106"/>
              <a:gd name="f339" fmla="*/ f238 1 f107"/>
              <a:gd name="f340" fmla="*/ f239 1 f106"/>
              <a:gd name="f341" fmla="*/ f240 1 f107"/>
              <a:gd name="f342" fmla="*/ f241 1 f106"/>
              <a:gd name="f343" fmla="*/ f242 1 f107"/>
              <a:gd name="f344" fmla="*/ f243 1 f106"/>
              <a:gd name="f345" fmla="*/ f244 1 f107"/>
              <a:gd name="f346" fmla="*/ f245 1 f106"/>
              <a:gd name="f347" fmla="*/ f246 1 f107"/>
              <a:gd name="f348" fmla="*/ f247 1 f106"/>
              <a:gd name="f349" fmla="*/ f248 1 f107"/>
              <a:gd name="f350" fmla="*/ f249 1 f106"/>
              <a:gd name="f351" fmla="*/ f250 1 f107"/>
              <a:gd name="f352" fmla="*/ f251 1 f106"/>
              <a:gd name="f353" fmla="*/ f252 1 f107"/>
              <a:gd name="f354" fmla="*/ f253 1 f106"/>
              <a:gd name="f355" fmla="*/ f254 1 f107"/>
              <a:gd name="f356" fmla="*/ f255 1 f107"/>
              <a:gd name="f357" fmla="*/ f256 1 f107"/>
              <a:gd name="f358" fmla="*/ f257 1 f107"/>
              <a:gd name="f359" fmla="*/ f258 1 f106"/>
              <a:gd name="f360" fmla="*/ f259 1 f107"/>
              <a:gd name="f361" fmla="*/ f260 1 f107"/>
              <a:gd name="f362" fmla="*/ f261 1 f106"/>
              <a:gd name="f363" fmla="*/ f262 1 f107"/>
              <a:gd name="f364" fmla="*/ f263 1 f106"/>
              <a:gd name="f365" fmla="*/ f264 1 f107"/>
              <a:gd name="f366" fmla="*/ f265 1 f106"/>
              <a:gd name="f367" fmla="*/ f266 1 f107"/>
              <a:gd name="f368" fmla="*/ f267 1 f106"/>
              <a:gd name="f369" fmla="*/ f268 1 f107"/>
              <a:gd name="f370" fmla="*/ f269 1 f106"/>
              <a:gd name="f371" fmla="*/ f270 1 f107"/>
              <a:gd name="f372" fmla="*/ f271 1 f106"/>
              <a:gd name="f373" fmla="*/ f272 1 f107"/>
              <a:gd name="f374" fmla="*/ f273 1 f106"/>
              <a:gd name="f375" fmla="*/ f274 1 f107"/>
              <a:gd name="f376" fmla="*/ f275 1 f106"/>
              <a:gd name="f377" fmla="*/ f276 1 f107"/>
              <a:gd name="f378" fmla="*/ f277 1 f106"/>
              <a:gd name="f379" fmla="*/ f278 1 f107"/>
              <a:gd name="f380" fmla="*/ f279 1 f107"/>
              <a:gd name="f381" fmla="*/ f280 1 f106"/>
              <a:gd name="f382" fmla="*/ f281 1 f107"/>
              <a:gd name="f383" fmla="*/ f282 1 f106"/>
              <a:gd name="f384" fmla="*/ f283 1 f107"/>
              <a:gd name="f385" fmla="*/ f284 1 f106"/>
              <a:gd name="f386" fmla="*/ f285 1 f107"/>
              <a:gd name="f387" fmla="*/ f286 1 f106"/>
              <a:gd name="f388" fmla="*/ f287 1 f107"/>
              <a:gd name="f389" fmla="*/ f288 1 f106"/>
              <a:gd name="f390" fmla="*/ f289 1 f107"/>
              <a:gd name="f391" fmla="*/ f290 1 f106"/>
              <a:gd name="f392" fmla="*/ f291 1 f107"/>
              <a:gd name="f393" fmla="*/ f292 1 f106"/>
              <a:gd name="f394" fmla="*/ f293 1 f107"/>
              <a:gd name="f395" fmla="*/ f294 1 f106"/>
              <a:gd name="f396" fmla="*/ f295 1 f107"/>
              <a:gd name="f397" fmla="*/ f296 1 f106"/>
              <a:gd name="f398" fmla="*/ f297 1 f107"/>
              <a:gd name="f399" fmla="*/ f298 1 f106"/>
              <a:gd name="f400" fmla="*/ f299 1 f107"/>
              <a:gd name="f401" fmla="*/ f300 1 f106"/>
              <a:gd name="f402" fmla="*/ f301 f101 1"/>
              <a:gd name="f403" fmla="*/ f302 f101 1"/>
              <a:gd name="f404" fmla="*/ f304 f102 1"/>
              <a:gd name="f405" fmla="*/ f303 f102 1"/>
              <a:gd name="f406" fmla="*/ f306 f101 1"/>
              <a:gd name="f407" fmla="*/ f307 f102 1"/>
              <a:gd name="f408" fmla="*/ f308 f101 1"/>
              <a:gd name="f409" fmla="*/ f309 f101 1"/>
              <a:gd name="f410" fmla="*/ f310 f101 1"/>
              <a:gd name="f411" fmla="*/ f311 f102 1"/>
              <a:gd name="f412" fmla="*/ f312 f101 1"/>
              <a:gd name="f413" fmla="*/ f313 f101 1"/>
              <a:gd name="f414" fmla="*/ f314 f101 1"/>
              <a:gd name="f415" fmla="*/ f315 f102 1"/>
              <a:gd name="f416" fmla="*/ f316 f101 1"/>
              <a:gd name="f417" fmla="*/ f317 f102 1"/>
              <a:gd name="f418" fmla="*/ f318 f101 1"/>
              <a:gd name="f419" fmla="*/ f319 f102 1"/>
              <a:gd name="f420" fmla="*/ f320 f101 1"/>
              <a:gd name="f421" fmla="*/ f321 f102 1"/>
              <a:gd name="f422" fmla="*/ f322 f101 1"/>
              <a:gd name="f423" fmla="*/ f323 f102 1"/>
              <a:gd name="f424" fmla="*/ f324 f101 1"/>
              <a:gd name="f425" fmla="*/ f325 f102 1"/>
              <a:gd name="f426" fmla="*/ f326 f101 1"/>
              <a:gd name="f427" fmla="*/ f327 f102 1"/>
              <a:gd name="f428" fmla="*/ f328 f101 1"/>
              <a:gd name="f429" fmla="*/ f329 f102 1"/>
              <a:gd name="f430" fmla="*/ f330 f101 1"/>
              <a:gd name="f431" fmla="*/ f331 f102 1"/>
              <a:gd name="f432" fmla="*/ f332 f101 1"/>
              <a:gd name="f433" fmla="*/ f333 f102 1"/>
              <a:gd name="f434" fmla="*/ f334 f101 1"/>
              <a:gd name="f435" fmla="*/ f335 f102 1"/>
              <a:gd name="f436" fmla="*/ f336 f101 1"/>
              <a:gd name="f437" fmla="*/ f337 f102 1"/>
              <a:gd name="f438" fmla="*/ f338 f101 1"/>
              <a:gd name="f439" fmla="*/ f339 f102 1"/>
              <a:gd name="f440" fmla="*/ f340 f101 1"/>
              <a:gd name="f441" fmla="*/ f341 f102 1"/>
              <a:gd name="f442" fmla="*/ f342 f101 1"/>
              <a:gd name="f443" fmla="*/ f343 f102 1"/>
              <a:gd name="f444" fmla="*/ f344 f101 1"/>
              <a:gd name="f445" fmla="*/ f345 f102 1"/>
              <a:gd name="f446" fmla="*/ f346 f101 1"/>
              <a:gd name="f447" fmla="*/ f347 f102 1"/>
              <a:gd name="f448" fmla="*/ f348 f101 1"/>
              <a:gd name="f449" fmla="*/ f349 f102 1"/>
              <a:gd name="f450" fmla="*/ f350 f101 1"/>
              <a:gd name="f451" fmla="*/ f351 f102 1"/>
              <a:gd name="f452" fmla="*/ f352 f101 1"/>
              <a:gd name="f453" fmla="*/ f353 f102 1"/>
              <a:gd name="f454" fmla="*/ f354 f101 1"/>
              <a:gd name="f455" fmla="*/ f355 f102 1"/>
              <a:gd name="f456" fmla="*/ f356 f102 1"/>
              <a:gd name="f457" fmla="*/ f357 f102 1"/>
              <a:gd name="f458" fmla="*/ f358 f102 1"/>
              <a:gd name="f459" fmla="*/ f359 f101 1"/>
              <a:gd name="f460" fmla="*/ f360 f102 1"/>
              <a:gd name="f461" fmla="*/ f361 f102 1"/>
              <a:gd name="f462" fmla="*/ f362 f101 1"/>
              <a:gd name="f463" fmla="*/ f363 f102 1"/>
              <a:gd name="f464" fmla="*/ f364 f101 1"/>
              <a:gd name="f465" fmla="*/ f365 f102 1"/>
              <a:gd name="f466" fmla="*/ f366 f101 1"/>
              <a:gd name="f467" fmla="*/ f367 f102 1"/>
              <a:gd name="f468" fmla="*/ f368 f101 1"/>
              <a:gd name="f469" fmla="*/ f369 f102 1"/>
              <a:gd name="f470" fmla="*/ f370 f101 1"/>
              <a:gd name="f471" fmla="*/ f371 f102 1"/>
              <a:gd name="f472" fmla="*/ f372 f101 1"/>
              <a:gd name="f473" fmla="*/ f373 f102 1"/>
              <a:gd name="f474" fmla="*/ f374 f101 1"/>
              <a:gd name="f475" fmla="*/ f375 f102 1"/>
              <a:gd name="f476" fmla="*/ f376 f101 1"/>
              <a:gd name="f477" fmla="*/ f377 f102 1"/>
              <a:gd name="f478" fmla="*/ f378 f101 1"/>
              <a:gd name="f479" fmla="*/ f379 f102 1"/>
              <a:gd name="f480" fmla="*/ f380 f102 1"/>
              <a:gd name="f481" fmla="*/ f381 f101 1"/>
              <a:gd name="f482" fmla="*/ f382 f102 1"/>
              <a:gd name="f483" fmla="*/ f383 f101 1"/>
              <a:gd name="f484" fmla="*/ f384 f102 1"/>
              <a:gd name="f485" fmla="*/ f385 f101 1"/>
              <a:gd name="f486" fmla="*/ f386 f102 1"/>
              <a:gd name="f487" fmla="*/ f387 f101 1"/>
              <a:gd name="f488" fmla="*/ f388 f102 1"/>
              <a:gd name="f489" fmla="*/ f389 f101 1"/>
              <a:gd name="f490" fmla="*/ f390 f102 1"/>
              <a:gd name="f491" fmla="*/ f391 f101 1"/>
              <a:gd name="f492" fmla="*/ f392 f102 1"/>
              <a:gd name="f493" fmla="*/ f393 f101 1"/>
              <a:gd name="f494" fmla="*/ f394 f102 1"/>
              <a:gd name="f495" fmla="*/ f395 f101 1"/>
              <a:gd name="f496" fmla="*/ f396 f102 1"/>
              <a:gd name="f497" fmla="*/ f397 f101 1"/>
              <a:gd name="f498" fmla="*/ f398 f102 1"/>
              <a:gd name="f499" fmla="*/ f399 f101 1"/>
              <a:gd name="f500" fmla="*/ f400 f102 1"/>
              <a:gd name="f501" fmla="*/ f40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5">
                <a:pos x="f406" y="f407"/>
              </a:cxn>
              <a:cxn ang="f305">
                <a:pos x="f408" y="f407"/>
              </a:cxn>
              <a:cxn ang="f305">
                <a:pos x="f409" y="f407"/>
              </a:cxn>
              <a:cxn ang="f305">
                <a:pos x="f410" y="f407"/>
              </a:cxn>
              <a:cxn ang="f305">
                <a:pos x="f410" y="f411"/>
              </a:cxn>
              <a:cxn ang="f305">
                <a:pos x="f412" y="f411"/>
              </a:cxn>
              <a:cxn ang="f305">
                <a:pos x="f412" y="f407"/>
              </a:cxn>
              <a:cxn ang="f305">
                <a:pos x="f413" y="f407"/>
              </a:cxn>
              <a:cxn ang="f305">
                <a:pos x="f414" y="f415"/>
              </a:cxn>
              <a:cxn ang="f305">
                <a:pos x="f416" y="f417"/>
              </a:cxn>
              <a:cxn ang="f305">
                <a:pos x="f418" y="f419"/>
              </a:cxn>
              <a:cxn ang="f305">
                <a:pos x="f420" y="f421"/>
              </a:cxn>
              <a:cxn ang="f305">
                <a:pos x="f422" y="f423"/>
              </a:cxn>
              <a:cxn ang="f305">
                <a:pos x="f424" y="f425"/>
              </a:cxn>
              <a:cxn ang="f305">
                <a:pos x="f426" y="f427"/>
              </a:cxn>
              <a:cxn ang="f305">
                <a:pos x="f428" y="f429"/>
              </a:cxn>
              <a:cxn ang="f305">
                <a:pos x="f430" y="f431"/>
              </a:cxn>
              <a:cxn ang="f305">
                <a:pos x="f432" y="f433"/>
              </a:cxn>
              <a:cxn ang="f305">
                <a:pos x="f434" y="f435"/>
              </a:cxn>
              <a:cxn ang="f305">
                <a:pos x="f436" y="f437"/>
              </a:cxn>
              <a:cxn ang="f305">
                <a:pos x="f438" y="f439"/>
              </a:cxn>
              <a:cxn ang="f305">
                <a:pos x="f440" y="f441"/>
              </a:cxn>
              <a:cxn ang="f305">
                <a:pos x="f442" y="f443"/>
              </a:cxn>
              <a:cxn ang="f305">
                <a:pos x="f444" y="f445"/>
              </a:cxn>
              <a:cxn ang="f305">
                <a:pos x="f446" y="f447"/>
              </a:cxn>
              <a:cxn ang="f305">
                <a:pos x="f448" y="f449"/>
              </a:cxn>
              <a:cxn ang="f305">
                <a:pos x="f450" y="f451"/>
              </a:cxn>
              <a:cxn ang="f305">
                <a:pos x="f452" y="f453"/>
              </a:cxn>
              <a:cxn ang="f305">
                <a:pos x="f454" y="f455"/>
              </a:cxn>
              <a:cxn ang="f305">
                <a:pos x="f452" y="f456"/>
              </a:cxn>
              <a:cxn ang="f305">
                <a:pos x="f452" y="f457"/>
              </a:cxn>
              <a:cxn ang="f305">
                <a:pos x="f450" y="f458"/>
              </a:cxn>
              <a:cxn ang="f305">
                <a:pos x="f459" y="f460"/>
              </a:cxn>
              <a:cxn ang="f305">
                <a:pos x="f446" y="f461"/>
              </a:cxn>
              <a:cxn ang="f305">
                <a:pos x="f462" y="f463"/>
              </a:cxn>
              <a:cxn ang="f305">
                <a:pos x="f464" y="f465"/>
              </a:cxn>
              <a:cxn ang="f305">
                <a:pos x="f466" y="f467"/>
              </a:cxn>
              <a:cxn ang="f305">
                <a:pos x="f468" y="f469"/>
              </a:cxn>
              <a:cxn ang="f305">
                <a:pos x="f470" y="f471"/>
              </a:cxn>
              <a:cxn ang="f305">
                <a:pos x="f472" y="f473"/>
              </a:cxn>
              <a:cxn ang="f305">
                <a:pos x="f474" y="f475"/>
              </a:cxn>
              <a:cxn ang="f305">
                <a:pos x="f476" y="f477"/>
              </a:cxn>
              <a:cxn ang="f305">
                <a:pos x="f478" y="f479"/>
              </a:cxn>
              <a:cxn ang="f305">
                <a:pos x="f424" y="f480"/>
              </a:cxn>
              <a:cxn ang="f305">
                <a:pos x="f481" y="f482"/>
              </a:cxn>
              <a:cxn ang="f305">
                <a:pos x="f483" y="f484"/>
              </a:cxn>
              <a:cxn ang="f305">
                <a:pos x="f485" y="f486"/>
              </a:cxn>
              <a:cxn ang="f305">
                <a:pos x="f487" y="f488"/>
              </a:cxn>
              <a:cxn ang="f305">
                <a:pos x="f489" y="f490"/>
              </a:cxn>
              <a:cxn ang="f305">
                <a:pos x="f491" y="f492"/>
              </a:cxn>
              <a:cxn ang="f305">
                <a:pos x="f493" y="f494"/>
              </a:cxn>
              <a:cxn ang="f305">
                <a:pos x="f495" y="f496"/>
              </a:cxn>
              <a:cxn ang="f305">
                <a:pos x="f497" y="f498"/>
              </a:cxn>
              <a:cxn ang="f305">
                <a:pos x="f499" y="f498"/>
              </a:cxn>
              <a:cxn ang="f305">
                <a:pos x="f499" y="f500"/>
              </a:cxn>
              <a:cxn ang="f305">
                <a:pos x="f501" y="f500"/>
              </a:cxn>
              <a:cxn ang="f305">
                <a:pos x="f501" y="f498"/>
              </a:cxn>
              <a:cxn ang="f305">
                <a:pos x="f409" y="f498"/>
              </a:cxn>
              <a:cxn ang="f305">
                <a:pos x="f408" y="f498"/>
              </a:cxn>
              <a:cxn ang="f305">
                <a:pos x="f406" y="f498"/>
              </a:cxn>
            </a:cxnLst>
            <a:rect l="f402" t="f405" r="f403" b="f404"/>
            <a:pathLst>
              <a:path w="9700459" h="6858001">
                <a:moveTo>
                  <a:pt x="f5" y="f5"/>
                </a:moveTo>
                <a:lnTo>
                  <a:pt x="f8" y="f5"/>
                </a:lnTo>
                <a:lnTo>
                  <a:pt x="f9" y="f5"/>
                </a:lnTo>
                <a:lnTo>
                  <a:pt x="f10" y="f5"/>
                </a:lnTo>
                <a:lnTo>
                  <a:pt x="f10" y="f11"/>
                </a:lnTo>
                <a:lnTo>
                  <a:pt x="f12" y="f11"/>
                </a:lnTo>
                <a:lnTo>
                  <a:pt x="f12" y="f5"/>
                </a:lnTo>
                <a:lnTo>
                  <a:pt x="f13" y="f5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2" y="f56"/>
                </a:lnTo>
                <a:lnTo>
                  <a:pt x="f52" y="f57"/>
                </a:lnTo>
                <a:lnTo>
                  <a:pt x="f50" y="f58"/>
                </a:lnTo>
                <a:lnTo>
                  <a:pt x="f59" y="f60"/>
                </a:lnTo>
                <a:lnTo>
                  <a:pt x="f46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24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6" y="f97"/>
                </a:lnTo>
                <a:lnTo>
                  <a:pt x="f98" y="f97"/>
                </a:lnTo>
                <a:lnTo>
                  <a:pt x="f98" y="f7"/>
                </a:lnTo>
                <a:lnTo>
                  <a:pt x="f99" y="f7"/>
                </a:lnTo>
                <a:lnTo>
                  <a:pt x="f99" y="f97"/>
                </a:lnTo>
                <a:lnTo>
                  <a:pt x="f9" y="f97"/>
                </a:lnTo>
                <a:lnTo>
                  <a:pt x="f8" y="f97"/>
                </a:lnTo>
                <a:lnTo>
                  <a:pt x="f5" y="f97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6A6A6A"/>
              </a:gs>
            </a:gsLst>
            <a:path path="circle">
              <a:fillToRect l="56591" t="65000" r="43409" b="35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Gothic"/>
            </a:endParaRPr>
          </a:p>
        </p:txBody>
      </p:sp>
      <p:sp>
        <p:nvSpPr>
          <p:cNvPr id="5" name="Υπότιτλος 2">
            <a:extLst>
              <a:ext uri="{FF2B5EF4-FFF2-40B4-BE49-F238E27FC236}">
                <a16:creationId xmlns:a16="http://schemas.microsoft.com/office/drawing/2014/main" id="{7320E4C7-51AF-D8E4-9467-0623F5E5348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8706" y="4698717"/>
            <a:ext cx="3279395" cy="866339"/>
          </a:xfrm>
        </p:spPr>
        <p:txBody>
          <a:bodyPr/>
          <a:lstStyle/>
          <a:p>
            <a:pPr lvl="0"/>
            <a:r>
              <a:rPr lang="el-GR" sz="1900">
                <a:solidFill>
                  <a:srgbClr val="262626"/>
                </a:solidFill>
              </a:rPr>
              <a:t>Γιόφτσης Μάρκος</a:t>
            </a:r>
          </a:p>
          <a:p>
            <a:pPr lvl="0"/>
            <a:r>
              <a:rPr lang="el-GR" sz="1900">
                <a:solidFill>
                  <a:srgbClr val="262626"/>
                </a:solidFill>
              </a:rPr>
              <a:t>ΤΣΑΛΚΑΝη Δημητρούλα </a:t>
            </a:r>
            <a:endParaRPr lang="pl-PL" sz="1900">
              <a:solidFill>
                <a:srgbClr val="262626"/>
              </a:solidFill>
            </a:endParaRP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09CA2454-9F73-F1A8-457C-7480CAADAD4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6310" y="68826"/>
            <a:ext cx="7397066" cy="3076398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</a:pPr>
            <a:r>
              <a:rPr lang="el-GR" sz="6100" dirty="0">
                <a:solidFill>
                  <a:srgbClr val="3B3059"/>
                </a:solidFill>
              </a:rPr>
              <a:t>(Χρόνιος ) Δισκοειδής </a:t>
            </a:r>
            <a:r>
              <a:rPr lang="el-GR" sz="6100" dirty="0" err="1">
                <a:solidFill>
                  <a:srgbClr val="3B3059"/>
                </a:solidFill>
              </a:rPr>
              <a:t>Ερυθηματώδης</a:t>
            </a:r>
            <a:r>
              <a:rPr lang="el-GR" sz="6100" dirty="0">
                <a:solidFill>
                  <a:srgbClr val="3B3059"/>
                </a:solidFill>
              </a:rPr>
              <a:t>  Λύκος Δέρματος</a:t>
            </a:r>
            <a:endParaRPr lang="pl-PL" sz="6100" dirty="0">
              <a:solidFill>
                <a:srgbClr val="3B3059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DD82272-5380-D17A-ED21-5B4FD88E6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CDF0CF-627D-280C-5786-34857C8D7D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055" y="280217"/>
            <a:ext cx="7880664" cy="953298"/>
          </a:xfrm>
        </p:spPr>
        <p:txBody>
          <a:bodyPr>
            <a:normAutofit/>
          </a:bodyPr>
          <a:lstStyle/>
          <a:p>
            <a:pPr lvl="0"/>
            <a:r>
              <a:rPr lang="el-GR" sz="3100"/>
              <a:t>Μακροσκοπικά</a:t>
            </a:r>
            <a:r>
              <a:rPr lang="el-GR"/>
              <a:t> </a:t>
            </a:r>
            <a:r>
              <a:rPr lang="el-GR" sz="3100"/>
              <a:t>ευρήματα</a:t>
            </a:r>
            <a:endParaRPr lang="pl-PL" sz="3100"/>
          </a:p>
        </p:txBody>
      </p:sp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DEA5D46C-F426-90AB-4AA8-A951E9220A0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3453" y="1406018"/>
            <a:ext cx="3563489" cy="5171764"/>
          </a:xfrm>
        </p:spPr>
        <p:txBody>
          <a:bodyPr/>
          <a:lstStyle/>
          <a:p>
            <a:pPr marL="0" lvl="0" indent="0">
              <a:buNone/>
            </a:pPr>
            <a:r>
              <a:rPr lang="el-GR" dirty="0"/>
              <a:t>◦ Βλάβες συνήθως στο τριχωτό της κεφαλής- πρόσωπο.</a:t>
            </a:r>
          </a:p>
          <a:p>
            <a:pPr marL="0" lvl="0" indent="0">
              <a:buNone/>
            </a:pPr>
            <a:r>
              <a:rPr lang="el-GR" dirty="0"/>
              <a:t>◦ Συχνά σε σχήμα πεταλούδας .</a:t>
            </a:r>
          </a:p>
          <a:p>
            <a:pPr marL="0" lvl="0" indent="0">
              <a:buNone/>
            </a:pPr>
            <a:r>
              <a:rPr lang="el-GR" dirty="0"/>
              <a:t>◦Έξαρση στο δέρμα που μοιάζει με ηλιακό έγκαυμα.</a:t>
            </a:r>
          </a:p>
          <a:p>
            <a:pPr marL="0" lvl="0" indent="0">
              <a:buNone/>
            </a:pPr>
            <a:r>
              <a:rPr lang="el-GR" dirty="0"/>
              <a:t>◦Πυκνές φολιδωτές (παχιές-κόκκινες) κηλίδες .</a:t>
            </a:r>
          </a:p>
          <a:p>
            <a:pPr marL="0" lvl="0" indent="0">
              <a:buNone/>
            </a:pPr>
            <a:r>
              <a:rPr lang="el-GR" dirty="0"/>
              <a:t>◦Απουσία φαγούρας-πόνου .</a:t>
            </a:r>
          </a:p>
          <a:p>
            <a:pPr marL="0" lvl="0" indent="0">
              <a:buNone/>
            </a:pPr>
            <a:endParaRPr lang="el-GR" dirty="0"/>
          </a:p>
          <a:p>
            <a:pPr marL="0" lvl="0" indent="0">
              <a:buNone/>
            </a:pPr>
            <a:endParaRPr lang="el-GR" dirty="0"/>
          </a:p>
          <a:p>
            <a:pPr marL="0" lvl="0" indent="0">
              <a:buNone/>
            </a:pPr>
            <a:endParaRPr lang="el-GR" dirty="0"/>
          </a:p>
          <a:p>
            <a:pPr marL="0" lvl="0" indent="0">
              <a:buNone/>
            </a:pPr>
            <a:endParaRPr lang="el-GR" dirty="0"/>
          </a:p>
          <a:p>
            <a:pPr marL="0" lvl="0" indent="0">
              <a:buNone/>
            </a:pPr>
            <a:endParaRPr lang="el-GR" dirty="0"/>
          </a:p>
          <a:p>
            <a:pPr marL="0" lvl="0" indent="0">
              <a:buNone/>
            </a:pPr>
            <a:endParaRPr lang="pl-PL" dirty="0"/>
          </a:p>
        </p:txBody>
      </p:sp>
      <p:pic>
        <p:nvPicPr>
          <p:cNvPr id="4" name="Εικόνα 12" descr="Εικόνα που περιέχει σάρκα&#10;&#10;Περιγραφή που δημιουργήθηκε αυτόματα">
            <a:extLst>
              <a:ext uri="{FF2B5EF4-FFF2-40B4-BE49-F238E27FC236}">
                <a16:creationId xmlns:a16="http://schemas.microsoft.com/office/drawing/2014/main" id="{2356C7CA-42B3-F407-A942-14D6332EAA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637" b="17945"/>
          <a:stretch>
            <a:fillRect/>
          </a:stretch>
        </p:blipFill>
        <p:spPr>
          <a:xfrm>
            <a:off x="4605192" y="2052919"/>
            <a:ext cx="2669481" cy="2044397"/>
          </a:xfrm>
          <a:prstGeom prst="rect">
            <a:avLst/>
          </a:prstGeom>
          <a:noFill/>
          <a:ln cap="flat">
            <a:noFill/>
          </a:ln>
          <a:effectLst>
            <a:outerShdw dist="38103" dir="5400000" algn="tl">
              <a:srgbClr val="000000">
                <a:alpha val="43000"/>
              </a:srgbClr>
            </a:outerShdw>
          </a:effectLst>
        </p:spPr>
      </p:pic>
      <p:pic>
        <p:nvPicPr>
          <p:cNvPr id="5" name="Εικόνα 15" descr="Εικόνα που περιέχει δέρμα, κοντινή λήψη, μάγουλο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3B3AAF38-CFB1-C0B5-CD47-1E7375A708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051" r="-6" b="15189"/>
          <a:stretch>
            <a:fillRect/>
          </a:stretch>
        </p:blipFill>
        <p:spPr>
          <a:xfrm>
            <a:off x="4605201" y="4203999"/>
            <a:ext cx="2669481" cy="2044397"/>
          </a:xfrm>
          <a:prstGeom prst="rect">
            <a:avLst/>
          </a:prstGeom>
          <a:noFill/>
          <a:ln cap="flat">
            <a:noFill/>
          </a:ln>
          <a:effectLst>
            <a:outerShdw dist="38103" dir="5400000" algn="tl">
              <a:srgbClr val="000000">
                <a:alpha val="43000"/>
              </a:srgbClr>
            </a:outerShdw>
          </a:effectLst>
        </p:spPr>
      </p:pic>
      <p:pic>
        <p:nvPicPr>
          <p:cNvPr id="6" name="Θέση περιεχομένου 3">
            <a:extLst>
              <a:ext uri="{FF2B5EF4-FFF2-40B4-BE49-F238E27FC236}">
                <a16:creationId xmlns:a16="http://schemas.microsoft.com/office/drawing/2014/main" id="{D9C01D60-548C-D2F6-3999-41D4C0A9A8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78" r="3" b="3"/>
          <a:stretch>
            <a:fillRect/>
          </a:stretch>
        </p:blipFill>
        <p:spPr>
          <a:xfrm>
            <a:off x="7381356" y="2052919"/>
            <a:ext cx="2669481" cy="4195477"/>
          </a:xfrm>
          <a:prstGeom prst="rect">
            <a:avLst/>
          </a:prstGeom>
          <a:noFill/>
          <a:ln cap="flat">
            <a:noFill/>
          </a:ln>
          <a:effectLst>
            <a:outerShdw dist="38103" dir="54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9">
            <a:extLst>
              <a:ext uri="{FF2B5EF4-FFF2-40B4-BE49-F238E27FC236}">
                <a16:creationId xmlns:a16="http://schemas.microsoft.com/office/drawing/2014/main" id="{16DF3AEC-BC9A-1364-557F-83CC60B60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rcRect l="3613"/>
          <a:stretch>
            <a:fillRect/>
          </a:stretch>
        </p:blipFill>
        <p:spPr>
          <a:xfrm>
            <a:off x="0" y="2669682"/>
            <a:ext cx="4037011" cy="41883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51">
            <a:extLst>
              <a:ext uri="{FF2B5EF4-FFF2-40B4-BE49-F238E27FC236}">
                <a16:creationId xmlns:a16="http://schemas.microsoft.com/office/drawing/2014/main" id="{FCCB562B-A689-8021-4457-FE185F72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Move="1" noResize="1"/>
          </p:cNvPicPr>
          <p:nvPr/>
        </p:nvPicPr>
        <p:blipFill>
          <a:blip r:embed="rId4"/>
          <a:srcRect l="35640"/>
          <a:stretch>
            <a:fillRect/>
          </a:stretch>
        </p:blipFill>
        <p:spPr>
          <a:xfrm>
            <a:off x="0" y="2892347"/>
            <a:ext cx="1522411" cy="23654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val 53">
            <a:extLst>
              <a:ext uri="{FF2B5EF4-FFF2-40B4-BE49-F238E27FC236}">
                <a16:creationId xmlns:a16="http://schemas.microsoft.com/office/drawing/2014/main" id="{3EA426EB-B067-4975-D6B5-8E466FD52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8609011" y="1676396"/>
            <a:ext cx="2819396" cy="28193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AA9ECB">
                  <a:alpha val="7000"/>
                </a:srgbClr>
              </a:gs>
              <a:gs pos="100000">
                <a:srgbClr val="AA9ECB">
                  <a:alpha val="6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pic>
        <p:nvPicPr>
          <p:cNvPr id="5" name="Picture 55">
            <a:extLst>
              <a:ext uri="{FF2B5EF4-FFF2-40B4-BE49-F238E27FC236}">
                <a16:creationId xmlns:a16="http://schemas.microsoft.com/office/drawing/2014/main" id="{A8FB3FAB-FFB6-1E5D-47CD-50B832F88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Move="1" noResize="1"/>
          </p:cNvPicPr>
          <p:nvPr/>
        </p:nvPicPr>
        <p:blipFill>
          <a:blip r:embed="rId5"/>
          <a:srcRect t="28813"/>
          <a:stretch>
            <a:fillRect/>
          </a:stretch>
        </p:blipFill>
        <p:spPr>
          <a:xfrm>
            <a:off x="7999408" y="0"/>
            <a:ext cx="1603391" cy="11414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7">
            <a:extLst>
              <a:ext uri="{FF2B5EF4-FFF2-40B4-BE49-F238E27FC236}">
                <a16:creationId xmlns:a16="http://schemas.microsoft.com/office/drawing/2014/main" id="{DDD5C5B4-533E-6122-A1FB-4D928FD3C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Move="1" noResize="1"/>
          </p:cNvPicPr>
          <p:nvPr/>
        </p:nvPicPr>
        <p:blipFill>
          <a:blip r:embed="rId6"/>
          <a:srcRect b="23320"/>
          <a:stretch>
            <a:fillRect/>
          </a:stretch>
        </p:blipFill>
        <p:spPr>
          <a:xfrm>
            <a:off x="8609011" y="6096003"/>
            <a:ext cx="993733" cy="761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59">
            <a:extLst>
              <a:ext uri="{FF2B5EF4-FFF2-40B4-BE49-F238E27FC236}">
                <a16:creationId xmlns:a16="http://schemas.microsoft.com/office/drawing/2014/main" id="{AEDCB67A-093A-62E0-B8E6-9AA73437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C00AADCA-2825-641A-A19A-6CB029EE13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21" y="165067"/>
            <a:ext cx="5127150" cy="743379"/>
          </a:xfrm>
        </p:spPr>
        <p:txBody>
          <a:bodyPr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3100"/>
              <a:t>Μικροσκοπικά ευρήματα 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EBF2C55A-07F3-ACFA-5D34-0C6CFAF17223}"/>
              </a:ext>
            </a:extLst>
          </p:cNvPr>
          <p:cNvSpPr txBox="1"/>
          <p:nvPr/>
        </p:nvSpPr>
        <p:spPr>
          <a:xfrm>
            <a:off x="0" y="1051002"/>
            <a:ext cx="7613404" cy="52429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◦</a:t>
            </a: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  </a:t>
            </a:r>
            <a:r>
              <a:rPr lang="el-GR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Επιδερμιδική</a:t>
            </a: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 ατροφία ή υπερτροφία, </a:t>
            </a:r>
            <a:r>
              <a:rPr lang="el-GR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επιπέδωση</a:t>
            </a: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 των κορυφών των προβολών της επιδερμίδας εντός του χορίου.</a:t>
            </a:r>
            <a:endParaRPr lang="pl-PL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 pitchFamily="34"/>
              <a:ea typeface="Calibri" pitchFamily="34"/>
              <a:cs typeface="Arial" pitchFamily="34"/>
            </a:endParaRPr>
          </a:p>
          <a:p>
            <a:pPr marL="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◦</a:t>
            </a: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 </a:t>
            </a:r>
            <a:r>
              <a:rPr lang="el-GR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Υπερκεράτωση</a:t>
            </a: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 και σχηματισμός βυσμάτων κερατίνης στα </a:t>
            </a:r>
            <a:r>
              <a:rPr lang="el-GR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τριχοθυλάκια</a:t>
            </a: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.</a:t>
            </a:r>
            <a:endParaRPr lang="pl-PL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 pitchFamily="34"/>
              <a:ea typeface="Calibri" pitchFamily="34"/>
              <a:cs typeface="Arial" pitchFamily="34"/>
            </a:endParaRPr>
          </a:p>
          <a:p>
            <a:pPr marL="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◦</a:t>
            </a: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 Πιθανή πάχυνση της βασικής μεμβράνης. </a:t>
            </a:r>
            <a:endParaRPr lang="pl-PL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 pitchFamily="34"/>
              <a:ea typeface="Calibri" pitchFamily="34"/>
              <a:cs typeface="Arial" pitchFamily="34"/>
            </a:endParaRPr>
          </a:p>
          <a:p>
            <a:pPr marL="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◦</a:t>
            </a: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  </a:t>
            </a:r>
            <a:r>
              <a:rPr lang="el-GR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Κενοτοπιώδης</a:t>
            </a: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 εκφύλιση  με απόπτωση </a:t>
            </a:r>
            <a:r>
              <a:rPr lang="el-GR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κερατινοκυττάρων</a:t>
            </a: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 στη βασική στιβάδα .</a:t>
            </a:r>
          </a:p>
          <a:p>
            <a:pPr marL="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◦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Πτωχή σε φλεγμονώδη κύτταρα διήθηση στο </a:t>
            </a:r>
            <a:r>
              <a:rPr lang="el-GR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θηλώδες</a:t>
            </a: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 χόριο</a:t>
            </a:r>
            <a:r>
              <a:rPr lang="el-GR" sz="1800" b="0" i="0" u="none" strike="noStrike" kern="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-</a:t>
            </a: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 Λειχηνοειδής  ταινιοειδής φλεγμονώδης διήθηση από λεμφοκύτταρα, ιδιαίτερα σε υπερτροφικές περιπτώσεις.</a:t>
            </a:r>
          </a:p>
          <a:p>
            <a:pPr marL="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◦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Διασταλμένα αιμοφόρα αγγεία, οίδημα και  ακράτεια μελανίνης στο χόριο.</a:t>
            </a:r>
            <a:endParaRPr lang="pl-PL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 pitchFamily="34"/>
              <a:ea typeface="Calibri" pitchFamily="34"/>
              <a:cs typeface="Arial" pitchFamily="34"/>
            </a:endParaRPr>
          </a:p>
          <a:p>
            <a:pPr marL="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◦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Πυκνή επιφανειακή και βαθιά λεμφοκυτταρική (από πλασματοκύτταρα) διήθηση γύρω από εξαρτήματα και  αγγεία.</a:t>
            </a:r>
            <a:endParaRPr lang="el-GR" sz="1800" b="0" i="0" u="none" strike="noStrike" kern="0" cap="none" spc="0" baseline="0" dirty="0">
              <a:solidFill>
                <a:srgbClr val="FFFFFF"/>
              </a:solidFill>
              <a:uFillTx/>
              <a:latin typeface="Century Gothic" pitchFamily="34"/>
              <a:ea typeface="Calibri" pitchFamily="34"/>
              <a:cs typeface="Arial" pitchFamily="34"/>
            </a:endParaRPr>
          </a:p>
          <a:p>
            <a:pPr marL="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◦ </a:t>
            </a: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Με ή χωρίς αυξημένη </a:t>
            </a:r>
            <a:r>
              <a:rPr lang="el-GR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βλέννη</a:t>
            </a:r>
            <a:r>
              <a:rPr lang="el-GR" sz="18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Calibri" pitchFamily="34"/>
                <a:cs typeface="Arial" pitchFamily="34"/>
              </a:rPr>
              <a:t> στο χόριο. </a:t>
            </a:r>
            <a:endParaRPr lang="pl-PL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 pitchFamily="34"/>
              <a:ea typeface="Calibri" pitchFamily="34"/>
              <a:cs typeface="Arial" pitchFamily="34"/>
            </a:endParaRPr>
          </a:p>
        </p:txBody>
      </p:sp>
      <p:pic>
        <p:nvPicPr>
          <p:cNvPr id="10" name="Εικόνα 22" descr="Εικόνα που περιέχει ροζ, ματζέντα, μοβ, πασχαλιά&#10;&#10;Περιγραφή που δημιουργήθηκε αυτόματα">
            <a:extLst>
              <a:ext uri="{FF2B5EF4-FFF2-40B4-BE49-F238E27FC236}">
                <a16:creationId xmlns:a16="http://schemas.microsoft.com/office/drawing/2014/main" id="{E1E095B2-E94E-16C7-3854-6388199D09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5098" y="891613"/>
            <a:ext cx="4318775" cy="26632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Εικόνα 26" descr="Εικόνα που περιέχει παιδική τέχνη, μοβ, βιολέτα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0339EF25-A0C8-4B05-0791-7979CAC42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5098" y="3849971"/>
            <a:ext cx="4318775" cy="26919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EEBDF8-30E1-BAC3-BA31-3852E7EB17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161" y="332082"/>
            <a:ext cx="6322143" cy="688259"/>
          </a:xfrm>
        </p:spPr>
        <p:txBody>
          <a:bodyPr>
            <a:normAutofit/>
          </a:bodyPr>
          <a:lstStyle/>
          <a:p>
            <a:pPr lvl="0"/>
            <a:r>
              <a:rPr lang="el-GR" sz="3800"/>
              <a:t>Διαφορική διάγνωση</a:t>
            </a:r>
            <a:endParaRPr lang="pl-PL" sz="3800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19025D54-51E7-77B8-AB9F-2B11173FD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Content Placeholder 17">
            <a:extLst>
              <a:ext uri="{FF2B5EF4-FFF2-40B4-BE49-F238E27FC236}">
                <a16:creationId xmlns:a16="http://schemas.microsoft.com/office/drawing/2014/main" id="{1234FC9E-15EA-167D-ED41-5144F81E68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3161" y="1229035"/>
            <a:ext cx="10720480" cy="4847298"/>
          </a:xfrm>
        </p:spPr>
        <p:txBody>
          <a:bodyPr/>
          <a:lstStyle/>
          <a:p>
            <a:pPr marL="0" lvl="0" indent="0">
              <a:buNone/>
            </a:pPr>
            <a:r>
              <a:rPr lang="el-GR" dirty="0"/>
              <a:t> Τα χαρακτηριστικά που διαφοροποιούν τον Δισκοειδή </a:t>
            </a:r>
            <a:r>
              <a:rPr lang="el-GR" dirty="0" err="1"/>
              <a:t>Ερυθηματώδη</a:t>
            </a:r>
            <a:r>
              <a:rPr lang="el-GR" dirty="0"/>
              <a:t> Λύκο από τις υπόλοιπες δερματικές ασθένειες είναι:</a:t>
            </a:r>
          </a:p>
          <a:p>
            <a:pPr marL="0" lvl="0" indent="0">
              <a:buNone/>
            </a:pPr>
            <a:r>
              <a:rPr lang="el-GR" dirty="0"/>
              <a:t> ◦  </a:t>
            </a:r>
            <a:r>
              <a:rPr lang="el-GR" sz="1800" dirty="0"/>
              <a:t>η </a:t>
            </a:r>
            <a:r>
              <a:rPr lang="el-GR" sz="1800" dirty="0">
                <a:latin typeface="Century Gothic" pitchFamily="34"/>
              </a:rPr>
              <a:t>απουσία </a:t>
            </a:r>
            <a:r>
              <a:rPr lang="el-GR" sz="1800" dirty="0" err="1">
                <a:latin typeface="Century Gothic" pitchFamily="34"/>
              </a:rPr>
              <a:t>επιδερμιδικών</a:t>
            </a:r>
            <a:r>
              <a:rPr lang="el-GR" sz="1800" dirty="0">
                <a:latin typeface="Century Gothic" pitchFamily="34"/>
              </a:rPr>
              <a:t> αλλαγών και </a:t>
            </a:r>
            <a:r>
              <a:rPr lang="el-GR" sz="1800" dirty="0" err="1">
                <a:latin typeface="Century Gothic" pitchFamily="34"/>
              </a:rPr>
              <a:t>βλέννης</a:t>
            </a:r>
            <a:r>
              <a:rPr lang="el-GR" sz="1800" dirty="0">
                <a:latin typeface="Century Gothic" pitchFamily="34"/>
              </a:rPr>
              <a:t> στο χόριο </a:t>
            </a:r>
          </a:p>
          <a:p>
            <a:pPr marL="0" lvl="0" indent="0">
              <a:buNone/>
            </a:pPr>
            <a:r>
              <a:rPr lang="el-GR" dirty="0"/>
              <a:t> ◦</a:t>
            </a:r>
            <a:r>
              <a:rPr lang="en-US" dirty="0"/>
              <a:t> </a:t>
            </a:r>
            <a:r>
              <a:rPr lang="el-GR" dirty="0"/>
              <a:t> </a:t>
            </a:r>
            <a:r>
              <a:rPr lang="el-GR" sz="1800" dirty="0"/>
              <a:t>η επιφανειακή </a:t>
            </a:r>
            <a:r>
              <a:rPr lang="el-GR" sz="1800" b="1" dirty="0"/>
              <a:t>και</a:t>
            </a:r>
            <a:r>
              <a:rPr lang="el-GR" sz="1800" dirty="0"/>
              <a:t> βαθιά </a:t>
            </a:r>
            <a:r>
              <a:rPr lang="el-GR" sz="1800" dirty="0" err="1"/>
              <a:t>περιαγγειακή</a:t>
            </a:r>
            <a:r>
              <a:rPr lang="el-GR" sz="1800" dirty="0"/>
              <a:t> και γύρω από τα δερματικά εξαρτήματα </a:t>
            </a:r>
            <a:r>
              <a:rPr lang="el-GR" sz="1800" dirty="0" err="1"/>
              <a:t>πλασματοκυτταρική</a:t>
            </a:r>
            <a:r>
              <a:rPr lang="el-GR" sz="1800" dirty="0"/>
              <a:t> διήθηση</a:t>
            </a:r>
          </a:p>
          <a:p>
            <a:pPr marL="0" lvl="0" indent="0">
              <a:buNone/>
            </a:pPr>
            <a:r>
              <a:rPr lang="el-GR" dirty="0"/>
              <a:t> ◦  </a:t>
            </a:r>
            <a:r>
              <a:rPr lang="el-GR" sz="1800" dirty="0"/>
              <a:t>οι </a:t>
            </a:r>
            <a:r>
              <a:rPr lang="el-GR" sz="1800" dirty="0" err="1"/>
              <a:t>ερυθηματώδεις</a:t>
            </a:r>
            <a:r>
              <a:rPr lang="el-GR" sz="1800" dirty="0"/>
              <a:t>  δακτυλιοειδείς πλάκες που επουλώνονται απουσία ουλών ή δυσχρωμιών.</a:t>
            </a:r>
          </a:p>
          <a:p>
            <a:pPr marL="0" lvl="0" indent="0">
              <a:buNone/>
            </a:pPr>
            <a:r>
              <a:rPr lang="el-GR" dirty="0"/>
              <a:t> </a:t>
            </a:r>
          </a:p>
          <a:p>
            <a:pPr marL="0" lvl="0" indent="0">
              <a:buNone/>
            </a:pPr>
            <a:endParaRPr lang="el-GR" dirty="0"/>
          </a:p>
          <a:p>
            <a:pPr marL="0" lvl="0" indent="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CF32F5-EC68-F4C6-8EE2-1CC826EA36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3637" y="2566656"/>
            <a:ext cx="9404722" cy="1400531"/>
          </a:xfrm>
        </p:spPr>
        <p:txBody>
          <a:bodyPr/>
          <a:lstStyle/>
          <a:p>
            <a:pPr lvl="0"/>
            <a:r>
              <a:rPr lang="el-GR"/>
              <a:t>Σας Ευχαριστούμε </a:t>
            </a:r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Ιόν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213</TotalTime>
  <Words>213</Words>
  <Application>Microsoft Office PowerPoint</Application>
  <PresentationFormat>Ευρεία οθόνη</PresentationFormat>
  <Paragraphs>29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Aptos</vt:lpstr>
      <vt:lpstr>Arial</vt:lpstr>
      <vt:lpstr>Century Gothic</vt:lpstr>
      <vt:lpstr>Wingdings 3</vt:lpstr>
      <vt:lpstr>Ιόν</vt:lpstr>
      <vt:lpstr>(Χρόνιος ) Δισκοειδής Ερυθηματώδης  Λύκος Δέρματος</vt:lpstr>
      <vt:lpstr>Μακροσκοπικά ευρήματα</vt:lpstr>
      <vt:lpstr>Μικροσκοπικά ευρήματα </vt:lpstr>
      <vt:lpstr>Διαφορική διάγνωση</vt:lpstr>
      <vt:lpstr>Σας Ευχαριστούμε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(Χρόνιος ) Δισκοειδής Λύκος Δέρματος</dc:title>
  <dc:creator>Markos Gioftsis</dc:creator>
  <cp:lastModifiedBy>user</cp:lastModifiedBy>
  <cp:revision>9</cp:revision>
  <dcterms:created xsi:type="dcterms:W3CDTF">2024-05-18T18:43:34Z</dcterms:created>
  <dcterms:modified xsi:type="dcterms:W3CDTF">2024-05-24T06:13:40Z</dcterms:modified>
</cp:coreProperties>
</file>