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2148" y="-11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0CF86-CB5D-4CBE-95EB-ACCA4BCAFF9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56960-9C29-43BC-B58E-E9907A49042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7FF5B-3CC8-4AE6-BC33-79F413BCBD0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EC699-FEE1-4FA2-9FB7-D1C5A76CB79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0966E-933E-4BF3-96B5-86A33C94CD7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A57DC-20F9-4196-B520-FC0E5AF0C2F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51818-F7A2-441A-B127-8BAF7DC5484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7CC31F-5BE9-4F34-8F18-6DCFEC62963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563BC-C9A3-4762-89AA-297F8DF89A7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4C075-2AB8-44A5-A9AB-8FB6DDFFB2D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E1290-AD7C-42A6-AA5C-016E6BCCE29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980F6D9-9865-4971-AAB2-C4279FAD2FE2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25" descr="Figure Stages_Geochemical_Surv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90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941888" y="0"/>
            <a:ext cx="191611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/>
              <a:t>STAGES OF A GEOCHEMICAL SURVEY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568700" y="8624888"/>
            <a:ext cx="3289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200"/>
              <a:t>[Source:  Open University (1972, Fig. 7, p.12),</a:t>
            </a:r>
          </a:p>
          <a:p>
            <a:r>
              <a:rPr lang="en-GB" sz="1200"/>
              <a:t>slightly modified]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</Words>
  <Application>Microsoft Office PowerPoint</Application>
  <PresentationFormat>A4 Paper (210x297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Slide 1</vt:lpstr>
    </vt:vector>
  </TitlesOfParts>
  <Company>Geologist-Applied Geochemist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Alecos Demetriades</dc:creator>
  <cp:lastModifiedBy>Alexandros Demetriades</cp:lastModifiedBy>
  <cp:revision>2</cp:revision>
  <dcterms:created xsi:type="dcterms:W3CDTF">2014-08-07T13:28:36Z</dcterms:created>
  <dcterms:modified xsi:type="dcterms:W3CDTF">2016-08-26T14:29:43Z</dcterms:modified>
</cp:coreProperties>
</file>