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F37F-2E9E-4C42-BF2E-42220B94EC33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42148-AA54-4797-9F4D-5BBF8E72D9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344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B8F6E-BBA5-FC71-977D-80FEC08787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69D2F-F7A9-A968-20C8-D9CFC29F8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432C5-8E14-467C-A715-DD2A3B5FE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1A7F5-931B-0A4A-AF42-EAE558A26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2F10B-221C-C7CD-203A-D37EEA47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526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C0F34-01A6-615B-2313-C691DB718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2E1A7-CBD3-9C84-4226-9C07AA5DC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0BAAA-07FE-6EB9-0527-5FCC3568B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12B51-90CB-5258-8D8F-E805D242B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D59AF-A4E3-D542-7A11-09660F422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677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CF80DB-15E7-8296-D239-D6233FEDD1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83AEAC-C470-B57A-4318-F74999E37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DB79F-551F-5F0E-57CE-0323B9919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4A825-54D9-05C5-EB8E-99FBB337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BA7E8-FF48-02B8-211B-27D1D77A8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046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5AE9-E59B-5ADB-4D23-1242EFBBD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C2210-496C-CD98-B6EF-783210F7C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6ED2C-9092-17D4-A415-5DBAA66E8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41D6B-D2EB-72F4-D0C8-45DA2F4A2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4EEAF-B08E-E4BB-72D1-78F78C73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444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B7A7-1566-E1A0-3F8B-3715ABFF4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B2B17-D783-2D94-73D3-330A99F9E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12166-B0D3-B8CD-FDAC-CEBD2585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DCBF1-807D-232D-4240-F26C7DB9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B8021-704B-6792-2D08-8ABC2A8D6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167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C7961-77AB-315D-7834-A7F237AA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BCDEF-960F-94B5-BF97-69BC00CC9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EF6EED-6F40-E5E1-EE34-40EAD4A98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96569-85FF-F152-2E4C-8CCBF7961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C47CD-0551-C350-F2F3-A305932EC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B3DF1-1C24-5453-E422-8765C15AF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612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38E7B-6924-3654-5BE1-D19ADBE1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4B4BD-B768-F441-21C5-AFB54CAF7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A870C-F6F5-CF58-F36C-97323A3DE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D2CC6-8233-3693-E93C-1C8217863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440DAB-52CB-9386-8559-0FACCBAE94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2757B8-A717-B48B-422B-6105F2162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36BB64-383A-7D80-9BDF-AEAEA21C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AE11C6-66BF-3749-D094-CF0EA8F4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936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06A2D-F419-2350-F79F-F7F9F77C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106D8E-1421-A541-B9A1-B46FE467B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9C372-F4B3-417B-94E7-84E4A95AF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E6ED85-1212-A0C8-F882-99219C500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04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C0672E-E8E3-5410-BD45-9928CD8D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55C040-1D0B-43A4-8EF2-EA8165B4D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FF291-543D-E98A-3CFE-66360F4CB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183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E30A5-061F-FE64-887E-19C48C260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824B7-171C-3F31-B032-4FB542C7E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15C72-1D3D-B6B3-0D78-1A2E73B86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C4E42-8590-C6F0-95C2-211745932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53AC2-A5CD-D2C3-C510-F6B361D5A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C6319-F0AE-25CC-0EE0-75AE0B13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45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9EC65-B08C-837D-A582-87069BBCF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DDAB7-FE8D-EFAF-A09B-9891C3A1F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95EBA-C5B3-4A62-EF42-7386D11A8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6BB05-39FE-43AB-780B-A7AAF426F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A6FD4-F34E-5962-3415-8937EE64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A9781-DEB4-5B47-0006-D897959C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280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BD897D-D249-748F-9EA6-E316A4F15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4F0698-C1CC-B556-B0FB-678B653CB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FD6B2-A2B7-074A-084F-AE92B422F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EE90C-ECFA-4E96-8815-84565EF3CB2C}" type="datetimeFigureOut">
              <a:rPr lang="el-GR" smtClean="0"/>
              <a:t>26/2/2023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F03EA-76C1-2267-3ECE-E9EEE1074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ABD89-FC45-4C04-6496-0FC0ECDCF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AB8E7-6DB1-4D10-A8F4-4C75341D99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372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7C12905-798A-D99B-F49F-DF438F306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2111" y="365125"/>
            <a:ext cx="4111689" cy="1106615"/>
          </a:xfrm>
          <a:prstGeom prst="rect">
            <a:avLst/>
          </a:prstGeom>
        </p:spPr>
      </p:pic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6A0E8819-7304-0752-9AD1-611B9447A0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4670987" cy="90794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C3DE286-0826-172B-DE78-AC2834A747E4}"/>
              </a:ext>
            </a:extLst>
          </p:cNvPr>
          <p:cNvSpPr txBox="1"/>
          <p:nvPr/>
        </p:nvSpPr>
        <p:spPr>
          <a:xfrm>
            <a:off x="2209803" y="2257999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/>
              <a:t>Τίτλος Εργασίας</a:t>
            </a:r>
            <a:endParaRPr lang="en-US" sz="4000" b="1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3315AE-5C53-68F3-5F76-983E6F038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023350"/>
              </p:ext>
            </p:extLst>
          </p:nvPr>
        </p:nvGraphicFramePr>
        <p:xfrm>
          <a:off x="1296955" y="3700666"/>
          <a:ext cx="9647853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98169">
                  <a:extLst>
                    <a:ext uri="{9D8B030D-6E8A-4147-A177-3AD203B41FA5}">
                      <a16:colId xmlns:a16="http://schemas.microsoft.com/office/drawing/2014/main" val="774402555"/>
                    </a:ext>
                  </a:extLst>
                </a:gridCol>
                <a:gridCol w="4649684">
                  <a:extLst>
                    <a:ext uri="{9D8B030D-6E8A-4147-A177-3AD203B41FA5}">
                      <a16:colId xmlns:a16="http://schemas.microsoft.com/office/drawing/2014/main" val="21049998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latin typeface="+mn-lt"/>
                        </a:rPr>
                        <a:t>Μάθημα: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latin typeface="+mn-lt"/>
                        </a:rPr>
                        <a:t>Π.χ. Εταιρική Χρηματοοικονομική</a:t>
                      </a:r>
                      <a:endParaRPr lang="en-US" sz="24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9360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latin typeface="+mn-lt"/>
                        </a:rPr>
                        <a:t>Ονοματεπώνυμο φοιτητή/φοιτήτριας: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latin typeface="+mn-lt"/>
                        </a:rPr>
                        <a:t>Π.χ. ΧΧΧΧΧΧΧΧ ΖΖΖΖΖΖΖΖΖ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707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latin typeface="+mn-lt"/>
                        </a:rPr>
                        <a:t>Επιβλέπων Καθηγητής: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latin typeface="+mn-lt"/>
                        </a:rPr>
                        <a:t>Π.χ. ΚΚΚΚΚΚΚΚΚΚΚΚ ΜΜΜΜΜ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6297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latin typeface="+mn-lt"/>
                        </a:rPr>
                        <a:t>Ημερομηνία: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2400" dirty="0">
                          <a:latin typeface="+mn-lt"/>
                        </a:rPr>
                        <a:t>Π.χ. 10 Ιανουαρίου 2023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635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53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48C2D-55FF-7240-9D7B-D01A6E69E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0" y="365125"/>
            <a:ext cx="7086600" cy="1325563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D11B6-1ACE-3BF8-7AF9-293021DC0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C7D9C1A-71A4-673D-E98D-864171B11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CF5CA79-2126-5C4E-A06F-C35E2D88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B8E7-6DB1-4D10-A8F4-4C75341D99F1}" type="slidenum">
              <a:rPr lang="el-GR" smtClean="0"/>
              <a:t>2</a:t>
            </a:fld>
            <a:endParaRPr lang="el-GR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5FBBE825-8253-259E-D251-85BC67A6C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26/2/2023</a:t>
            </a:r>
          </a:p>
        </p:txBody>
      </p: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6773AF9A-EF23-AC89-3649-9FF9B2D92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3382209" cy="65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900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2082" y="365125"/>
            <a:ext cx="7061718" cy="1325563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EAD-DFEB-4565-B7A5-3E520C091F5D}" type="datetime1">
              <a:rPr lang="el-GR" smtClean="0"/>
              <a:t>26/2/2023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9FD-BBCD-4D20-BE68-D5FD8F544B57}" type="slidenum">
              <a:rPr lang="el-GR" smtClean="0"/>
              <a:t>3</a:t>
            </a:fld>
            <a:endParaRPr lang="el-GR"/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07C3D973-D1F2-BC64-9D19-D87DD5F10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3382209" cy="65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94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2082" y="365125"/>
            <a:ext cx="7063306" cy="1325563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D5EC-99FC-4D6E-9F2C-3BC0936AA1DB}" type="datetime1">
              <a:rPr lang="el-GR" smtClean="0"/>
              <a:t>26/2/2023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9FD-BBCD-4D20-BE68-D5FD8F544B57}" type="slidenum">
              <a:rPr lang="el-GR" smtClean="0"/>
              <a:t>4</a:t>
            </a:fld>
            <a:endParaRPr lang="el-GR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ED3D3556-D5FA-CBB4-67BB-D92D993F6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3382209" cy="65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828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dvasiliou@o365.uoa.gr</dc:creator>
  <cp:lastModifiedBy>dvasiliou@o365.uoa.gr</cp:lastModifiedBy>
  <cp:revision>2</cp:revision>
  <dcterms:created xsi:type="dcterms:W3CDTF">2023-02-26T10:41:04Z</dcterms:created>
  <dcterms:modified xsi:type="dcterms:W3CDTF">2023-02-26T11:06:23Z</dcterms:modified>
</cp:coreProperties>
</file>