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7" r:id="rId3"/>
    <p:sldId id="257" r:id="rId4"/>
    <p:sldId id="259" r:id="rId5"/>
    <p:sldId id="260" r:id="rId6"/>
    <p:sldId id="277" r:id="rId7"/>
    <p:sldId id="268" r:id="rId8"/>
    <p:sldId id="269" r:id="rId9"/>
    <p:sldId id="279" r:id="rId10"/>
    <p:sldId id="262" r:id="rId11"/>
    <p:sldId id="282" r:id="rId12"/>
    <p:sldId id="272" r:id="rId13"/>
    <p:sldId id="316" r:id="rId14"/>
    <p:sldId id="280" r:id="rId15"/>
    <p:sldId id="284" r:id="rId16"/>
    <p:sldId id="281" r:id="rId17"/>
    <p:sldId id="315" r:id="rId18"/>
    <p:sldId id="273" r:id="rId19"/>
    <p:sldId id="274" r:id="rId20"/>
    <p:sldId id="283" r:id="rId21"/>
    <p:sldId id="302" r:id="rId22"/>
    <p:sldId id="301" r:id="rId23"/>
    <p:sldId id="275" r:id="rId24"/>
    <p:sldId id="313" r:id="rId25"/>
    <p:sldId id="270" r:id="rId26"/>
    <p:sldId id="314" r:id="rId27"/>
    <p:sldId id="288" r:id="rId28"/>
    <p:sldId id="278" r:id="rId29"/>
    <p:sldId id="303" r:id="rId30"/>
    <p:sldId id="304" r:id="rId31"/>
    <p:sldId id="305" r:id="rId32"/>
    <p:sldId id="306" r:id="rId33"/>
    <p:sldId id="261" r:id="rId34"/>
    <p:sldId id="285" r:id="rId35"/>
    <p:sldId id="286" r:id="rId36"/>
    <p:sldId id="310" r:id="rId37"/>
    <p:sldId id="311" r:id="rId38"/>
    <p:sldId id="312" r:id="rId39"/>
    <p:sldId id="287" r:id="rId40"/>
    <p:sldId id="300" r:id="rId41"/>
    <p:sldId id="309" r:id="rId42"/>
    <p:sldId id="307" r:id="rId43"/>
    <p:sldId id="308" r:id="rId44"/>
    <p:sldId id="299" r:id="rId4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495E-8E2E-4FE0-988D-93961BE6229E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55394-E671-4767-9DC8-358FEACA3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90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621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06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47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518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50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592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884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500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569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6848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999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88314-D383-40AC-829D-37E16E885501}" type="datetimeFigureOut">
              <a:rPr lang="el-GR" smtClean="0"/>
              <a:t>6/5/2020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756D0-9E57-4478-820D-502432BFC8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718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ΠΟΡΩΔΗ ΠΟΛΥΜΕΡΗ</a:t>
            </a:r>
            <a:endParaRPr lang="el-G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4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399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Μέθοδος της Αυτο-οργάνωσης Συμπολυμερών</a:t>
            </a: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Εκλεκτική Απομάκρυνση της μιας Συστάδας</a:t>
            </a:r>
            <a:endParaRPr lang="el-G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2895"/>
            <a:ext cx="10515600" cy="417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5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Μέθοδος της Αυτο-οργάνωσης </a:t>
            </a:r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Συμπολυμερών</a:t>
            </a: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Γυροειδούς Μορφολογίας</a:t>
            </a:r>
            <a:endParaRPr lang="el-GR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4873" y="1954414"/>
            <a:ext cx="4713668" cy="47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360" y="75374"/>
            <a:ext cx="5843280" cy="67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225"/>
            <a:ext cx="10515600" cy="1362634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Απομάκρυνση της μιας Συστάδας με Ηπιότερες Συνθήκες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8" y="2017619"/>
            <a:ext cx="5816179" cy="3498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622" y="3030071"/>
            <a:ext cx="5602203" cy="155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10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Μέθοδος της Αυτο-οργάνωσης Συμπολυμερών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Δύο ή περισσότερες από τις συστάδες του συμπολυμερούς πρέπει να είναι μη συμβατές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 συμπολυμερές να έχει μικρή κατανομή μοριακών βαρών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παράμετρος χ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Flory-Huggins,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 μοριακό βάρος, η κατανομή, η αρχιτεκτονική, η αναλογία των δύο συστατικών καθώς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τα μονομερή πρέπει να επιλέγονται κατάλληλα ώστε να ελέγχεται η δομή, το μέγεθος και η δραστικότητα των πόρων.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Τα συστατικά (συστάδα) που θυσιάζεται πρέπει να απομακρύνεται εύκολα χωρίς να καταστρέφεται η νανοδομή.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 εναπομείναν πολυμερικός σκελετός-πλαίσιο πρέπει να έχει θερμική, μηχανική σταθερότητα και υψηλή αντοχή στους διαλύτες.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23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της Θερμικής και Μηχανικής Σταθερότητας του Πολυμερικού Σκελετού</a:t>
            </a:r>
            <a:endParaRPr lang="el-G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Δικτύωση (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Cross-linking)</a:t>
            </a:r>
            <a:endParaRPr lang="el-GR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 χρήση ακτινοβολίας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για δικτύωση του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 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Επεξεργασία με όζον/αέρα για δικτύωση του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χρήση </a:t>
            </a:r>
            <a:r>
              <a:rPr lang="el-GR"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ακτινοβολίας </a:t>
            </a:r>
            <a:r>
              <a:rPr lang="el-G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δικτύωση του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PBd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χρήση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αέριου 1,4-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diiodobutane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δικτύωση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της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P2VP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χρήση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dicumyl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peroxide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δικτύωση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του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1,2-Polybutylene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Μέθοδος της Αυτο-οργάνωσης Συμπολυμερών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49" y="1825625"/>
            <a:ext cx="11050074" cy="4351338"/>
          </a:xfrm>
        </p:spPr>
        <p:txBody>
          <a:bodyPr/>
          <a:lstStyle/>
          <a:p>
            <a:pPr algn="just"/>
            <a:r>
              <a:rPr lang="el-G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Έλεγχος του προσανατολισμού των νανοδομών πάνω στο υπόστρωμα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Κύλινδροι με κάθετη διευθέτηση πάνω στην επιφάνεια του υποστρώματος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Χρήση κατάλληλου διαλύτη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Γρήγορη εξάτμιση του διαλύτη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Θερμική ανόπτηση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Ανόπτηση παρουσία διαλύτη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Χρήση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ενός εφαρμοζόμενου ηλεκτρικού πεδίου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62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3094"/>
            <a:ext cx="10515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Εισαγωγή Δραστικών Ομάδων στο Εσωτερικό των Πόρων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702" y="1367614"/>
            <a:ext cx="7308596" cy="46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1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Νανο-πορώδες Πολυστυρένιο που περιέχει Υδρόφιλους Πόρους</a:t>
            </a:r>
            <a:endParaRPr lang="el-G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323" y="1378040"/>
            <a:ext cx="5316473" cy="4595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3" y="1603034"/>
            <a:ext cx="3026450" cy="514201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415" y="4074552"/>
            <a:ext cx="4940626" cy="24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71" y="1828806"/>
            <a:ext cx="4878043" cy="4830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399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Εικόνα από </a:t>
            </a: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  <a:endParaRPr lang="el-G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9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ΠΟΡΩΔΗ ΠΟΛΥΜΕΡΗ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98" y="1825625"/>
            <a:ext cx="11848563" cy="4351338"/>
          </a:xfrm>
        </p:spPr>
        <p:txBody>
          <a:bodyPr/>
          <a:lstStyle/>
          <a:p>
            <a:pPr marL="0" indent="0">
              <a:buNone/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ΣΥΝΔΥΑΖΟΥΝ ΤΙΣ ΙΔΙΟΤΗΤΕΣ ΤΩΝ ΠΟΡΩΔΩΝ ΥΛΙΚΩΝ ΚΑΙ ΤΩΝ ΠΟΛΥΜΕΡΩΝ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Μικροπορώδη Πολυμερή (διάμετρος πόρων μικρότερη από 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nm)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Μεσοπορώδη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Πολυμερή (διάμετρος πόρων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μεταξύ 2-50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nm)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Μακροπορώδη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Πολυμερή (διάμετρος πόρων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μεγαλύτερη από 50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nm)</a:t>
            </a: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82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Δραστικών Ομάδων στην Επιφάνεια των Πόρων</a:t>
            </a:r>
            <a:endParaRPr lang="el-G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82" y="2281937"/>
            <a:ext cx="9209035" cy="240055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139" y="5004285"/>
            <a:ext cx="4861576" cy="14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6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874"/>
            <a:ext cx="10515600" cy="91899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Biocompatible Polymer Vesicles from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Biamphiphilic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Triblock Copolymers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Their Interaction with Bovine Serum Albumin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75" y="1318495"/>
            <a:ext cx="5439295" cy="215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924" y="1020445"/>
            <a:ext cx="4011412" cy="5649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86" y="3754649"/>
            <a:ext cx="3487574" cy="27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98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095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pH-Responsive Vesicles Based on a Hydrolytically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Self-Cross-Linkable Copolymer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37" y="2022386"/>
            <a:ext cx="6505464" cy="2280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890" y="2022387"/>
            <a:ext cx="4561850" cy="2280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237" y="4752894"/>
            <a:ext cx="10681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Poly(ethylene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)-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-Poly[2-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diethylamino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)ethyl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methacrylate-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trimethoxysilyl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propyl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methacrylate],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[PEO-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-P(DEA-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-TMSPMA)]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Gold nanoparticles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3.8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confined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the vesicle walls</a:t>
            </a:r>
          </a:p>
        </p:txBody>
      </p:sp>
    </p:spTree>
    <p:extLst>
      <p:ext uri="{BB962C8B-B14F-4D97-AF65-F5344CB8AC3E}">
        <p14:creationId xmlns:p14="http://schemas.microsoft.com/office/powerpoint/2010/main" val="2174120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761" y="365125"/>
            <a:ext cx="11307650" cy="909883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Σχηματισμός Πορώδους Μεμβράνης από </a:t>
            </a: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PS-</a:t>
            </a:r>
            <a:r>
              <a:rPr lang="en-US" sz="4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-PMMA</a:t>
            </a:r>
            <a:endParaRPr lang="el-G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325" y="1402969"/>
            <a:ext cx="6447349" cy="54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95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95" y="147919"/>
            <a:ext cx="11595846" cy="685799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Αυτο-οργάνωση με το συμπολυμερές να αποτελεί τον πόρο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165" y="995081"/>
            <a:ext cx="11246223" cy="5692589"/>
          </a:xfrm>
        </p:spPr>
        <p:txBody>
          <a:bodyPr/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Έχουμε αυτο-οργάνωση του συμπολυμερούς που αποτελεί τον πόρο-πλαίσιο με πολυμερή που προσθέτουμε μέσω διαφόρων μη-ομοιοπολικών αλληλεπιδράσεων.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Βασικές απαιτήσεις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Τα συμπολυμερή είναι συνήθως αμφίφιλα με την μία συστάδα να είναι σε θέση να αλληλεπιδρά με τα προστιθέμενα πολυμερή μέσω μη-ομοιοπολικών δεσμών και να σχηματίζονται έτσι υπερμοριακά δίκτυα.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Τα προστιθέμενα πολυμερή πρέπει να είναι σε θέση να δικτυώνονται ώστε να σχηματίζουν μία σταθερή δομή-πλαίσιο χωρίς ταυτόχρονα να καταστρέφεται το υπερμοριακό δίκτυο που έχει σχηματιστεί με την αυτο-οργάνωση.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Τέλος το συμπολυμερές που αποτελεί τον πόρο πρέπει να απομακρύνεται εύκολα χωρίς να προκαλέι αλλαγές στην δομή του πόρου.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71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91" y="365126"/>
            <a:ext cx="11791182" cy="1154582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Αυτο-οργάνωση με το συμπολυμερές να αποτελεί τον πόρο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1" y="1104115"/>
            <a:ext cx="11890023" cy="3586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7552" y="5271247"/>
                <a:ext cx="1164908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Βλέπουμε στον πίνακα κάποια παραδείγματα όπου τα συμπολυμερή που αποτελούν τον πόρο είναι τα λεγόμενα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Pluronics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PEO-PPEO-PEO 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και τα προστιθέμενα πολυμερή είναι κάποιες ρητίνες (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phenolic, melamine, and urea-phenol-formaldehyde</a:t>
                </a:r>
              </a:p>
              <a:p>
                <a:pPr algn="just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esins). 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Οι διαστάσεις των πόρων είναι ιδιαίτερα μικρές και κυμαίνονται μεταξύ 3-8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nm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ενώ η επιφάνεια των πόρων είναι </a:t>
                </a:r>
              </a:p>
              <a:p>
                <a:pPr algn="just"/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εταξύ 200-700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/g.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2" y="5271247"/>
                <a:ext cx="11649086" cy="1200329"/>
              </a:xfrm>
              <a:prstGeom prst="rect">
                <a:avLst/>
              </a:prstGeom>
              <a:blipFill>
                <a:blip r:embed="rId3"/>
                <a:stretch>
                  <a:fillRect l="-419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6174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543" y="470645"/>
            <a:ext cx="8420797" cy="56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5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 Synthesis Methodology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62" y="1893454"/>
            <a:ext cx="9038222" cy="284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519" y="5401519"/>
            <a:ext cx="12052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 τη συγκεκριμένη μεθοδολογία μπορούν να δημιουργηθούν πόροι μετά το 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πέρας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του πολυμερισμού, την δικτύωση και την απομάκρυνση του διαλύτη από τους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πόρους.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97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4473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 Synthesis Methodology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Κατευθείαν σχηματισμός πορωδών πολυμερών με επιλογή κατάλληλων πολυμερισμών και απομάκρυνση του διαλύτη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Σχηματίζονται έτσι </a:t>
            </a:r>
            <a:r>
              <a:rPr lang="el-G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μικρο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el-G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μεσο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και </a:t>
            </a:r>
            <a:r>
              <a:rPr lang="el-G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μακροπορώδη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πολυμερή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μόνιμων πόρων σε μεγάλη επιφάνεια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δομή των πόρων μπορεί να ελεγχθεί ανάλογα με το χρησιμοποιούμενο μονομερές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απαραίτητοι αυστηροί περιορισμοί της δομής του μονομερούς και των συνθηκών πολυμερισμού ενώ είναι και ακριβή διαδικασία για να εφαρμοστεί σε μεγάλη κλίμακα 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55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Covalent Organic Frameworks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876" y="2023430"/>
            <a:ext cx="8086247" cy="38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1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5004" y="457200"/>
            <a:ext cx="4481847" cy="893263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ΠΟΡΩΔΗ ΠΟΛΥΜΕΡΗ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50463"/>
            <a:ext cx="6172200" cy="414754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25003" y="1350462"/>
            <a:ext cx="4481847" cy="5230641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ΜΕΓΑΛΗ ΕΠΙΦΑΝΕΙΑ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ΚΑΛΑ ΚΑΘΟΡΙΣΜΕΝΟ ΠΟΡΩΔΕΣ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ΕΥΚΟΛΗ ΕΠΕΞΕΡΓΑΣΙΑ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(thin films)</a:t>
            </a:r>
            <a:endParaRPr lang="el-G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ΔΥΝΑΤΟΤΗΤΑ ΕΙΣΑΓΩΓΗΣ ΔΡΑΣΤΙΚΩΝ ΟΜΑΔΩΝ ΣΤΗΝ ΕΠΙΦΑΝΕΙΑ ΤΩΝ ΠΟΡΩΝ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ΑΛΛΑ ΚΑΙ ΣΤΟ ΚΥΡΙΩΣ ΠΛΕΓΜΑ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ΔΥΝΑΤΟΤΗΤΑ ΣΥΝΘΕΣΗΣ ΕΞΥΠΝΩΝ ΥΛΙΚΩΝ ΠΟΥ ΝΑ ΑΝΤΑΠΟΚΡΙΝΟΝΤΑΙ ΑΝΤΙΣΤΡΕΠΤΑ ΣΕ ΕΞΩΤΕΡΙΚΑ ΕΡΕΘΙΣΜΑΤΑ 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70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Covalent Organic Frameworks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74" y="2361700"/>
            <a:ext cx="6241051" cy="2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73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Covalent Organic Frameworks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64" y="2163093"/>
            <a:ext cx="9829071" cy="346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52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Template-free fabrication of hierarchical porous carbon based on</a:t>
            </a:r>
            <a:b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intra-/inter-sphere crosslinking of monodisperse styrene–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divinylbenzene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copolymer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nanospheres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896" y="2111189"/>
            <a:ext cx="5986287" cy="366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12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03031"/>
            <a:ext cx="10515600" cy="6136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n-US" sz="40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Templating</a:t>
            </a: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Methodology</a:t>
            </a:r>
            <a:endParaRPr lang="el-GR" sz="4000" dirty="0">
              <a:solidFill>
                <a:schemeClr val="accent2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037" y="716692"/>
            <a:ext cx="7052597" cy="4118613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1017422" y="4835304"/>
            <a:ext cx="10225825" cy="19526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Εύκολη σύνθεση μιας και υπάρχει το καλούπι</a:t>
            </a:r>
          </a:p>
          <a:p>
            <a:r>
              <a:rPr lang="el-G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Απόλυτος έλεγχος της δομής των μακρο- και μεσο- πόρων</a:t>
            </a:r>
          </a:p>
          <a:p>
            <a:r>
              <a:rPr lang="el-G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Εισαγωγή δραστικών ομάδων εντός του πλαισίου είναι εφικτή </a:t>
            </a:r>
          </a:p>
          <a:p>
            <a:r>
              <a:rPr lang="el-G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απαραίτητα τα καλούπια (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sacrificial</a:t>
            </a:r>
            <a:r>
              <a:rPr lang="el-G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και είναι δύσκολη η δημιουργία πορώδων υλικών σε μεγάλη κλίμακα.</a:t>
            </a:r>
          </a:p>
          <a:p>
            <a:r>
              <a:rPr lang="el-G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 πρότυπα περιλαμβάνουν </a:t>
            </a:r>
            <a:r>
              <a:rPr lang="el-G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νανοϋλικά</a:t>
            </a:r>
            <a:r>
              <a:rPr lang="el-G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 πυριτίου (π.χ., </a:t>
            </a:r>
            <a:r>
              <a:rPr lang="el-G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νανοσωματίδια</a:t>
            </a:r>
            <a:r>
              <a:rPr lang="el-G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οξειδίου του </a:t>
            </a:r>
            <a:r>
              <a:rPr lang="el-G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πυριτίου), </a:t>
            </a:r>
            <a:r>
              <a:rPr lang="el-G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ανοδικό οξείδιο του </a:t>
            </a:r>
            <a:r>
              <a:rPr lang="el-G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αργιλίου, </a:t>
            </a:r>
            <a:r>
              <a:rPr lang="el-G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πολυμερικά</a:t>
            </a:r>
            <a:r>
              <a:rPr lang="el-G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νανοϋλικά</a:t>
            </a:r>
            <a:r>
              <a:rPr lang="el-GR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6118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93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n-US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Templating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Methodology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416908"/>
            <a:ext cx="10515600" cy="47600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Προϋποθέσεις για τον επιτυχή σχεδιασμό πορωδών πολυμερών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Οι επιφανειακές ιδιότητες των επιλεγμένων προτύπων (καλούπια) πρέπει να είναι συμβατές με τα υλικά που θα χρησιμοποιηθούν για την σύνθεση του </a:t>
            </a:r>
            <a:r>
              <a:rPr lang="el-G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πολυμερικού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δικτύου ώστε να σχηματιστεί όσο το δυνατόν καλύτερο αντίγραφο.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Τα πρότυπα πρέπει να έχουν πολύ καλά καθορισμένες δομές.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Τα πρότυπα πρέπει να μπορούν να απομακρυνθούν εύκολα (π.χ. πυρίτιο μπορεί πολύ εύκολα να απομακρυνθεί έπειτα από χημική κατεργασία με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HF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ή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l-G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 σχηματιζόμενο </a:t>
            </a:r>
            <a:r>
              <a:rPr lang="el-G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πολυμερικό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δίκτυο πρέπει να έχει την ικανότητα να αντέχει τις υψηλές </a:t>
            </a:r>
            <a:r>
              <a:rPr lang="el-G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διεπιφανειακές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δυνάμεις ώστε οι πόροι να παραμένουν σταθεροί μετά την απομάκρυνση του προτύπου.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Πρέπει να υπάρχει η δυνατότητα να μπορούν να εισαχθούν δραστικές ομάδες στην επιφάνεια του </a:t>
            </a:r>
            <a:r>
              <a:rPr lang="el-G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πολυμερικού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δικτύου.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67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49306"/>
            <a:ext cx="10515600" cy="667871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Συνθήκες Απομάκρυνσης του Καλουπιού</a:t>
            </a:r>
            <a:endParaRPr lang="el-GR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554" y="711289"/>
            <a:ext cx="6082552" cy="60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04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4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544" y="1438835"/>
            <a:ext cx="6896369" cy="48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32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258" y="2075329"/>
            <a:ext cx="8079483" cy="33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90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56" y="1900518"/>
            <a:ext cx="10051688" cy="346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3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Porous Polymers Prepared by Direct </a:t>
            </a:r>
            <a:r>
              <a:rPr lang="en-US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Templating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Methodology</a:t>
            </a:r>
            <a:endParaRPr lang="el-GR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38133" y="-2020982"/>
            <a:ext cx="3500146" cy="1092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8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76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ΕΦΑΡΜΟΓΕΣ ΠΟΡΩΔΩΝ ΠΟΛΥΜΕΡΩΝ</a:t>
            </a:r>
            <a:endParaRPr lang="el-G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55313"/>
            <a:ext cx="10662634" cy="511291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STORAGE AND SEPARATION MATERIALS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ENCAPSULATION AGENTS FOR CONTROLLED RELEASE OF DRUGS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CATALYSTS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FOR CATALYSTS AND SENSORS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PRECURSORS OF NANOSTRUCTURED CARBON MATERIALS</a:t>
            </a:r>
          </a:p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LOW-DIELECTRIC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MATERIALS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PHOTONIC BAND GAP MATERIALS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FILTRATION/SEPARATION MEMBRANES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EXCHANGE MEMBRANES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MATERIALS FOR ENERGY STORAGE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PACKING MATERIALS IN CHROMATOGRAPHY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MASKS FOR NANOPATTERNING OR LITHOGRAPHY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69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97267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Cross-Linked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Polystyrene Hollow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Nanospheres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Surface-Initiated Atom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Transfer Radical Polymerizations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365" y="1071283"/>
            <a:ext cx="9426387" cy="4541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953" y="5661213"/>
            <a:ext cx="11362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Hollow micro-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nanospheres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potentially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useful 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encapsulation agents for controlled release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drugs, catalyst,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enzymes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transducers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electronics,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as absorption materials for sound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sacrificial PMMA outer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prevented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interparticle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cross-linking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agglomeration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nanospheres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6335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93" y="365126"/>
            <a:ext cx="11999259" cy="84062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Cross-linked polystyrene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hollow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nanospheres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obtained 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UV treatment and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HF </a:t>
            </a:r>
            <a:b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etching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silica-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-polystyrene-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-poly(methyl methacrylate)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nanospheres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96" y="2368200"/>
            <a:ext cx="4444080" cy="334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86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39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Thermosensitive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PNIPAM-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-PMBAA Nanotubes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 Atom Transfer Radical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Polymerization within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Porous Membrane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976"/>
            <a:ext cx="7180448" cy="304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4011" y="2164977"/>
            <a:ext cx="58046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Poly(N-</a:t>
            </a:r>
            <a:r>
              <a:rPr lang="en-US" dirty="0" err="1" smtClean="0"/>
              <a:t>isopropylacrylamide</a:t>
            </a:r>
            <a:r>
              <a:rPr lang="en-US" dirty="0" smtClean="0"/>
              <a:t>) </a:t>
            </a:r>
            <a:r>
              <a:rPr lang="en-US" dirty="0" err="1" smtClean="0"/>
              <a:t>thermosensitive</a:t>
            </a:r>
            <a:r>
              <a:rPr lang="en-US" dirty="0" smtClean="0"/>
              <a:t> polymer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LCST 32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Sensors, responsive membranes, drug-delivery vehicles, and anti-fouling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Grafting of </a:t>
            </a:r>
            <a:r>
              <a:rPr lang="en-US" dirty="0" err="1" smtClean="0"/>
              <a:t>atrp</a:t>
            </a:r>
            <a:r>
              <a:rPr lang="en-US" dirty="0" smtClean="0"/>
              <a:t> initiator on the membrane’s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Synthesis of a copolymer </a:t>
            </a:r>
            <a:r>
              <a:rPr lang="en-US" dirty="0"/>
              <a:t>of Poly(N-</a:t>
            </a:r>
            <a:r>
              <a:rPr lang="en-US" dirty="0" err="1"/>
              <a:t>isopropylacrylamide</a:t>
            </a:r>
            <a:r>
              <a:rPr lang="en-US" dirty="0" smtClean="0"/>
              <a:t>) and Poly(N,N’-</a:t>
            </a:r>
            <a:r>
              <a:rPr lang="en-US" dirty="0" err="1" smtClean="0"/>
              <a:t>methylenebisacrylamide</a:t>
            </a:r>
            <a:r>
              <a:rPr lang="en-US" dirty="0" smtClean="0"/>
              <a:t>) by </a:t>
            </a:r>
            <a:r>
              <a:rPr lang="en-US" dirty="0" err="1" smtClean="0"/>
              <a:t>atrp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Synthesis of highly flexible nanotubes after the removal of the template, AAO, (solution of </a:t>
            </a:r>
            <a:r>
              <a:rPr lang="en-US" dirty="0" err="1" smtClean="0"/>
              <a:t>NaOH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40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989" y="125943"/>
            <a:ext cx="3126101" cy="6557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011" y="359822"/>
            <a:ext cx="5378824" cy="596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65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495"/>
            <a:ext cx="10515600" cy="99956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Polypyrrole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self-organized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nanopore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arrays formed by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controlled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electropolymerization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TiO2 nanotube template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83" y="1255059"/>
            <a:ext cx="6320561" cy="4235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611" y="1298135"/>
            <a:ext cx="3424518" cy="4928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518" y="6145306"/>
            <a:ext cx="6511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Solar cells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fuel cells, battery systems, corrosion protection</a:t>
            </a:r>
          </a:p>
        </p:txBody>
      </p:sp>
    </p:spTree>
    <p:extLst>
      <p:ext uri="{BB962C8B-B14F-4D97-AF65-F5344CB8AC3E}">
        <p14:creationId xmlns:p14="http://schemas.microsoft.com/office/powerpoint/2010/main" val="102016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882" y="457200"/>
            <a:ext cx="4334144" cy="1600200"/>
          </a:xfrm>
        </p:spPr>
        <p:txBody>
          <a:bodyPr>
            <a:normAutofit/>
          </a:bodyPr>
          <a:lstStyle/>
          <a:p>
            <a:r>
              <a:rPr lang="el-G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ΔΟΜΙΚΑ ΧΑΡΑΚΤΗΡΙΣΤΙΚΑ</a:t>
            </a:r>
            <a:endParaRPr lang="el-GR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341" y="1479942"/>
            <a:ext cx="6172200" cy="388859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37882" y="2057400"/>
            <a:ext cx="4520484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ΓΕΩΜΕΤΡΙΑ ΠΟΡΩΝ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ΜΕΓΕΘΟΣ ΠΟΡΩΝ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ΔΡΑΣΤΙΚΕΣ ΟΜΑΔΕΣ ΣΤΟΥΣ ΠΟΡΟΥΣ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ΔΟΜΗ ΠΟΛΥΜΕΡΙΚΟΥ ΠΛΑΙΣΙΟΥ (Σύσταση, τοπολογία και δραστικότητα)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6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Μέθοδοι Σύνθεσης Πορώδων Πολυμερών</a:t>
            </a:r>
            <a:endParaRPr lang="el-GR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Block Copolymer Self-Assembly Methodology</a:t>
            </a:r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 Synthesis Methodology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Templating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Methodology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671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Μέθοδος </a:t>
            </a:r>
            <a:r>
              <a:rPr lang="el-G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της Αυτο-οργάνωσης Συμπολυμερών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623997" cy="4351338"/>
          </a:xfrm>
        </p:spPr>
        <p:txBody>
          <a:bodyPr/>
          <a:lstStyle/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 διαχωρισμός φάσεων πραγματοποιείται μέσω της αυτο-οργάνωσης εξαιτίας της μη-συμβατότητας των δύο συστάδων (ελαχιστοποίηση της επιφάνειας επαφής).</a:t>
            </a:r>
          </a:p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Εξαιτίας της χημικής σύνδεσης των δύο συστάδων ο διαχωρισμός περιορίζεται στην νανοκλίμακα. 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248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Μέθοδος </a:t>
            </a:r>
            <a:r>
              <a:rPr lang="el-G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της Αυτο-οργάνωσης Συμπολυμερών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διαδικασία της αυτο-οργάνωσης μπορεί να πραγματοποιηθεί είτε μέσω ενός συμπολυμερούς είτε μέσω ενός σύνθετου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πολυμερούς (συμπολυμερές και κάποιο επιπλέον υλικό).</a:t>
            </a:r>
          </a:p>
          <a:p>
            <a:pPr algn="just"/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49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Μέθοδος της Αυτο-οργάνωσης Συμπολυμερών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675513" cy="4351338"/>
          </a:xfrm>
        </p:spPr>
        <p:txBody>
          <a:bodyPr/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Αυτο-οργάνωση με το συμπολυμερές να αποτελεί τον πόρο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Αυτο-οργάνωση με το συμπολυμερές να αποτελεί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τον σκελετό-πλαίσιο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και τον πόρο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03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1200</Words>
  <Application>Microsoft Office PowerPoint</Application>
  <PresentationFormat>Widescreen</PresentationFormat>
  <Paragraphs>128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ΠΟΡΩΔΗ ΠΟΛΥΜΕΡΗ</vt:lpstr>
      <vt:lpstr>ΠΟΡΩΔΗ ΠΟΛΥΜΕΡΗ</vt:lpstr>
      <vt:lpstr>ΠΟΡΩΔΗ ΠΟΛΥΜΕΡΗ</vt:lpstr>
      <vt:lpstr>ΕΦΑΡΜΟΓΕΣ ΠΟΡΩΔΩΝ ΠΟΛΥΜΕΡΩΝ</vt:lpstr>
      <vt:lpstr>ΔΟΜΙΚΑ ΧΑΡΑΚΤΗΡΙΣΤΙΚΑ</vt:lpstr>
      <vt:lpstr>Μέθοδοι Σύνθεσης Πορώδων Πολυμερών</vt:lpstr>
      <vt:lpstr>Μέθοδος της Αυτο-οργάνωσης Συμπολυμερών</vt:lpstr>
      <vt:lpstr>Μέθοδος της Αυτο-οργάνωσης Συμπολυμερών</vt:lpstr>
      <vt:lpstr>Μέθοδος της Αυτο-οργάνωσης Συμπολυμερών</vt:lpstr>
      <vt:lpstr>Μέθοδος της Αυτο-οργάνωσης Συμπολυμερών-Εκλεκτική Απομάκρυνση της μιας Συστάδας</vt:lpstr>
      <vt:lpstr>Μέθοδος της Αυτο-οργάνωσης Συμπολυμερών-Δημιουργία Γυροειδούς Μορφολογίας</vt:lpstr>
      <vt:lpstr>PowerPoint Presentation</vt:lpstr>
      <vt:lpstr>Απομάκρυνση της μιας Συστάδας με Ηπιότερες Συνθήκες</vt:lpstr>
      <vt:lpstr>Μέθοδος της Αυτο-οργάνωσης Συμπολυμερών</vt:lpstr>
      <vt:lpstr>Αύξηση της Θερμικής και Μηχανικής Σταθερότητας του Πολυμερικού Σκελετού</vt:lpstr>
      <vt:lpstr>Μέθοδος της Αυτο-οργάνωσης Συμπολυμερών</vt:lpstr>
      <vt:lpstr>Εισαγωγή Δραστικών Ομάδων στο Εσωτερικό των Πόρων</vt:lpstr>
      <vt:lpstr>Νανο-πορώδες Πολυστυρένιο που περιέχει Υδρόφιλους Πόρους</vt:lpstr>
      <vt:lpstr>Εικόνα από SEM</vt:lpstr>
      <vt:lpstr>Δημιουργία Δραστικών Ομάδων στην Επιφάνεια των Πόρων</vt:lpstr>
      <vt:lpstr>Biocompatible Polymer Vesicles from Biamphiphilic Triblock Copolymers and Their Interaction with Bovine Serum Albumin</vt:lpstr>
      <vt:lpstr>pH-Responsive Vesicles Based on a Hydrolytically Self-Cross-Linkable Copolymer</vt:lpstr>
      <vt:lpstr>Σχηματισμός Πορώδους Μεμβράνης από PS-b-PMMA</vt:lpstr>
      <vt:lpstr>Αυτο-οργάνωση με το συμπολυμερές να αποτελεί τον πόρο</vt:lpstr>
      <vt:lpstr>Αυτο-οργάνωση με το συμπολυμερές να αποτελεί τον πόρο </vt:lpstr>
      <vt:lpstr>PowerPoint Presentation</vt:lpstr>
      <vt:lpstr>Direct Synthesis Methodology</vt:lpstr>
      <vt:lpstr>Direct Synthesis Methodology </vt:lpstr>
      <vt:lpstr>Covalent Organic Frameworks</vt:lpstr>
      <vt:lpstr>Covalent Organic Frameworks</vt:lpstr>
      <vt:lpstr>Covalent Organic Frameworks</vt:lpstr>
      <vt:lpstr>Template-free fabrication of hierarchical porous carbon based on intra-/inter-sphere crosslinking of monodisperse styrene–divinylbenzene copolymer nanospheres</vt:lpstr>
      <vt:lpstr>Direct Templating Methodology</vt:lpstr>
      <vt:lpstr>Direct Templating Methodology</vt:lpstr>
      <vt:lpstr>Συνθήκες Απομάκρυνσης του Καλουπιού</vt:lpstr>
      <vt:lpstr>PowerPoint Presentation</vt:lpstr>
      <vt:lpstr>PowerPoint Presentation</vt:lpstr>
      <vt:lpstr>PowerPoint Presentation</vt:lpstr>
      <vt:lpstr>Porous Polymers Prepared by Direct Templating Methodology</vt:lpstr>
      <vt:lpstr>Preparation of Cross-Linked Polystyrene Hollow Nanospheres via Surface-Initiated Atom Transfer Radical Polymerizations</vt:lpstr>
      <vt:lpstr>Cross-linked polystyrene hollow nanospheres obtained via UV treatment and HF  etching of the silica-g-polystyrene-b-poly(methyl methacrylate) nanospheres</vt:lpstr>
      <vt:lpstr>Synthesis of Thermosensitive PNIPAM-co-PMBAA Nanotubes by Atom Transfer Radical Polymerization within a Porous Membrane</vt:lpstr>
      <vt:lpstr>PowerPoint Presentation</vt:lpstr>
      <vt:lpstr>Polypyrrole self-organized nanopore arrays formed by controlled electropolymerization in TiO2 nanotube template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ΠΟΡΩΔΗ ΠΟΛΥΜΕΡΗ</dc:title>
  <dc:creator>George Sakellariou</dc:creator>
  <cp:lastModifiedBy>Georgios Sakellariou</cp:lastModifiedBy>
  <cp:revision>104</cp:revision>
  <dcterms:created xsi:type="dcterms:W3CDTF">2015-05-11T15:45:24Z</dcterms:created>
  <dcterms:modified xsi:type="dcterms:W3CDTF">2020-05-06T14:23:09Z</dcterms:modified>
</cp:coreProperties>
</file>