
<file path=[Content_Types].xml><?xml version="1.0" encoding="utf-8"?>
<Types xmlns="http://schemas.openxmlformats.org/package/2006/content-types">
  <Default Extension="emf" ContentType="image/x-emf"/>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4" r:id="rId1"/>
    <p:sldMasterId id="2147483916" r:id="rId2"/>
  </p:sldMasterIdLst>
  <p:notesMasterIdLst>
    <p:notesMasterId r:id="rId21"/>
  </p:notesMasterIdLst>
  <p:sldIdLst>
    <p:sldId id="351" r:id="rId3"/>
    <p:sldId id="350" r:id="rId4"/>
    <p:sldId id="349" r:id="rId5"/>
    <p:sldId id="458" r:id="rId6"/>
    <p:sldId id="459" r:id="rId7"/>
    <p:sldId id="421" r:id="rId8"/>
    <p:sldId id="422" r:id="rId9"/>
    <p:sldId id="436" r:id="rId10"/>
    <p:sldId id="461" r:id="rId11"/>
    <p:sldId id="462" r:id="rId12"/>
    <p:sldId id="463" r:id="rId13"/>
    <p:sldId id="464" r:id="rId14"/>
    <p:sldId id="467" r:id="rId15"/>
    <p:sldId id="468" r:id="rId16"/>
    <p:sldId id="532" r:id="rId17"/>
    <p:sldId id="534" r:id="rId18"/>
    <p:sldId id="533" r:id="rId19"/>
    <p:sldId id="535" r:id="rId20"/>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yriacos Athanasiou" initials="KA" lastIdx="1" clrIdx="0">
    <p:extLst>
      <p:ext uri="{19B8F6BF-5375-455C-9EA6-DF929625EA0E}">
        <p15:presenceInfo xmlns:p15="http://schemas.microsoft.com/office/powerpoint/2012/main" userId="6f06f6ba7998ac1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284A29-5978-4229-9503-8743969E99FB}" v="5" dt="2021-10-11T08:07:45.748"/>
    <p1510:client id="{B5A7DD65-8791-29D7-BFAD-949D9B3DCD23}" v="118" dt="2021-10-10T15:21:54.682"/>
    <p1510:client id="{B9742A13-F274-4764-ED1F-3C8B431A8904}" v="553" dt="2021-10-10T15:58:14.0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75" autoAdjust="0"/>
    <p:restoredTop sz="89179" autoAdjust="0"/>
  </p:normalViewPr>
  <p:slideViewPr>
    <p:cSldViewPr>
      <p:cViewPr varScale="1">
        <p:scale>
          <a:sx n="92" d="100"/>
          <a:sy n="92" d="100"/>
        </p:scale>
        <p:origin x="576" y="66"/>
      </p:cViewPr>
      <p:guideLst>
        <p:guide orient="horz" pos="2160"/>
        <p:guide pos="2880"/>
      </p:guideLst>
    </p:cSldViewPr>
  </p:slideViewPr>
  <p:outlineViewPr>
    <p:cViewPr>
      <p:scale>
        <a:sx n="33" d="100"/>
        <a:sy n="33" d="100"/>
      </p:scale>
      <p:origin x="0" y="59568"/>
    </p:cViewPr>
  </p:outlineViewPr>
  <p:notesTextViewPr>
    <p:cViewPr>
      <p:scale>
        <a:sx n="100" d="100"/>
        <a:sy n="100" d="100"/>
      </p:scale>
      <p:origin x="0" y="0"/>
    </p:cViewPr>
  </p:notesTextViewPr>
  <p:sorterViewPr>
    <p:cViewPr>
      <p:scale>
        <a:sx n="66" d="100"/>
        <a:sy n="66" d="100"/>
      </p:scale>
      <p:origin x="0" y="1670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yriacos Athanasiou" userId="S::kathanas@o365.uoa.gr::11b6d5e1-9b6c-4670-a6de-e48c0a664b44" providerId="AD" clId="Web-{B9742A13-F274-4764-ED1F-3C8B431A8904}"/>
    <pc:docChg chg="delSld modSld sldOrd">
      <pc:chgData name="Kyriacos Athanasiou" userId="S::kathanas@o365.uoa.gr::11b6d5e1-9b6c-4670-a6de-e48c0a664b44" providerId="AD" clId="Web-{B9742A13-F274-4764-ED1F-3C8B431A8904}" dt="2021-10-10T15:58:14.079" v="378" actId="20577"/>
      <pc:docMkLst>
        <pc:docMk/>
      </pc:docMkLst>
      <pc:sldChg chg="modSp">
        <pc:chgData name="Kyriacos Athanasiou" userId="S::kathanas@o365.uoa.gr::11b6d5e1-9b6c-4670-a6de-e48c0a664b44" providerId="AD" clId="Web-{B9742A13-F274-4764-ED1F-3C8B431A8904}" dt="2021-10-10T15:29:54.835" v="143" actId="20577"/>
        <pc:sldMkLst>
          <pc:docMk/>
          <pc:sldMk cId="0" sldId="349"/>
        </pc:sldMkLst>
        <pc:spChg chg="mod">
          <ac:chgData name="Kyriacos Athanasiou" userId="S::kathanas@o365.uoa.gr::11b6d5e1-9b6c-4670-a6de-e48c0a664b44" providerId="AD" clId="Web-{B9742A13-F274-4764-ED1F-3C8B431A8904}" dt="2021-10-10T15:29:54.835" v="143" actId="20577"/>
          <ac:spMkLst>
            <pc:docMk/>
            <pc:sldMk cId="0" sldId="349"/>
            <ac:spMk id="19459" creationId="{00000000-0000-0000-0000-000000000000}"/>
          </ac:spMkLst>
        </pc:spChg>
      </pc:sldChg>
      <pc:sldChg chg="modSp">
        <pc:chgData name="Kyriacos Athanasiou" userId="S::kathanas@o365.uoa.gr::11b6d5e1-9b6c-4670-a6de-e48c0a664b44" providerId="AD" clId="Web-{B9742A13-F274-4764-ED1F-3C8B431A8904}" dt="2021-10-10T15:26:05.849" v="50" actId="20577"/>
        <pc:sldMkLst>
          <pc:docMk/>
          <pc:sldMk cId="0" sldId="350"/>
        </pc:sldMkLst>
        <pc:spChg chg="mod">
          <ac:chgData name="Kyriacos Athanasiou" userId="S::kathanas@o365.uoa.gr::11b6d5e1-9b6c-4670-a6de-e48c0a664b44" providerId="AD" clId="Web-{B9742A13-F274-4764-ED1F-3C8B431A8904}" dt="2021-10-10T15:26:05.849" v="50" actId="20577"/>
          <ac:spMkLst>
            <pc:docMk/>
            <pc:sldMk cId="0" sldId="350"/>
            <ac:spMk id="18435" creationId="{00000000-0000-0000-0000-000000000000}"/>
          </ac:spMkLst>
        </pc:spChg>
      </pc:sldChg>
      <pc:sldChg chg="modSp">
        <pc:chgData name="Kyriacos Athanasiou" userId="S::kathanas@o365.uoa.gr::11b6d5e1-9b6c-4670-a6de-e48c0a664b44" providerId="AD" clId="Web-{B9742A13-F274-4764-ED1F-3C8B431A8904}" dt="2021-10-10T15:38:32.488" v="182" actId="1076"/>
        <pc:sldMkLst>
          <pc:docMk/>
          <pc:sldMk cId="0" sldId="421"/>
        </pc:sldMkLst>
        <pc:spChg chg="mod">
          <ac:chgData name="Kyriacos Athanasiou" userId="S::kathanas@o365.uoa.gr::11b6d5e1-9b6c-4670-a6de-e48c0a664b44" providerId="AD" clId="Web-{B9742A13-F274-4764-ED1F-3C8B431A8904}" dt="2021-10-10T15:38:32.488" v="182" actId="1076"/>
          <ac:spMkLst>
            <pc:docMk/>
            <pc:sldMk cId="0" sldId="421"/>
            <ac:spMk id="23555" creationId="{00000000-0000-0000-0000-000000000000}"/>
          </ac:spMkLst>
        </pc:spChg>
      </pc:sldChg>
      <pc:sldChg chg="modSp">
        <pc:chgData name="Kyriacos Athanasiou" userId="S::kathanas@o365.uoa.gr::11b6d5e1-9b6c-4670-a6de-e48c0a664b44" providerId="AD" clId="Web-{B9742A13-F274-4764-ED1F-3C8B431A8904}" dt="2021-10-10T15:45:14.484" v="232" actId="1076"/>
        <pc:sldMkLst>
          <pc:docMk/>
          <pc:sldMk cId="0" sldId="422"/>
        </pc:sldMkLst>
        <pc:spChg chg="mod">
          <ac:chgData name="Kyriacos Athanasiou" userId="S::kathanas@o365.uoa.gr::11b6d5e1-9b6c-4670-a6de-e48c0a664b44" providerId="AD" clId="Web-{B9742A13-F274-4764-ED1F-3C8B431A8904}" dt="2021-10-10T15:45:14.484" v="232" actId="1076"/>
          <ac:spMkLst>
            <pc:docMk/>
            <pc:sldMk cId="0" sldId="422"/>
            <ac:spMk id="25603" creationId="{00000000-0000-0000-0000-000000000000}"/>
          </ac:spMkLst>
        </pc:spChg>
        <pc:spChg chg="mod">
          <ac:chgData name="Kyriacos Athanasiou" userId="S::kathanas@o365.uoa.gr::11b6d5e1-9b6c-4670-a6de-e48c0a664b44" providerId="AD" clId="Web-{B9742A13-F274-4764-ED1F-3C8B431A8904}" dt="2021-10-10T15:45:10.280" v="231" actId="1076"/>
          <ac:spMkLst>
            <pc:docMk/>
            <pc:sldMk cId="0" sldId="422"/>
            <ac:spMk id="28674" creationId="{00000000-0000-0000-0000-000000000000}"/>
          </ac:spMkLst>
        </pc:spChg>
      </pc:sldChg>
      <pc:sldChg chg="del">
        <pc:chgData name="Kyriacos Athanasiou" userId="S::kathanas@o365.uoa.gr::11b6d5e1-9b6c-4670-a6de-e48c0a664b44" providerId="AD" clId="Web-{B9742A13-F274-4764-ED1F-3C8B431A8904}" dt="2021-10-10T15:52:50.352" v="314"/>
        <pc:sldMkLst>
          <pc:docMk/>
          <pc:sldMk cId="0" sldId="424"/>
        </pc:sldMkLst>
      </pc:sldChg>
      <pc:sldChg chg="modSp ord">
        <pc:chgData name="Kyriacos Athanasiou" userId="S::kathanas@o365.uoa.gr::11b6d5e1-9b6c-4670-a6de-e48c0a664b44" providerId="AD" clId="Web-{B9742A13-F274-4764-ED1F-3C8B431A8904}" dt="2021-10-10T15:37:25.203" v="175" actId="20577"/>
        <pc:sldMkLst>
          <pc:docMk/>
          <pc:sldMk cId="0" sldId="458"/>
        </pc:sldMkLst>
        <pc:spChg chg="mod">
          <ac:chgData name="Kyriacos Athanasiou" userId="S::kathanas@o365.uoa.gr::11b6d5e1-9b6c-4670-a6de-e48c0a664b44" providerId="AD" clId="Web-{B9742A13-F274-4764-ED1F-3C8B431A8904}" dt="2021-10-10T15:37:25.203" v="175" actId="20577"/>
          <ac:spMkLst>
            <pc:docMk/>
            <pc:sldMk cId="0" sldId="458"/>
            <ac:spMk id="20483" creationId="{00000000-0000-0000-0000-000000000000}"/>
          </ac:spMkLst>
        </pc:spChg>
        <pc:spChg chg="mod">
          <ac:chgData name="Kyriacos Athanasiou" userId="S::kathanas@o365.uoa.gr::11b6d5e1-9b6c-4670-a6de-e48c0a664b44" providerId="AD" clId="Web-{B9742A13-F274-4764-ED1F-3C8B431A8904}" dt="2021-10-10T15:31:32.575" v="148" actId="20577"/>
          <ac:spMkLst>
            <pc:docMk/>
            <pc:sldMk cId="0" sldId="458"/>
            <ac:spMk id="24578" creationId="{00000000-0000-0000-0000-000000000000}"/>
          </ac:spMkLst>
        </pc:spChg>
      </pc:sldChg>
      <pc:sldChg chg="modSp">
        <pc:chgData name="Kyriacos Athanasiou" userId="S::kathanas@o365.uoa.gr::11b6d5e1-9b6c-4670-a6de-e48c0a664b44" providerId="AD" clId="Web-{B9742A13-F274-4764-ED1F-3C8B431A8904}" dt="2021-10-10T15:38:10.565" v="179" actId="20577"/>
        <pc:sldMkLst>
          <pc:docMk/>
          <pc:sldMk cId="0" sldId="459"/>
        </pc:sldMkLst>
        <pc:spChg chg="mod">
          <ac:chgData name="Kyriacos Athanasiou" userId="S::kathanas@o365.uoa.gr::11b6d5e1-9b6c-4670-a6de-e48c0a664b44" providerId="AD" clId="Web-{B9742A13-F274-4764-ED1F-3C8B431A8904}" dt="2021-10-10T15:38:10.565" v="179" actId="20577"/>
          <ac:spMkLst>
            <pc:docMk/>
            <pc:sldMk cId="0" sldId="459"/>
            <ac:spMk id="21507" creationId="{00000000-0000-0000-0000-000000000000}"/>
          </ac:spMkLst>
        </pc:spChg>
      </pc:sldChg>
      <pc:sldChg chg="del ord">
        <pc:chgData name="Kyriacos Athanasiou" userId="S::kathanas@o365.uoa.gr::11b6d5e1-9b6c-4670-a6de-e48c0a664b44" providerId="AD" clId="Web-{B9742A13-F274-4764-ED1F-3C8B431A8904}" dt="2021-10-10T15:33:32.941" v="166"/>
        <pc:sldMkLst>
          <pc:docMk/>
          <pc:sldMk cId="0" sldId="460"/>
        </pc:sldMkLst>
      </pc:sldChg>
      <pc:sldChg chg="modSp">
        <pc:chgData name="Kyriacos Athanasiou" userId="S::kathanas@o365.uoa.gr::11b6d5e1-9b6c-4670-a6de-e48c0a664b44" providerId="AD" clId="Web-{B9742A13-F274-4764-ED1F-3C8B431A8904}" dt="2021-10-10T15:52:26.867" v="313" actId="20577"/>
        <pc:sldMkLst>
          <pc:docMk/>
          <pc:sldMk cId="0" sldId="464"/>
        </pc:sldMkLst>
        <pc:spChg chg="mod">
          <ac:chgData name="Kyriacos Athanasiou" userId="S::kathanas@o365.uoa.gr::11b6d5e1-9b6c-4670-a6de-e48c0a664b44" providerId="AD" clId="Web-{B9742A13-F274-4764-ED1F-3C8B431A8904}" dt="2021-10-10T15:49:41.904" v="268" actId="20577"/>
          <ac:spMkLst>
            <pc:docMk/>
            <pc:sldMk cId="0" sldId="464"/>
            <ac:spMk id="30722" creationId="{00000000-0000-0000-0000-000000000000}"/>
          </ac:spMkLst>
        </pc:spChg>
        <pc:spChg chg="mod">
          <ac:chgData name="Kyriacos Athanasiou" userId="S::kathanas@o365.uoa.gr::11b6d5e1-9b6c-4670-a6de-e48c0a664b44" providerId="AD" clId="Web-{B9742A13-F274-4764-ED1F-3C8B431A8904}" dt="2021-10-10T15:52:26.867" v="313" actId="20577"/>
          <ac:spMkLst>
            <pc:docMk/>
            <pc:sldMk cId="0" sldId="464"/>
            <ac:spMk id="30723" creationId="{00000000-0000-0000-0000-000000000000}"/>
          </ac:spMkLst>
        </pc:spChg>
      </pc:sldChg>
      <pc:sldChg chg="modSp">
        <pc:chgData name="Kyriacos Athanasiou" userId="S::kathanas@o365.uoa.gr::11b6d5e1-9b6c-4670-a6de-e48c0a664b44" providerId="AD" clId="Web-{B9742A13-F274-4764-ED1F-3C8B431A8904}" dt="2021-10-10T15:51:39.551" v="310" actId="20577"/>
        <pc:sldMkLst>
          <pc:docMk/>
          <pc:sldMk cId="0" sldId="467"/>
        </pc:sldMkLst>
        <pc:spChg chg="mod">
          <ac:chgData name="Kyriacos Athanasiou" userId="S::kathanas@o365.uoa.gr::11b6d5e1-9b6c-4670-a6de-e48c0a664b44" providerId="AD" clId="Web-{B9742A13-F274-4764-ED1F-3C8B431A8904}" dt="2021-10-10T15:51:39.551" v="310" actId="20577"/>
          <ac:spMkLst>
            <pc:docMk/>
            <pc:sldMk cId="0" sldId="467"/>
            <ac:spMk id="32770" creationId="{00000000-0000-0000-0000-000000000000}"/>
          </ac:spMkLst>
        </pc:spChg>
      </pc:sldChg>
      <pc:sldChg chg="del">
        <pc:chgData name="Kyriacos Athanasiou" userId="S::kathanas@o365.uoa.gr::11b6d5e1-9b6c-4670-a6de-e48c0a664b44" providerId="AD" clId="Web-{B9742A13-F274-4764-ED1F-3C8B431A8904}" dt="2021-10-10T15:41:51.327" v="192"/>
        <pc:sldMkLst>
          <pc:docMk/>
          <pc:sldMk cId="0" sldId="470"/>
        </pc:sldMkLst>
      </pc:sldChg>
      <pc:sldChg chg="modSp">
        <pc:chgData name="Kyriacos Athanasiou" userId="S::kathanas@o365.uoa.gr::11b6d5e1-9b6c-4670-a6de-e48c0a664b44" providerId="AD" clId="Web-{B9742A13-F274-4764-ED1F-3C8B431A8904}" dt="2021-10-10T15:58:14.079" v="378" actId="20577"/>
        <pc:sldMkLst>
          <pc:docMk/>
          <pc:sldMk cId="946832188" sldId="532"/>
        </pc:sldMkLst>
        <pc:spChg chg="mod">
          <ac:chgData name="Kyriacos Athanasiou" userId="S::kathanas@o365.uoa.gr::11b6d5e1-9b6c-4670-a6de-e48c0a664b44" providerId="AD" clId="Web-{B9742A13-F274-4764-ED1F-3C8B431A8904}" dt="2021-10-10T15:58:14.079" v="378" actId="20577"/>
          <ac:spMkLst>
            <pc:docMk/>
            <pc:sldMk cId="946832188" sldId="532"/>
            <ac:spMk id="2" creationId="{00000000-0000-0000-0000-000000000000}"/>
          </ac:spMkLst>
        </pc:spChg>
        <pc:spChg chg="mod">
          <ac:chgData name="Kyriacos Athanasiou" userId="S::kathanas@o365.uoa.gr::11b6d5e1-9b6c-4670-a6de-e48c0a664b44" providerId="AD" clId="Web-{B9742A13-F274-4764-ED1F-3C8B431A8904}" dt="2021-10-10T15:56:48.865" v="327" actId="20577"/>
          <ac:spMkLst>
            <pc:docMk/>
            <pc:sldMk cId="946832188" sldId="532"/>
            <ac:spMk id="3" creationId="{00000000-0000-0000-0000-000000000000}"/>
          </ac:spMkLst>
        </pc:spChg>
      </pc:sldChg>
      <pc:sldChg chg="modSp">
        <pc:chgData name="Kyriacos Athanasiou" userId="S::kathanas@o365.uoa.gr::11b6d5e1-9b6c-4670-a6de-e48c0a664b44" providerId="AD" clId="Web-{B9742A13-F274-4764-ED1F-3C8B431A8904}" dt="2021-10-10T15:53:56.903" v="320" actId="20577"/>
        <pc:sldMkLst>
          <pc:docMk/>
          <pc:sldMk cId="966006934" sldId="533"/>
        </pc:sldMkLst>
        <pc:spChg chg="mod">
          <ac:chgData name="Kyriacos Athanasiou" userId="S::kathanas@o365.uoa.gr::11b6d5e1-9b6c-4670-a6de-e48c0a664b44" providerId="AD" clId="Web-{B9742A13-F274-4764-ED1F-3C8B431A8904}" dt="2021-10-10T15:53:56.903" v="320" actId="20577"/>
          <ac:spMkLst>
            <pc:docMk/>
            <pc:sldMk cId="966006934" sldId="533"/>
            <ac:spMk id="2" creationId="{7F205205-4E3F-4A29-B54C-F34E22C1C1CB}"/>
          </ac:spMkLst>
        </pc:spChg>
      </pc:sldChg>
    </pc:docChg>
  </pc:docChgLst>
  <pc:docChgLst>
    <pc:chgData name="Kyriacos Athanasiou" userId="S::kathanas@o365.uoa.gr::11b6d5e1-9b6c-4670-a6de-e48c0a664b44" providerId="AD" clId="Web-{B5A7DD65-8791-29D7-BFAD-949D9B3DCD23}"/>
    <pc:docChg chg="mod modSld addMainMaster delMainMaster modMainMaster setSldSz">
      <pc:chgData name="Kyriacos Athanasiou" userId="S::kathanas@o365.uoa.gr::11b6d5e1-9b6c-4670-a6de-e48c0a664b44" providerId="AD" clId="Web-{B5A7DD65-8791-29D7-BFAD-949D9B3DCD23}" dt="2021-10-10T15:21:54.682" v="122" actId="20577"/>
      <pc:docMkLst>
        <pc:docMk/>
      </pc:docMkLst>
      <pc:sldChg chg="modSp mod modClrScheme chgLayout">
        <pc:chgData name="Kyriacos Athanasiou" userId="S::kathanas@o365.uoa.gr::11b6d5e1-9b6c-4670-a6de-e48c0a664b44" providerId="AD" clId="Web-{B5A7DD65-8791-29D7-BFAD-949D9B3DCD23}" dt="2021-10-10T15:11:54.368" v="56"/>
        <pc:sldMkLst>
          <pc:docMk/>
          <pc:sldMk cId="0" sldId="349"/>
        </pc:sldMkLst>
        <pc:spChg chg="mod ord">
          <ac:chgData name="Kyriacos Athanasiou" userId="S::kathanas@o365.uoa.gr::11b6d5e1-9b6c-4670-a6de-e48c0a664b44" providerId="AD" clId="Web-{B5A7DD65-8791-29D7-BFAD-949D9B3DCD23}" dt="2021-10-10T15:11:54.368" v="56"/>
          <ac:spMkLst>
            <pc:docMk/>
            <pc:sldMk cId="0" sldId="349"/>
            <ac:spMk id="19458" creationId="{00000000-0000-0000-0000-000000000000}"/>
          </ac:spMkLst>
        </pc:spChg>
        <pc:spChg chg="mod">
          <ac:chgData name="Kyriacos Athanasiou" userId="S::kathanas@o365.uoa.gr::11b6d5e1-9b6c-4670-a6de-e48c0a664b44" providerId="AD" clId="Web-{B5A7DD65-8791-29D7-BFAD-949D9B3DCD23}" dt="2021-10-10T15:11:54.368" v="56"/>
          <ac:spMkLst>
            <pc:docMk/>
            <pc:sldMk cId="0" sldId="349"/>
            <ac:spMk id="19459" creationId="{00000000-0000-0000-0000-000000000000}"/>
          </ac:spMkLst>
        </pc:spChg>
        <pc:picChg chg="mod">
          <ac:chgData name="Kyriacos Athanasiou" userId="S::kathanas@o365.uoa.gr::11b6d5e1-9b6c-4670-a6de-e48c0a664b44" providerId="AD" clId="Web-{B5A7DD65-8791-29D7-BFAD-949D9B3DCD23}" dt="2021-10-10T15:11:54.368" v="56"/>
          <ac:picMkLst>
            <pc:docMk/>
            <pc:sldMk cId="0" sldId="349"/>
            <ac:picMk id="2" creationId="{00000000-0000-0000-0000-000000000000}"/>
          </ac:picMkLst>
        </pc:picChg>
      </pc:sldChg>
      <pc:sldChg chg="modSp mod modClrScheme chgLayout">
        <pc:chgData name="Kyriacos Athanasiou" userId="S::kathanas@o365.uoa.gr::11b6d5e1-9b6c-4670-a6de-e48c0a664b44" providerId="AD" clId="Web-{B5A7DD65-8791-29D7-BFAD-949D9B3DCD23}" dt="2021-10-10T15:11:54.368" v="56"/>
        <pc:sldMkLst>
          <pc:docMk/>
          <pc:sldMk cId="0" sldId="350"/>
        </pc:sldMkLst>
        <pc:spChg chg="mod ord">
          <ac:chgData name="Kyriacos Athanasiou" userId="S::kathanas@o365.uoa.gr::11b6d5e1-9b6c-4670-a6de-e48c0a664b44" providerId="AD" clId="Web-{B5A7DD65-8791-29D7-BFAD-949D9B3DCD23}" dt="2021-10-10T15:11:54.368" v="56"/>
          <ac:spMkLst>
            <pc:docMk/>
            <pc:sldMk cId="0" sldId="350"/>
            <ac:spMk id="18434" creationId="{00000000-0000-0000-0000-000000000000}"/>
          </ac:spMkLst>
        </pc:spChg>
        <pc:spChg chg="mod">
          <ac:chgData name="Kyriacos Athanasiou" userId="S::kathanas@o365.uoa.gr::11b6d5e1-9b6c-4670-a6de-e48c0a664b44" providerId="AD" clId="Web-{B5A7DD65-8791-29D7-BFAD-949D9B3DCD23}" dt="2021-10-10T15:11:54.368" v="56"/>
          <ac:spMkLst>
            <pc:docMk/>
            <pc:sldMk cId="0" sldId="350"/>
            <ac:spMk id="18435" creationId="{00000000-0000-0000-0000-000000000000}"/>
          </ac:spMkLst>
        </pc:spChg>
      </pc:sldChg>
      <pc:sldChg chg="modSp mod modClrScheme chgLayout">
        <pc:chgData name="Kyriacos Athanasiou" userId="S::kathanas@o365.uoa.gr::11b6d5e1-9b6c-4670-a6de-e48c0a664b44" providerId="AD" clId="Web-{B5A7DD65-8791-29D7-BFAD-949D9B3DCD23}" dt="2021-10-10T15:12:23.947" v="58" actId="1076"/>
        <pc:sldMkLst>
          <pc:docMk/>
          <pc:sldMk cId="0" sldId="351"/>
        </pc:sldMkLst>
        <pc:spChg chg="mod ord">
          <ac:chgData name="Kyriacos Athanasiou" userId="S::kathanas@o365.uoa.gr::11b6d5e1-9b6c-4670-a6de-e48c0a664b44" providerId="AD" clId="Web-{B5A7DD65-8791-29D7-BFAD-949D9B3DCD23}" dt="2021-10-10T15:11:54.368" v="56"/>
          <ac:spMkLst>
            <pc:docMk/>
            <pc:sldMk cId="0" sldId="351"/>
            <ac:spMk id="6146" creationId="{00000000-0000-0000-0000-000000000000}"/>
          </ac:spMkLst>
        </pc:spChg>
        <pc:picChg chg="mod">
          <ac:chgData name="Kyriacos Athanasiou" userId="S::kathanas@o365.uoa.gr::11b6d5e1-9b6c-4670-a6de-e48c0a664b44" providerId="AD" clId="Web-{B5A7DD65-8791-29D7-BFAD-949D9B3DCD23}" dt="2021-10-10T15:12:23.947" v="58" actId="1076"/>
          <ac:picMkLst>
            <pc:docMk/>
            <pc:sldMk cId="0" sldId="351"/>
            <ac:picMk id="2" creationId="{00000000-0000-0000-0000-000000000000}"/>
          </ac:picMkLst>
        </pc:picChg>
      </pc:sldChg>
      <pc:sldChg chg="addSp delSp modSp mod setBg modClrScheme delDesignElem chgLayout">
        <pc:chgData name="Kyriacos Athanasiou" userId="S::kathanas@o365.uoa.gr::11b6d5e1-9b6c-4670-a6de-e48c0a664b44" providerId="AD" clId="Web-{B5A7DD65-8791-29D7-BFAD-949D9B3DCD23}" dt="2021-10-10T15:15:45.312" v="89" actId="20577"/>
        <pc:sldMkLst>
          <pc:docMk/>
          <pc:sldMk cId="0" sldId="421"/>
        </pc:sldMkLst>
        <pc:spChg chg="add del">
          <ac:chgData name="Kyriacos Athanasiou" userId="S::kathanas@o365.uoa.gr::11b6d5e1-9b6c-4670-a6de-e48c0a664b44" providerId="AD" clId="Web-{B5A7DD65-8791-29D7-BFAD-949D9B3DCD23}" dt="2021-10-10T15:02:52.258" v="14"/>
          <ac:spMkLst>
            <pc:docMk/>
            <pc:sldMk cId="0" sldId="421"/>
            <ac:spMk id="135" creationId="{4BC99CB9-DDAD-44A2-8A1C-E3AF4E72DF5C}"/>
          </ac:spMkLst>
        </pc:spChg>
        <pc:spChg chg="add del">
          <ac:chgData name="Kyriacos Athanasiou" userId="S::kathanas@o365.uoa.gr::11b6d5e1-9b6c-4670-a6de-e48c0a664b44" providerId="AD" clId="Web-{B5A7DD65-8791-29D7-BFAD-949D9B3DCD23}" dt="2021-10-10T15:02:52.258" v="14"/>
          <ac:spMkLst>
            <pc:docMk/>
            <pc:sldMk cId="0" sldId="421"/>
            <ac:spMk id="137" creationId="{64053CBF-3932-45FF-8285-EE5146085F3A}"/>
          </ac:spMkLst>
        </pc:spChg>
        <pc:spChg chg="add del">
          <ac:chgData name="Kyriacos Athanasiou" userId="S::kathanas@o365.uoa.gr::11b6d5e1-9b6c-4670-a6de-e48c0a664b44" providerId="AD" clId="Web-{B5A7DD65-8791-29D7-BFAD-949D9B3DCD23}" dt="2021-10-10T15:09:14.503" v="47"/>
          <ac:spMkLst>
            <pc:docMk/>
            <pc:sldMk cId="0" sldId="421"/>
            <ac:spMk id="199" creationId="{CB299CAB-C506-454B-90FC-4065728297D3}"/>
          </ac:spMkLst>
        </pc:spChg>
        <pc:spChg chg="add del">
          <ac:chgData name="Kyriacos Athanasiou" userId="S::kathanas@o365.uoa.gr::11b6d5e1-9b6c-4670-a6de-e48c0a664b44" providerId="AD" clId="Web-{B5A7DD65-8791-29D7-BFAD-949D9B3DCD23}" dt="2021-10-10T15:09:14.503" v="47"/>
          <ac:spMkLst>
            <pc:docMk/>
            <pc:sldMk cId="0" sldId="421"/>
            <ac:spMk id="201" creationId="{C8D99311-F254-40F1-8AB5-EE3E7B9B6872}"/>
          </ac:spMkLst>
        </pc:spChg>
        <pc:spChg chg="add del">
          <ac:chgData name="Kyriacos Athanasiou" userId="S::kathanas@o365.uoa.gr::11b6d5e1-9b6c-4670-a6de-e48c0a664b44" providerId="AD" clId="Web-{B5A7DD65-8791-29D7-BFAD-949D9B3DCD23}" dt="2021-10-10T15:09:14.503" v="47"/>
          <ac:spMkLst>
            <pc:docMk/>
            <pc:sldMk cId="0" sldId="421"/>
            <ac:spMk id="203" creationId="{7D89E3CB-00ED-4691-9F0F-F23EA3564705}"/>
          </ac:spMkLst>
        </pc:spChg>
        <pc:spChg chg="mod">
          <ac:chgData name="Kyriacos Athanasiou" userId="S::kathanas@o365.uoa.gr::11b6d5e1-9b6c-4670-a6de-e48c0a664b44" providerId="AD" clId="Web-{B5A7DD65-8791-29D7-BFAD-949D9B3DCD23}" dt="2021-10-10T15:15:45.312" v="89" actId="20577"/>
          <ac:spMkLst>
            <pc:docMk/>
            <pc:sldMk cId="0" sldId="421"/>
            <ac:spMk id="23555" creationId="{00000000-0000-0000-0000-000000000000}"/>
          </ac:spMkLst>
        </pc:spChg>
        <pc:spChg chg="mod ord">
          <ac:chgData name="Kyriacos Athanasiou" userId="S::kathanas@o365.uoa.gr::11b6d5e1-9b6c-4670-a6de-e48c0a664b44" providerId="AD" clId="Web-{B5A7DD65-8791-29D7-BFAD-949D9B3DCD23}" dt="2021-10-10T15:14:27.232" v="69" actId="1076"/>
          <ac:spMkLst>
            <pc:docMk/>
            <pc:sldMk cId="0" sldId="421"/>
            <ac:spMk id="27650" creationId="{00000000-0000-0000-0000-000000000000}"/>
          </ac:spMkLst>
        </pc:spChg>
        <pc:grpChg chg="add del">
          <ac:chgData name="Kyriacos Athanasiou" userId="S::kathanas@o365.uoa.gr::11b6d5e1-9b6c-4670-a6de-e48c0a664b44" providerId="AD" clId="Web-{B5A7DD65-8791-29D7-BFAD-949D9B3DCD23}" dt="2021-10-10T15:02:52.258" v="14"/>
          <ac:grpSpMkLst>
            <pc:docMk/>
            <pc:sldMk cId="0" sldId="421"/>
            <ac:grpSpMk id="139" creationId="{2E751C04-BEA6-446B-A678-9C74819EBD4C}"/>
          </ac:grpSpMkLst>
        </pc:grpChg>
        <pc:grpChg chg="add del">
          <ac:chgData name="Kyriacos Athanasiou" userId="S::kathanas@o365.uoa.gr::11b6d5e1-9b6c-4670-a6de-e48c0a664b44" providerId="AD" clId="Web-{B5A7DD65-8791-29D7-BFAD-949D9B3DCD23}" dt="2021-10-10T15:02:52.258" v="14"/>
          <ac:grpSpMkLst>
            <pc:docMk/>
            <pc:sldMk cId="0" sldId="421"/>
            <ac:grpSpMk id="145" creationId="{B63ACBA3-DEFD-4C6D-BBA0-64468FA99C2D}"/>
          </ac:grpSpMkLst>
        </pc:grpChg>
      </pc:sldChg>
      <pc:sldChg chg="addSp delSp modSp mod setBg modClrScheme delDesignElem modShow chgLayout">
        <pc:chgData name="Kyriacos Athanasiou" userId="S::kathanas@o365.uoa.gr::11b6d5e1-9b6c-4670-a6de-e48c0a664b44" providerId="AD" clId="Web-{B5A7DD65-8791-29D7-BFAD-949D9B3DCD23}" dt="2021-10-10T15:21:54.682" v="122" actId="20577"/>
        <pc:sldMkLst>
          <pc:docMk/>
          <pc:sldMk cId="0" sldId="422"/>
        </pc:sldMkLst>
        <pc:spChg chg="add del mod">
          <ac:chgData name="Kyriacos Athanasiou" userId="S::kathanas@o365.uoa.gr::11b6d5e1-9b6c-4670-a6de-e48c0a664b44" providerId="AD" clId="Web-{B5A7DD65-8791-29D7-BFAD-949D9B3DCD23}" dt="2021-10-10T15:01:03.911" v="8"/>
          <ac:spMkLst>
            <pc:docMk/>
            <pc:sldMk cId="0" sldId="422"/>
            <ac:spMk id="3" creationId="{675B9624-17BE-4A19-9398-F9F7B847DA18}"/>
          </ac:spMkLst>
        </pc:spChg>
        <pc:spChg chg="add del">
          <ac:chgData name="Kyriacos Athanasiou" userId="S::kathanas@o365.uoa.gr::11b6d5e1-9b6c-4670-a6de-e48c0a664b44" providerId="AD" clId="Web-{B5A7DD65-8791-29D7-BFAD-949D9B3DCD23}" dt="2021-10-10T15:09:14.503" v="47"/>
          <ac:spMkLst>
            <pc:docMk/>
            <pc:sldMk cId="0" sldId="422"/>
            <ac:spMk id="72" creationId="{815925C2-A704-4D47-B1C1-3FCA52512EC1}"/>
          </ac:spMkLst>
        </pc:spChg>
        <pc:spChg chg="add del">
          <ac:chgData name="Kyriacos Athanasiou" userId="S::kathanas@o365.uoa.gr::11b6d5e1-9b6c-4670-a6de-e48c0a664b44" providerId="AD" clId="Web-{B5A7DD65-8791-29D7-BFAD-949D9B3DCD23}" dt="2021-10-10T15:09:14.503" v="47"/>
          <ac:spMkLst>
            <pc:docMk/>
            <pc:sldMk cId="0" sldId="422"/>
            <ac:spMk id="74" creationId="{01D4315C-C23C-4FD3-98DF-08C29E2292A8}"/>
          </ac:spMkLst>
        </pc:spChg>
        <pc:spChg chg="add del">
          <ac:chgData name="Kyriacos Athanasiou" userId="S::kathanas@o365.uoa.gr::11b6d5e1-9b6c-4670-a6de-e48c0a664b44" providerId="AD" clId="Web-{B5A7DD65-8791-29D7-BFAD-949D9B3DCD23}" dt="2021-10-10T15:21:06.728" v="114"/>
          <ac:spMkLst>
            <pc:docMk/>
            <pc:sldMk cId="0" sldId="422"/>
            <ac:spMk id="75" creationId="{46D6306C-ED4F-4AAE-B4A5-EEA6AFAD726E}"/>
          </ac:spMkLst>
        </pc:spChg>
        <pc:spChg chg="add del">
          <ac:chgData name="Kyriacos Athanasiou" userId="S::kathanas@o365.uoa.gr::11b6d5e1-9b6c-4670-a6de-e48c0a664b44" providerId="AD" clId="Web-{B5A7DD65-8791-29D7-BFAD-949D9B3DCD23}" dt="2021-10-10T15:21:06.728" v="114"/>
          <ac:spMkLst>
            <pc:docMk/>
            <pc:sldMk cId="0" sldId="422"/>
            <ac:spMk id="77" creationId="{0EC5361D-F897-4856-B945-0455A365EB24}"/>
          </ac:spMkLst>
        </pc:spChg>
        <pc:spChg chg="add del">
          <ac:chgData name="Kyriacos Athanasiou" userId="S::kathanas@o365.uoa.gr::11b6d5e1-9b6c-4670-a6de-e48c0a664b44" providerId="AD" clId="Web-{B5A7DD65-8791-29D7-BFAD-949D9B3DCD23}" dt="2021-10-10T15:19:31.475" v="106"/>
          <ac:spMkLst>
            <pc:docMk/>
            <pc:sldMk cId="0" sldId="422"/>
            <ac:spMk id="78" creationId="{BD92035A-AA2F-4CD8-A556-1CE8BDEC75BD}"/>
          </ac:spMkLst>
        </pc:spChg>
        <pc:spChg chg="add del">
          <ac:chgData name="Kyriacos Athanasiou" userId="S::kathanas@o365.uoa.gr::11b6d5e1-9b6c-4670-a6de-e48c0a664b44" providerId="AD" clId="Web-{B5A7DD65-8791-29D7-BFAD-949D9B3DCD23}" dt="2021-10-10T15:21:06.728" v="114"/>
          <ac:spMkLst>
            <pc:docMk/>
            <pc:sldMk cId="0" sldId="422"/>
            <ac:spMk id="79" creationId="{4508C0C5-2268-42B5-B3C8-4D0899E05F8C}"/>
          </ac:spMkLst>
        </pc:spChg>
        <pc:spChg chg="add del">
          <ac:chgData name="Kyriacos Athanasiou" userId="S::kathanas@o365.uoa.gr::11b6d5e1-9b6c-4670-a6de-e48c0a664b44" providerId="AD" clId="Web-{B5A7DD65-8791-29D7-BFAD-949D9B3DCD23}" dt="2021-10-10T15:21:06.728" v="114"/>
          <ac:spMkLst>
            <pc:docMk/>
            <pc:sldMk cId="0" sldId="422"/>
            <ac:spMk id="81" creationId="{141ACBDB-38F8-4B34-8183-BD95B4E55A62}"/>
          </ac:spMkLst>
        </pc:spChg>
        <pc:spChg chg="add del">
          <ac:chgData name="Kyriacos Athanasiou" userId="S::kathanas@o365.uoa.gr::11b6d5e1-9b6c-4670-a6de-e48c0a664b44" providerId="AD" clId="Web-{B5A7DD65-8791-29D7-BFAD-949D9B3DCD23}" dt="2021-10-10T15:21:06.728" v="115"/>
          <ac:spMkLst>
            <pc:docMk/>
            <pc:sldMk cId="0" sldId="422"/>
            <ac:spMk id="83" creationId="{CB299CAB-C506-454B-90FC-4065728297D3}"/>
          </ac:spMkLst>
        </pc:spChg>
        <pc:spChg chg="add del">
          <ac:chgData name="Kyriacos Athanasiou" userId="S::kathanas@o365.uoa.gr::11b6d5e1-9b6c-4670-a6de-e48c0a664b44" providerId="AD" clId="Web-{B5A7DD65-8791-29D7-BFAD-949D9B3DCD23}" dt="2021-10-10T15:21:06.728" v="114"/>
          <ac:spMkLst>
            <pc:docMk/>
            <pc:sldMk cId="0" sldId="422"/>
            <ac:spMk id="84" creationId="{DE00DB52-3455-4E2F-867B-A6D0516E175B}"/>
          </ac:spMkLst>
        </pc:spChg>
        <pc:spChg chg="add del">
          <ac:chgData name="Kyriacos Athanasiou" userId="S::kathanas@o365.uoa.gr::11b6d5e1-9b6c-4670-a6de-e48c0a664b44" providerId="AD" clId="Web-{B5A7DD65-8791-29D7-BFAD-949D9B3DCD23}" dt="2021-10-10T15:21:06.728" v="115"/>
          <ac:spMkLst>
            <pc:docMk/>
            <pc:sldMk cId="0" sldId="422"/>
            <ac:spMk id="85" creationId="{C8D99311-F254-40F1-8AB5-EE3E7B9B6872}"/>
          </ac:spMkLst>
        </pc:spChg>
        <pc:spChg chg="add del">
          <ac:chgData name="Kyriacos Athanasiou" userId="S::kathanas@o365.uoa.gr::11b6d5e1-9b6c-4670-a6de-e48c0a664b44" providerId="AD" clId="Web-{B5A7DD65-8791-29D7-BFAD-949D9B3DCD23}" dt="2021-10-10T15:21:06.728" v="114"/>
          <ac:spMkLst>
            <pc:docMk/>
            <pc:sldMk cId="0" sldId="422"/>
            <ac:spMk id="86" creationId="{9E914C83-E0D8-4953-92D5-169D28CB43AE}"/>
          </ac:spMkLst>
        </pc:spChg>
        <pc:spChg chg="add del">
          <ac:chgData name="Kyriacos Athanasiou" userId="S::kathanas@o365.uoa.gr::11b6d5e1-9b6c-4670-a6de-e48c0a664b44" providerId="AD" clId="Web-{B5A7DD65-8791-29D7-BFAD-949D9B3DCD23}" dt="2021-10-10T15:21:06.728" v="115"/>
          <ac:spMkLst>
            <pc:docMk/>
            <pc:sldMk cId="0" sldId="422"/>
            <ac:spMk id="87" creationId="{7D89E3CB-00ED-4691-9F0F-F23EA3564705}"/>
          </ac:spMkLst>
        </pc:spChg>
        <pc:spChg chg="add del">
          <ac:chgData name="Kyriacos Athanasiou" userId="S::kathanas@o365.uoa.gr::11b6d5e1-9b6c-4670-a6de-e48c0a664b44" providerId="AD" clId="Web-{B5A7DD65-8791-29D7-BFAD-949D9B3DCD23}" dt="2021-10-10T15:21:06.728" v="114"/>
          <ac:spMkLst>
            <pc:docMk/>
            <pc:sldMk cId="0" sldId="422"/>
            <ac:spMk id="88" creationId="{3512E083-F550-46AF-8490-767ECFD00CB7}"/>
          </ac:spMkLst>
        </pc:spChg>
        <pc:spChg chg="add del">
          <ac:chgData name="Kyriacos Athanasiou" userId="S::kathanas@o365.uoa.gr::11b6d5e1-9b6c-4670-a6de-e48c0a664b44" providerId="AD" clId="Web-{B5A7DD65-8791-29D7-BFAD-949D9B3DCD23}" dt="2021-10-10T15:21:42.182" v="120"/>
          <ac:spMkLst>
            <pc:docMk/>
            <pc:sldMk cId="0" sldId="422"/>
            <ac:spMk id="89" creationId="{7D89E3CB-00ED-4691-9F0F-F23EA3564705}"/>
          </ac:spMkLst>
        </pc:spChg>
        <pc:spChg chg="add">
          <ac:chgData name="Kyriacos Athanasiou" userId="S::kathanas@o365.uoa.gr::11b6d5e1-9b6c-4670-a6de-e48c0a664b44" providerId="AD" clId="Web-{B5A7DD65-8791-29D7-BFAD-949D9B3DCD23}" dt="2021-10-10T15:21:42.182" v="120"/>
          <ac:spMkLst>
            <pc:docMk/>
            <pc:sldMk cId="0" sldId="422"/>
            <ac:spMk id="90" creationId="{2B566528-1B12-4246-9431-5C2D7D081168}"/>
          </ac:spMkLst>
        </pc:spChg>
        <pc:spChg chg="add">
          <ac:chgData name="Kyriacos Athanasiou" userId="S::kathanas@o365.uoa.gr::11b6d5e1-9b6c-4670-a6de-e48c0a664b44" providerId="AD" clId="Web-{B5A7DD65-8791-29D7-BFAD-949D9B3DCD23}" dt="2021-10-10T15:21:42.182" v="120"/>
          <ac:spMkLst>
            <pc:docMk/>
            <pc:sldMk cId="0" sldId="422"/>
            <ac:spMk id="91" creationId="{2E80C965-DB6D-4F81-9E9E-B027384D0BD6}"/>
          </ac:spMkLst>
        </pc:spChg>
        <pc:spChg chg="add">
          <ac:chgData name="Kyriacos Athanasiou" userId="S::kathanas@o365.uoa.gr::11b6d5e1-9b6c-4670-a6de-e48c0a664b44" providerId="AD" clId="Web-{B5A7DD65-8791-29D7-BFAD-949D9B3DCD23}" dt="2021-10-10T15:21:42.182" v="120"/>
          <ac:spMkLst>
            <pc:docMk/>
            <pc:sldMk cId="0" sldId="422"/>
            <ac:spMk id="93" creationId="{A580F890-B085-4E95-96AA-55AEBEC5CE6E}"/>
          </ac:spMkLst>
        </pc:spChg>
        <pc:spChg chg="add">
          <ac:chgData name="Kyriacos Athanasiou" userId="S::kathanas@o365.uoa.gr::11b6d5e1-9b6c-4670-a6de-e48c0a664b44" providerId="AD" clId="Web-{B5A7DD65-8791-29D7-BFAD-949D9B3DCD23}" dt="2021-10-10T15:21:42.182" v="120"/>
          <ac:spMkLst>
            <pc:docMk/>
            <pc:sldMk cId="0" sldId="422"/>
            <ac:spMk id="95" creationId="{D3F51FEB-38FB-4F6C-9F7B-2F2AFAB65463}"/>
          </ac:spMkLst>
        </pc:spChg>
        <pc:spChg chg="add">
          <ac:chgData name="Kyriacos Athanasiou" userId="S::kathanas@o365.uoa.gr::11b6d5e1-9b6c-4670-a6de-e48c0a664b44" providerId="AD" clId="Web-{B5A7DD65-8791-29D7-BFAD-949D9B3DCD23}" dt="2021-10-10T15:21:42.182" v="120"/>
          <ac:spMkLst>
            <pc:docMk/>
            <pc:sldMk cId="0" sldId="422"/>
            <ac:spMk id="97" creationId="{1E547BA6-BAE0-43BB-A7CA-60F69CE252F0}"/>
          </ac:spMkLst>
        </pc:spChg>
        <pc:spChg chg="mod">
          <ac:chgData name="Kyriacos Athanasiou" userId="S::kathanas@o365.uoa.gr::11b6d5e1-9b6c-4670-a6de-e48c0a664b44" providerId="AD" clId="Web-{B5A7DD65-8791-29D7-BFAD-949D9B3DCD23}" dt="2021-10-10T15:21:54.682" v="122" actId="20577"/>
          <ac:spMkLst>
            <pc:docMk/>
            <pc:sldMk cId="0" sldId="422"/>
            <ac:spMk id="25603" creationId="{00000000-0000-0000-0000-000000000000}"/>
          </ac:spMkLst>
        </pc:spChg>
        <pc:spChg chg="mod ord">
          <ac:chgData name="Kyriacos Athanasiou" userId="S::kathanas@o365.uoa.gr::11b6d5e1-9b6c-4670-a6de-e48c0a664b44" providerId="AD" clId="Web-{B5A7DD65-8791-29D7-BFAD-949D9B3DCD23}" dt="2021-10-10T15:21:42.182" v="120"/>
          <ac:spMkLst>
            <pc:docMk/>
            <pc:sldMk cId="0" sldId="422"/>
            <ac:spMk id="28674" creationId="{00000000-0000-0000-0000-000000000000}"/>
          </ac:spMkLst>
        </pc:spChg>
        <pc:spChg chg="add del">
          <ac:chgData name="Kyriacos Athanasiou" userId="S::kathanas@o365.uoa.gr::11b6d5e1-9b6c-4670-a6de-e48c0a664b44" providerId="AD" clId="Web-{B5A7DD65-8791-29D7-BFAD-949D9B3DCD23}" dt="2021-10-10T15:17:42.488" v="94"/>
          <ac:spMkLst>
            <pc:docMk/>
            <pc:sldMk cId="0" sldId="422"/>
            <ac:spMk id="28676" creationId="{815925C2-A704-4D47-B1C1-3FCA52512EC1}"/>
          </ac:spMkLst>
        </pc:spChg>
        <pc:spChg chg="add del">
          <ac:chgData name="Kyriacos Athanasiou" userId="S::kathanas@o365.uoa.gr::11b6d5e1-9b6c-4670-a6de-e48c0a664b44" providerId="AD" clId="Web-{B5A7DD65-8791-29D7-BFAD-949D9B3DCD23}" dt="2021-10-10T15:17:42.488" v="94"/>
          <ac:spMkLst>
            <pc:docMk/>
            <pc:sldMk cId="0" sldId="422"/>
            <ac:spMk id="28677" creationId="{01D4315C-C23C-4FD3-98DF-08C29E2292A8}"/>
          </ac:spMkLst>
        </pc:spChg>
        <pc:spChg chg="add del">
          <ac:chgData name="Kyriacos Athanasiou" userId="S::kathanas@o365.uoa.gr::11b6d5e1-9b6c-4670-a6de-e48c0a664b44" providerId="AD" clId="Web-{B5A7DD65-8791-29D7-BFAD-949D9B3DCD23}" dt="2021-10-10T15:19:31.475" v="106"/>
          <ac:spMkLst>
            <pc:docMk/>
            <pc:sldMk cId="0" sldId="422"/>
            <ac:spMk id="28680" creationId="{5C8908E2-EE49-44D2-9428-A28D2312A8D5}"/>
          </ac:spMkLst>
        </pc:spChg>
        <pc:spChg chg="add del">
          <ac:chgData name="Kyriacos Athanasiou" userId="S::kathanas@o365.uoa.gr::11b6d5e1-9b6c-4670-a6de-e48c0a664b44" providerId="AD" clId="Web-{B5A7DD65-8791-29D7-BFAD-949D9B3DCD23}" dt="2021-10-10T15:21:23.744" v="117"/>
          <ac:spMkLst>
            <pc:docMk/>
            <pc:sldMk cId="0" sldId="422"/>
            <ac:spMk id="28682" creationId="{6A1473A6-3F22-483E-8A30-80B9D2B14592}"/>
          </ac:spMkLst>
        </pc:spChg>
        <pc:spChg chg="add del">
          <ac:chgData name="Kyriacos Athanasiou" userId="S::kathanas@o365.uoa.gr::11b6d5e1-9b6c-4670-a6de-e48c0a664b44" providerId="AD" clId="Web-{B5A7DD65-8791-29D7-BFAD-949D9B3DCD23}" dt="2021-10-10T15:19:31.475" v="106"/>
          <ac:spMkLst>
            <pc:docMk/>
            <pc:sldMk cId="0" sldId="422"/>
            <ac:spMk id="28683" creationId="{ED888B23-07FA-482A-96DF-47E31AF1A603}"/>
          </ac:spMkLst>
        </pc:spChg>
        <pc:spChg chg="add del">
          <ac:chgData name="Kyriacos Athanasiou" userId="S::kathanas@o365.uoa.gr::11b6d5e1-9b6c-4670-a6de-e48c0a664b44" providerId="AD" clId="Web-{B5A7DD65-8791-29D7-BFAD-949D9B3DCD23}" dt="2021-10-10T15:21:42.182" v="120"/>
          <ac:spMkLst>
            <pc:docMk/>
            <pc:sldMk cId="0" sldId="422"/>
            <ac:spMk id="28689" creationId="{CB299CAB-C506-454B-90FC-4065728297D3}"/>
          </ac:spMkLst>
        </pc:spChg>
        <pc:spChg chg="add del">
          <ac:chgData name="Kyriacos Athanasiou" userId="S::kathanas@o365.uoa.gr::11b6d5e1-9b6c-4670-a6de-e48c0a664b44" providerId="AD" clId="Web-{B5A7DD65-8791-29D7-BFAD-949D9B3DCD23}" dt="2021-10-10T15:21:42.182" v="120"/>
          <ac:spMkLst>
            <pc:docMk/>
            <pc:sldMk cId="0" sldId="422"/>
            <ac:spMk id="28690" creationId="{C8D99311-F254-40F1-8AB5-EE3E7B9B6872}"/>
          </ac:spMkLst>
        </pc:spChg>
        <pc:grpChg chg="add del">
          <ac:chgData name="Kyriacos Athanasiou" userId="S::kathanas@o365.uoa.gr::11b6d5e1-9b6c-4670-a6de-e48c0a664b44" providerId="AD" clId="Web-{B5A7DD65-8791-29D7-BFAD-949D9B3DCD23}" dt="2021-10-10T15:09:14.503" v="47"/>
          <ac:grpSpMkLst>
            <pc:docMk/>
            <pc:sldMk cId="0" sldId="422"/>
            <ac:grpSpMk id="76" creationId="{5E6B47BC-43FD-4C91-8BFF-B41B99A8A39E}"/>
          </ac:grpSpMkLst>
        </pc:grpChg>
        <pc:grpChg chg="add del">
          <ac:chgData name="Kyriacos Athanasiou" userId="S::kathanas@o365.uoa.gr::11b6d5e1-9b6c-4670-a6de-e48c0a664b44" providerId="AD" clId="Web-{B5A7DD65-8791-29D7-BFAD-949D9B3DCD23}" dt="2021-10-10T15:09:14.503" v="47"/>
          <ac:grpSpMkLst>
            <pc:docMk/>
            <pc:sldMk cId="0" sldId="422"/>
            <ac:grpSpMk id="80" creationId="{43F5E015-E085-4624-B431-B42414448684}"/>
          </ac:grpSpMkLst>
        </pc:grpChg>
        <pc:grpChg chg="add del">
          <ac:chgData name="Kyriacos Athanasiou" userId="S::kathanas@o365.uoa.gr::11b6d5e1-9b6c-4670-a6de-e48c0a664b44" providerId="AD" clId="Web-{B5A7DD65-8791-29D7-BFAD-949D9B3DCD23}" dt="2021-10-10T15:17:42.488" v="94"/>
          <ac:grpSpMkLst>
            <pc:docMk/>
            <pc:sldMk cId="0" sldId="422"/>
            <ac:grpSpMk id="28678" creationId="{5E6B47BC-43FD-4C91-8BFF-B41B99A8A39E}"/>
          </ac:grpSpMkLst>
        </pc:grpChg>
        <pc:grpChg chg="add del">
          <ac:chgData name="Kyriacos Athanasiou" userId="S::kathanas@o365.uoa.gr::11b6d5e1-9b6c-4670-a6de-e48c0a664b44" providerId="AD" clId="Web-{B5A7DD65-8791-29D7-BFAD-949D9B3DCD23}" dt="2021-10-10T15:17:42.488" v="94"/>
          <ac:grpSpMkLst>
            <pc:docMk/>
            <pc:sldMk cId="0" sldId="422"/>
            <ac:grpSpMk id="28679" creationId="{43F5E015-E085-4624-B431-B42414448684}"/>
          </ac:grpSpMkLst>
        </pc:grpChg>
        <pc:grpChg chg="add del">
          <ac:chgData name="Kyriacos Athanasiou" userId="S::kathanas@o365.uoa.gr::11b6d5e1-9b6c-4670-a6de-e48c0a664b44" providerId="AD" clId="Web-{B5A7DD65-8791-29D7-BFAD-949D9B3DCD23}" dt="2021-10-10T15:19:31.475" v="106"/>
          <ac:grpSpMkLst>
            <pc:docMk/>
            <pc:sldMk cId="0" sldId="422"/>
            <ac:grpSpMk id="28681" creationId="{5D1A9D8B-3117-4D9D-BDA4-DD81895098B0}"/>
          </ac:grpSpMkLst>
        </pc:grpChg>
        <pc:grpChg chg="add del">
          <ac:chgData name="Kyriacos Athanasiou" userId="S::kathanas@o365.uoa.gr::11b6d5e1-9b6c-4670-a6de-e48c0a664b44" providerId="AD" clId="Web-{B5A7DD65-8791-29D7-BFAD-949D9B3DCD23}" dt="2021-10-10T15:21:23.744" v="117"/>
          <ac:grpSpMkLst>
            <pc:docMk/>
            <pc:sldMk cId="0" sldId="422"/>
            <ac:grpSpMk id="28684" creationId="{AA1375E3-3E53-4D75-BAB7-E5929BFCB25F}"/>
          </ac:grpSpMkLst>
        </pc:grpChg>
        <pc:picChg chg="add del mod">
          <ac:chgData name="Kyriacos Athanasiou" userId="S::kathanas@o365.uoa.gr::11b6d5e1-9b6c-4670-a6de-e48c0a664b44" providerId="AD" clId="Web-{B5A7DD65-8791-29D7-BFAD-949D9B3DCD23}" dt="2021-10-10T15:01:03.911" v="9"/>
          <ac:picMkLst>
            <pc:docMk/>
            <pc:sldMk cId="0" sldId="422"/>
            <ac:picMk id="2" creationId="{739EB8EB-8A7D-4DF3-8C12-6295E579B063}"/>
          </ac:picMkLst>
        </pc:picChg>
      </pc:sldChg>
      <pc:sldChg chg="modSp mod modClrScheme chgLayout">
        <pc:chgData name="Kyriacos Athanasiou" userId="S::kathanas@o365.uoa.gr::11b6d5e1-9b6c-4670-a6de-e48c0a664b44" providerId="AD" clId="Web-{B5A7DD65-8791-29D7-BFAD-949D9B3DCD23}" dt="2021-10-10T15:11:54.368" v="56"/>
        <pc:sldMkLst>
          <pc:docMk/>
          <pc:sldMk cId="0" sldId="424"/>
        </pc:sldMkLst>
        <pc:spChg chg="mod">
          <ac:chgData name="Kyriacos Athanasiou" userId="S::kathanas@o365.uoa.gr::11b6d5e1-9b6c-4670-a6de-e48c0a664b44" providerId="AD" clId="Web-{B5A7DD65-8791-29D7-BFAD-949D9B3DCD23}" dt="2021-10-10T15:11:54.368" v="56"/>
          <ac:spMkLst>
            <pc:docMk/>
            <pc:sldMk cId="0" sldId="424"/>
            <ac:spMk id="47106" creationId="{00000000-0000-0000-0000-000000000000}"/>
          </ac:spMkLst>
        </pc:spChg>
        <pc:spChg chg="mod ord">
          <ac:chgData name="Kyriacos Athanasiou" userId="S::kathanas@o365.uoa.gr::11b6d5e1-9b6c-4670-a6de-e48c0a664b44" providerId="AD" clId="Web-{B5A7DD65-8791-29D7-BFAD-949D9B3DCD23}" dt="2021-10-10T15:11:54.368" v="56"/>
          <ac:spMkLst>
            <pc:docMk/>
            <pc:sldMk cId="0" sldId="424"/>
            <ac:spMk id="47107" creationId="{00000000-0000-0000-0000-000000000000}"/>
          </ac:spMkLst>
        </pc:spChg>
        <pc:picChg chg="mod">
          <ac:chgData name="Kyriacos Athanasiou" userId="S::kathanas@o365.uoa.gr::11b6d5e1-9b6c-4670-a6de-e48c0a664b44" providerId="AD" clId="Web-{B5A7DD65-8791-29D7-BFAD-949D9B3DCD23}" dt="2021-10-10T15:11:54.368" v="56"/>
          <ac:picMkLst>
            <pc:docMk/>
            <pc:sldMk cId="0" sldId="424"/>
            <ac:picMk id="2" creationId="{00000000-0000-0000-0000-000000000000}"/>
          </ac:picMkLst>
        </pc:picChg>
      </pc:sldChg>
      <pc:sldChg chg="addSp delSp modSp mod setBg modClrScheme chgLayout">
        <pc:chgData name="Kyriacos Athanasiou" userId="S::kathanas@o365.uoa.gr::11b6d5e1-9b6c-4670-a6de-e48c0a664b44" providerId="AD" clId="Web-{B5A7DD65-8791-29D7-BFAD-949D9B3DCD23}" dt="2021-10-10T15:11:54.368" v="56"/>
        <pc:sldMkLst>
          <pc:docMk/>
          <pc:sldMk cId="0" sldId="436"/>
        </pc:sldMkLst>
        <pc:spChg chg="add del">
          <ac:chgData name="Kyriacos Athanasiou" userId="S::kathanas@o365.uoa.gr::11b6d5e1-9b6c-4670-a6de-e48c0a664b44" providerId="AD" clId="Web-{B5A7DD65-8791-29D7-BFAD-949D9B3DCD23}" dt="2021-10-10T15:04:25.979" v="22"/>
          <ac:spMkLst>
            <pc:docMk/>
            <pc:sldMk cId="0" sldId="436"/>
            <ac:spMk id="72" creationId="{815925C2-A704-4D47-B1C1-3FCA52512EC1}"/>
          </ac:spMkLst>
        </pc:spChg>
        <pc:spChg chg="add del">
          <ac:chgData name="Kyriacos Athanasiou" userId="S::kathanas@o365.uoa.gr::11b6d5e1-9b6c-4670-a6de-e48c0a664b44" providerId="AD" clId="Web-{B5A7DD65-8791-29D7-BFAD-949D9B3DCD23}" dt="2021-10-10T15:04:25.979" v="22"/>
          <ac:spMkLst>
            <pc:docMk/>
            <pc:sldMk cId="0" sldId="436"/>
            <ac:spMk id="74" creationId="{01D4315C-C23C-4FD3-98DF-08C29E2292A8}"/>
          </ac:spMkLst>
        </pc:spChg>
        <pc:spChg chg="mod ord">
          <ac:chgData name="Kyriacos Athanasiou" userId="S::kathanas@o365.uoa.gr::11b6d5e1-9b6c-4670-a6de-e48c0a664b44" providerId="AD" clId="Web-{B5A7DD65-8791-29D7-BFAD-949D9B3DCD23}" dt="2021-10-10T15:11:54.368" v="56"/>
          <ac:spMkLst>
            <pc:docMk/>
            <pc:sldMk cId="0" sldId="436"/>
            <ac:spMk id="26626" creationId="{00000000-0000-0000-0000-000000000000}"/>
          </ac:spMkLst>
        </pc:spChg>
        <pc:spChg chg="mod">
          <ac:chgData name="Kyriacos Athanasiou" userId="S::kathanas@o365.uoa.gr::11b6d5e1-9b6c-4670-a6de-e48c0a664b44" providerId="AD" clId="Web-{B5A7DD65-8791-29D7-BFAD-949D9B3DCD23}" dt="2021-10-10T15:11:54.368" v="56"/>
          <ac:spMkLst>
            <pc:docMk/>
            <pc:sldMk cId="0" sldId="436"/>
            <ac:spMk id="26627" creationId="{00000000-0000-0000-0000-000000000000}"/>
          </ac:spMkLst>
        </pc:spChg>
        <pc:grpChg chg="add del">
          <ac:chgData name="Kyriacos Athanasiou" userId="S::kathanas@o365.uoa.gr::11b6d5e1-9b6c-4670-a6de-e48c0a664b44" providerId="AD" clId="Web-{B5A7DD65-8791-29D7-BFAD-949D9B3DCD23}" dt="2021-10-10T15:04:25.979" v="22"/>
          <ac:grpSpMkLst>
            <pc:docMk/>
            <pc:sldMk cId="0" sldId="436"/>
            <ac:grpSpMk id="76" creationId="{5E6B47BC-43FD-4C91-8BFF-B41B99A8A39E}"/>
          </ac:grpSpMkLst>
        </pc:grpChg>
        <pc:grpChg chg="add del">
          <ac:chgData name="Kyriacos Athanasiou" userId="S::kathanas@o365.uoa.gr::11b6d5e1-9b6c-4670-a6de-e48c0a664b44" providerId="AD" clId="Web-{B5A7DD65-8791-29D7-BFAD-949D9B3DCD23}" dt="2021-10-10T15:04:25.979" v="22"/>
          <ac:grpSpMkLst>
            <pc:docMk/>
            <pc:sldMk cId="0" sldId="436"/>
            <ac:grpSpMk id="80" creationId="{43F5E015-E085-4624-B431-B42414448684}"/>
          </ac:grpSpMkLst>
        </pc:grpChg>
      </pc:sldChg>
      <pc:sldChg chg="modSp mod modClrScheme chgLayout">
        <pc:chgData name="Kyriacos Athanasiou" userId="S::kathanas@o365.uoa.gr::11b6d5e1-9b6c-4670-a6de-e48c0a664b44" providerId="AD" clId="Web-{B5A7DD65-8791-29D7-BFAD-949D9B3DCD23}" dt="2021-10-10T15:11:54.368" v="56"/>
        <pc:sldMkLst>
          <pc:docMk/>
          <pc:sldMk cId="0" sldId="458"/>
        </pc:sldMkLst>
        <pc:spChg chg="mod">
          <ac:chgData name="Kyriacos Athanasiou" userId="S::kathanas@o365.uoa.gr::11b6d5e1-9b6c-4670-a6de-e48c0a664b44" providerId="AD" clId="Web-{B5A7DD65-8791-29D7-BFAD-949D9B3DCD23}" dt="2021-10-10T15:11:54.368" v="56"/>
          <ac:spMkLst>
            <pc:docMk/>
            <pc:sldMk cId="0" sldId="458"/>
            <ac:spMk id="20483" creationId="{00000000-0000-0000-0000-000000000000}"/>
          </ac:spMkLst>
        </pc:spChg>
        <pc:spChg chg="mod ord">
          <ac:chgData name="Kyriacos Athanasiou" userId="S::kathanas@o365.uoa.gr::11b6d5e1-9b6c-4670-a6de-e48c0a664b44" providerId="AD" clId="Web-{B5A7DD65-8791-29D7-BFAD-949D9B3DCD23}" dt="2021-10-10T15:11:54.368" v="56"/>
          <ac:spMkLst>
            <pc:docMk/>
            <pc:sldMk cId="0" sldId="458"/>
            <ac:spMk id="24578" creationId="{00000000-0000-0000-0000-000000000000}"/>
          </ac:spMkLst>
        </pc:spChg>
        <pc:picChg chg="mod">
          <ac:chgData name="Kyriacos Athanasiou" userId="S::kathanas@o365.uoa.gr::11b6d5e1-9b6c-4670-a6de-e48c0a664b44" providerId="AD" clId="Web-{B5A7DD65-8791-29D7-BFAD-949D9B3DCD23}" dt="2021-10-10T15:11:54.368" v="56"/>
          <ac:picMkLst>
            <pc:docMk/>
            <pc:sldMk cId="0" sldId="458"/>
            <ac:picMk id="2" creationId="{00000000-0000-0000-0000-000000000000}"/>
          </ac:picMkLst>
        </pc:picChg>
      </pc:sldChg>
      <pc:sldChg chg="addSp delSp modSp mod modClrScheme chgLayout">
        <pc:chgData name="Kyriacos Athanasiou" userId="S::kathanas@o365.uoa.gr::11b6d5e1-9b6c-4670-a6de-e48c0a664b44" providerId="AD" clId="Web-{B5A7DD65-8791-29D7-BFAD-949D9B3DCD23}" dt="2021-10-10T15:11:54.368" v="56"/>
        <pc:sldMkLst>
          <pc:docMk/>
          <pc:sldMk cId="0" sldId="459"/>
        </pc:sldMkLst>
        <pc:spChg chg="add del mod">
          <ac:chgData name="Kyriacos Athanasiou" userId="S::kathanas@o365.uoa.gr::11b6d5e1-9b6c-4670-a6de-e48c0a664b44" providerId="AD" clId="Web-{B5A7DD65-8791-29D7-BFAD-949D9B3DCD23}" dt="2021-10-10T15:07:05.593" v="43"/>
          <ac:spMkLst>
            <pc:docMk/>
            <pc:sldMk cId="0" sldId="459"/>
            <ac:spMk id="3" creationId="{4A3E2AED-3EB4-49A8-9DC5-79F492124373}"/>
          </ac:spMkLst>
        </pc:spChg>
        <pc:spChg chg="add del mod">
          <ac:chgData name="Kyriacos Athanasiou" userId="S::kathanas@o365.uoa.gr::11b6d5e1-9b6c-4670-a6de-e48c0a664b44" providerId="AD" clId="Web-{B5A7DD65-8791-29D7-BFAD-949D9B3DCD23}" dt="2021-10-10T15:06:58.858" v="41"/>
          <ac:spMkLst>
            <pc:docMk/>
            <pc:sldMk cId="0" sldId="459"/>
            <ac:spMk id="6" creationId="{65564D14-393B-4BAD-90A0-6E668A242EB2}"/>
          </ac:spMkLst>
        </pc:spChg>
        <pc:spChg chg="add del mod">
          <ac:chgData name="Kyriacos Athanasiou" userId="S::kathanas@o365.uoa.gr::11b6d5e1-9b6c-4670-a6de-e48c0a664b44" providerId="AD" clId="Web-{B5A7DD65-8791-29D7-BFAD-949D9B3DCD23}" dt="2021-10-10T15:06:55.827" v="37"/>
          <ac:spMkLst>
            <pc:docMk/>
            <pc:sldMk cId="0" sldId="459"/>
            <ac:spMk id="9" creationId="{5D30AF1B-0B87-427A-9791-098F530EE852}"/>
          </ac:spMkLst>
        </pc:spChg>
        <pc:spChg chg="mod">
          <ac:chgData name="Kyriacos Athanasiou" userId="S::kathanas@o365.uoa.gr::11b6d5e1-9b6c-4670-a6de-e48c0a664b44" providerId="AD" clId="Web-{B5A7DD65-8791-29D7-BFAD-949D9B3DCD23}" dt="2021-10-10T15:11:54.368" v="56"/>
          <ac:spMkLst>
            <pc:docMk/>
            <pc:sldMk cId="0" sldId="459"/>
            <ac:spMk id="21507" creationId="{00000000-0000-0000-0000-000000000000}"/>
          </ac:spMkLst>
        </pc:spChg>
        <pc:picChg chg="add del mod">
          <ac:chgData name="Kyriacos Athanasiou" userId="S::kathanas@o365.uoa.gr::11b6d5e1-9b6c-4670-a6de-e48c0a664b44" providerId="AD" clId="Web-{B5A7DD65-8791-29D7-BFAD-949D9B3DCD23}" dt="2021-10-10T15:07:05.593" v="44"/>
          <ac:picMkLst>
            <pc:docMk/>
            <pc:sldMk cId="0" sldId="459"/>
            <ac:picMk id="2" creationId="{01237322-4FBA-418E-956C-208A85E7C2DF}"/>
          </ac:picMkLst>
        </pc:picChg>
        <pc:picChg chg="add del mod">
          <ac:chgData name="Kyriacos Athanasiou" userId="S::kathanas@o365.uoa.gr::11b6d5e1-9b6c-4670-a6de-e48c0a664b44" providerId="AD" clId="Web-{B5A7DD65-8791-29D7-BFAD-949D9B3DCD23}" dt="2021-10-10T15:06:58.858" v="42"/>
          <ac:picMkLst>
            <pc:docMk/>
            <pc:sldMk cId="0" sldId="459"/>
            <ac:picMk id="5" creationId="{D0C6B481-2D18-472B-8958-CEADE4E6A0D9}"/>
          </ac:picMkLst>
        </pc:picChg>
        <pc:picChg chg="add del mod">
          <ac:chgData name="Kyriacos Athanasiou" userId="S::kathanas@o365.uoa.gr::11b6d5e1-9b6c-4670-a6de-e48c0a664b44" providerId="AD" clId="Web-{B5A7DD65-8791-29D7-BFAD-949D9B3DCD23}" dt="2021-10-10T15:06:55.827" v="38"/>
          <ac:picMkLst>
            <pc:docMk/>
            <pc:sldMk cId="0" sldId="459"/>
            <ac:picMk id="8" creationId="{B23099E3-7DD4-41B8-B7F1-C821E0380C61}"/>
          </ac:picMkLst>
        </pc:picChg>
        <pc:picChg chg="mod">
          <ac:chgData name="Kyriacos Athanasiou" userId="S::kathanas@o365.uoa.gr::11b6d5e1-9b6c-4670-a6de-e48c0a664b44" providerId="AD" clId="Web-{B5A7DD65-8791-29D7-BFAD-949D9B3DCD23}" dt="2021-10-10T15:11:54.368" v="56"/>
          <ac:picMkLst>
            <pc:docMk/>
            <pc:sldMk cId="0" sldId="459"/>
            <ac:picMk id="21506" creationId="{00000000-0000-0000-0000-000000000000}"/>
          </ac:picMkLst>
        </pc:picChg>
      </pc:sldChg>
      <pc:sldChg chg="modSp mod modMedia setBg modClrScheme chgLayout">
        <pc:chgData name="Kyriacos Athanasiou" userId="S::kathanas@o365.uoa.gr::11b6d5e1-9b6c-4670-a6de-e48c0a664b44" providerId="AD" clId="Web-{B5A7DD65-8791-29D7-BFAD-949D9B3DCD23}" dt="2021-10-10T15:11:56.494" v="57"/>
        <pc:sldMkLst>
          <pc:docMk/>
          <pc:sldMk cId="0" sldId="460"/>
        </pc:sldMkLst>
        <pc:spChg chg="mod ord">
          <ac:chgData name="Kyriacos Athanasiou" userId="S::kathanas@o365.uoa.gr::11b6d5e1-9b6c-4670-a6de-e48c0a664b44" providerId="AD" clId="Web-{B5A7DD65-8791-29D7-BFAD-949D9B3DCD23}" dt="2021-10-10T15:11:54.368" v="56"/>
          <ac:spMkLst>
            <pc:docMk/>
            <pc:sldMk cId="0" sldId="460"/>
            <ac:spMk id="22530" creationId="{00000000-0000-0000-0000-000000000000}"/>
          </ac:spMkLst>
        </pc:spChg>
        <pc:spChg chg="mod">
          <ac:chgData name="Kyriacos Athanasiou" userId="S::kathanas@o365.uoa.gr::11b6d5e1-9b6c-4670-a6de-e48c0a664b44" providerId="AD" clId="Web-{B5A7DD65-8791-29D7-BFAD-949D9B3DCD23}" dt="2021-10-10T15:11:54.368" v="56"/>
          <ac:spMkLst>
            <pc:docMk/>
            <pc:sldMk cId="0" sldId="460"/>
            <ac:spMk id="22531" creationId="{00000000-0000-0000-0000-000000000000}"/>
          </ac:spMkLst>
        </pc:spChg>
        <pc:picChg chg="mod">
          <ac:chgData name="Kyriacos Athanasiou" userId="S::kathanas@o365.uoa.gr::11b6d5e1-9b6c-4670-a6de-e48c0a664b44" providerId="AD" clId="Web-{B5A7DD65-8791-29D7-BFAD-949D9B3DCD23}" dt="2021-10-10T15:11:54.368" v="56"/>
          <ac:picMkLst>
            <pc:docMk/>
            <pc:sldMk cId="0" sldId="460"/>
            <ac:picMk id="2" creationId="{00000000-0000-0000-0000-000000000000}"/>
          </ac:picMkLst>
        </pc:picChg>
      </pc:sldChg>
      <pc:sldChg chg="modSp mod modClrScheme chgLayout">
        <pc:chgData name="Kyriacos Athanasiou" userId="S::kathanas@o365.uoa.gr::11b6d5e1-9b6c-4670-a6de-e48c0a664b44" providerId="AD" clId="Web-{B5A7DD65-8791-29D7-BFAD-949D9B3DCD23}" dt="2021-10-10T15:11:54.368" v="56"/>
        <pc:sldMkLst>
          <pc:docMk/>
          <pc:sldMk cId="0" sldId="461"/>
        </pc:sldMkLst>
        <pc:spChg chg="mod">
          <ac:chgData name="Kyriacos Athanasiou" userId="S::kathanas@o365.uoa.gr::11b6d5e1-9b6c-4670-a6de-e48c0a664b44" providerId="AD" clId="Web-{B5A7DD65-8791-29D7-BFAD-949D9B3DCD23}" dt="2021-10-10T15:11:54.368" v="56"/>
          <ac:spMkLst>
            <pc:docMk/>
            <pc:sldMk cId="0" sldId="461"/>
            <ac:spMk id="27650" creationId="{00000000-0000-0000-0000-000000000000}"/>
          </ac:spMkLst>
        </pc:spChg>
        <pc:spChg chg="mod ord">
          <ac:chgData name="Kyriacos Athanasiou" userId="S::kathanas@o365.uoa.gr::11b6d5e1-9b6c-4670-a6de-e48c0a664b44" providerId="AD" clId="Web-{B5A7DD65-8791-29D7-BFAD-949D9B3DCD23}" dt="2021-10-10T15:10:10.895" v="51"/>
          <ac:spMkLst>
            <pc:docMk/>
            <pc:sldMk cId="0" sldId="461"/>
            <ac:spMk id="27651" creationId="{00000000-0000-0000-0000-000000000000}"/>
          </ac:spMkLst>
        </pc:spChg>
      </pc:sldChg>
      <pc:sldChg chg="modSp mod modClrScheme chgLayout">
        <pc:chgData name="Kyriacos Athanasiou" userId="S::kathanas@o365.uoa.gr::11b6d5e1-9b6c-4670-a6de-e48c0a664b44" providerId="AD" clId="Web-{B5A7DD65-8791-29D7-BFAD-949D9B3DCD23}" dt="2021-10-10T15:11:54.368" v="56"/>
        <pc:sldMkLst>
          <pc:docMk/>
          <pc:sldMk cId="0" sldId="462"/>
        </pc:sldMkLst>
        <pc:spChg chg="mod ord">
          <ac:chgData name="Kyriacos Athanasiou" userId="S::kathanas@o365.uoa.gr::11b6d5e1-9b6c-4670-a6de-e48c0a664b44" providerId="AD" clId="Web-{B5A7DD65-8791-29D7-BFAD-949D9B3DCD23}" dt="2021-10-10T15:10:10.895" v="51"/>
          <ac:spMkLst>
            <pc:docMk/>
            <pc:sldMk cId="0" sldId="462"/>
            <ac:spMk id="28674" creationId="{00000000-0000-0000-0000-000000000000}"/>
          </ac:spMkLst>
        </pc:spChg>
        <pc:spChg chg="mod">
          <ac:chgData name="Kyriacos Athanasiou" userId="S::kathanas@o365.uoa.gr::11b6d5e1-9b6c-4670-a6de-e48c0a664b44" providerId="AD" clId="Web-{B5A7DD65-8791-29D7-BFAD-949D9B3DCD23}" dt="2021-10-10T15:11:54.368" v="56"/>
          <ac:spMkLst>
            <pc:docMk/>
            <pc:sldMk cId="0" sldId="462"/>
            <ac:spMk id="28675" creationId="{00000000-0000-0000-0000-000000000000}"/>
          </ac:spMkLst>
        </pc:spChg>
      </pc:sldChg>
      <pc:sldChg chg="modSp mod modClrScheme chgLayout">
        <pc:chgData name="Kyriacos Athanasiou" userId="S::kathanas@o365.uoa.gr::11b6d5e1-9b6c-4670-a6de-e48c0a664b44" providerId="AD" clId="Web-{B5A7DD65-8791-29D7-BFAD-949D9B3DCD23}" dt="2021-10-10T15:11:54.368" v="56"/>
        <pc:sldMkLst>
          <pc:docMk/>
          <pc:sldMk cId="0" sldId="463"/>
        </pc:sldMkLst>
        <pc:spChg chg="mod ord">
          <ac:chgData name="Kyriacos Athanasiou" userId="S::kathanas@o365.uoa.gr::11b6d5e1-9b6c-4670-a6de-e48c0a664b44" providerId="AD" clId="Web-{B5A7DD65-8791-29D7-BFAD-949D9B3DCD23}" dt="2021-10-10T15:11:54.368" v="56"/>
          <ac:spMkLst>
            <pc:docMk/>
            <pc:sldMk cId="0" sldId="463"/>
            <ac:spMk id="29698" creationId="{00000000-0000-0000-0000-000000000000}"/>
          </ac:spMkLst>
        </pc:spChg>
        <pc:spChg chg="mod">
          <ac:chgData name="Kyriacos Athanasiou" userId="S::kathanas@o365.uoa.gr::11b6d5e1-9b6c-4670-a6de-e48c0a664b44" providerId="AD" clId="Web-{B5A7DD65-8791-29D7-BFAD-949D9B3DCD23}" dt="2021-10-10T15:11:54.368" v="56"/>
          <ac:spMkLst>
            <pc:docMk/>
            <pc:sldMk cId="0" sldId="463"/>
            <ac:spMk id="29699" creationId="{00000000-0000-0000-0000-000000000000}"/>
          </ac:spMkLst>
        </pc:spChg>
      </pc:sldChg>
      <pc:sldChg chg="modSp mod modClrScheme chgLayout">
        <pc:chgData name="Kyriacos Athanasiou" userId="S::kathanas@o365.uoa.gr::11b6d5e1-9b6c-4670-a6de-e48c0a664b44" providerId="AD" clId="Web-{B5A7DD65-8791-29D7-BFAD-949D9B3DCD23}" dt="2021-10-10T15:11:54.368" v="56"/>
        <pc:sldMkLst>
          <pc:docMk/>
          <pc:sldMk cId="0" sldId="464"/>
        </pc:sldMkLst>
        <pc:spChg chg="mod ord">
          <ac:chgData name="Kyriacos Athanasiou" userId="S::kathanas@o365.uoa.gr::11b6d5e1-9b6c-4670-a6de-e48c0a664b44" providerId="AD" clId="Web-{B5A7DD65-8791-29D7-BFAD-949D9B3DCD23}" dt="2021-10-10T15:11:54.368" v="56"/>
          <ac:spMkLst>
            <pc:docMk/>
            <pc:sldMk cId="0" sldId="464"/>
            <ac:spMk id="30722" creationId="{00000000-0000-0000-0000-000000000000}"/>
          </ac:spMkLst>
        </pc:spChg>
        <pc:spChg chg="mod">
          <ac:chgData name="Kyriacos Athanasiou" userId="S::kathanas@o365.uoa.gr::11b6d5e1-9b6c-4670-a6de-e48c0a664b44" providerId="AD" clId="Web-{B5A7DD65-8791-29D7-BFAD-949D9B3DCD23}" dt="2021-10-10T15:11:54.368" v="56"/>
          <ac:spMkLst>
            <pc:docMk/>
            <pc:sldMk cId="0" sldId="464"/>
            <ac:spMk id="30723" creationId="{00000000-0000-0000-0000-000000000000}"/>
          </ac:spMkLst>
        </pc:spChg>
      </pc:sldChg>
      <pc:sldChg chg="modSp mod modClrScheme chgLayout">
        <pc:chgData name="Kyriacos Athanasiou" userId="S::kathanas@o365.uoa.gr::11b6d5e1-9b6c-4670-a6de-e48c0a664b44" providerId="AD" clId="Web-{B5A7DD65-8791-29D7-BFAD-949D9B3DCD23}" dt="2021-10-10T15:11:54.368" v="56"/>
        <pc:sldMkLst>
          <pc:docMk/>
          <pc:sldMk cId="0" sldId="467"/>
        </pc:sldMkLst>
        <pc:spChg chg="mod ord">
          <ac:chgData name="Kyriacos Athanasiou" userId="S::kathanas@o365.uoa.gr::11b6d5e1-9b6c-4670-a6de-e48c0a664b44" providerId="AD" clId="Web-{B5A7DD65-8791-29D7-BFAD-949D9B3DCD23}" dt="2021-10-10T15:10:10.895" v="51"/>
          <ac:spMkLst>
            <pc:docMk/>
            <pc:sldMk cId="0" sldId="467"/>
            <ac:spMk id="32770" creationId="{00000000-0000-0000-0000-000000000000}"/>
          </ac:spMkLst>
        </pc:spChg>
        <pc:spChg chg="mod">
          <ac:chgData name="Kyriacos Athanasiou" userId="S::kathanas@o365.uoa.gr::11b6d5e1-9b6c-4670-a6de-e48c0a664b44" providerId="AD" clId="Web-{B5A7DD65-8791-29D7-BFAD-949D9B3DCD23}" dt="2021-10-10T15:11:54.368" v="56"/>
          <ac:spMkLst>
            <pc:docMk/>
            <pc:sldMk cId="0" sldId="467"/>
            <ac:spMk id="32771" creationId="{00000000-0000-0000-0000-000000000000}"/>
          </ac:spMkLst>
        </pc:spChg>
      </pc:sldChg>
      <pc:sldChg chg="modSp mod modClrScheme chgLayout">
        <pc:chgData name="Kyriacos Athanasiou" userId="S::kathanas@o365.uoa.gr::11b6d5e1-9b6c-4670-a6de-e48c0a664b44" providerId="AD" clId="Web-{B5A7DD65-8791-29D7-BFAD-949D9B3DCD23}" dt="2021-10-10T15:11:54.368" v="56"/>
        <pc:sldMkLst>
          <pc:docMk/>
          <pc:sldMk cId="0" sldId="468"/>
        </pc:sldMkLst>
        <pc:spChg chg="mod">
          <ac:chgData name="Kyriacos Athanasiou" userId="S::kathanas@o365.uoa.gr::11b6d5e1-9b6c-4670-a6de-e48c0a664b44" providerId="AD" clId="Web-{B5A7DD65-8791-29D7-BFAD-949D9B3DCD23}" dt="2021-10-10T15:11:54.368" v="56"/>
          <ac:spMkLst>
            <pc:docMk/>
            <pc:sldMk cId="0" sldId="468"/>
            <ac:spMk id="33795" creationId="{00000000-0000-0000-0000-000000000000}"/>
          </ac:spMkLst>
        </pc:spChg>
        <pc:spChg chg="mod ord">
          <ac:chgData name="Kyriacos Athanasiou" userId="S::kathanas@o365.uoa.gr::11b6d5e1-9b6c-4670-a6de-e48c0a664b44" providerId="AD" clId="Web-{B5A7DD65-8791-29D7-BFAD-949D9B3DCD23}" dt="2021-10-10T15:11:54.368" v="56"/>
          <ac:spMkLst>
            <pc:docMk/>
            <pc:sldMk cId="0" sldId="468"/>
            <ac:spMk id="36866" creationId="{00000000-0000-0000-0000-000000000000}"/>
          </ac:spMkLst>
        </pc:spChg>
      </pc:sldChg>
      <pc:sldChg chg="modSp mod modClrScheme chgLayout">
        <pc:chgData name="Kyriacos Athanasiou" userId="S::kathanas@o365.uoa.gr::11b6d5e1-9b6c-4670-a6de-e48c0a664b44" providerId="AD" clId="Web-{B5A7DD65-8791-29D7-BFAD-949D9B3DCD23}" dt="2021-10-10T15:11:54.368" v="56"/>
        <pc:sldMkLst>
          <pc:docMk/>
          <pc:sldMk cId="0" sldId="470"/>
        </pc:sldMkLst>
        <pc:spChg chg="mod ord">
          <ac:chgData name="Kyriacos Athanasiou" userId="S::kathanas@o365.uoa.gr::11b6d5e1-9b6c-4670-a6de-e48c0a664b44" providerId="AD" clId="Web-{B5A7DD65-8791-29D7-BFAD-949D9B3DCD23}" dt="2021-10-10T15:11:54.368" v="56"/>
          <ac:spMkLst>
            <pc:docMk/>
            <pc:sldMk cId="0" sldId="470"/>
            <ac:spMk id="38914" creationId="{00000000-0000-0000-0000-000000000000}"/>
          </ac:spMkLst>
        </pc:spChg>
        <pc:spChg chg="mod">
          <ac:chgData name="Kyriacos Athanasiou" userId="S::kathanas@o365.uoa.gr::11b6d5e1-9b6c-4670-a6de-e48c0a664b44" providerId="AD" clId="Web-{B5A7DD65-8791-29D7-BFAD-949D9B3DCD23}" dt="2021-10-10T15:11:54.368" v="56"/>
          <ac:spMkLst>
            <pc:docMk/>
            <pc:sldMk cId="0" sldId="470"/>
            <ac:spMk id="41987" creationId="{00000000-0000-0000-0000-000000000000}"/>
          </ac:spMkLst>
        </pc:spChg>
        <pc:picChg chg="mod">
          <ac:chgData name="Kyriacos Athanasiou" userId="S::kathanas@o365.uoa.gr::11b6d5e1-9b6c-4670-a6de-e48c0a664b44" providerId="AD" clId="Web-{B5A7DD65-8791-29D7-BFAD-949D9B3DCD23}" dt="2021-10-10T15:11:54.368" v="56"/>
          <ac:picMkLst>
            <pc:docMk/>
            <pc:sldMk cId="0" sldId="470"/>
            <ac:picMk id="2" creationId="{00000000-0000-0000-0000-000000000000}"/>
          </ac:picMkLst>
        </pc:picChg>
      </pc:sldChg>
      <pc:sldChg chg="modSp mod modClrScheme chgLayout">
        <pc:chgData name="Kyriacos Athanasiou" userId="S::kathanas@o365.uoa.gr::11b6d5e1-9b6c-4670-a6de-e48c0a664b44" providerId="AD" clId="Web-{B5A7DD65-8791-29D7-BFAD-949D9B3DCD23}" dt="2021-10-10T15:11:54.368" v="56"/>
        <pc:sldMkLst>
          <pc:docMk/>
          <pc:sldMk cId="946832188" sldId="532"/>
        </pc:sldMkLst>
        <pc:spChg chg="mod ord">
          <ac:chgData name="Kyriacos Athanasiou" userId="S::kathanas@o365.uoa.gr::11b6d5e1-9b6c-4670-a6de-e48c0a664b44" providerId="AD" clId="Web-{B5A7DD65-8791-29D7-BFAD-949D9B3DCD23}" dt="2021-10-10T15:11:54.368" v="56"/>
          <ac:spMkLst>
            <pc:docMk/>
            <pc:sldMk cId="946832188" sldId="532"/>
            <ac:spMk id="2" creationId="{00000000-0000-0000-0000-000000000000}"/>
          </ac:spMkLst>
        </pc:spChg>
        <pc:spChg chg="mod">
          <ac:chgData name="Kyriacos Athanasiou" userId="S::kathanas@o365.uoa.gr::11b6d5e1-9b6c-4670-a6de-e48c0a664b44" providerId="AD" clId="Web-{B5A7DD65-8791-29D7-BFAD-949D9B3DCD23}" dt="2021-10-10T15:11:54.368" v="56"/>
          <ac:spMkLst>
            <pc:docMk/>
            <pc:sldMk cId="946832188" sldId="532"/>
            <ac:spMk id="3" creationId="{00000000-0000-0000-0000-000000000000}"/>
          </ac:spMkLst>
        </pc:spChg>
        <pc:picChg chg="mod">
          <ac:chgData name="Kyriacos Athanasiou" userId="S::kathanas@o365.uoa.gr::11b6d5e1-9b6c-4670-a6de-e48c0a664b44" providerId="AD" clId="Web-{B5A7DD65-8791-29D7-BFAD-949D9B3DCD23}" dt="2021-10-10T15:11:54.368" v="56"/>
          <ac:picMkLst>
            <pc:docMk/>
            <pc:sldMk cId="946832188" sldId="532"/>
            <ac:picMk id="4" creationId="{00000000-0000-0000-0000-000000000000}"/>
          </ac:picMkLst>
        </pc:picChg>
      </pc:sldChg>
      <pc:sldChg chg="modSp mod modClrScheme chgLayout">
        <pc:chgData name="Kyriacos Athanasiou" userId="S::kathanas@o365.uoa.gr::11b6d5e1-9b6c-4670-a6de-e48c0a664b44" providerId="AD" clId="Web-{B5A7DD65-8791-29D7-BFAD-949D9B3DCD23}" dt="2021-10-10T15:11:54.368" v="56"/>
        <pc:sldMkLst>
          <pc:docMk/>
          <pc:sldMk cId="966006934" sldId="533"/>
        </pc:sldMkLst>
        <pc:spChg chg="mod ord">
          <ac:chgData name="Kyriacos Athanasiou" userId="S::kathanas@o365.uoa.gr::11b6d5e1-9b6c-4670-a6de-e48c0a664b44" providerId="AD" clId="Web-{B5A7DD65-8791-29D7-BFAD-949D9B3DCD23}" dt="2021-10-10T15:10:10.895" v="51"/>
          <ac:spMkLst>
            <pc:docMk/>
            <pc:sldMk cId="966006934" sldId="533"/>
            <ac:spMk id="2" creationId="{7F205205-4E3F-4A29-B54C-F34E22C1C1CB}"/>
          </ac:spMkLst>
        </pc:spChg>
        <pc:spChg chg="mod">
          <ac:chgData name="Kyriacos Athanasiou" userId="S::kathanas@o365.uoa.gr::11b6d5e1-9b6c-4670-a6de-e48c0a664b44" providerId="AD" clId="Web-{B5A7DD65-8791-29D7-BFAD-949D9B3DCD23}" dt="2021-10-10T15:11:54.368" v="56"/>
          <ac:spMkLst>
            <pc:docMk/>
            <pc:sldMk cId="966006934" sldId="533"/>
            <ac:spMk id="3" creationId="{9B4DE22A-529E-4355-91AB-35485817FF3C}"/>
          </ac:spMkLst>
        </pc:spChg>
      </pc:sldChg>
      <pc:sldMasterChg chg="del delSldLayout">
        <pc:chgData name="Kyriacos Athanasiou" userId="S::kathanas@o365.uoa.gr::11b6d5e1-9b6c-4670-a6de-e48c0a664b44" providerId="AD" clId="Web-{B5A7DD65-8791-29D7-BFAD-949D9B3DCD23}" dt="2021-10-10T15:09:14.503" v="47"/>
        <pc:sldMasterMkLst>
          <pc:docMk/>
          <pc:sldMasterMk cId="0" sldId="2147483844"/>
        </pc:sldMasterMkLst>
        <pc:sldLayoutChg chg="del">
          <pc:chgData name="Kyriacos Athanasiou" userId="S::kathanas@o365.uoa.gr::11b6d5e1-9b6c-4670-a6de-e48c0a664b44" providerId="AD" clId="Web-{B5A7DD65-8791-29D7-BFAD-949D9B3DCD23}" dt="2021-10-10T15:09:14.503" v="47"/>
          <pc:sldLayoutMkLst>
            <pc:docMk/>
            <pc:sldMasterMk cId="0" sldId="2147483844"/>
            <pc:sldLayoutMk cId="160596506" sldId="2147483845"/>
          </pc:sldLayoutMkLst>
        </pc:sldLayoutChg>
        <pc:sldLayoutChg chg="del">
          <pc:chgData name="Kyriacos Athanasiou" userId="S::kathanas@o365.uoa.gr::11b6d5e1-9b6c-4670-a6de-e48c0a664b44" providerId="AD" clId="Web-{B5A7DD65-8791-29D7-BFAD-949D9B3DCD23}" dt="2021-10-10T15:09:14.503" v="47"/>
          <pc:sldLayoutMkLst>
            <pc:docMk/>
            <pc:sldMasterMk cId="0" sldId="2147483844"/>
            <pc:sldLayoutMk cId="3906084353" sldId="2147483846"/>
          </pc:sldLayoutMkLst>
        </pc:sldLayoutChg>
        <pc:sldLayoutChg chg="del">
          <pc:chgData name="Kyriacos Athanasiou" userId="S::kathanas@o365.uoa.gr::11b6d5e1-9b6c-4670-a6de-e48c0a664b44" providerId="AD" clId="Web-{B5A7DD65-8791-29D7-BFAD-949D9B3DCD23}" dt="2021-10-10T15:09:14.503" v="47"/>
          <pc:sldLayoutMkLst>
            <pc:docMk/>
            <pc:sldMasterMk cId="0" sldId="2147483844"/>
            <pc:sldLayoutMk cId="1609509229" sldId="2147483847"/>
          </pc:sldLayoutMkLst>
        </pc:sldLayoutChg>
        <pc:sldLayoutChg chg="del">
          <pc:chgData name="Kyriacos Athanasiou" userId="S::kathanas@o365.uoa.gr::11b6d5e1-9b6c-4670-a6de-e48c0a664b44" providerId="AD" clId="Web-{B5A7DD65-8791-29D7-BFAD-949D9B3DCD23}" dt="2021-10-10T15:09:14.503" v="47"/>
          <pc:sldLayoutMkLst>
            <pc:docMk/>
            <pc:sldMasterMk cId="0" sldId="2147483844"/>
            <pc:sldLayoutMk cId="4139824813" sldId="2147483848"/>
          </pc:sldLayoutMkLst>
        </pc:sldLayoutChg>
        <pc:sldLayoutChg chg="del">
          <pc:chgData name="Kyriacos Athanasiou" userId="S::kathanas@o365.uoa.gr::11b6d5e1-9b6c-4670-a6de-e48c0a664b44" providerId="AD" clId="Web-{B5A7DD65-8791-29D7-BFAD-949D9B3DCD23}" dt="2021-10-10T15:09:14.503" v="47"/>
          <pc:sldLayoutMkLst>
            <pc:docMk/>
            <pc:sldMasterMk cId="0" sldId="2147483844"/>
            <pc:sldLayoutMk cId="2547441337" sldId="2147483849"/>
          </pc:sldLayoutMkLst>
        </pc:sldLayoutChg>
        <pc:sldLayoutChg chg="del">
          <pc:chgData name="Kyriacos Athanasiou" userId="S::kathanas@o365.uoa.gr::11b6d5e1-9b6c-4670-a6de-e48c0a664b44" providerId="AD" clId="Web-{B5A7DD65-8791-29D7-BFAD-949D9B3DCD23}" dt="2021-10-10T15:09:14.503" v="47"/>
          <pc:sldLayoutMkLst>
            <pc:docMk/>
            <pc:sldMasterMk cId="0" sldId="2147483844"/>
            <pc:sldLayoutMk cId="1417297963" sldId="2147483850"/>
          </pc:sldLayoutMkLst>
        </pc:sldLayoutChg>
        <pc:sldLayoutChg chg="del">
          <pc:chgData name="Kyriacos Athanasiou" userId="S::kathanas@o365.uoa.gr::11b6d5e1-9b6c-4670-a6de-e48c0a664b44" providerId="AD" clId="Web-{B5A7DD65-8791-29D7-BFAD-949D9B3DCD23}" dt="2021-10-10T15:09:14.503" v="47"/>
          <pc:sldLayoutMkLst>
            <pc:docMk/>
            <pc:sldMasterMk cId="0" sldId="2147483844"/>
            <pc:sldLayoutMk cId="2487818516" sldId="2147483851"/>
          </pc:sldLayoutMkLst>
        </pc:sldLayoutChg>
        <pc:sldLayoutChg chg="del">
          <pc:chgData name="Kyriacos Athanasiou" userId="S::kathanas@o365.uoa.gr::11b6d5e1-9b6c-4670-a6de-e48c0a664b44" providerId="AD" clId="Web-{B5A7DD65-8791-29D7-BFAD-949D9B3DCD23}" dt="2021-10-10T15:09:14.503" v="47"/>
          <pc:sldLayoutMkLst>
            <pc:docMk/>
            <pc:sldMasterMk cId="0" sldId="2147483844"/>
            <pc:sldLayoutMk cId="3893540572" sldId="2147483852"/>
          </pc:sldLayoutMkLst>
        </pc:sldLayoutChg>
        <pc:sldLayoutChg chg="del">
          <pc:chgData name="Kyriacos Athanasiou" userId="S::kathanas@o365.uoa.gr::11b6d5e1-9b6c-4670-a6de-e48c0a664b44" providerId="AD" clId="Web-{B5A7DD65-8791-29D7-BFAD-949D9B3DCD23}" dt="2021-10-10T15:09:14.503" v="47"/>
          <pc:sldLayoutMkLst>
            <pc:docMk/>
            <pc:sldMasterMk cId="0" sldId="2147483844"/>
            <pc:sldLayoutMk cId="1632196849" sldId="2147483853"/>
          </pc:sldLayoutMkLst>
        </pc:sldLayoutChg>
        <pc:sldLayoutChg chg="del">
          <pc:chgData name="Kyriacos Athanasiou" userId="S::kathanas@o365.uoa.gr::11b6d5e1-9b6c-4670-a6de-e48c0a664b44" providerId="AD" clId="Web-{B5A7DD65-8791-29D7-BFAD-949D9B3DCD23}" dt="2021-10-10T15:09:14.503" v="47"/>
          <pc:sldLayoutMkLst>
            <pc:docMk/>
            <pc:sldMasterMk cId="0" sldId="2147483844"/>
            <pc:sldLayoutMk cId="2113313798" sldId="2147483854"/>
          </pc:sldLayoutMkLst>
        </pc:sldLayoutChg>
        <pc:sldLayoutChg chg="del">
          <pc:chgData name="Kyriacos Athanasiou" userId="S::kathanas@o365.uoa.gr::11b6d5e1-9b6c-4670-a6de-e48c0a664b44" providerId="AD" clId="Web-{B5A7DD65-8791-29D7-BFAD-949D9B3DCD23}" dt="2021-10-10T15:09:14.503" v="47"/>
          <pc:sldLayoutMkLst>
            <pc:docMk/>
            <pc:sldMasterMk cId="0" sldId="2147483844"/>
            <pc:sldLayoutMk cId="292548805" sldId="2147483855"/>
          </pc:sldLayoutMkLst>
        </pc:sldLayoutChg>
      </pc:sldMasterChg>
      <pc:sldMasterChg chg="add del addSldLayout delSldLayout modSldLayout">
        <pc:chgData name="Kyriacos Athanasiou" userId="S::kathanas@o365.uoa.gr::11b6d5e1-9b6c-4670-a6de-e48c0a664b44" providerId="AD" clId="Web-{B5A7DD65-8791-29D7-BFAD-949D9B3DCD23}" dt="2021-10-10T15:09:25.019" v="48"/>
        <pc:sldMasterMkLst>
          <pc:docMk/>
          <pc:sldMasterMk cId="77774226" sldId="2147483856"/>
        </pc:sldMasterMkLst>
        <pc:sldLayoutChg chg="add del mod replId">
          <pc:chgData name="Kyriacos Athanasiou" userId="S::kathanas@o365.uoa.gr::11b6d5e1-9b6c-4670-a6de-e48c0a664b44" providerId="AD" clId="Web-{B5A7DD65-8791-29D7-BFAD-949D9B3DCD23}" dt="2021-10-10T15:09:25.019" v="48"/>
          <pc:sldLayoutMkLst>
            <pc:docMk/>
            <pc:sldMasterMk cId="77774226" sldId="2147483856"/>
            <pc:sldLayoutMk cId="3393688895" sldId="2147483857"/>
          </pc:sldLayoutMkLst>
        </pc:sldLayoutChg>
        <pc:sldLayoutChg chg="add del mod replId">
          <pc:chgData name="Kyriacos Athanasiou" userId="S::kathanas@o365.uoa.gr::11b6d5e1-9b6c-4670-a6de-e48c0a664b44" providerId="AD" clId="Web-{B5A7DD65-8791-29D7-BFAD-949D9B3DCD23}" dt="2021-10-10T15:09:25.019" v="48"/>
          <pc:sldLayoutMkLst>
            <pc:docMk/>
            <pc:sldMasterMk cId="77774226" sldId="2147483856"/>
            <pc:sldLayoutMk cId="1293125820" sldId="2147483858"/>
          </pc:sldLayoutMkLst>
        </pc:sldLayoutChg>
        <pc:sldLayoutChg chg="add del mod replId">
          <pc:chgData name="Kyriacos Athanasiou" userId="S::kathanas@o365.uoa.gr::11b6d5e1-9b6c-4670-a6de-e48c0a664b44" providerId="AD" clId="Web-{B5A7DD65-8791-29D7-BFAD-949D9B3DCD23}" dt="2021-10-10T15:09:25.019" v="48"/>
          <pc:sldLayoutMkLst>
            <pc:docMk/>
            <pc:sldMasterMk cId="77774226" sldId="2147483856"/>
            <pc:sldLayoutMk cId="2667046981" sldId="2147483859"/>
          </pc:sldLayoutMkLst>
        </pc:sldLayoutChg>
        <pc:sldLayoutChg chg="add del mod replId">
          <pc:chgData name="Kyriacos Athanasiou" userId="S::kathanas@o365.uoa.gr::11b6d5e1-9b6c-4670-a6de-e48c0a664b44" providerId="AD" clId="Web-{B5A7DD65-8791-29D7-BFAD-949D9B3DCD23}" dt="2021-10-10T15:09:25.019" v="48"/>
          <pc:sldLayoutMkLst>
            <pc:docMk/>
            <pc:sldMasterMk cId="77774226" sldId="2147483856"/>
            <pc:sldLayoutMk cId="1716794255" sldId="2147483860"/>
          </pc:sldLayoutMkLst>
        </pc:sldLayoutChg>
        <pc:sldLayoutChg chg="add del mod replId">
          <pc:chgData name="Kyriacos Athanasiou" userId="S::kathanas@o365.uoa.gr::11b6d5e1-9b6c-4670-a6de-e48c0a664b44" providerId="AD" clId="Web-{B5A7DD65-8791-29D7-BFAD-949D9B3DCD23}" dt="2021-10-10T15:09:25.019" v="48"/>
          <pc:sldLayoutMkLst>
            <pc:docMk/>
            <pc:sldMasterMk cId="77774226" sldId="2147483856"/>
            <pc:sldLayoutMk cId="3277342262" sldId="2147483861"/>
          </pc:sldLayoutMkLst>
        </pc:sldLayoutChg>
        <pc:sldLayoutChg chg="add del mod replId">
          <pc:chgData name="Kyriacos Athanasiou" userId="S::kathanas@o365.uoa.gr::11b6d5e1-9b6c-4670-a6de-e48c0a664b44" providerId="AD" clId="Web-{B5A7DD65-8791-29D7-BFAD-949D9B3DCD23}" dt="2021-10-10T15:09:25.019" v="48"/>
          <pc:sldLayoutMkLst>
            <pc:docMk/>
            <pc:sldMasterMk cId="77774226" sldId="2147483856"/>
            <pc:sldLayoutMk cId="3675805535" sldId="2147483862"/>
          </pc:sldLayoutMkLst>
        </pc:sldLayoutChg>
        <pc:sldLayoutChg chg="add del mod replId">
          <pc:chgData name="Kyriacos Athanasiou" userId="S::kathanas@o365.uoa.gr::11b6d5e1-9b6c-4670-a6de-e48c0a664b44" providerId="AD" clId="Web-{B5A7DD65-8791-29D7-BFAD-949D9B3DCD23}" dt="2021-10-10T15:09:25.019" v="48"/>
          <pc:sldLayoutMkLst>
            <pc:docMk/>
            <pc:sldMasterMk cId="77774226" sldId="2147483856"/>
            <pc:sldLayoutMk cId="2664175623" sldId="2147483863"/>
          </pc:sldLayoutMkLst>
        </pc:sldLayoutChg>
        <pc:sldLayoutChg chg="add del mod replId">
          <pc:chgData name="Kyriacos Athanasiou" userId="S::kathanas@o365.uoa.gr::11b6d5e1-9b6c-4670-a6de-e48c0a664b44" providerId="AD" clId="Web-{B5A7DD65-8791-29D7-BFAD-949D9B3DCD23}" dt="2021-10-10T15:09:25.019" v="48"/>
          <pc:sldLayoutMkLst>
            <pc:docMk/>
            <pc:sldMasterMk cId="77774226" sldId="2147483856"/>
            <pc:sldLayoutMk cId="2048588688" sldId="2147483864"/>
          </pc:sldLayoutMkLst>
        </pc:sldLayoutChg>
        <pc:sldLayoutChg chg="add del mod replId">
          <pc:chgData name="Kyriacos Athanasiou" userId="S::kathanas@o365.uoa.gr::11b6d5e1-9b6c-4670-a6de-e48c0a664b44" providerId="AD" clId="Web-{B5A7DD65-8791-29D7-BFAD-949D9B3DCD23}" dt="2021-10-10T15:09:25.019" v="48"/>
          <pc:sldLayoutMkLst>
            <pc:docMk/>
            <pc:sldMasterMk cId="77774226" sldId="2147483856"/>
            <pc:sldLayoutMk cId="1584984876" sldId="2147483865"/>
          </pc:sldLayoutMkLst>
        </pc:sldLayoutChg>
        <pc:sldLayoutChg chg="add del mod replId">
          <pc:chgData name="Kyriacos Athanasiou" userId="S::kathanas@o365.uoa.gr::11b6d5e1-9b6c-4670-a6de-e48c0a664b44" providerId="AD" clId="Web-{B5A7DD65-8791-29D7-BFAD-949D9B3DCD23}" dt="2021-10-10T15:09:25.019" v="48"/>
          <pc:sldLayoutMkLst>
            <pc:docMk/>
            <pc:sldMasterMk cId="77774226" sldId="2147483856"/>
            <pc:sldLayoutMk cId="2197038271" sldId="2147483866"/>
          </pc:sldLayoutMkLst>
        </pc:sldLayoutChg>
        <pc:sldLayoutChg chg="add del mod replId">
          <pc:chgData name="Kyriacos Athanasiou" userId="S::kathanas@o365.uoa.gr::11b6d5e1-9b6c-4670-a6de-e48c0a664b44" providerId="AD" clId="Web-{B5A7DD65-8791-29D7-BFAD-949D9B3DCD23}" dt="2021-10-10T15:09:25.019" v="48"/>
          <pc:sldLayoutMkLst>
            <pc:docMk/>
            <pc:sldMasterMk cId="77774226" sldId="2147483856"/>
            <pc:sldLayoutMk cId="3185643895" sldId="2147483867"/>
          </pc:sldLayoutMkLst>
        </pc:sldLayoutChg>
      </pc:sldMasterChg>
      <pc:sldMasterChg chg="add del addSldLayout delSldLayout modSldLayout">
        <pc:chgData name="Kyriacos Athanasiou" userId="S::kathanas@o365.uoa.gr::11b6d5e1-9b6c-4670-a6de-e48c0a664b44" providerId="AD" clId="Web-{B5A7DD65-8791-29D7-BFAD-949D9B3DCD23}" dt="2021-10-10T15:09:35.488" v="49"/>
        <pc:sldMasterMkLst>
          <pc:docMk/>
          <pc:sldMasterMk cId="2897939089" sldId="2147483868"/>
        </pc:sldMasterMkLst>
        <pc:sldLayoutChg chg="add del mod replId">
          <pc:chgData name="Kyriacos Athanasiou" userId="S::kathanas@o365.uoa.gr::11b6d5e1-9b6c-4670-a6de-e48c0a664b44" providerId="AD" clId="Web-{B5A7DD65-8791-29D7-BFAD-949D9B3DCD23}" dt="2021-10-10T15:09:35.488" v="49"/>
          <pc:sldLayoutMkLst>
            <pc:docMk/>
            <pc:sldMasterMk cId="2897939089" sldId="2147483868"/>
            <pc:sldLayoutMk cId="3213164684" sldId="2147483869"/>
          </pc:sldLayoutMkLst>
        </pc:sldLayoutChg>
        <pc:sldLayoutChg chg="add del mod replId">
          <pc:chgData name="Kyriacos Athanasiou" userId="S::kathanas@o365.uoa.gr::11b6d5e1-9b6c-4670-a6de-e48c0a664b44" providerId="AD" clId="Web-{B5A7DD65-8791-29D7-BFAD-949D9B3DCD23}" dt="2021-10-10T15:09:35.488" v="49"/>
          <pc:sldLayoutMkLst>
            <pc:docMk/>
            <pc:sldMasterMk cId="2897939089" sldId="2147483868"/>
            <pc:sldLayoutMk cId="3563722067" sldId="2147483870"/>
          </pc:sldLayoutMkLst>
        </pc:sldLayoutChg>
        <pc:sldLayoutChg chg="add del mod replId">
          <pc:chgData name="Kyriacos Athanasiou" userId="S::kathanas@o365.uoa.gr::11b6d5e1-9b6c-4670-a6de-e48c0a664b44" providerId="AD" clId="Web-{B5A7DD65-8791-29D7-BFAD-949D9B3DCD23}" dt="2021-10-10T15:09:35.488" v="49"/>
          <pc:sldLayoutMkLst>
            <pc:docMk/>
            <pc:sldMasterMk cId="2897939089" sldId="2147483868"/>
            <pc:sldLayoutMk cId="314638391" sldId="2147483871"/>
          </pc:sldLayoutMkLst>
        </pc:sldLayoutChg>
        <pc:sldLayoutChg chg="add del mod replId">
          <pc:chgData name="Kyriacos Athanasiou" userId="S::kathanas@o365.uoa.gr::11b6d5e1-9b6c-4670-a6de-e48c0a664b44" providerId="AD" clId="Web-{B5A7DD65-8791-29D7-BFAD-949D9B3DCD23}" dt="2021-10-10T15:09:35.488" v="49"/>
          <pc:sldLayoutMkLst>
            <pc:docMk/>
            <pc:sldMasterMk cId="2897939089" sldId="2147483868"/>
            <pc:sldLayoutMk cId="3402674296" sldId="2147483872"/>
          </pc:sldLayoutMkLst>
        </pc:sldLayoutChg>
        <pc:sldLayoutChg chg="add del mod replId">
          <pc:chgData name="Kyriacos Athanasiou" userId="S::kathanas@o365.uoa.gr::11b6d5e1-9b6c-4670-a6de-e48c0a664b44" providerId="AD" clId="Web-{B5A7DD65-8791-29D7-BFAD-949D9B3DCD23}" dt="2021-10-10T15:09:35.488" v="49"/>
          <pc:sldLayoutMkLst>
            <pc:docMk/>
            <pc:sldMasterMk cId="2897939089" sldId="2147483868"/>
            <pc:sldLayoutMk cId="2028858664" sldId="2147483873"/>
          </pc:sldLayoutMkLst>
        </pc:sldLayoutChg>
        <pc:sldLayoutChg chg="add del mod replId">
          <pc:chgData name="Kyriacos Athanasiou" userId="S::kathanas@o365.uoa.gr::11b6d5e1-9b6c-4670-a6de-e48c0a664b44" providerId="AD" clId="Web-{B5A7DD65-8791-29D7-BFAD-949D9B3DCD23}" dt="2021-10-10T15:09:35.488" v="49"/>
          <pc:sldLayoutMkLst>
            <pc:docMk/>
            <pc:sldMasterMk cId="2897939089" sldId="2147483868"/>
            <pc:sldLayoutMk cId="4023122062" sldId="2147483874"/>
          </pc:sldLayoutMkLst>
        </pc:sldLayoutChg>
        <pc:sldLayoutChg chg="add del mod replId">
          <pc:chgData name="Kyriacos Athanasiou" userId="S::kathanas@o365.uoa.gr::11b6d5e1-9b6c-4670-a6de-e48c0a664b44" providerId="AD" clId="Web-{B5A7DD65-8791-29D7-BFAD-949D9B3DCD23}" dt="2021-10-10T15:09:35.488" v="49"/>
          <pc:sldLayoutMkLst>
            <pc:docMk/>
            <pc:sldMasterMk cId="2897939089" sldId="2147483868"/>
            <pc:sldLayoutMk cId="92327242" sldId="2147483875"/>
          </pc:sldLayoutMkLst>
        </pc:sldLayoutChg>
        <pc:sldLayoutChg chg="add del mod replId">
          <pc:chgData name="Kyriacos Athanasiou" userId="S::kathanas@o365.uoa.gr::11b6d5e1-9b6c-4670-a6de-e48c0a664b44" providerId="AD" clId="Web-{B5A7DD65-8791-29D7-BFAD-949D9B3DCD23}" dt="2021-10-10T15:09:35.488" v="49"/>
          <pc:sldLayoutMkLst>
            <pc:docMk/>
            <pc:sldMasterMk cId="2897939089" sldId="2147483868"/>
            <pc:sldLayoutMk cId="2387535927" sldId="2147483876"/>
          </pc:sldLayoutMkLst>
        </pc:sldLayoutChg>
        <pc:sldLayoutChg chg="add del mod replId">
          <pc:chgData name="Kyriacos Athanasiou" userId="S::kathanas@o365.uoa.gr::11b6d5e1-9b6c-4670-a6de-e48c0a664b44" providerId="AD" clId="Web-{B5A7DD65-8791-29D7-BFAD-949D9B3DCD23}" dt="2021-10-10T15:09:35.488" v="49"/>
          <pc:sldLayoutMkLst>
            <pc:docMk/>
            <pc:sldMasterMk cId="2897939089" sldId="2147483868"/>
            <pc:sldLayoutMk cId="3999957328" sldId="2147483877"/>
          </pc:sldLayoutMkLst>
        </pc:sldLayoutChg>
        <pc:sldLayoutChg chg="add del mod replId">
          <pc:chgData name="Kyriacos Athanasiou" userId="S::kathanas@o365.uoa.gr::11b6d5e1-9b6c-4670-a6de-e48c0a664b44" providerId="AD" clId="Web-{B5A7DD65-8791-29D7-BFAD-949D9B3DCD23}" dt="2021-10-10T15:09:35.488" v="49"/>
          <pc:sldLayoutMkLst>
            <pc:docMk/>
            <pc:sldMasterMk cId="2897939089" sldId="2147483868"/>
            <pc:sldLayoutMk cId="3644780307" sldId="2147483878"/>
          </pc:sldLayoutMkLst>
        </pc:sldLayoutChg>
        <pc:sldLayoutChg chg="add del mod replId">
          <pc:chgData name="Kyriacos Athanasiou" userId="S::kathanas@o365.uoa.gr::11b6d5e1-9b6c-4670-a6de-e48c0a664b44" providerId="AD" clId="Web-{B5A7DD65-8791-29D7-BFAD-949D9B3DCD23}" dt="2021-10-10T15:09:35.488" v="49"/>
          <pc:sldLayoutMkLst>
            <pc:docMk/>
            <pc:sldMasterMk cId="2897939089" sldId="2147483868"/>
            <pc:sldLayoutMk cId="4288158961" sldId="2147483879"/>
          </pc:sldLayoutMkLst>
        </pc:sldLayoutChg>
      </pc:sldMasterChg>
      <pc:sldMasterChg chg="add del addSldLayout delSldLayout modSldLayout">
        <pc:chgData name="Kyriacos Athanasiou" userId="S::kathanas@o365.uoa.gr::11b6d5e1-9b6c-4670-a6de-e48c0a664b44" providerId="AD" clId="Web-{B5A7DD65-8791-29D7-BFAD-949D9B3DCD23}" dt="2021-10-10T15:09:45.582" v="50"/>
        <pc:sldMasterMkLst>
          <pc:docMk/>
          <pc:sldMasterMk cId="921637173" sldId="2147483880"/>
        </pc:sldMasterMkLst>
        <pc:sldLayoutChg chg="add del mod replId">
          <pc:chgData name="Kyriacos Athanasiou" userId="S::kathanas@o365.uoa.gr::11b6d5e1-9b6c-4670-a6de-e48c0a664b44" providerId="AD" clId="Web-{B5A7DD65-8791-29D7-BFAD-949D9B3DCD23}" dt="2021-10-10T15:09:45.582" v="50"/>
          <pc:sldLayoutMkLst>
            <pc:docMk/>
            <pc:sldMasterMk cId="921637173" sldId="2147483880"/>
            <pc:sldLayoutMk cId="1084162793" sldId="2147483881"/>
          </pc:sldLayoutMkLst>
        </pc:sldLayoutChg>
        <pc:sldLayoutChg chg="add del mod replId">
          <pc:chgData name="Kyriacos Athanasiou" userId="S::kathanas@o365.uoa.gr::11b6d5e1-9b6c-4670-a6de-e48c0a664b44" providerId="AD" clId="Web-{B5A7DD65-8791-29D7-BFAD-949D9B3DCD23}" dt="2021-10-10T15:09:45.582" v="50"/>
          <pc:sldLayoutMkLst>
            <pc:docMk/>
            <pc:sldMasterMk cId="921637173" sldId="2147483880"/>
            <pc:sldLayoutMk cId="2340638805" sldId="2147483882"/>
          </pc:sldLayoutMkLst>
        </pc:sldLayoutChg>
        <pc:sldLayoutChg chg="add del mod replId">
          <pc:chgData name="Kyriacos Athanasiou" userId="S::kathanas@o365.uoa.gr::11b6d5e1-9b6c-4670-a6de-e48c0a664b44" providerId="AD" clId="Web-{B5A7DD65-8791-29D7-BFAD-949D9B3DCD23}" dt="2021-10-10T15:09:45.582" v="50"/>
          <pc:sldLayoutMkLst>
            <pc:docMk/>
            <pc:sldMasterMk cId="921637173" sldId="2147483880"/>
            <pc:sldLayoutMk cId="2057555995" sldId="2147483883"/>
          </pc:sldLayoutMkLst>
        </pc:sldLayoutChg>
        <pc:sldLayoutChg chg="add del mod replId">
          <pc:chgData name="Kyriacos Athanasiou" userId="S::kathanas@o365.uoa.gr::11b6d5e1-9b6c-4670-a6de-e48c0a664b44" providerId="AD" clId="Web-{B5A7DD65-8791-29D7-BFAD-949D9B3DCD23}" dt="2021-10-10T15:09:45.582" v="50"/>
          <pc:sldLayoutMkLst>
            <pc:docMk/>
            <pc:sldMasterMk cId="921637173" sldId="2147483880"/>
            <pc:sldLayoutMk cId="3507233449" sldId="2147483884"/>
          </pc:sldLayoutMkLst>
        </pc:sldLayoutChg>
        <pc:sldLayoutChg chg="add del mod replId">
          <pc:chgData name="Kyriacos Athanasiou" userId="S::kathanas@o365.uoa.gr::11b6d5e1-9b6c-4670-a6de-e48c0a664b44" providerId="AD" clId="Web-{B5A7DD65-8791-29D7-BFAD-949D9B3DCD23}" dt="2021-10-10T15:09:45.582" v="50"/>
          <pc:sldLayoutMkLst>
            <pc:docMk/>
            <pc:sldMasterMk cId="921637173" sldId="2147483880"/>
            <pc:sldLayoutMk cId="3188588444" sldId="2147483885"/>
          </pc:sldLayoutMkLst>
        </pc:sldLayoutChg>
        <pc:sldLayoutChg chg="add del mod replId">
          <pc:chgData name="Kyriacos Athanasiou" userId="S::kathanas@o365.uoa.gr::11b6d5e1-9b6c-4670-a6de-e48c0a664b44" providerId="AD" clId="Web-{B5A7DD65-8791-29D7-BFAD-949D9B3DCD23}" dt="2021-10-10T15:09:45.582" v="50"/>
          <pc:sldLayoutMkLst>
            <pc:docMk/>
            <pc:sldMasterMk cId="921637173" sldId="2147483880"/>
            <pc:sldLayoutMk cId="337755783" sldId="2147483886"/>
          </pc:sldLayoutMkLst>
        </pc:sldLayoutChg>
        <pc:sldLayoutChg chg="add del mod replId">
          <pc:chgData name="Kyriacos Athanasiou" userId="S::kathanas@o365.uoa.gr::11b6d5e1-9b6c-4670-a6de-e48c0a664b44" providerId="AD" clId="Web-{B5A7DD65-8791-29D7-BFAD-949D9B3DCD23}" dt="2021-10-10T15:09:45.582" v="50"/>
          <pc:sldLayoutMkLst>
            <pc:docMk/>
            <pc:sldMasterMk cId="921637173" sldId="2147483880"/>
            <pc:sldLayoutMk cId="4171977613" sldId="2147483887"/>
          </pc:sldLayoutMkLst>
        </pc:sldLayoutChg>
        <pc:sldLayoutChg chg="add del mod replId">
          <pc:chgData name="Kyriacos Athanasiou" userId="S::kathanas@o365.uoa.gr::11b6d5e1-9b6c-4670-a6de-e48c0a664b44" providerId="AD" clId="Web-{B5A7DD65-8791-29D7-BFAD-949D9B3DCD23}" dt="2021-10-10T15:09:45.582" v="50"/>
          <pc:sldLayoutMkLst>
            <pc:docMk/>
            <pc:sldMasterMk cId="921637173" sldId="2147483880"/>
            <pc:sldLayoutMk cId="907748423" sldId="2147483888"/>
          </pc:sldLayoutMkLst>
        </pc:sldLayoutChg>
        <pc:sldLayoutChg chg="add del mod replId">
          <pc:chgData name="Kyriacos Athanasiou" userId="S::kathanas@o365.uoa.gr::11b6d5e1-9b6c-4670-a6de-e48c0a664b44" providerId="AD" clId="Web-{B5A7DD65-8791-29D7-BFAD-949D9B3DCD23}" dt="2021-10-10T15:09:45.582" v="50"/>
          <pc:sldLayoutMkLst>
            <pc:docMk/>
            <pc:sldMasterMk cId="921637173" sldId="2147483880"/>
            <pc:sldLayoutMk cId="3109729049" sldId="2147483889"/>
          </pc:sldLayoutMkLst>
        </pc:sldLayoutChg>
        <pc:sldLayoutChg chg="add del mod replId">
          <pc:chgData name="Kyriacos Athanasiou" userId="S::kathanas@o365.uoa.gr::11b6d5e1-9b6c-4670-a6de-e48c0a664b44" providerId="AD" clId="Web-{B5A7DD65-8791-29D7-BFAD-949D9B3DCD23}" dt="2021-10-10T15:09:45.582" v="50"/>
          <pc:sldLayoutMkLst>
            <pc:docMk/>
            <pc:sldMasterMk cId="921637173" sldId="2147483880"/>
            <pc:sldLayoutMk cId="1192661812" sldId="2147483890"/>
          </pc:sldLayoutMkLst>
        </pc:sldLayoutChg>
        <pc:sldLayoutChg chg="add del mod replId">
          <pc:chgData name="Kyriacos Athanasiou" userId="S::kathanas@o365.uoa.gr::11b6d5e1-9b6c-4670-a6de-e48c0a664b44" providerId="AD" clId="Web-{B5A7DD65-8791-29D7-BFAD-949D9B3DCD23}" dt="2021-10-10T15:09:45.582" v="50"/>
          <pc:sldLayoutMkLst>
            <pc:docMk/>
            <pc:sldMasterMk cId="921637173" sldId="2147483880"/>
            <pc:sldLayoutMk cId="760154656" sldId="2147483891"/>
          </pc:sldLayoutMkLst>
        </pc:sldLayoutChg>
      </pc:sldMasterChg>
      <pc:sldMasterChg chg="add del addSldLayout delSldLayout modSldLayout">
        <pc:chgData name="Kyriacos Athanasiou" userId="S::kathanas@o365.uoa.gr::11b6d5e1-9b6c-4670-a6de-e48c0a664b44" providerId="AD" clId="Web-{B5A7DD65-8791-29D7-BFAD-949D9B3DCD23}" dt="2021-10-10T15:10:10.895" v="51"/>
        <pc:sldMasterMkLst>
          <pc:docMk/>
          <pc:sldMasterMk cId="2041676351" sldId="2147483892"/>
        </pc:sldMasterMkLst>
        <pc:sldLayoutChg chg="add del mod replId">
          <pc:chgData name="Kyriacos Athanasiou" userId="S::kathanas@o365.uoa.gr::11b6d5e1-9b6c-4670-a6de-e48c0a664b44" providerId="AD" clId="Web-{B5A7DD65-8791-29D7-BFAD-949D9B3DCD23}" dt="2021-10-10T15:10:10.895" v="51"/>
          <pc:sldLayoutMkLst>
            <pc:docMk/>
            <pc:sldMasterMk cId="2041676351" sldId="2147483892"/>
            <pc:sldLayoutMk cId="4142431329" sldId="2147483893"/>
          </pc:sldLayoutMkLst>
        </pc:sldLayoutChg>
        <pc:sldLayoutChg chg="add del mod replId">
          <pc:chgData name="Kyriacos Athanasiou" userId="S::kathanas@o365.uoa.gr::11b6d5e1-9b6c-4670-a6de-e48c0a664b44" providerId="AD" clId="Web-{B5A7DD65-8791-29D7-BFAD-949D9B3DCD23}" dt="2021-10-10T15:10:10.895" v="51"/>
          <pc:sldLayoutMkLst>
            <pc:docMk/>
            <pc:sldMasterMk cId="2041676351" sldId="2147483892"/>
            <pc:sldLayoutMk cId="1111267957" sldId="2147483894"/>
          </pc:sldLayoutMkLst>
        </pc:sldLayoutChg>
        <pc:sldLayoutChg chg="add del mod replId">
          <pc:chgData name="Kyriacos Athanasiou" userId="S::kathanas@o365.uoa.gr::11b6d5e1-9b6c-4670-a6de-e48c0a664b44" providerId="AD" clId="Web-{B5A7DD65-8791-29D7-BFAD-949D9B3DCD23}" dt="2021-10-10T15:10:10.895" v="51"/>
          <pc:sldLayoutMkLst>
            <pc:docMk/>
            <pc:sldMasterMk cId="2041676351" sldId="2147483892"/>
            <pc:sldLayoutMk cId="1478592816" sldId="2147483895"/>
          </pc:sldLayoutMkLst>
        </pc:sldLayoutChg>
        <pc:sldLayoutChg chg="add del mod replId">
          <pc:chgData name="Kyriacos Athanasiou" userId="S::kathanas@o365.uoa.gr::11b6d5e1-9b6c-4670-a6de-e48c0a664b44" providerId="AD" clId="Web-{B5A7DD65-8791-29D7-BFAD-949D9B3DCD23}" dt="2021-10-10T15:10:10.895" v="51"/>
          <pc:sldLayoutMkLst>
            <pc:docMk/>
            <pc:sldMasterMk cId="2041676351" sldId="2147483892"/>
            <pc:sldLayoutMk cId="2142527672" sldId="2147483896"/>
          </pc:sldLayoutMkLst>
        </pc:sldLayoutChg>
        <pc:sldLayoutChg chg="add del mod replId">
          <pc:chgData name="Kyriacos Athanasiou" userId="S::kathanas@o365.uoa.gr::11b6d5e1-9b6c-4670-a6de-e48c0a664b44" providerId="AD" clId="Web-{B5A7DD65-8791-29D7-BFAD-949D9B3DCD23}" dt="2021-10-10T15:10:10.895" v="51"/>
          <pc:sldLayoutMkLst>
            <pc:docMk/>
            <pc:sldMasterMk cId="2041676351" sldId="2147483892"/>
            <pc:sldLayoutMk cId="2195680070" sldId="2147483897"/>
          </pc:sldLayoutMkLst>
        </pc:sldLayoutChg>
        <pc:sldLayoutChg chg="add del mod replId">
          <pc:chgData name="Kyriacos Athanasiou" userId="S::kathanas@o365.uoa.gr::11b6d5e1-9b6c-4670-a6de-e48c0a664b44" providerId="AD" clId="Web-{B5A7DD65-8791-29D7-BFAD-949D9B3DCD23}" dt="2021-10-10T15:10:10.895" v="51"/>
          <pc:sldLayoutMkLst>
            <pc:docMk/>
            <pc:sldMasterMk cId="2041676351" sldId="2147483892"/>
            <pc:sldLayoutMk cId="4145405868" sldId="2147483898"/>
          </pc:sldLayoutMkLst>
        </pc:sldLayoutChg>
        <pc:sldLayoutChg chg="add del mod replId">
          <pc:chgData name="Kyriacos Athanasiou" userId="S::kathanas@o365.uoa.gr::11b6d5e1-9b6c-4670-a6de-e48c0a664b44" providerId="AD" clId="Web-{B5A7DD65-8791-29D7-BFAD-949D9B3DCD23}" dt="2021-10-10T15:10:10.895" v="51"/>
          <pc:sldLayoutMkLst>
            <pc:docMk/>
            <pc:sldMasterMk cId="2041676351" sldId="2147483892"/>
            <pc:sldLayoutMk cId="1559908824" sldId="2147483899"/>
          </pc:sldLayoutMkLst>
        </pc:sldLayoutChg>
        <pc:sldLayoutChg chg="add del mod replId">
          <pc:chgData name="Kyriacos Athanasiou" userId="S::kathanas@o365.uoa.gr::11b6d5e1-9b6c-4670-a6de-e48c0a664b44" providerId="AD" clId="Web-{B5A7DD65-8791-29D7-BFAD-949D9B3DCD23}" dt="2021-10-10T15:10:10.895" v="51"/>
          <pc:sldLayoutMkLst>
            <pc:docMk/>
            <pc:sldMasterMk cId="2041676351" sldId="2147483892"/>
            <pc:sldLayoutMk cId="1895660871" sldId="2147483900"/>
          </pc:sldLayoutMkLst>
        </pc:sldLayoutChg>
        <pc:sldLayoutChg chg="add del mod replId">
          <pc:chgData name="Kyriacos Athanasiou" userId="S::kathanas@o365.uoa.gr::11b6d5e1-9b6c-4670-a6de-e48c0a664b44" providerId="AD" clId="Web-{B5A7DD65-8791-29D7-BFAD-949D9B3DCD23}" dt="2021-10-10T15:10:10.895" v="51"/>
          <pc:sldLayoutMkLst>
            <pc:docMk/>
            <pc:sldMasterMk cId="2041676351" sldId="2147483892"/>
            <pc:sldLayoutMk cId="3745601360" sldId="2147483901"/>
          </pc:sldLayoutMkLst>
        </pc:sldLayoutChg>
        <pc:sldLayoutChg chg="add del mod replId">
          <pc:chgData name="Kyriacos Athanasiou" userId="S::kathanas@o365.uoa.gr::11b6d5e1-9b6c-4670-a6de-e48c0a664b44" providerId="AD" clId="Web-{B5A7DD65-8791-29D7-BFAD-949D9B3DCD23}" dt="2021-10-10T15:10:10.895" v="51"/>
          <pc:sldLayoutMkLst>
            <pc:docMk/>
            <pc:sldMasterMk cId="2041676351" sldId="2147483892"/>
            <pc:sldLayoutMk cId="1745972533" sldId="2147483902"/>
          </pc:sldLayoutMkLst>
        </pc:sldLayoutChg>
        <pc:sldLayoutChg chg="add del mod replId">
          <pc:chgData name="Kyriacos Athanasiou" userId="S::kathanas@o365.uoa.gr::11b6d5e1-9b6c-4670-a6de-e48c0a664b44" providerId="AD" clId="Web-{B5A7DD65-8791-29D7-BFAD-949D9B3DCD23}" dt="2021-10-10T15:10:10.895" v="51"/>
          <pc:sldLayoutMkLst>
            <pc:docMk/>
            <pc:sldMasterMk cId="2041676351" sldId="2147483892"/>
            <pc:sldLayoutMk cId="2044670110" sldId="2147483903"/>
          </pc:sldLayoutMkLst>
        </pc:sldLayoutChg>
      </pc:sldMasterChg>
      <pc:sldMasterChg chg="modSp add addSldLayout modSldLayout">
        <pc:chgData name="Kyriacos Athanasiou" userId="S::kathanas@o365.uoa.gr::11b6d5e1-9b6c-4670-a6de-e48c0a664b44" providerId="AD" clId="Web-{B5A7DD65-8791-29D7-BFAD-949D9B3DCD23}" dt="2021-10-10T15:11:54.368" v="56"/>
        <pc:sldMasterMkLst>
          <pc:docMk/>
          <pc:sldMasterMk cId="3699698973" sldId="2147483904"/>
        </pc:sldMasterMkLst>
        <pc:spChg chg="mod">
          <ac:chgData name="Kyriacos Athanasiou" userId="S::kathanas@o365.uoa.gr::11b6d5e1-9b6c-4670-a6de-e48c0a664b44" providerId="AD" clId="Web-{B5A7DD65-8791-29D7-BFAD-949D9B3DCD23}" dt="2021-10-10T15:11:54.368" v="56"/>
          <ac:spMkLst>
            <pc:docMk/>
            <pc:sldMasterMk cId="3699698973" sldId="2147483904"/>
            <ac:spMk id="2" creationId="{00000000-0000-0000-0000-000000000000}"/>
          </ac:spMkLst>
        </pc:spChg>
        <pc:spChg chg="mod">
          <ac:chgData name="Kyriacos Athanasiou" userId="S::kathanas@o365.uoa.gr::11b6d5e1-9b6c-4670-a6de-e48c0a664b44" providerId="AD" clId="Web-{B5A7DD65-8791-29D7-BFAD-949D9B3DCD23}" dt="2021-10-10T15:11:54.368" v="56"/>
          <ac:spMkLst>
            <pc:docMk/>
            <pc:sldMasterMk cId="3699698973" sldId="2147483904"/>
            <ac:spMk id="3" creationId="{00000000-0000-0000-0000-000000000000}"/>
          </ac:spMkLst>
        </pc:spChg>
        <pc:spChg chg="mod">
          <ac:chgData name="Kyriacos Athanasiou" userId="S::kathanas@o365.uoa.gr::11b6d5e1-9b6c-4670-a6de-e48c0a664b44" providerId="AD" clId="Web-{B5A7DD65-8791-29D7-BFAD-949D9B3DCD23}" dt="2021-10-10T15:11:54.368" v="56"/>
          <ac:spMkLst>
            <pc:docMk/>
            <pc:sldMasterMk cId="3699698973" sldId="2147483904"/>
            <ac:spMk id="4" creationId="{00000000-0000-0000-0000-000000000000}"/>
          </ac:spMkLst>
        </pc:spChg>
        <pc:spChg chg="mod">
          <ac:chgData name="Kyriacos Athanasiou" userId="S::kathanas@o365.uoa.gr::11b6d5e1-9b6c-4670-a6de-e48c0a664b44" providerId="AD" clId="Web-{B5A7DD65-8791-29D7-BFAD-949D9B3DCD23}" dt="2021-10-10T15:11:54.368" v="56"/>
          <ac:spMkLst>
            <pc:docMk/>
            <pc:sldMasterMk cId="3699698973" sldId="2147483904"/>
            <ac:spMk id="5" creationId="{00000000-0000-0000-0000-000000000000}"/>
          </ac:spMkLst>
        </pc:spChg>
        <pc:spChg chg="mod">
          <ac:chgData name="Kyriacos Athanasiou" userId="S::kathanas@o365.uoa.gr::11b6d5e1-9b6c-4670-a6de-e48c0a664b44" providerId="AD" clId="Web-{B5A7DD65-8791-29D7-BFAD-949D9B3DCD23}" dt="2021-10-10T15:11:54.368" v="56"/>
          <ac:spMkLst>
            <pc:docMk/>
            <pc:sldMasterMk cId="3699698973" sldId="2147483904"/>
            <ac:spMk id="6" creationId="{00000000-0000-0000-0000-000000000000}"/>
          </ac:spMkLst>
        </pc:spChg>
        <pc:sldLayoutChg chg="modSp add mod replId">
          <pc:chgData name="Kyriacos Athanasiou" userId="S::kathanas@o365.uoa.gr::11b6d5e1-9b6c-4670-a6de-e48c0a664b44" providerId="AD" clId="Web-{B5A7DD65-8791-29D7-BFAD-949D9B3DCD23}" dt="2021-10-10T15:11:54.368" v="56"/>
          <pc:sldLayoutMkLst>
            <pc:docMk/>
            <pc:sldMasterMk cId="3699698973" sldId="2147483904"/>
            <pc:sldLayoutMk cId="1278022711" sldId="2147483905"/>
          </pc:sldLayoutMkLst>
          <pc:spChg chg="mod">
            <ac:chgData name="Kyriacos Athanasiou" userId="S::kathanas@o365.uoa.gr::11b6d5e1-9b6c-4670-a6de-e48c0a664b44" providerId="AD" clId="Web-{B5A7DD65-8791-29D7-BFAD-949D9B3DCD23}" dt="2021-10-10T15:11:54.368" v="56"/>
            <ac:spMkLst>
              <pc:docMk/>
              <pc:sldMasterMk cId="3699698973" sldId="2147483904"/>
              <pc:sldLayoutMk cId="1278022711" sldId="2147483905"/>
              <ac:spMk id="2" creationId="{00000000-0000-0000-0000-000000000000}"/>
            </ac:spMkLst>
          </pc:spChg>
          <pc:spChg chg="mod">
            <ac:chgData name="Kyriacos Athanasiou" userId="S::kathanas@o365.uoa.gr::11b6d5e1-9b6c-4670-a6de-e48c0a664b44" providerId="AD" clId="Web-{B5A7DD65-8791-29D7-BFAD-949D9B3DCD23}" dt="2021-10-10T15:11:54.368" v="56"/>
            <ac:spMkLst>
              <pc:docMk/>
              <pc:sldMasterMk cId="3699698973" sldId="2147483904"/>
              <pc:sldLayoutMk cId="1278022711" sldId="2147483905"/>
              <ac:spMk id="3" creationId="{00000000-0000-0000-0000-000000000000}"/>
            </ac:spMkLst>
          </pc:spChg>
        </pc:sldLayoutChg>
        <pc:sldLayoutChg chg="add mod replId">
          <pc:chgData name="Kyriacos Athanasiou" userId="S::kathanas@o365.uoa.gr::11b6d5e1-9b6c-4670-a6de-e48c0a664b44" providerId="AD" clId="Web-{B5A7DD65-8791-29D7-BFAD-949D9B3DCD23}" dt="2021-10-10T15:10:10.895" v="51"/>
          <pc:sldLayoutMkLst>
            <pc:docMk/>
            <pc:sldMasterMk cId="3699698973" sldId="2147483904"/>
            <pc:sldLayoutMk cId="1767065072" sldId="2147483906"/>
          </pc:sldLayoutMkLst>
        </pc:sldLayoutChg>
        <pc:sldLayoutChg chg="modSp add mod replId">
          <pc:chgData name="Kyriacos Athanasiou" userId="S::kathanas@o365.uoa.gr::11b6d5e1-9b6c-4670-a6de-e48c0a664b44" providerId="AD" clId="Web-{B5A7DD65-8791-29D7-BFAD-949D9B3DCD23}" dt="2021-10-10T15:11:54.368" v="56"/>
          <pc:sldLayoutMkLst>
            <pc:docMk/>
            <pc:sldMasterMk cId="3699698973" sldId="2147483904"/>
            <pc:sldLayoutMk cId="2941296871" sldId="2147483907"/>
          </pc:sldLayoutMkLst>
          <pc:spChg chg="mod">
            <ac:chgData name="Kyriacos Athanasiou" userId="S::kathanas@o365.uoa.gr::11b6d5e1-9b6c-4670-a6de-e48c0a664b44" providerId="AD" clId="Web-{B5A7DD65-8791-29D7-BFAD-949D9B3DCD23}" dt="2021-10-10T15:11:54.368" v="56"/>
            <ac:spMkLst>
              <pc:docMk/>
              <pc:sldMasterMk cId="3699698973" sldId="2147483904"/>
              <pc:sldLayoutMk cId="2941296871" sldId="2147483907"/>
              <ac:spMk id="2" creationId="{00000000-0000-0000-0000-000000000000}"/>
            </ac:spMkLst>
          </pc:spChg>
          <pc:spChg chg="mod">
            <ac:chgData name="Kyriacos Athanasiou" userId="S::kathanas@o365.uoa.gr::11b6d5e1-9b6c-4670-a6de-e48c0a664b44" providerId="AD" clId="Web-{B5A7DD65-8791-29D7-BFAD-949D9B3DCD23}" dt="2021-10-10T15:11:54.368" v="56"/>
            <ac:spMkLst>
              <pc:docMk/>
              <pc:sldMasterMk cId="3699698973" sldId="2147483904"/>
              <pc:sldLayoutMk cId="2941296871" sldId="2147483907"/>
              <ac:spMk id="3" creationId="{00000000-0000-0000-0000-000000000000}"/>
            </ac:spMkLst>
          </pc:spChg>
        </pc:sldLayoutChg>
        <pc:sldLayoutChg chg="modSp add mod replId">
          <pc:chgData name="Kyriacos Athanasiou" userId="S::kathanas@o365.uoa.gr::11b6d5e1-9b6c-4670-a6de-e48c0a664b44" providerId="AD" clId="Web-{B5A7DD65-8791-29D7-BFAD-949D9B3DCD23}" dt="2021-10-10T15:11:54.368" v="56"/>
          <pc:sldLayoutMkLst>
            <pc:docMk/>
            <pc:sldMasterMk cId="3699698973" sldId="2147483904"/>
            <pc:sldLayoutMk cId="758947426" sldId="2147483908"/>
          </pc:sldLayoutMkLst>
          <pc:spChg chg="mod">
            <ac:chgData name="Kyriacos Athanasiou" userId="S::kathanas@o365.uoa.gr::11b6d5e1-9b6c-4670-a6de-e48c0a664b44" providerId="AD" clId="Web-{B5A7DD65-8791-29D7-BFAD-949D9B3DCD23}" dt="2021-10-10T15:11:54.368" v="56"/>
            <ac:spMkLst>
              <pc:docMk/>
              <pc:sldMasterMk cId="3699698973" sldId="2147483904"/>
              <pc:sldLayoutMk cId="758947426" sldId="2147483908"/>
              <ac:spMk id="3" creationId="{00000000-0000-0000-0000-000000000000}"/>
            </ac:spMkLst>
          </pc:spChg>
          <pc:spChg chg="mod">
            <ac:chgData name="Kyriacos Athanasiou" userId="S::kathanas@o365.uoa.gr::11b6d5e1-9b6c-4670-a6de-e48c0a664b44" providerId="AD" clId="Web-{B5A7DD65-8791-29D7-BFAD-949D9B3DCD23}" dt="2021-10-10T15:11:54.368" v="56"/>
            <ac:spMkLst>
              <pc:docMk/>
              <pc:sldMasterMk cId="3699698973" sldId="2147483904"/>
              <pc:sldLayoutMk cId="758947426" sldId="2147483908"/>
              <ac:spMk id="4" creationId="{00000000-0000-0000-0000-000000000000}"/>
            </ac:spMkLst>
          </pc:spChg>
        </pc:sldLayoutChg>
        <pc:sldLayoutChg chg="modSp add mod replId">
          <pc:chgData name="Kyriacos Athanasiou" userId="S::kathanas@o365.uoa.gr::11b6d5e1-9b6c-4670-a6de-e48c0a664b44" providerId="AD" clId="Web-{B5A7DD65-8791-29D7-BFAD-949D9B3DCD23}" dt="2021-10-10T15:11:54.368" v="56"/>
          <pc:sldLayoutMkLst>
            <pc:docMk/>
            <pc:sldMasterMk cId="3699698973" sldId="2147483904"/>
            <pc:sldLayoutMk cId="485130627" sldId="2147483909"/>
          </pc:sldLayoutMkLst>
          <pc:spChg chg="mod">
            <ac:chgData name="Kyriacos Athanasiou" userId="S::kathanas@o365.uoa.gr::11b6d5e1-9b6c-4670-a6de-e48c0a664b44" providerId="AD" clId="Web-{B5A7DD65-8791-29D7-BFAD-949D9B3DCD23}" dt="2021-10-10T15:11:54.368" v="56"/>
            <ac:spMkLst>
              <pc:docMk/>
              <pc:sldMasterMk cId="3699698973" sldId="2147483904"/>
              <pc:sldLayoutMk cId="485130627" sldId="2147483909"/>
              <ac:spMk id="2" creationId="{00000000-0000-0000-0000-000000000000}"/>
            </ac:spMkLst>
          </pc:spChg>
          <pc:spChg chg="mod">
            <ac:chgData name="Kyriacos Athanasiou" userId="S::kathanas@o365.uoa.gr::11b6d5e1-9b6c-4670-a6de-e48c0a664b44" providerId="AD" clId="Web-{B5A7DD65-8791-29D7-BFAD-949D9B3DCD23}" dt="2021-10-10T15:11:54.368" v="56"/>
            <ac:spMkLst>
              <pc:docMk/>
              <pc:sldMasterMk cId="3699698973" sldId="2147483904"/>
              <pc:sldLayoutMk cId="485130627" sldId="2147483909"/>
              <ac:spMk id="3" creationId="{00000000-0000-0000-0000-000000000000}"/>
            </ac:spMkLst>
          </pc:spChg>
          <pc:spChg chg="mod">
            <ac:chgData name="Kyriacos Athanasiou" userId="S::kathanas@o365.uoa.gr::11b6d5e1-9b6c-4670-a6de-e48c0a664b44" providerId="AD" clId="Web-{B5A7DD65-8791-29D7-BFAD-949D9B3DCD23}" dt="2021-10-10T15:11:54.368" v="56"/>
            <ac:spMkLst>
              <pc:docMk/>
              <pc:sldMasterMk cId="3699698973" sldId="2147483904"/>
              <pc:sldLayoutMk cId="485130627" sldId="2147483909"/>
              <ac:spMk id="4" creationId="{00000000-0000-0000-0000-000000000000}"/>
            </ac:spMkLst>
          </pc:spChg>
          <pc:spChg chg="mod">
            <ac:chgData name="Kyriacos Athanasiou" userId="S::kathanas@o365.uoa.gr::11b6d5e1-9b6c-4670-a6de-e48c0a664b44" providerId="AD" clId="Web-{B5A7DD65-8791-29D7-BFAD-949D9B3DCD23}" dt="2021-10-10T15:11:54.368" v="56"/>
            <ac:spMkLst>
              <pc:docMk/>
              <pc:sldMasterMk cId="3699698973" sldId="2147483904"/>
              <pc:sldLayoutMk cId="485130627" sldId="2147483909"/>
              <ac:spMk id="5" creationId="{00000000-0000-0000-0000-000000000000}"/>
            </ac:spMkLst>
          </pc:spChg>
          <pc:spChg chg="mod">
            <ac:chgData name="Kyriacos Athanasiou" userId="S::kathanas@o365.uoa.gr::11b6d5e1-9b6c-4670-a6de-e48c0a664b44" providerId="AD" clId="Web-{B5A7DD65-8791-29D7-BFAD-949D9B3DCD23}" dt="2021-10-10T15:11:54.368" v="56"/>
            <ac:spMkLst>
              <pc:docMk/>
              <pc:sldMasterMk cId="3699698973" sldId="2147483904"/>
              <pc:sldLayoutMk cId="485130627" sldId="2147483909"/>
              <ac:spMk id="6" creationId="{00000000-0000-0000-0000-000000000000}"/>
            </ac:spMkLst>
          </pc:spChg>
        </pc:sldLayoutChg>
        <pc:sldLayoutChg chg="add mod replId">
          <pc:chgData name="Kyriacos Athanasiou" userId="S::kathanas@o365.uoa.gr::11b6d5e1-9b6c-4670-a6de-e48c0a664b44" providerId="AD" clId="Web-{B5A7DD65-8791-29D7-BFAD-949D9B3DCD23}" dt="2021-10-10T15:10:10.895" v="51"/>
          <pc:sldLayoutMkLst>
            <pc:docMk/>
            <pc:sldMasterMk cId="3699698973" sldId="2147483904"/>
            <pc:sldLayoutMk cId="171656225" sldId="2147483910"/>
          </pc:sldLayoutMkLst>
        </pc:sldLayoutChg>
        <pc:sldLayoutChg chg="add mod replId">
          <pc:chgData name="Kyriacos Athanasiou" userId="S::kathanas@o365.uoa.gr::11b6d5e1-9b6c-4670-a6de-e48c0a664b44" providerId="AD" clId="Web-{B5A7DD65-8791-29D7-BFAD-949D9B3DCD23}" dt="2021-10-10T15:10:10.895" v="51"/>
          <pc:sldLayoutMkLst>
            <pc:docMk/>
            <pc:sldMasterMk cId="3699698973" sldId="2147483904"/>
            <pc:sldLayoutMk cId="806333715" sldId="2147483911"/>
          </pc:sldLayoutMkLst>
        </pc:sldLayoutChg>
        <pc:sldLayoutChg chg="modSp add mod replId">
          <pc:chgData name="Kyriacos Athanasiou" userId="S::kathanas@o365.uoa.gr::11b6d5e1-9b6c-4670-a6de-e48c0a664b44" providerId="AD" clId="Web-{B5A7DD65-8791-29D7-BFAD-949D9B3DCD23}" dt="2021-10-10T15:11:54.368" v="56"/>
          <pc:sldLayoutMkLst>
            <pc:docMk/>
            <pc:sldMasterMk cId="3699698973" sldId="2147483904"/>
            <pc:sldLayoutMk cId="1795216176" sldId="2147483912"/>
          </pc:sldLayoutMkLst>
          <pc:spChg chg="mod">
            <ac:chgData name="Kyriacos Athanasiou" userId="S::kathanas@o365.uoa.gr::11b6d5e1-9b6c-4670-a6de-e48c0a664b44" providerId="AD" clId="Web-{B5A7DD65-8791-29D7-BFAD-949D9B3DCD23}" dt="2021-10-10T15:11:54.368" v="56"/>
            <ac:spMkLst>
              <pc:docMk/>
              <pc:sldMasterMk cId="3699698973" sldId="2147483904"/>
              <pc:sldLayoutMk cId="1795216176" sldId="2147483912"/>
              <ac:spMk id="2" creationId="{00000000-0000-0000-0000-000000000000}"/>
            </ac:spMkLst>
          </pc:spChg>
          <pc:spChg chg="mod">
            <ac:chgData name="Kyriacos Athanasiou" userId="S::kathanas@o365.uoa.gr::11b6d5e1-9b6c-4670-a6de-e48c0a664b44" providerId="AD" clId="Web-{B5A7DD65-8791-29D7-BFAD-949D9B3DCD23}" dt="2021-10-10T15:11:54.368" v="56"/>
            <ac:spMkLst>
              <pc:docMk/>
              <pc:sldMasterMk cId="3699698973" sldId="2147483904"/>
              <pc:sldLayoutMk cId="1795216176" sldId="2147483912"/>
              <ac:spMk id="3" creationId="{00000000-0000-0000-0000-000000000000}"/>
            </ac:spMkLst>
          </pc:spChg>
          <pc:spChg chg="mod">
            <ac:chgData name="Kyriacos Athanasiou" userId="S::kathanas@o365.uoa.gr::11b6d5e1-9b6c-4670-a6de-e48c0a664b44" providerId="AD" clId="Web-{B5A7DD65-8791-29D7-BFAD-949D9B3DCD23}" dt="2021-10-10T15:11:54.368" v="56"/>
            <ac:spMkLst>
              <pc:docMk/>
              <pc:sldMasterMk cId="3699698973" sldId="2147483904"/>
              <pc:sldLayoutMk cId="1795216176" sldId="2147483912"/>
              <ac:spMk id="4" creationId="{00000000-0000-0000-0000-000000000000}"/>
            </ac:spMkLst>
          </pc:spChg>
        </pc:sldLayoutChg>
        <pc:sldLayoutChg chg="modSp add mod replId">
          <pc:chgData name="Kyriacos Athanasiou" userId="S::kathanas@o365.uoa.gr::11b6d5e1-9b6c-4670-a6de-e48c0a664b44" providerId="AD" clId="Web-{B5A7DD65-8791-29D7-BFAD-949D9B3DCD23}" dt="2021-10-10T15:11:54.368" v="56"/>
          <pc:sldLayoutMkLst>
            <pc:docMk/>
            <pc:sldMasterMk cId="3699698973" sldId="2147483904"/>
            <pc:sldLayoutMk cId="1382040492" sldId="2147483913"/>
          </pc:sldLayoutMkLst>
          <pc:spChg chg="mod">
            <ac:chgData name="Kyriacos Athanasiou" userId="S::kathanas@o365.uoa.gr::11b6d5e1-9b6c-4670-a6de-e48c0a664b44" providerId="AD" clId="Web-{B5A7DD65-8791-29D7-BFAD-949D9B3DCD23}" dt="2021-10-10T15:11:54.368" v="56"/>
            <ac:spMkLst>
              <pc:docMk/>
              <pc:sldMasterMk cId="3699698973" sldId="2147483904"/>
              <pc:sldLayoutMk cId="1382040492" sldId="2147483913"/>
              <ac:spMk id="2" creationId="{00000000-0000-0000-0000-000000000000}"/>
            </ac:spMkLst>
          </pc:spChg>
          <pc:spChg chg="mod">
            <ac:chgData name="Kyriacos Athanasiou" userId="S::kathanas@o365.uoa.gr::11b6d5e1-9b6c-4670-a6de-e48c0a664b44" providerId="AD" clId="Web-{B5A7DD65-8791-29D7-BFAD-949D9B3DCD23}" dt="2021-10-10T15:11:54.368" v="56"/>
            <ac:spMkLst>
              <pc:docMk/>
              <pc:sldMasterMk cId="3699698973" sldId="2147483904"/>
              <pc:sldLayoutMk cId="1382040492" sldId="2147483913"/>
              <ac:spMk id="3" creationId="{00000000-0000-0000-0000-000000000000}"/>
            </ac:spMkLst>
          </pc:spChg>
          <pc:spChg chg="mod">
            <ac:chgData name="Kyriacos Athanasiou" userId="S::kathanas@o365.uoa.gr::11b6d5e1-9b6c-4670-a6de-e48c0a664b44" providerId="AD" clId="Web-{B5A7DD65-8791-29D7-BFAD-949D9B3DCD23}" dt="2021-10-10T15:11:54.368" v="56"/>
            <ac:spMkLst>
              <pc:docMk/>
              <pc:sldMasterMk cId="3699698973" sldId="2147483904"/>
              <pc:sldLayoutMk cId="1382040492" sldId="2147483913"/>
              <ac:spMk id="4" creationId="{00000000-0000-0000-0000-000000000000}"/>
            </ac:spMkLst>
          </pc:spChg>
        </pc:sldLayoutChg>
        <pc:sldLayoutChg chg="add mod replId">
          <pc:chgData name="Kyriacos Athanasiou" userId="S::kathanas@o365.uoa.gr::11b6d5e1-9b6c-4670-a6de-e48c0a664b44" providerId="AD" clId="Web-{B5A7DD65-8791-29D7-BFAD-949D9B3DCD23}" dt="2021-10-10T15:10:10.895" v="51"/>
          <pc:sldLayoutMkLst>
            <pc:docMk/>
            <pc:sldMasterMk cId="3699698973" sldId="2147483904"/>
            <pc:sldLayoutMk cId="844338361" sldId="2147483914"/>
          </pc:sldLayoutMkLst>
        </pc:sldLayoutChg>
        <pc:sldLayoutChg chg="modSp add mod replId">
          <pc:chgData name="Kyriacos Athanasiou" userId="S::kathanas@o365.uoa.gr::11b6d5e1-9b6c-4670-a6de-e48c0a664b44" providerId="AD" clId="Web-{B5A7DD65-8791-29D7-BFAD-949D9B3DCD23}" dt="2021-10-10T15:11:54.368" v="56"/>
          <pc:sldLayoutMkLst>
            <pc:docMk/>
            <pc:sldMasterMk cId="3699698973" sldId="2147483904"/>
            <pc:sldLayoutMk cId="3720426070" sldId="2147483915"/>
          </pc:sldLayoutMkLst>
          <pc:spChg chg="mod">
            <ac:chgData name="Kyriacos Athanasiou" userId="S::kathanas@o365.uoa.gr::11b6d5e1-9b6c-4670-a6de-e48c0a664b44" providerId="AD" clId="Web-{B5A7DD65-8791-29D7-BFAD-949D9B3DCD23}" dt="2021-10-10T15:11:54.368" v="56"/>
            <ac:spMkLst>
              <pc:docMk/>
              <pc:sldMasterMk cId="3699698973" sldId="2147483904"/>
              <pc:sldLayoutMk cId="3720426070" sldId="2147483915"/>
              <ac:spMk id="2" creationId="{00000000-0000-0000-0000-000000000000}"/>
            </ac:spMkLst>
          </pc:spChg>
          <pc:spChg chg="mod">
            <ac:chgData name="Kyriacos Athanasiou" userId="S::kathanas@o365.uoa.gr::11b6d5e1-9b6c-4670-a6de-e48c0a664b44" providerId="AD" clId="Web-{B5A7DD65-8791-29D7-BFAD-949D9B3DCD23}" dt="2021-10-10T15:11:54.368" v="56"/>
            <ac:spMkLst>
              <pc:docMk/>
              <pc:sldMasterMk cId="3699698973" sldId="2147483904"/>
              <pc:sldLayoutMk cId="3720426070" sldId="2147483915"/>
              <ac:spMk id="3"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cs typeface="+mn-cs"/>
              </a:defRPr>
            </a:lvl1pPr>
          </a:lstStyle>
          <a:p>
            <a:pPr>
              <a:defRPr/>
            </a:pPr>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cs typeface="+mn-cs"/>
              </a:defRPr>
            </a:lvl1pPr>
          </a:lstStyle>
          <a:p>
            <a:pPr>
              <a:defRPr/>
            </a:pPr>
            <a:fld id="{062D147F-DB06-431A-AEE2-79855EA5B852}" type="datetimeFigureOut">
              <a:rPr lang="el-GR"/>
              <a:pPr>
                <a:defRPr/>
              </a:pPr>
              <a:t>13/10/2021</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l-GR"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cs typeface="+mn-cs"/>
              </a:defRPr>
            </a:lvl1pPr>
          </a:lstStyle>
          <a:p>
            <a:pPr>
              <a:defRPr/>
            </a:pPr>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1496F7D3-8616-4645-A344-D3B9289D719F}" type="slidenum">
              <a:rPr lang="el-GR" altLang="el-GR"/>
              <a:pPr/>
              <a:t>‹#›</a:t>
            </a:fld>
            <a:endParaRPr lang="el-GR" altLang="el-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a:p>
        </p:txBody>
      </p:sp>
      <p:sp>
        <p:nvSpPr>
          <p:cNvPr id="1065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A2D37D6-F15F-4347-920B-BC5F6EFBB12E}" type="slidenum">
              <a:rPr lang="el-GR" altLang="el-GR"/>
              <a:pPr eaLnBrk="1" hangingPunct="1"/>
              <a:t>1</a:t>
            </a:fld>
            <a:endParaRPr lang="el-GR" alt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sp>
        <p:nvSpPr>
          <p:cNvPr id="161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A0EBBD7-E9EF-4539-9D69-210D8F394D22}" type="slidenum">
              <a:rPr lang="el-GR" altLang="el-GR"/>
              <a:pPr eaLnBrk="1" hangingPunct="1"/>
              <a:t>14</a:t>
            </a:fld>
            <a:endParaRPr lang="el-GR" alt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Θα προσπαθήσω να εξηγήσω γιατί ισχύει η (Ε) επιλογή, εξηγώντας μία-μία τις 4 λανθασμένες επιλογές.</a:t>
            </a:r>
            <a:endParaRPr lang="en-US" dirty="0"/>
          </a:p>
        </p:txBody>
      </p:sp>
      <p:sp>
        <p:nvSpPr>
          <p:cNvPr id="4" name="Θέση αριθμού διαφάνειας 3"/>
          <p:cNvSpPr>
            <a:spLocks noGrp="1"/>
          </p:cNvSpPr>
          <p:nvPr>
            <p:ph type="sldNum" sz="quarter" idx="5"/>
          </p:nvPr>
        </p:nvSpPr>
        <p:spPr/>
        <p:txBody>
          <a:bodyPr/>
          <a:lstStyle/>
          <a:p>
            <a:fld id="{1496F7D3-8616-4645-A344-D3B9289D719F}" type="slidenum">
              <a:rPr lang="el-GR" altLang="el-GR" smtClean="0"/>
              <a:pPr/>
              <a:t>18</a:t>
            </a:fld>
            <a:endParaRPr lang="el-GR" altLang="el-GR"/>
          </a:p>
        </p:txBody>
      </p:sp>
    </p:spTree>
    <p:extLst>
      <p:ext uri="{BB962C8B-B14F-4D97-AF65-F5344CB8AC3E}">
        <p14:creationId xmlns:p14="http://schemas.microsoft.com/office/powerpoint/2010/main" val="317777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a:p>
        </p:txBody>
      </p:sp>
      <p:sp>
        <p:nvSpPr>
          <p:cNvPr id="10854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00BF222-04D9-4E12-8C69-9F0678FF771C}" type="slidenum">
              <a:rPr lang="el-GR" altLang="el-GR"/>
              <a:pPr eaLnBrk="1" hangingPunct="1"/>
              <a:t>2</a:t>
            </a:fld>
            <a:endParaRPr lang="el-GR" alt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l-GR" altLang="el-GR" dirty="0"/>
              <a:t>Παρόλο που το μάθημα δεν αφορά στη</a:t>
            </a:r>
            <a:r>
              <a:rPr lang="el-GR" altLang="el-GR" baseline="0" dirty="0"/>
              <a:t> διδασκαλία της Ανατομίας του Ανθρώπου, θα κάνουμε μια εξαίρεση με το ΝΑ του Ανθρώπου: Θα το δούμε σε 3 επίπεδα: Α. Μια βασική περιγραφή όπως υπάρχει στο Εγχειρίδιο </a:t>
            </a:r>
            <a:r>
              <a:rPr lang="el-GR" altLang="el-GR" i="1" baseline="0" dirty="0"/>
              <a:t>«Εισαγωγή στις βιολ. Επιστήμες……» Εκδόσεις «ΓΡΗΓΟΡΗ». </a:t>
            </a:r>
            <a:r>
              <a:rPr lang="el-GR" altLang="el-GR" i="0" baseline="0" dirty="0"/>
              <a:t>Β. Θα παρακολουθήσετε μια διάλεξη του Καθηγητή </a:t>
            </a:r>
            <a:r>
              <a:rPr lang="en-US" altLang="el-GR" i="0" baseline="0" dirty="0" err="1"/>
              <a:t>Kandel</a:t>
            </a:r>
            <a:r>
              <a:rPr lang="en-US" altLang="el-GR" i="0" baseline="0" dirty="0"/>
              <a:t> (</a:t>
            </a:r>
            <a:r>
              <a:rPr lang="el-GR" altLang="el-GR" i="0" baseline="0" dirty="0"/>
              <a:t>Βραβείο Νόμπελ), και Γ. Θα σας ανεβάσω ένα </a:t>
            </a:r>
            <a:r>
              <a:rPr lang="en-US" altLang="el-GR" i="0" baseline="0" dirty="0" err="1"/>
              <a:t>ppt</a:t>
            </a:r>
            <a:r>
              <a:rPr lang="en-US" altLang="el-GR" i="0" baseline="0" dirty="0"/>
              <a:t> </a:t>
            </a:r>
            <a:r>
              <a:rPr lang="el-GR" altLang="el-GR" i="0" baseline="0" dirty="0"/>
              <a:t>με τίτλο: «Εξέλιξη του ΝΣ-Από τα Πρωτόζωα στον Άνθρωπο».</a:t>
            </a:r>
            <a:endParaRPr lang="el-GR" altLang="el-GR" i="0" dirty="0"/>
          </a:p>
        </p:txBody>
      </p:sp>
      <p:sp>
        <p:nvSpPr>
          <p:cNvPr id="1095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7D5EE77-F954-4945-88C4-745D11C27800}" type="slidenum">
              <a:rPr lang="el-GR" altLang="el-GR"/>
              <a:pPr eaLnBrk="1" hangingPunct="1"/>
              <a:t>3</a:t>
            </a:fld>
            <a:endParaRPr lang="el-GR" alt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a:p>
        </p:txBody>
      </p:sp>
      <p:sp>
        <p:nvSpPr>
          <p:cNvPr id="15462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028A7782-942A-4872-A50E-4B47C878CC67}" type="slidenum">
              <a:rPr lang="el-GR" altLang="el-GR" sz="1200">
                <a:latin typeface="Tahoma" panose="020B0604030504040204" pitchFamily="34" charset="0"/>
              </a:rPr>
              <a:pPr algn="r" eaLnBrk="1" hangingPunct="1"/>
              <a:t>5</a:t>
            </a:fld>
            <a:endParaRPr lang="el-GR" altLang="el-GR" sz="1200">
              <a:latin typeface="Tahoma" panose="020B060403050404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sp>
        <p:nvSpPr>
          <p:cNvPr id="155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EB576C8-6EA3-409E-96CF-A3C84D2AC199}" type="slidenum">
              <a:rPr lang="el-GR" altLang="el-GR"/>
              <a:pPr eaLnBrk="1" hangingPunct="1"/>
              <a:t>9</a:t>
            </a:fld>
            <a:endParaRPr lang="el-GR" alt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sp>
        <p:nvSpPr>
          <p:cNvPr id="156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2CB5D04-7CB6-43EC-A839-B35AB7F0CA71}" type="slidenum">
              <a:rPr lang="el-GR" altLang="el-GR"/>
              <a:pPr eaLnBrk="1" hangingPunct="1"/>
              <a:t>10</a:t>
            </a:fld>
            <a:endParaRPr lang="el-GR" alt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sp>
        <p:nvSpPr>
          <p:cNvPr id="157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2F76281-1C6C-4A60-B51D-A79B5D568A17}" type="slidenum">
              <a:rPr lang="el-GR" altLang="el-GR"/>
              <a:pPr eaLnBrk="1" hangingPunct="1"/>
              <a:t>11</a:t>
            </a:fld>
            <a:endParaRPr lang="el-GR" alt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sp>
        <p:nvSpPr>
          <p:cNvPr id="158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8228606-CDFF-4AE6-AB10-BE3C1DBFC63F}" type="slidenum">
              <a:rPr lang="el-GR" altLang="el-GR"/>
              <a:pPr eaLnBrk="1" hangingPunct="1"/>
              <a:t>12</a:t>
            </a:fld>
            <a:endParaRPr lang="el-GR" alt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l-GR" altLang="el-GR" dirty="0"/>
              <a:t>Αντιλαμβανόμαστε λοιπόν, πόσο «βαριά» είναι η λέξη «ΘΕΩΡΙΑ» στην Επιστήμη </a:t>
            </a:r>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49D4212-4647-488E-BA1B-F494F49C49B8}" type="slidenum">
              <a:rPr lang="el-GR" altLang="el-GR"/>
              <a:pPr eaLnBrk="1" hangingPunct="1"/>
              <a:t>13</a:t>
            </a:fld>
            <a:endParaRPr lang="el-GR" alt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10/13/2021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78022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44338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20426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335914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228515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C764DE79-268F-4C1A-8933-263129D2AF90}" type="datetimeFigureOut">
              <a:rPr lang="en-US" smtClean="0"/>
              <a:t>10/13/2021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23150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10/13/2021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1447682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10/13/2021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1152554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10/13/2021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266195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10/13/2021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5507494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C764DE79-268F-4C1A-8933-263129D2AF90}" type="datetimeFigureOut">
              <a:rPr lang="en-US" smtClean="0"/>
              <a:t>10/13/2021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466471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670650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C764DE79-268F-4C1A-8933-263129D2AF90}" type="datetimeFigureOut">
              <a:rPr lang="en-US" smtClean="0"/>
              <a:t>10/13/2021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5987382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C764DE79-268F-4C1A-8933-263129D2AF90}" type="datetimeFigureOut">
              <a:rPr lang="en-US" smtClean="0"/>
              <a:t>10/13/2021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1098648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C764DE79-268F-4C1A-8933-263129D2AF90}" type="datetimeFigureOut">
              <a:rPr lang="en-US" smtClean="0"/>
              <a:t>10/13/2021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48F63A3B-78C7-47BE-AE5E-E10140E04643}" type="slidenum">
              <a:rPr lang="en-US" smtClean="0"/>
              <a:t>‹#›</a:t>
            </a:fld>
            <a:endParaRPr lang="en-US" dirty="0"/>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9648998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Στυλ κειμένου υποδείγματος</a:t>
            </a:r>
          </a:p>
        </p:txBody>
      </p:sp>
      <p:sp>
        <p:nvSpPr>
          <p:cNvPr id="5" name="Date Placeholder 4"/>
          <p:cNvSpPr>
            <a:spLocks noGrp="1"/>
          </p:cNvSpPr>
          <p:nvPr>
            <p:ph type="dt" sz="half" idx="10"/>
          </p:nvPr>
        </p:nvSpPr>
        <p:spPr/>
        <p:txBody>
          <a:bodyPr/>
          <a:lstStyle/>
          <a:p>
            <a:fld id="{C764DE79-268F-4C1A-8933-263129D2AF90}" type="datetimeFigureOut">
              <a:rPr lang="en-US" smtClean="0"/>
              <a:t>10/13/2021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820885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Στυλ κειμένου υποδείγματος</a:t>
            </a:r>
          </a:p>
        </p:txBody>
      </p:sp>
      <p:sp>
        <p:nvSpPr>
          <p:cNvPr id="5" name="Date Placeholder 4"/>
          <p:cNvSpPr>
            <a:spLocks noGrp="1"/>
          </p:cNvSpPr>
          <p:nvPr>
            <p:ph type="dt" sz="half" idx="10"/>
          </p:nvPr>
        </p:nvSpPr>
        <p:spPr/>
        <p:txBody>
          <a:bodyPr/>
          <a:lstStyle/>
          <a:p>
            <a:fld id="{C764DE79-268F-4C1A-8933-263129D2AF90}" type="datetimeFigureOut">
              <a:rPr lang="en-US" smtClean="0"/>
              <a:t>10/13/2021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48F63A3B-78C7-47BE-AE5E-E10140E04643}" type="slidenum">
              <a:rPr lang="en-US" smtClean="0"/>
              <a:t>‹#›</a:t>
            </a:fld>
            <a:endParaRPr lang="en-US" dirty="0"/>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7330354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l-GR"/>
              <a:t>Κάντε κλικ για να επεξεργαστείτε τον τίτλο υποδείγματος</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Στυλ κειμένου υποδείγματος</a:t>
            </a:r>
          </a:p>
        </p:txBody>
      </p:sp>
      <p:sp>
        <p:nvSpPr>
          <p:cNvPr id="5" name="Date Placeholder 4"/>
          <p:cNvSpPr>
            <a:spLocks noGrp="1"/>
          </p:cNvSpPr>
          <p:nvPr>
            <p:ph type="dt" sz="half" idx="10"/>
          </p:nvPr>
        </p:nvSpPr>
        <p:spPr/>
        <p:txBody>
          <a:bodyPr/>
          <a:lstStyle/>
          <a:p>
            <a:fld id="{C764DE79-268F-4C1A-8933-263129D2AF90}" type="datetimeFigureOut">
              <a:rPr lang="en-US" smtClean="0"/>
              <a:t>10/13/2021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1027527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1702638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373094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10/13/2021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41296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10/13/2021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58947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10/13/2021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85130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10/13/2021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1656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10/13/2021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06333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95216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82040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10/13/2021</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699698973"/>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C764DE79-268F-4C1A-8933-263129D2AF90}" type="datetimeFigureOut">
              <a:rPr lang="en-US" smtClean="0"/>
              <a:t>10/13/2021</a:t>
            </a:fld>
            <a:endParaRPr lang="en-US" dirty="0"/>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3984792299"/>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 id="2147483928" r:id="rId12"/>
    <p:sldLayoutId id="2147483929" r:id="rId13"/>
    <p:sldLayoutId id="2147483930" r:id="rId14"/>
    <p:sldLayoutId id="2147483931" r:id="rId15"/>
    <p:sldLayoutId id="2147483932"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mailto:kathanasv@gmail.com" TargetMode="External"/><Relationship Id="rId5" Type="http://schemas.openxmlformats.org/officeDocument/2006/relationships/hyperlink" Target="mailto:kathanas@ecd.uoa.gr"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hyperlink" Target="https://www.efsyn.gr/stiles/apopseis/232262_darbinismos-kai-thriskeytikotita"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hyperlink" Target="https://el.wikipedia.org/wiki/%CE%86%CE%BD%CE%B8%CF%81%CF%89%CF%80%CE%BF%CF%82" TargetMode="External"/><Relationship Id="rId2" Type="http://schemas.openxmlformats.org/officeDocument/2006/relationships/hyperlink" Target="https://el.wikipedia.org/wiki/%CE%95%CF%80%CE%B9%CF%83%CF%84%CE%AE%CE%BC%CE%B7" TargetMode="External"/><Relationship Id="rId1" Type="http://schemas.openxmlformats.org/officeDocument/2006/relationships/slideLayout" Target="../slideLayouts/slideLayout17.xml"/><Relationship Id="rId6" Type="http://schemas.openxmlformats.org/officeDocument/2006/relationships/image" Target="../media/image4.png"/><Relationship Id="rId5" Type="http://schemas.openxmlformats.org/officeDocument/2006/relationships/hyperlink" Target="https://el.wikipedia.org/w/index.php?title=%CE%95%CE%BC%CF%80%CE%B5%CE%B9%CF%81%CE%B9%CE%BA%CE%AE_%CE%BC%CE%AD%CE%B8%CE%BF%CE%B4%CE%BF%CF%82&amp;action=edit&amp;redlink=1" TargetMode="External"/><Relationship Id="rId4" Type="http://schemas.openxmlformats.org/officeDocument/2006/relationships/hyperlink" Target="https://el.wikipedia.org/wiki/%CE%A6%CF%85%CF%83%CE%B9%CE%BA%CE%AD%CF%82_%CE%B5%CF%80%CE%B9%CF%83%CF%84%CE%AE%CE%BC%CE%B5%CF%82"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subTitle" idx="4294967295"/>
          </p:nvPr>
        </p:nvSpPr>
        <p:spPr>
          <a:xfrm>
            <a:off x="0" y="928688"/>
            <a:ext cx="9144000" cy="5929312"/>
          </a:xfrm>
        </p:spPr>
        <p:txBody>
          <a:bodyPr/>
          <a:lstStyle/>
          <a:p>
            <a:pPr marL="0" indent="0" algn="ctr" eaLnBrk="1" hangingPunct="1">
              <a:lnSpc>
                <a:spcPct val="90000"/>
              </a:lnSpc>
              <a:buFontTx/>
              <a:buNone/>
            </a:pPr>
            <a:r>
              <a:rPr lang="el-GR" altLang="el-GR" dirty="0"/>
              <a:t>Κυριάκος Αθανασίου,</a:t>
            </a:r>
            <a:br>
              <a:rPr lang="el-GR" altLang="el-GR" dirty="0"/>
            </a:br>
            <a:r>
              <a:rPr lang="el-GR" altLang="el-GR" dirty="0"/>
              <a:t>ομότιμος Καθηγητής ΤΕΑΠΗ</a:t>
            </a:r>
            <a:endParaRPr lang="en-US" altLang="el-GR" dirty="0"/>
          </a:p>
          <a:p>
            <a:pPr marL="0" indent="0" algn="ctr" eaLnBrk="1" hangingPunct="1">
              <a:lnSpc>
                <a:spcPct val="90000"/>
              </a:lnSpc>
              <a:buFontTx/>
              <a:buNone/>
            </a:pPr>
            <a:r>
              <a:rPr lang="el-GR" altLang="el-GR" dirty="0" err="1"/>
              <a:t>Τηλ</a:t>
            </a:r>
            <a:r>
              <a:rPr lang="el-GR" altLang="el-GR" dirty="0"/>
              <a:t>. 210-6930354</a:t>
            </a:r>
            <a:endParaRPr lang="en-US" altLang="el-GR" dirty="0"/>
          </a:p>
          <a:p>
            <a:pPr marL="0" indent="0" algn="ctr" eaLnBrk="1" hangingPunct="1">
              <a:lnSpc>
                <a:spcPct val="90000"/>
              </a:lnSpc>
              <a:buFontTx/>
              <a:buNone/>
            </a:pPr>
            <a:r>
              <a:rPr lang="en-US" altLang="el-GR" dirty="0"/>
              <a:t>E-mail:</a:t>
            </a:r>
            <a:r>
              <a:rPr lang="en-US" altLang="el-GR" dirty="0">
                <a:hlinkClick r:id="rId5"/>
              </a:rPr>
              <a:t> </a:t>
            </a:r>
            <a:r>
              <a:rPr lang="en-US" altLang="el-GR" dirty="0">
                <a:hlinkClick r:id="rId6"/>
              </a:rPr>
              <a:t>kathanasv@gmail.com</a:t>
            </a:r>
            <a:r>
              <a:rPr lang="en-US" altLang="el-GR" dirty="0"/>
              <a:t> </a:t>
            </a:r>
            <a:endParaRPr lang="el-GR" altLang="el-GR" dirty="0"/>
          </a:p>
          <a:p>
            <a:pPr marL="0" indent="0" algn="ctr" eaLnBrk="1" hangingPunct="1">
              <a:lnSpc>
                <a:spcPct val="90000"/>
              </a:lnSpc>
              <a:buFontTx/>
              <a:buNone/>
            </a:pPr>
            <a:endParaRPr lang="el-GR" altLang="el-GR" dirty="0"/>
          </a:p>
          <a:p>
            <a:pPr marL="0" indent="0" algn="ctr" eaLnBrk="1" hangingPunct="1">
              <a:lnSpc>
                <a:spcPct val="90000"/>
              </a:lnSpc>
              <a:buFontTx/>
              <a:buNone/>
            </a:pPr>
            <a:endParaRPr lang="en-US" altLang="el-GR" dirty="0"/>
          </a:p>
          <a:p>
            <a:pPr marL="0" indent="0" algn="ctr" eaLnBrk="1" hangingPunct="1">
              <a:lnSpc>
                <a:spcPct val="90000"/>
              </a:lnSpc>
              <a:buFontTx/>
              <a:buNone/>
            </a:pPr>
            <a:endParaRPr lang="en-US" altLang="el-GR" dirty="0"/>
          </a:p>
          <a:p>
            <a:pPr marL="0" indent="0" algn="ctr" eaLnBrk="1" hangingPunct="1">
              <a:lnSpc>
                <a:spcPct val="90000"/>
              </a:lnSpc>
              <a:buFontTx/>
              <a:buNone/>
            </a:pPr>
            <a:endParaRPr lang="en-US" altLang="el-GR" dirty="0"/>
          </a:p>
          <a:p>
            <a:pPr marL="0" indent="0" algn="ctr" eaLnBrk="1" hangingPunct="1">
              <a:lnSpc>
                <a:spcPct val="90000"/>
              </a:lnSpc>
              <a:buFontTx/>
              <a:buNone/>
            </a:pPr>
            <a:endParaRPr lang="el-GR" altLang="el-GR" dirty="0"/>
          </a:p>
        </p:txBody>
      </p:sp>
      <p:pic>
        <p:nvPicPr>
          <p:cNvPr id="2" name="biol20-1_Pr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092677" y="3144079"/>
            <a:ext cx="4860032" cy="2733768"/>
          </a:xfrm>
          <a:prstGeom prst="rect">
            <a:avLst/>
          </a:prstGeom>
        </p:spPr>
      </p:pic>
      <p:sp>
        <p:nvSpPr>
          <p:cNvPr id="3" name="TextBox 2">
            <a:extLst>
              <a:ext uri="{FF2B5EF4-FFF2-40B4-BE49-F238E27FC236}">
                <a16:creationId xmlns:a16="http://schemas.microsoft.com/office/drawing/2014/main" id="{31628062-C18C-4581-B1C7-63B4D9C5FE6D}"/>
              </a:ext>
            </a:extLst>
          </p:cNvPr>
          <p:cNvSpPr txBox="1"/>
          <p:nvPr/>
        </p:nvSpPr>
        <p:spPr>
          <a:xfrm>
            <a:off x="179512" y="2996952"/>
            <a:ext cx="3721874" cy="1200329"/>
          </a:xfrm>
          <a:prstGeom prst="rect">
            <a:avLst/>
          </a:prstGeom>
          <a:noFill/>
        </p:spPr>
        <p:txBody>
          <a:bodyPr wrap="square" rtlCol="0">
            <a:spAutoFit/>
          </a:bodyPr>
          <a:lstStyle/>
          <a:p>
            <a:r>
              <a:rPr lang="el-GR" dirty="0"/>
              <a:t>Σύγγραμμα: </a:t>
            </a:r>
            <a:r>
              <a:rPr lang="el-GR" i="1" dirty="0"/>
              <a:t>«Εισαγωγή στις Βιολογικές Επιστήμες και η Διδακτική τους»</a:t>
            </a:r>
          </a:p>
          <a:p>
            <a:r>
              <a:rPr lang="el-GR" dirty="0"/>
              <a:t>Εκδόσεις Γρηγόρη.</a:t>
            </a: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r>
              <a:rPr lang="el-GR" altLang="el-GR"/>
              <a:t>Υπόθεση-Εναλλακτικές Υποθέσεις</a:t>
            </a:r>
          </a:p>
        </p:txBody>
      </p:sp>
      <p:sp>
        <p:nvSpPr>
          <p:cNvPr id="28675" name="Rectangle 1"/>
          <p:cNvSpPr>
            <a:spLocks noChangeArrowheads="1"/>
          </p:cNvSpPr>
          <p:nvPr/>
        </p:nvSpPr>
        <p:spPr bwMode="auto">
          <a:xfrm>
            <a:off x="642938" y="1571625"/>
            <a:ext cx="7786687"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indent="4572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l-GR" altLang="el-GR" sz="3200" dirty="0">
                <a:cs typeface="Times New Roman" panose="02020603050405020304" pitchFamily="18" charset="0"/>
              </a:rPr>
              <a:t>Συνήθως, τα ερωτήματα που τίθενται από τους επιστήμονες, παίρνουν τη μορφή μιας ενδεχόμενης εξήγησης (</a:t>
            </a:r>
            <a:r>
              <a:rPr lang="el-GR" altLang="el-GR" sz="3200" i="1" dirty="0">
                <a:cs typeface="Times New Roman" panose="02020603050405020304" pitchFamily="18" charset="0"/>
              </a:rPr>
              <a:t>Υπόθεση</a:t>
            </a:r>
            <a:r>
              <a:rPr lang="el-GR" altLang="el-GR" sz="3200" dirty="0">
                <a:cs typeface="Times New Roman" panose="02020603050405020304" pitchFamily="18" charset="0"/>
              </a:rPr>
              <a:t>) για τα παρατηρούμενα. Και αυτή, μπορεί να μην είναι μόνο μία... Οι επιστήμονες, προτείνουν συνήθως μια σειρά από πιθανές εξηγήσεις... δημιουργούν δηλ.  </a:t>
            </a:r>
            <a:r>
              <a:rPr lang="el-GR" altLang="el-GR" sz="3200" i="1" dirty="0">
                <a:cs typeface="Times New Roman" panose="02020603050405020304" pitchFamily="18" charset="0"/>
              </a:rPr>
              <a:t>εναλλακτικές υποθέσεις</a:t>
            </a:r>
            <a:r>
              <a:rPr lang="el-GR" altLang="el-GR" sz="3200" dirty="0">
                <a:cs typeface="Times New Roman" panose="02020603050405020304" pitchFamily="18" charset="0"/>
              </a:rPr>
              <a:t>. </a:t>
            </a:r>
            <a:endParaRPr lang="el-GR" altLang="el-GR" sz="4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28625" y="0"/>
            <a:ext cx="8229600" cy="785813"/>
          </a:xfrm>
        </p:spPr>
        <p:txBody>
          <a:bodyPr/>
          <a:lstStyle/>
          <a:p>
            <a:pPr eaLnBrk="1" hangingPunct="1"/>
            <a:r>
              <a:rPr lang="el-GR" altLang="el-GR"/>
              <a:t>Πείραμα</a:t>
            </a:r>
          </a:p>
        </p:txBody>
      </p:sp>
      <p:sp>
        <p:nvSpPr>
          <p:cNvPr id="29699" name="Rectangle 1"/>
          <p:cNvSpPr>
            <a:spLocks noChangeArrowheads="1"/>
          </p:cNvSpPr>
          <p:nvPr/>
        </p:nvSpPr>
        <p:spPr bwMode="auto">
          <a:xfrm>
            <a:off x="0" y="1143000"/>
            <a:ext cx="8929688"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indent="4572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l-GR" altLang="el-GR" sz="2800" dirty="0">
                <a:cs typeface="Times New Roman" panose="02020603050405020304" pitchFamily="18" charset="0"/>
              </a:rPr>
              <a:t>Με βάση την προϋπάρχουσα σχετική γνώση και την κατανόηση παρόμοιων φαινομένων, πολλές φορές οι επιστήμονες οδηγούνται στην πιο πιθανή εικασία για το ποια από τις εναλλακτικές υποθέσεις είναι η πιο πιθανή. Έτσι, συχνά, σχεδιάζουν </a:t>
            </a:r>
            <a:r>
              <a:rPr lang="el-GR" altLang="el-GR" sz="2800" i="1" dirty="0">
                <a:cs typeface="Times New Roman" panose="02020603050405020304" pitchFamily="18" charset="0"/>
              </a:rPr>
              <a:t>Πειράματα </a:t>
            </a:r>
            <a:r>
              <a:rPr lang="el-GR" altLang="el-GR" sz="2800" dirty="0">
                <a:cs typeface="Times New Roman" panose="02020603050405020304" pitchFamily="18" charset="0"/>
              </a:rPr>
              <a:t>για να επιβεβαιώσουν ή να απορρίψουν αυτήν ή και άλλες από τις Υποθέσεις που έκαναν. Τα πειράματα δηλ. έχουν ένα σχεδιασμό </a:t>
            </a:r>
            <a:r>
              <a:rPr lang="el-GR" altLang="el-GR" sz="2800" b="1" dirty="0">
                <a:cs typeface="Times New Roman" panose="02020603050405020304" pitchFamily="18" charset="0"/>
              </a:rPr>
              <a:t>απόρριψης </a:t>
            </a:r>
            <a:r>
              <a:rPr lang="el-GR" altLang="el-GR" sz="2800" dirty="0">
                <a:cs typeface="Times New Roman" panose="02020603050405020304" pitchFamily="18" charset="0"/>
              </a:rPr>
              <a:t>της κύριας υπόθεσης εργασίας: σχεδιάζονται για να δοκιμάσουν αν η συγκεκριμένη Υπόθεση θα πρέπει να </a:t>
            </a:r>
            <a:r>
              <a:rPr lang="el-GR" altLang="el-GR" sz="2800" i="1" dirty="0">
                <a:cs typeface="Times New Roman" panose="02020603050405020304" pitchFamily="18" charset="0"/>
              </a:rPr>
              <a:t>απορριφθεί</a:t>
            </a:r>
            <a:r>
              <a:rPr lang="el-GR" altLang="el-GR" sz="2800" dirty="0">
                <a:cs typeface="Times New Roman" panose="02020603050405020304" pitchFamily="18" charset="0"/>
              </a:rPr>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57200" y="274638"/>
            <a:ext cx="8229600" cy="346050"/>
          </a:xfrm>
        </p:spPr>
        <p:txBody>
          <a:bodyPr>
            <a:noAutofit/>
          </a:bodyPr>
          <a:lstStyle/>
          <a:p>
            <a:r>
              <a:rPr lang="el-GR" sz="3200" b="1" dirty="0">
                <a:cs typeface="Calibri Light"/>
              </a:rPr>
              <a:t>Δημοσιοποίηση- στην κρίση της Επιστημονικής Κοινότητας</a:t>
            </a:r>
          </a:p>
        </p:txBody>
      </p:sp>
      <p:sp>
        <p:nvSpPr>
          <p:cNvPr id="30723" name="Rectangle 1"/>
          <p:cNvSpPr>
            <a:spLocks noChangeArrowheads="1"/>
          </p:cNvSpPr>
          <p:nvPr/>
        </p:nvSpPr>
        <p:spPr bwMode="auto">
          <a:xfrm>
            <a:off x="97939" y="1568960"/>
            <a:ext cx="8358187"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endParaRPr lang="el-GR" altLang="el-GR" sz="2800" dirty="0">
              <a:latin typeface="Calibri" panose="020F0502020204030204" pitchFamily="34" charset="0"/>
              <a:cs typeface="Times New Roman" panose="02020603050405020304" pitchFamily="18" charset="0"/>
            </a:endParaRPr>
          </a:p>
          <a:p>
            <a:pPr algn="just" eaLnBrk="1" hangingPunct="1"/>
            <a:r>
              <a:rPr lang="el-GR" altLang="el-GR" sz="2400" dirty="0">
                <a:latin typeface="Arial"/>
                <a:cs typeface="Times New Roman"/>
              </a:rPr>
              <a:t>Η ΕΠΕΞΕΡΓΑΣΜΕΝΗ ΥΠΟΘΕΣΗ, ΔΗΜΟΣΙΟΠΟΙΕΙΤΑΙ ΚΑΙ ΥΠΟΚΕΙΤΑΙ ΣΤΗΝ ΚΡΙΣΗ ΤΗΣ ΔΙΕΘΝΟΥΣ ΕΠΙΣΤΗΜΟΝΙΚΗΣ ΚΟΙΝΟΤΗΤΑΣ- Δημοσιεύσεις -Συνέδρια, κλπ.</a:t>
            </a:r>
          </a:p>
          <a:p>
            <a:pPr algn="just" eaLnBrk="1" hangingPunct="1"/>
            <a:r>
              <a:rPr lang="el-GR" altLang="el-GR" sz="2400" dirty="0">
                <a:cs typeface="Times New Roman" panose="02020603050405020304" pitchFamily="18" charset="0"/>
              </a:rPr>
              <a:t>Ακολουθούν εργασίες που επιβεβαιώνουν ή απορρίπτουν τα παραπάνω.  </a:t>
            </a:r>
          </a:p>
          <a:p>
            <a:pPr algn="just" eaLnBrk="1" hangingPunct="1"/>
            <a:r>
              <a:rPr lang="el-GR" altLang="el-GR" sz="2400" dirty="0">
                <a:cs typeface="Times New Roman" panose="02020603050405020304" pitchFamily="18" charset="0"/>
              </a:rPr>
              <a:t>….Αλλά αν δεν απορριφθούν… ΤΟΤΕ….</a:t>
            </a:r>
            <a:endParaRPr lang="el-GR" altLang="el-GR" sz="3600" dirty="0"/>
          </a:p>
          <a:p>
            <a:pPr algn="just" eaLnBrk="1" hangingPunct="1"/>
            <a:endParaRPr lang="el-GR" altLang="el-GR" sz="3200" dirty="0">
              <a:latin typeface="Calibri" panose="020F050202020403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l-GR" altLang="el-GR" dirty="0">
                <a:cs typeface="Times New Roman"/>
              </a:rPr>
              <a:t> Φτάνουμε στη... </a:t>
            </a:r>
            <a:r>
              <a:rPr lang="el-GR" altLang="el-GR" b="1" dirty="0">
                <a:cs typeface="Times New Roman"/>
              </a:rPr>
              <a:t>Θεωρία</a:t>
            </a:r>
            <a:endParaRPr lang="el-GR" altLang="el-GR" dirty="0">
              <a:cs typeface="Times New Roman"/>
            </a:endParaRPr>
          </a:p>
        </p:txBody>
      </p:sp>
      <p:sp>
        <p:nvSpPr>
          <p:cNvPr id="32771" name="Rectangle 1"/>
          <p:cNvSpPr>
            <a:spLocks noChangeArrowheads="1"/>
          </p:cNvSpPr>
          <p:nvPr/>
        </p:nvSpPr>
        <p:spPr bwMode="auto">
          <a:xfrm>
            <a:off x="0" y="1284417"/>
            <a:ext cx="8786813"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indent="4572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l-GR" altLang="el-GR" sz="2800" dirty="0">
                <a:cs typeface="Times New Roman" panose="02020603050405020304" pitchFamily="18" charset="0"/>
              </a:rPr>
              <a:t>Άπαξ και σε μία σειρά από πειράματα απορριφθούν όλες οι εναλλακτικές υποθέσεις, εκτός από μία, η τελευταία δοκιμάζεται περαιτέρω. Και αν η υπόθεση είναι ορθή, μπορεί να χρησιμέψει για την δημιουργία προβλέψεων που θα δοκιμασθούν σε άλλα πειράματα. Οι Προβλέψεις, δηλ. προσφέρουν ένα τρόπο για να δοκιμαστεί η ισχύς μιας υπόθεσης.  Και καθώς η Υπόθεση φτάνει σε ένα επίπεδο που ενισχύεται από ικανοποιητικά επίπεδα ενδείξεων και αποδείξεων, καθίσταται μία </a:t>
            </a:r>
            <a:r>
              <a:rPr lang="el-GR" altLang="el-GR" sz="2800" b="1" dirty="0">
                <a:cs typeface="Times New Roman" panose="02020603050405020304" pitchFamily="18" charset="0"/>
              </a:rPr>
              <a:t>Θεωρία</a:t>
            </a:r>
            <a:r>
              <a:rPr lang="el-GR" altLang="el-GR" sz="2800" dirty="0">
                <a:cs typeface="Times New Roman" panose="02020603050405020304" pitchFamily="18" charset="0"/>
              </a:rPr>
              <a:t>.  </a:t>
            </a:r>
          </a:p>
          <a:p>
            <a:pPr indent="0" algn="just" eaLnBrk="1" hangingPunct="1"/>
            <a:r>
              <a:rPr lang="el-GR" altLang="el-GR" sz="2800" dirty="0">
                <a:cs typeface="Times New Roman" panose="02020603050405020304" pitchFamily="18" charset="0"/>
              </a:rPr>
              <a:t> </a:t>
            </a:r>
            <a:endParaRPr lang="el-GR" altLang="el-GR" sz="40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251520" y="365127"/>
            <a:ext cx="8784976" cy="831626"/>
          </a:xfrm>
        </p:spPr>
        <p:txBody>
          <a:bodyPr rtlCol="0">
            <a:normAutofit/>
          </a:bodyPr>
          <a:lstStyle/>
          <a:p>
            <a:pPr eaLnBrk="1" fontAlgn="auto" hangingPunct="1">
              <a:spcAft>
                <a:spcPts val="0"/>
              </a:spcAft>
              <a:defRPr/>
            </a:pPr>
            <a:r>
              <a:rPr lang="el-GR" dirty="0">
                <a:cs typeface="Times New Roman" pitchFamily="18" charset="0"/>
              </a:rPr>
              <a:t>Επομένως, Θεωρία είναι...</a:t>
            </a:r>
            <a:endParaRPr lang="el-GR" dirty="0"/>
          </a:p>
        </p:txBody>
      </p:sp>
      <p:sp>
        <p:nvSpPr>
          <p:cNvPr id="33795" name="TextBox 2"/>
          <p:cNvSpPr txBox="1">
            <a:spLocks noChangeArrowheads="1"/>
          </p:cNvSpPr>
          <p:nvPr/>
        </p:nvSpPr>
        <p:spPr bwMode="auto">
          <a:xfrm>
            <a:off x="93373" y="1196753"/>
            <a:ext cx="8784976"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ltLang="el-GR" sz="2800" dirty="0"/>
              <a:t>Μια δοκιμασμένη επιστημονικά υπόθεση για ένα φυσικό φαινόμενο, λειτουργία, διαδικασία, δομή, που αφού υποστεί δοκιμή (</a:t>
            </a:r>
            <a:r>
              <a:rPr lang="el-GR" altLang="el-GR" sz="2800" dirty="0" err="1"/>
              <a:t>ες</a:t>
            </a:r>
            <a:r>
              <a:rPr lang="el-GR" altLang="el-GR" sz="2800" dirty="0"/>
              <a:t>), (πειραματικού και άλλου τύπου), γίνεται καθολικά αποδεκτή από την επιστημονική κοινότητα.</a:t>
            </a:r>
            <a:endParaRPr lang="en-US" altLang="el-GR" sz="2800" dirty="0"/>
          </a:p>
          <a:p>
            <a:pPr eaLnBrk="1" hangingPunct="1"/>
            <a:endParaRPr lang="en-US" altLang="el-GR" sz="2800" dirty="0"/>
          </a:p>
          <a:p>
            <a:pPr eaLnBrk="1" hangingPunct="1"/>
            <a:r>
              <a:rPr lang="el-GR" altLang="el-GR" sz="2800" dirty="0"/>
              <a:t>Αντιλαμβάνεστε, λοιπόν,  πόσο βαριά είναι η λέξη; </a:t>
            </a:r>
          </a:p>
          <a:p>
            <a:pPr eaLnBrk="1" hangingPunct="1"/>
            <a:r>
              <a:rPr lang="el-GR" altLang="el-GR" sz="2800" dirty="0"/>
              <a:t>Επομένως, πώς θα απαντήσετε σε μία πιθανή ερώτηση εξετάσεων του τύπου:</a:t>
            </a:r>
          </a:p>
          <a:p>
            <a:pPr eaLnBrk="1" hangingPunct="1"/>
            <a:r>
              <a:rPr lang="el-GR" sz="1800" dirty="0">
                <a:effectLst/>
                <a:latin typeface="Open Sans" panose="020B0606030504020204" pitchFamily="34" charset="0"/>
                <a:ea typeface="Times New Roman" panose="02020603050405020304" pitchFamily="18" charset="0"/>
              </a:rPr>
              <a:t>Η άποψη πως υπάρχει ζωή σε άλλους πλανήτες ενδεχομένως να συνιστά μια Επιστημονική θεωρία (ΕΘ) διότι: (Α) Είναι πιθανή αλήθεια που ανταποκρίνεται στον νόμο των πιθανοτήτων. (Β) Την αποδέχονται ως σημαντική πιθανότητα κάποιοι σημαντικοί επιστήμονες, όπως ο </a:t>
            </a:r>
            <a:r>
              <a:rPr lang="en-US" sz="1800" dirty="0">
                <a:effectLst/>
                <a:latin typeface="Open Sans" panose="020B0606030504020204" pitchFamily="34" charset="0"/>
                <a:ea typeface="Times New Roman" panose="02020603050405020304" pitchFamily="18" charset="0"/>
              </a:rPr>
              <a:t>F</a:t>
            </a:r>
            <a:r>
              <a:rPr lang="el-GR" sz="1800" dirty="0">
                <a:effectLst/>
                <a:latin typeface="Open Sans" panose="020B0606030504020204" pitchFamily="34" charset="0"/>
                <a:ea typeface="Times New Roman" panose="02020603050405020304" pitchFamily="18" charset="0"/>
              </a:rPr>
              <a:t>. </a:t>
            </a:r>
            <a:r>
              <a:rPr lang="en-US" sz="1800" dirty="0">
                <a:effectLst/>
                <a:latin typeface="Open Sans" panose="020B0606030504020204" pitchFamily="34" charset="0"/>
                <a:ea typeface="Times New Roman" panose="02020603050405020304" pitchFamily="18" charset="0"/>
              </a:rPr>
              <a:t>Crick</a:t>
            </a:r>
            <a:r>
              <a:rPr lang="el-GR" sz="1800" dirty="0">
                <a:effectLst/>
                <a:latin typeface="Open Sans" panose="020B0606030504020204" pitchFamily="34" charset="0"/>
                <a:ea typeface="Times New Roman" panose="02020603050405020304" pitchFamily="18" charset="0"/>
              </a:rPr>
              <a:t> (πατέρας του Γενετικού κώδικα). (Γ) Μας οδηγεί εκεί η απλή λογική του μέσου ανθρώπου.</a:t>
            </a:r>
            <a:r>
              <a:rPr lang="en-US" sz="1800" dirty="0">
                <a:effectLst/>
                <a:latin typeface="Open Sans" panose="020B0606030504020204" pitchFamily="34" charset="0"/>
                <a:ea typeface="Times New Roman" panose="02020603050405020304" pitchFamily="18" charset="0"/>
              </a:rPr>
              <a:t>  (Δ) </a:t>
            </a:r>
            <a:r>
              <a:rPr lang="en-US" sz="1800" dirty="0" err="1">
                <a:effectLst/>
                <a:latin typeface="Open Sans" panose="020B0606030504020204" pitchFamily="34" charset="0"/>
                <a:ea typeface="Times New Roman" panose="02020603050405020304" pitchFamily="18" charset="0"/>
              </a:rPr>
              <a:t>Όλ</a:t>
            </a:r>
            <a:r>
              <a:rPr lang="en-US" sz="1800" dirty="0">
                <a:effectLst/>
                <a:latin typeface="Open Sans" panose="020B0606030504020204" pitchFamily="34" charset="0"/>
                <a:ea typeface="Times New Roman" panose="02020603050405020304" pitchFamily="18" charset="0"/>
              </a:rPr>
              <a:t>α αυτά, (Ε) Δεν συνιστά (ΕΘ).</a:t>
            </a:r>
            <a:endParaRPr lang="el-GR" altLang="el-GR" sz="28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28505" y="63779"/>
            <a:ext cx="8229600" cy="562074"/>
          </a:xfrm>
        </p:spPr>
        <p:txBody>
          <a:bodyPr>
            <a:noAutofit/>
          </a:bodyPr>
          <a:lstStyle/>
          <a:p>
            <a:r>
              <a:rPr lang="el-GR" sz="2000" dirty="0"/>
              <a:t>Η ΔΙΔΑΣΚΑΛΙΑ ΤΗΣ ΕΞΕΛΙΞΗΣ ΔΕΝ ΣΤΟΧΕΥΕΙ ΣΤΟ ΝΑ ΣΑΣ ΚΑΝΕΙ ΑΡΝΗΤΕΣ ΤΗΣ ΘΡΗΣΚΕΙΑΣ, αλλά στο να μάθετε να ξεχωρίζετε το Συμβολικό από το Επιστημονικό (Γαλιλαίος...). </a:t>
            </a:r>
          </a:p>
        </p:txBody>
      </p:sp>
      <p:sp>
        <p:nvSpPr>
          <p:cNvPr id="3" name="TextBox 2"/>
          <p:cNvSpPr txBox="1"/>
          <p:nvPr/>
        </p:nvSpPr>
        <p:spPr>
          <a:xfrm>
            <a:off x="323528" y="1628800"/>
            <a:ext cx="8496944" cy="5355312"/>
          </a:xfrm>
          <a:prstGeom prst="rect">
            <a:avLst/>
          </a:prstGeom>
          <a:noFill/>
        </p:spPr>
        <p:txBody>
          <a:bodyPr wrap="square" lIns="91440" tIns="45720" rIns="91440" bIns="45720" rtlCol="0" anchor="t">
            <a:spAutoFit/>
          </a:bodyPr>
          <a:lstStyle/>
          <a:p>
            <a:r>
              <a:rPr lang="el-GR" dirty="0">
                <a:latin typeface="Arial"/>
                <a:cs typeface="Arial"/>
              </a:rPr>
              <a:t>Η θρησκευτικότητα είναι μια προσωπική επιλογή που στηρίζεται εξ ολοκλήρου στην ΠΙΣΤΗ. Κατά τη γνώμη μου, η Πίστη και η Λογική δεν μπορούν, ούτε πρέπει να συμβαδίζουν. Αλλιώς, τί νόημα έχει η πίστη;</a:t>
            </a:r>
          </a:p>
          <a:p>
            <a:r>
              <a:rPr lang="el-GR" dirty="0">
                <a:latin typeface="Arial"/>
                <a:cs typeface="Arial"/>
              </a:rPr>
              <a:t>Ο ίδιος ο Απόστολος Παύλος, όταν δίνει τον ορισμό της Πίστης, λέει στο ΙΑ κεφ. της προς Εβραίους Επιστολής, πως « </a:t>
            </a:r>
            <a:r>
              <a:rPr lang="el-GR" i="1" dirty="0" err="1">
                <a:latin typeface="Arial"/>
                <a:cs typeface="Arial"/>
              </a:rPr>
              <a:t>Ἔστι</a:t>
            </a:r>
            <a:r>
              <a:rPr lang="el-GR" i="1" dirty="0">
                <a:latin typeface="Arial"/>
                <a:cs typeface="Arial"/>
              </a:rPr>
              <a:t> </a:t>
            </a:r>
            <a:r>
              <a:rPr lang="el-GR" i="1" dirty="0" err="1">
                <a:latin typeface="Arial"/>
                <a:cs typeface="Arial"/>
              </a:rPr>
              <a:t>δὲ</a:t>
            </a:r>
            <a:r>
              <a:rPr lang="el-GR" i="1" dirty="0">
                <a:latin typeface="Arial"/>
                <a:cs typeface="Arial"/>
              </a:rPr>
              <a:t> πίστις </a:t>
            </a:r>
            <a:r>
              <a:rPr lang="el-GR" i="1" dirty="0" err="1">
                <a:latin typeface="Arial"/>
                <a:cs typeface="Arial"/>
              </a:rPr>
              <a:t>ἐλπιζομένων</a:t>
            </a:r>
            <a:r>
              <a:rPr lang="el-GR" i="1" dirty="0">
                <a:latin typeface="Arial"/>
                <a:cs typeface="Arial"/>
              </a:rPr>
              <a:t> </a:t>
            </a:r>
            <a:r>
              <a:rPr lang="el-GR" i="1" dirty="0" err="1">
                <a:latin typeface="Arial"/>
                <a:cs typeface="Arial"/>
              </a:rPr>
              <a:t>ὑπόστασις</a:t>
            </a:r>
            <a:r>
              <a:rPr lang="el-GR" i="1" dirty="0">
                <a:latin typeface="Arial"/>
                <a:cs typeface="Arial"/>
              </a:rPr>
              <a:t>, πραγμάτων </a:t>
            </a:r>
            <a:r>
              <a:rPr lang="el-GR" i="1" dirty="0" err="1">
                <a:latin typeface="Arial"/>
                <a:cs typeface="Arial"/>
              </a:rPr>
              <a:t>ἔλεγχος</a:t>
            </a:r>
            <a:r>
              <a:rPr lang="el-GR" i="1" dirty="0">
                <a:latin typeface="Arial"/>
                <a:cs typeface="Arial"/>
              </a:rPr>
              <a:t> </a:t>
            </a:r>
            <a:r>
              <a:rPr lang="el-GR" i="1" dirty="0" err="1">
                <a:latin typeface="Arial"/>
                <a:cs typeface="Arial"/>
              </a:rPr>
              <a:t>οὐ</a:t>
            </a:r>
            <a:r>
              <a:rPr lang="el-GR" i="1" dirty="0">
                <a:latin typeface="Arial"/>
                <a:cs typeface="Arial"/>
              </a:rPr>
              <a:t> </a:t>
            </a:r>
            <a:r>
              <a:rPr lang="el-GR" i="1" dirty="0" err="1">
                <a:latin typeface="Arial"/>
                <a:cs typeface="Arial"/>
              </a:rPr>
              <a:t>βλεπομένων</a:t>
            </a:r>
            <a:r>
              <a:rPr lang="el-GR" i="1" dirty="0">
                <a:latin typeface="Arial"/>
                <a:cs typeface="Arial"/>
              </a:rPr>
              <a:t>».</a:t>
            </a:r>
          </a:p>
          <a:p>
            <a:r>
              <a:rPr lang="el-GR" dirty="0">
                <a:latin typeface="Arial"/>
                <a:cs typeface="Arial"/>
              </a:rPr>
              <a:t>Ο ίδιος ο Δαρβίνος, σεβόταν την Θρησκεία και ενώ ο ίδιος δεν ήταν θρήσκος, επειδή η γυναίκα του ήταν, την πήγαινε κάθε Κυριακή και την άφηνε έξω από την εκκλησία και ο ίδιος επέστρεφε από τον περίπατό του και την έπαιρνε πίσω στο σπίτι. </a:t>
            </a:r>
            <a:endParaRPr lang="el-GR" dirty="0"/>
          </a:p>
          <a:p>
            <a:r>
              <a:rPr lang="el-GR" dirty="0"/>
              <a:t>Και όταν τελείωσε το γράψιμο του βιβλίου του, επειδή </a:t>
            </a:r>
            <a:r>
              <a:rPr lang="en-US" dirty="0"/>
              <a:t>(</a:t>
            </a:r>
            <a:r>
              <a:rPr lang="el-GR" dirty="0"/>
              <a:t>ίσως) φοβόταν τον αντίκτυπό του, το κράτησε κλειδωμένο στο συρτάρι για </a:t>
            </a:r>
            <a:r>
              <a:rPr lang="en-US" dirty="0"/>
              <a:t>20</a:t>
            </a:r>
            <a:r>
              <a:rPr lang="el-GR" dirty="0"/>
              <a:t> χρόνια.</a:t>
            </a:r>
          </a:p>
          <a:p>
            <a:r>
              <a:rPr lang="el-GR" dirty="0"/>
              <a:t>[Για το ίδιο θέμα υπάρχει άρθρο του γράφοντος στην Εφημερίδα των Συντακτών, που μπορείτε να το βρείτε στο </a:t>
            </a:r>
          </a:p>
          <a:p>
            <a:r>
              <a:rPr lang="el-GR" u="sng" dirty="0">
                <a:hlinkClick r:id="rId4"/>
              </a:rPr>
              <a:t>https://www.efsyn.gr/stiles/apopseis/232262_darbinismos-kai-thriskeytikotita</a:t>
            </a:r>
            <a:endParaRPr lang="el-GR" dirty="0"/>
          </a:p>
          <a:p>
            <a:r>
              <a:rPr lang="el-GR" dirty="0">
                <a:latin typeface="Arial"/>
                <a:cs typeface="Arial"/>
              </a:rPr>
              <a:t>Απλά, ο Δαρβίνος, πρόσφερε μία εναλλακτική απάντηση στο ερώτημα «Πως δημιουργήθηκε η Ζωή, ο κόσμος των Ζωντανών Οργανισμών και ο Άνθρωπος».</a:t>
            </a:r>
          </a:p>
          <a:p>
            <a:endParaRPr lang="el-GR" dirty="0"/>
          </a:p>
          <a:p>
            <a:endParaRPr lang="el-GR" dirty="0"/>
          </a:p>
        </p:txBody>
      </p:sp>
      <p:pic>
        <p:nvPicPr>
          <p:cNvPr id="4"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9468321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78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9041F89-A3E4-4D08-8F06-9F16FF1C3872}"/>
              </a:ext>
            </a:extLst>
          </p:cNvPr>
          <p:cNvSpPr>
            <a:spLocks noGrp="1"/>
          </p:cNvSpPr>
          <p:nvPr>
            <p:ph type="title"/>
          </p:nvPr>
        </p:nvSpPr>
        <p:spPr/>
        <p:txBody>
          <a:bodyPr/>
          <a:lstStyle/>
          <a:p>
            <a:r>
              <a:rPr lang="el-GR" dirty="0"/>
              <a:t>Δίκες Γαλιλαίου:</a:t>
            </a:r>
            <a:endParaRPr lang="en-US" dirty="0"/>
          </a:p>
        </p:txBody>
      </p:sp>
      <p:sp>
        <p:nvSpPr>
          <p:cNvPr id="3" name="TextBox 2">
            <a:extLst>
              <a:ext uri="{FF2B5EF4-FFF2-40B4-BE49-F238E27FC236}">
                <a16:creationId xmlns:a16="http://schemas.microsoft.com/office/drawing/2014/main" id="{4CE2C97C-286E-4C20-B899-D7F7F481A048}"/>
              </a:ext>
            </a:extLst>
          </p:cNvPr>
          <p:cNvSpPr txBox="1"/>
          <p:nvPr/>
        </p:nvSpPr>
        <p:spPr>
          <a:xfrm>
            <a:off x="325488" y="1700808"/>
            <a:ext cx="8208912" cy="4154984"/>
          </a:xfrm>
          <a:prstGeom prst="rect">
            <a:avLst/>
          </a:prstGeom>
          <a:noFill/>
        </p:spPr>
        <p:txBody>
          <a:bodyPr wrap="square" rtlCol="0">
            <a:spAutoFit/>
          </a:bodyPr>
          <a:lstStyle/>
          <a:p>
            <a:r>
              <a:rPr lang="el-GR" sz="2400" b="0" i="0" dirty="0">
                <a:solidFill>
                  <a:srgbClr val="333333"/>
                </a:solidFill>
                <a:effectLst/>
                <a:latin typeface="Calibri" panose="020F0502020204030204" pitchFamily="34" charset="0"/>
              </a:rPr>
              <a:t>Προσπαθεί να πει στον Πάπα και στους ιεροεξεταστές πως δεν μπορούμε να ερμηνεύουμε τη Βίβλο «κατά γράμμα».</a:t>
            </a:r>
          </a:p>
          <a:p>
            <a:r>
              <a:rPr lang="el-GR" sz="2400" b="0" i="0" dirty="0">
                <a:solidFill>
                  <a:srgbClr val="333333"/>
                </a:solidFill>
                <a:effectLst/>
                <a:latin typeface="Calibri" panose="020F0502020204030204" pitchFamily="34" charset="0"/>
              </a:rPr>
              <a:t>«…</a:t>
            </a:r>
            <a:r>
              <a:rPr lang="el-GR" sz="2400" b="0" i="0" dirty="0" err="1">
                <a:solidFill>
                  <a:srgbClr val="333333"/>
                </a:solidFill>
                <a:effectLst/>
                <a:latin typeface="Calibri" panose="020F0502020204030204" pitchFamily="34" charset="0"/>
              </a:rPr>
              <a:t>καὶ</a:t>
            </a:r>
            <a:r>
              <a:rPr lang="el-GR" sz="2400" b="0" i="0" dirty="0">
                <a:solidFill>
                  <a:srgbClr val="333333"/>
                </a:solidFill>
                <a:effectLst/>
                <a:latin typeface="Calibri" panose="020F0502020204030204" pitchFamily="34" charset="0"/>
              </a:rPr>
              <a:t> </a:t>
            </a:r>
            <a:r>
              <a:rPr lang="el-GR" sz="2400" b="0" i="0" dirty="0" err="1">
                <a:solidFill>
                  <a:srgbClr val="333333"/>
                </a:solidFill>
                <a:effectLst/>
                <a:latin typeface="Calibri" panose="020F0502020204030204" pitchFamily="34" charset="0"/>
              </a:rPr>
              <a:t>ἀνατέλλει</a:t>
            </a:r>
            <a:r>
              <a:rPr lang="el-GR" sz="2400" b="0" i="0" dirty="0">
                <a:solidFill>
                  <a:srgbClr val="333333"/>
                </a:solidFill>
                <a:effectLst/>
                <a:latin typeface="Calibri" panose="020F0502020204030204" pitchFamily="34" charset="0"/>
              </a:rPr>
              <a:t> ὁ </a:t>
            </a:r>
            <a:r>
              <a:rPr lang="el-GR" sz="2400" b="0" i="0" dirty="0" err="1">
                <a:solidFill>
                  <a:srgbClr val="333333"/>
                </a:solidFill>
                <a:effectLst/>
                <a:latin typeface="Calibri" panose="020F0502020204030204" pitchFamily="34" charset="0"/>
              </a:rPr>
              <a:t>ἥλιος</a:t>
            </a:r>
            <a:r>
              <a:rPr lang="el-GR" sz="2400" b="0" i="0" dirty="0">
                <a:solidFill>
                  <a:srgbClr val="333333"/>
                </a:solidFill>
                <a:effectLst/>
                <a:latin typeface="Calibri" panose="020F0502020204030204" pitchFamily="34" charset="0"/>
              </a:rPr>
              <a:t> </a:t>
            </a:r>
            <a:r>
              <a:rPr lang="el-GR" sz="2400" b="0" i="0" dirty="0" err="1">
                <a:solidFill>
                  <a:srgbClr val="333333"/>
                </a:solidFill>
                <a:effectLst/>
                <a:latin typeface="Calibri" panose="020F0502020204030204" pitchFamily="34" charset="0"/>
              </a:rPr>
              <a:t>καὶ</a:t>
            </a:r>
            <a:r>
              <a:rPr lang="el-GR" sz="2400" b="0" i="0" dirty="0">
                <a:solidFill>
                  <a:srgbClr val="333333"/>
                </a:solidFill>
                <a:effectLst/>
                <a:latin typeface="Calibri" panose="020F0502020204030204" pitchFamily="34" charset="0"/>
              </a:rPr>
              <a:t> δύει ὁ </a:t>
            </a:r>
            <a:r>
              <a:rPr lang="el-GR" sz="2400" b="0" i="0" dirty="0" err="1">
                <a:solidFill>
                  <a:srgbClr val="333333"/>
                </a:solidFill>
                <a:effectLst/>
                <a:latin typeface="Calibri" panose="020F0502020204030204" pitchFamily="34" charset="0"/>
              </a:rPr>
              <a:t>ἥλιος</a:t>
            </a:r>
            <a:r>
              <a:rPr lang="el-GR" sz="2400" b="0" i="0" dirty="0">
                <a:solidFill>
                  <a:srgbClr val="333333"/>
                </a:solidFill>
                <a:effectLst/>
                <a:latin typeface="Calibri" panose="020F0502020204030204" pitchFamily="34" charset="0"/>
              </a:rPr>
              <a:t>, </a:t>
            </a:r>
            <a:r>
              <a:rPr lang="el-GR" sz="2400" b="0" i="0" dirty="0" err="1">
                <a:solidFill>
                  <a:srgbClr val="333333"/>
                </a:solidFill>
                <a:effectLst/>
                <a:latin typeface="Calibri" panose="020F0502020204030204" pitchFamily="34" charset="0"/>
              </a:rPr>
              <a:t>καὶ</a:t>
            </a:r>
            <a:r>
              <a:rPr lang="el-GR" sz="2400" b="0" i="0" dirty="0">
                <a:solidFill>
                  <a:srgbClr val="333333"/>
                </a:solidFill>
                <a:effectLst/>
                <a:latin typeface="Calibri" panose="020F0502020204030204" pitchFamily="34" charset="0"/>
              </a:rPr>
              <a:t> </a:t>
            </a:r>
            <a:r>
              <a:rPr lang="el-GR" sz="2400" b="0" i="0" dirty="0" err="1">
                <a:solidFill>
                  <a:srgbClr val="333333"/>
                </a:solidFill>
                <a:effectLst/>
                <a:latin typeface="Calibri" panose="020F0502020204030204" pitchFamily="34" charset="0"/>
              </a:rPr>
              <a:t>εἰς</a:t>
            </a:r>
            <a:r>
              <a:rPr lang="el-GR" sz="2400" b="0" i="0" dirty="0">
                <a:solidFill>
                  <a:srgbClr val="333333"/>
                </a:solidFill>
                <a:effectLst/>
                <a:latin typeface="Calibri" panose="020F0502020204030204" pitchFamily="34" charset="0"/>
              </a:rPr>
              <a:t> </a:t>
            </a:r>
            <a:r>
              <a:rPr lang="el-GR" sz="2400" b="0" i="0" dirty="0" err="1">
                <a:solidFill>
                  <a:srgbClr val="333333"/>
                </a:solidFill>
                <a:effectLst/>
                <a:latin typeface="Calibri" panose="020F0502020204030204" pitchFamily="34" charset="0"/>
              </a:rPr>
              <a:t>τὸν</a:t>
            </a:r>
            <a:r>
              <a:rPr lang="el-GR" sz="2400" b="0" i="0" dirty="0">
                <a:solidFill>
                  <a:srgbClr val="333333"/>
                </a:solidFill>
                <a:effectLst/>
                <a:latin typeface="Calibri" panose="020F0502020204030204" pitchFamily="34" charset="0"/>
              </a:rPr>
              <a:t> </a:t>
            </a:r>
            <a:r>
              <a:rPr lang="el-GR" sz="2400" b="0" i="0" dirty="0" err="1">
                <a:solidFill>
                  <a:srgbClr val="333333"/>
                </a:solidFill>
                <a:effectLst/>
                <a:latin typeface="Calibri" panose="020F0502020204030204" pitchFamily="34" charset="0"/>
              </a:rPr>
              <a:t>τόπον</a:t>
            </a:r>
            <a:r>
              <a:rPr lang="el-GR" sz="2400" b="0" i="0" dirty="0">
                <a:solidFill>
                  <a:srgbClr val="333333"/>
                </a:solidFill>
                <a:effectLst/>
                <a:latin typeface="Calibri" panose="020F0502020204030204" pitchFamily="34" charset="0"/>
              </a:rPr>
              <a:t> </a:t>
            </a:r>
            <a:r>
              <a:rPr lang="el-GR" sz="2400" b="0" i="0" dirty="0" err="1">
                <a:solidFill>
                  <a:srgbClr val="333333"/>
                </a:solidFill>
                <a:effectLst/>
                <a:latin typeface="Calibri" panose="020F0502020204030204" pitchFamily="34" charset="0"/>
              </a:rPr>
              <a:t>αὐτοῦ</a:t>
            </a:r>
            <a:r>
              <a:rPr lang="el-GR" sz="2400" b="0" i="0" dirty="0">
                <a:solidFill>
                  <a:srgbClr val="333333"/>
                </a:solidFill>
                <a:effectLst/>
                <a:latin typeface="Calibri" panose="020F0502020204030204" pitchFamily="34" charset="0"/>
              </a:rPr>
              <a:t> </a:t>
            </a:r>
            <a:r>
              <a:rPr lang="el-GR" sz="2400" b="0" i="0" dirty="0" err="1">
                <a:solidFill>
                  <a:srgbClr val="333333"/>
                </a:solidFill>
                <a:effectLst/>
                <a:latin typeface="Calibri" panose="020F0502020204030204" pitchFamily="34" charset="0"/>
              </a:rPr>
              <a:t>ἕλκει</a:t>
            </a:r>
            <a:r>
              <a:rPr lang="el-GR" sz="2400" b="0" i="0" dirty="0">
                <a:solidFill>
                  <a:srgbClr val="333333"/>
                </a:solidFill>
                <a:effectLst/>
                <a:latin typeface="Calibri" panose="020F0502020204030204" pitchFamily="34" charset="0"/>
              </a:rPr>
              <a:t>»… Εκκλησιαστής Α’:5. </a:t>
            </a:r>
          </a:p>
          <a:p>
            <a:r>
              <a:rPr lang="el-GR" sz="2400" dirty="0">
                <a:solidFill>
                  <a:srgbClr val="333333"/>
                </a:solidFill>
                <a:latin typeface="Calibri" panose="020F0502020204030204" pitchFamily="34" charset="0"/>
              </a:rPr>
              <a:t>«</a:t>
            </a:r>
            <a:r>
              <a:rPr lang="el-GR" sz="2400" dirty="0" err="1">
                <a:solidFill>
                  <a:srgbClr val="333333"/>
                </a:solidFill>
                <a:latin typeface="Calibri" panose="020F0502020204030204" pitchFamily="34" charset="0"/>
              </a:rPr>
              <a:t>Στήθει</a:t>
            </a:r>
            <a:r>
              <a:rPr lang="el-GR" sz="2400" dirty="0">
                <a:solidFill>
                  <a:srgbClr val="333333"/>
                </a:solidFill>
                <a:latin typeface="Calibri" panose="020F0502020204030204" pitchFamily="34" charset="0"/>
              </a:rPr>
              <a:t> ο Ήλιος Επί </a:t>
            </a:r>
            <a:r>
              <a:rPr lang="el-GR" sz="2400" dirty="0" err="1">
                <a:solidFill>
                  <a:srgbClr val="333333"/>
                </a:solidFill>
                <a:latin typeface="Calibri" panose="020F0502020204030204" pitchFamily="34" charset="0"/>
              </a:rPr>
              <a:t>Γαβαών</a:t>
            </a:r>
            <a:r>
              <a:rPr lang="el-GR" sz="2400" dirty="0">
                <a:solidFill>
                  <a:srgbClr val="333333"/>
                </a:solidFill>
                <a:latin typeface="Calibri" panose="020F0502020204030204" pitchFamily="34" charset="0"/>
              </a:rPr>
              <a:t>»…..</a:t>
            </a:r>
            <a:r>
              <a:rPr lang="el-GR" sz="2400" b="1" i="1" dirty="0">
                <a:solidFill>
                  <a:srgbClr val="000000"/>
                </a:solidFill>
                <a:effectLst/>
                <a:latin typeface="Roboto" panose="02000000000000000000" pitchFamily="2" charset="0"/>
              </a:rPr>
              <a:t> Τότε </a:t>
            </a:r>
            <a:r>
              <a:rPr lang="el-GR" sz="2400" b="1" i="1" dirty="0" err="1">
                <a:solidFill>
                  <a:srgbClr val="000000"/>
                </a:solidFill>
                <a:effectLst/>
                <a:latin typeface="Roboto" panose="02000000000000000000" pitchFamily="2" charset="0"/>
              </a:rPr>
              <a:t>ελάλησεν</a:t>
            </a:r>
            <a:r>
              <a:rPr lang="el-GR" sz="2400" b="1" i="1" dirty="0">
                <a:solidFill>
                  <a:srgbClr val="000000"/>
                </a:solidFill>
                <a:effectLst/>
                <a:latin typeface="Roboto" panose="02000000000000000000" pitchFamily="2" charset="0"/>
              </a:rPr>
              <a:t> ο Ιησούς προς τον Κύριον, καθ' ην </a:t>
            </a:r>
            <a:r>
              <a:rPr lang="el-GR" sz="2400" b="1" i="1" dirty="0" err="1">
                <a:solidFill>
                  <a:srgbClr val="000000"/>
                </a:solidFill>
                <a:effectLst/>
                <a:latin typeface="Roboto" panose="02000000000000000000" pitchFamily="2" charset="0"/>
              </a:rPr>
              <a:t>ημέραν</a:t>
            </a:r>
            <a:r>
              <a:rPr lang="el-GR" sz="2400" b="1" i="1" dirty="0">
                <a:solidFill>
                  <a:srgbClr val="000000"/>
                </a:solidFill>
                <a:effectLst/>
                <a:latin typeface="Roboto" panose="02000000000000000000" pitchFamily="2" charset="0"/>
              </a:rPr>
              <a:t> ο Κύριος </a:t>
            </a:r>
            <a:r>
              <a:rPr lang="el-GR" sz="2400" b="1" i="1" dirty="0" err="1">
                <a:solidFill>
                  <a:srgbClr val="000000"/>
                </a:solidFill>
                <a:effectLst/>
                <a:latin typeface="Roboto" panose="02000000000000000000" pitchFamily="2" charset="0"/>
              </a:rPr>
              <a:t>παρέδωκε</a:t>
            </a:r>
            <a:r>
              <a:rPr lang="el-GR" sz="2400" b="1" i="1" dirty="0">
                <a:solidFill>
                  <a:srgbClr val="000000"/>
                </a:solidFill>
                <a:effectLst/>
                <a:latin typeface="Roboto" panose="02000000000000000000" pitchFamily="2" charset="0"/>
              </a:rPr>
              <a:t> τους </a:t>
            </a:r>
            <a:r>
              <a:rPr lang="el-GR" sz="2400" b="1" i="1" dirty="0" err="1">
                <a:solidFill>
                  <a:srgbClr val="000000"/>
                </a:solidFill>
                <a:effectLst/>
                <a:latin typeface="Roboto" panose="02000000000000000000" pitchFamily="2" charset="0"/>
              </a:rPr>
              <a:t>Αμορραίους</a:t>
            </a:r>
            <a:r>
              <a:rPr lang="el-GR" sz="2400" b="1" i="1" dirty="0">
                <a:solidFill>
                  <a:srgbClr val="000000"/>
                </a:solidFill>
                <a:effectLst/>
                <a:latin typeface="Roboto" panose="02000000000000000000" pitchFamily="2" charset="0"/>
              </a:rPr>
              <a:t> έμπροσθεν των υιών Ισραήλ, και </a:t>
            </a:r>
            <a:r>
              <a:rPr lang="el-GR" sz="2400" b="1" i="1" dirty="0" err="1">
                <a:solidFill>
                  <a:srgbClr val="000000"/>
                </a:solidFill>
                <a:effectLst/>
                <a:latin typeface="Roboto" panose="02000000000000000000" pitchFamily="2" charset="0"/>
              </a:rPr>
              <a:t>είπεν</a:t>
            </a:r>
            <a:r>
              <a:rPr lang="el-GR" sz="2400" b="1" i="1" dirty="0">
                <a:solidFill>
                  <a:srgbClr val="000000"/>
                </a:solidFill>
                <a:effectLst/>
                <a:latin typeface="Roboto" panose="02000000000000000000" pitchFamily="2" charset="0"/>
              </a:rPr>
              <a:t> ενώπιον του Ισραήλ. </a:t>
            </a:r>
            <a:r>
              <a:rPr lang="el-GR" sz="2400" b="1" i="1" dirty="0" err="1">
                <a:solidFill>
                  <a:srgbClr val="000000"/>
                </a:solidFill>
                <a:effectLst/>
                <a:latin typeface="Roboto" panose="02000000000000000000" pitchFamily="2" charset="0"/>
              </a:rPr>
              <a:t>Στήθι</a:t>
            </a:r>
            <a:r>
              <a:rPr lang="el-GR" sz="2400" b="1" i="1" dirty="0">
                <a:solidFill>
                  <a:srgbClr val="000000"/>
                </a:solidFill>
                <a:effectLst/>
                <a:latin typeface="Roboto" panose="02000000000000000000" pitchFamily="2" charset="0"/>
              </a:rPr>
              <a:t>, ήλιε, επί την </a:t>
            </a:r>
            <a:r>
              <a:rPr lang="el-GR" sz="2400" b="1" i="1" dirty="0" err="1">
                <a:solidFill>
                  <a:srgbClr val="000000"/>
                </a:solidFill>
                <a:effectLst/>
                <a:latin typeface="Roboto" panose="02000000000000000000" pitchFamily="2" charset="0"/>
              </a:rPr>
              <a:t>Γαβαών</a:t>
            </a:r>
            <a:r>
              <a:rPr lang="el-GR" sz="2400" b="1" i="1" dirty="0">
                <a:solidFill>
                  <a:srgbClr val="000000"/>
                </a:solidFill>
                <a:effectLst/>
                <a:latin typeface="Roboto" panose="02000000000000000000" pitchFamily="2" charset="0"/>
              </a:rPr>
              <a:t>, και συ σελήνη, επί την </a:t>
            </a:r>
            <a:r>
              <a:rPr lang="el-GR" sz="2400" b="1" i="1" dirty="0" err="1">
                <a:solidFill>
                  <a:srgbClr val="000000"/>
                </a:solidFill>
                <a:effectLst/>
                <a:latin typeface="Roboto" panose="02000000000000000000" pitchFamily="2" charset="0"/>
              </a:rPr>
              <a:t>φάραγγα</a:t>
            </a:r>
            <a:r>
              <a:rPr lang="el-GR" sz="2400" b="1" i="1" dirty="0">
                <a:solidFill>
                  <a:srgbClr val="000000"/>
                </a:solidFill>
                <a:effectLst/>
                <a:latin typeface="Roboto" panose="02000000000000000000" pitchFamily="2" charset="0"/>
              </a:rPr>
              <a:t>  </a:t>
            </a:r>
            <a:r>
              <a:rPr lang="el-GR" sz="2400" b="1" i="1" dirty="0" err="1">
                <a:solidFill>
                  <a:srgbClr val="000000"/>
                </a:solidFill>
                <a:effectLst/>
                <a:latin typeface="Roboto" panose="02000000000000000000" pitchFamily="2" charset="0"/>
              </a:rPr>
              <a:t>Αιαλών</a:t>
            </a:r>
            <a:r>
              <a:rPr lang="el-GR" sz="2400" b="1" i="1" dirty="0">
                <a:solidFill>
                  <a:srgbClr val="000000"/>
                </a:solidFill>
                <a:effectLst/>
                <a:latin typeface="Roboto" panose="02000000000000000000" pitchFamily="2" charset="0"/>
              </a:rPr>
              <a:t>. Και ο ήλιος </a:t>
            </a:r>
            <a:r>
              <a:rPr lang="el-GR" sz="2400" b="1" i="1" dirty="0" err="1">
                <a:solidFill>
                  <a:srgbClr val="000000"/>
                </a:solidFill>
                <a:effectLst/>
                <a:latin typeface="Roboto" panose="02000000000000000000" pitchFamily="2" charset="0"/>
              </a:rPr>
              <a:t>εστάθη</a:t>
            </a:r>
            <a:r>
              <a:rPr lang="el-GR" sz="2400" b="1" i="1" dirty="0">
                <a:solidFill>
                  <a:srgbClr val="000000"/>
                </a:solidFill>
                <a:effectLst/>
                <a:latin typeface="Roboto" panose="02000000000000000000" pitchFamily="2" charset="0"/>
              </a:rPr>
              <a:t>, και η σελήνη </a:t>
            </a:r>
            <a:r>
              <a:rPr lang="el-GR" sz="2400" b="1" i="1" dirty="0" err="1">
                <a:solidFill>
                  <a:srgbClr val="000000"/>
                </a:solidFill>
                <a:effectLst/>
                <a:latin typeface="Roboto" panose="02000000000000000000" pitchFamily="2" charset="0"/>
              </a:rPr>
              <a:t>έμεινεν</a:t>
            </a:r>
            <a:r>
              <a:rPr lang="el-GR" sz="2400" b="1" i="1" dirty="0">
                <a:solidFill>
                  <a:srgbClr val="000000"/>
                </a:solidFill>
                <a:effectLst/>
                <a:latin typeface="Roboto" panose="02000000000000000000" pitchFamily="2" charset="0"/>
              </a:rPr>
              <a:t>, </a:t>
            </a:r>
            <a:r>
              <a:rPr lang="el-GR" sz="2400" b="1" i="1" dirty="0" err="1">
                <a:solidFill>
                  <a:srgbClr val="000000"/>
                </a:solidFill>
                <a:effectLst/>
                <a:latin typeface="Roboto" panose="02000000000000000000" pitchFamily="2" charset="0"/>
              </a:rPr>
              <a:t>εωσού</a:t>
            </a:r>
            <a:r>
              <a:rPr lang="el-GR" sz="2400" b="1" i="1" dirty="0">
                <a:solidFill>
                  <a:srgbClr val="000000"/>
                </a:solidFill>
                <a:effectLst/>
                <a:latin typeface="Roboto" panose="02000000000000000000" pitchFamily="2" charset="0"/>
              </a:rPr>
              <a:t> ο λαός </a:t>
            </a:r>
            <a:r>
              <a:rPr lang="el-GR" sz="2400" b="1" i="1" dirty="0" err="1">
                <a:solidFill>
                  <a:srgbClr val="000000"/>
                </a:solidFill>
                <a:effectLst/>
                <a:latin typeface="Roboto" panose="02000000000000000000" pitchFamily="2" charset="0"/>
              </a:rPr>
              <a:t>εκδικήθη</a:t>
            </a:r>
            <a:r>
              <a:rPr lang="el-GR" sz="2400" b="1" i="1" dirty="0">
                <a:solidFill>
                  <a:srgbClr val="000000"/>
                </a:solidFill>
                <a:effectLst/>
                <a:latin typeface="Roboto" panose="02000000000000000000" pitchFamily="2" charset="0"/>
              </a:rPr>
              <a:t> τους εχθρούς αυτού. Ι. 12-13</a:t>
            </a:r>
            <a:endParaRPr lang="en-US" sz="2400" dirty="0"/>
          </a:p>
        </p:txBody>
      </p:sp>
    </p:spTree>
    <p:extLst>
      <p:ext uri="{BB962C8B-B14F-4D97-AF65-F5344CB8AC3E}">
        <p14:creationId xmlns:p14="http://schemas.microsoft.com/office/powerpoint/2010/main" val="42240623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F205205-4E3F-4A29-B54C-F34E22C1C1CB}"/>
              </a:ext>
            </a:extLst>
          </p:cNvPr>
          <p:cNvSpPr>
            <a:spLocks noGrp="1"/>
          </p:cNvSpPr>
          <p:nvPr>
            <p:ph type="title"/>
          </p:nvPr>
        </p:nvSpPr>
        <p:spPr>
          <a:xfrm>
            <a:off x="107504" y="116632"/>
            <a:ext cx="8496944" cy="1325563"/>
          </a:xfrm>
        </p:spPr>
        <p:txBody>
          <a:bodyPr>
            <a:noAutofit/>
          </a:bodyPr>
          <a:lstStyle/>
          <a:p>
            <a:r>
              <a:rPr lang="el-GR" sz="2800" b="1" dirty="0"/>
              <a:t>Η ομορφιά της Βιολογίας ή Γιατί (πολλοί) θεωρούν -(με) την Βιολογία (ΚΑΙ) Ανθρωπιστική Επιστήμη;</a:t>
            </a:r>
            <a:endParaRPr lang="en-US" sz="2800" b="1" dirty="0"/>
          </a:p>
        </p:txBody>
      </p:sp>
      <p:sp>
        <p:nvSpPr>
          <p:cNvPr id="3" name="TextBox 2">
            <a:extLst>
              <a:ext uri="{FF2B5EF4-FFF2-40B4-BE49-F238E27FC236}">
                <a16:creationId xmlns:a16="http://schemas.microsoft.com/office/drawing/2014/main" id="{9B4DE22A-529E-4355-91AB-35485817FF3C}"/>
              </a:ext>
            </a:extLst>
          </p:cNvPr>
          <p:cNvSpPr txBox="1"/>
          <p:nvPr/>
        </p:nvSpPr>
        <p:spPr>
          <a:xfrm>
            <a:off x="107504" y="1458947"/>
            <a:ext cx="8640960" cy="4801314"/>
          </a:xfrm>
          <a:prstGeom prst="rect">
            <a:avLst/>
          </a:prstGeom>
          <a:noFill/>
        </p:spPr>
        <p:txBody>
          <a:bodyPr wrap="square" rtlCol="0">
            <a:spAutoFit/>
          </a:bodyPr>
          <a:lstStyle/>
          <a:p>
            <a:r>
              <a:rPr lang="el-GR" b="0" i="0" dirty="0">
                <a:solidFill>
                  <a:srgbClr val="202122"/>
                </a:solidFill>
                <a:effectLst/>
                <a:latin typeface="Arial" panose="020B0604020202020204" pitchFamily="34" charset="0"/>
              </a:rPr>
              <a:t>ΒΙΚΙΠΑΙΔΕΙΑ: </a:t>
            </a:r>
            <a:r>
              <a:rPr lang="el-GR" b="0" i="1" dirty="0">
                <a:effectLst/>
                <a:latin typeface="Arial" panose="020B0604020202020204" pitchFamily="34" charset="0"/>
              </a:rPr>
              <a:t>Με τον όρο </a:t>
            </a:r>
            <a:r>
              <a:rPr lang="el-GR" b="1" i="1" dirty="0">
                <a:effectLst/>
                <a:latin typeface="Arial" panose="020B0604020202020204" pitchFamily="34" charset="0"/>
              </a:rPr>
              <a:t>ανθρωπιστικές</a:t>
            </a:r>
            <a:r>
              <a:rPr lang="el-GR" b="0" i="1" dirty="0">
                <a:effectLst/>
                <a:latin typeface="Arial" panose="020B0604020202020204" pitchFamily="34" charset="0"/>
              </a:rPr>
              <a:t> εννοούνται εκείνες οι </a:t>
            </a:r>
            <a:r>
              <a:rPr lang="el-GR" b="0" i="1" u="none" strike="noStrike" dirty="0">
                <a:effectLst/>
                <a:latin typeface="Arial" panose="020B0604020202020204" pitchFamily="34" charset="0"/>
                <a:hlinkClick r:id="rId2" tooltip="Επιστήμη">
                  <a:extLst>
                    <a:ext uri="{A12FA001-AC4F-418D-AE19-62706E023703}">
                      <ahyp:hlinkClr xmlns:ahyp="http://schemas.microsoft.com/office/drawing/2018/hyperlinkcolor" val="tx"/>
                    </a:ext>
                  </a:extLst>
                </a:hlinkClick>
              </a:rPr>
              <a:t>επιστήμες</a:t>
            </a:r>
            <a:r>
              <a:rPr lang="el-GR" b="0" i="1" dirty="0">
                <a:effectLst/>
                <a:latin typeface="Arial" panose="020B0604020202020204" pitchFamily="34" charset="0"/>
              </a:rPr>
              <a:t> που ασχολούνται με τον </a:t>
            </a:r>
            <a:r>
              <a:rPr lang="el-GR" b="0" i="1" u="none" strike="noStrike" dirty="0">
                <a:effectLst/>
                <a:latin typeface="Arial" panose="020B0604020202020204" pitchFamily="34" charset="0"/>
                <a:hlinkClick r:id="rId3" tooltip="Άνθρωπος">
                  <a:extLst>
                    <a:ext uri="{A12FA001-AC4F-418D-AE19-62706E023703}">
                      <ahyp:hlinkClr xmlns:ahyp="http://schemas.microsoft.com/office/drawing/2018/hyperlinkcolor" val="tx"/>
                    </a:ext>
                  </a:extLst>
                </a:hlinkClick>
              </a:rPr>
              <a:t>άνθρωπο</a:t>
            </a:r>
            <a:r>
              <a:rPr lang="el-GR" b="0" i="1" dirty="0">
                <a:effectLst/>
                <a:latin typeface="Arial" panose="020B0604020202020204" pitchFamily="34" charset="0"/>
              </a:rPr>
              <a:t> και τη γενική συμπεριφορά του και ορίζονται ως αναλυτικές και κριτικές ως προς την προσέγγισή τους, </a:t>
            </a:r>
            <a:r>
              <a:rPr lang="el-GR" b="0" i="1" dirty="0" err="1">
                <a:effectLst/>
                <a:latin typeface="Arial" panose="020B0604020202020204" pitchFamily="34" charset="0"/>
              </a:rPr>
              <a:t>αντιδιαστελόμενες</a:t>
            </a:r>
            <a:r>
              <a:rPr lang="el-GR" b="0" i="1" dirty="0">
                <a:effectLst/>
                <a:latin typeface="Arial" panose="020B0604020202020204" pitchFamily="34" charset="0"/>
              </a:rPr>
              <a:t> προς τις </a:t>
            </a:r>
            <a:r>
              <a:rPr lang="el-GR" b="0" i="1" u="none" strike="noStrike" dirty="0">
                <a:effectLst/>
                <a:latin typeface="Arial" panose="020B0604020202020204" pitchFamily="34" charset="0"/>
                <a:hlinkClick r:id="rId4" tooltip="Φυσικές επιστήμες">
                  <a:extLst>
                    <a:ext uri="{A12FA001-AC4F-418D-AE19-62706E023703}">
                      <ahyp:hlinkClr xmlns:ahyp="http://schemas.microsoft.com/office/drawing/2018/hyperlinkcolor" val="tx"/>
                    </a:ext>
                  </a:extLst>
                </a:hlinkClick>
              </a:rPr>
              <a:t>φυσικές επιστήμες</a:t>
            </a:r>
            <a:r>
              <a:rPr lang="el-GR" b="0" i="1" dirty="0">
                <a:effectLst/>
                <a:latin typeface="Arial" panose="020B0604020202020204" pitchFamily="34" charset="0"/>
              </a:rPr>
              <a:t> που στηρίζονται στην </a:t>
            </a:r>
            <a:r>
              <a:rPr lang="el-GR" b="0" i="1" u="none" strike="noStrike" dirty="0">
                <a:effectLst/>
                <a:latin typeface="Arial" panose="020B0604020202020204" pitchFamily="34" charset="0"/>
                <a:hlinkClick r:id="rId5" tooltip="Εμπειρική μέθοδος (δεν έχει γραφτεί ακόμα)">
                  <a:extLst>
                    <a:ext uri="{A12FA001-AC4F-418D-AE19-62706E023703}">
                      <ahyp:hlinkClr xmlns:ahyp="http://schemas.microsoft.com/office/drawing/2018/hyperlinkcolor" val="tx"/>
                    </a:ext>
                  </a:extLst>
                </a:hlinkClick>
              </a:rPr>
              <a:t>εμπειρική μέθοδο</a:t>
            </a:r>
            <a:r>
              <a:rPr lang="el-GR" b="0" i="1" dirty="0">
                <a:effectLst/>
                <a:latin typeface="Arial" panose="020B0604020202020204" pitchFamily="34" charset="0"/>
              </a:rPr>
              <a:t>. Επίσης είναι οι επιστήμες που ασχολούνται με τον άνθρωπο ως πνευματικό και κοινωνικό ον.</a:t>
            </a:r>
            <a:endParaRPr lang="el-GR" i="1" dirty="0"/>
          </a:p>
          <a:p>
            <a:endParaRPr lang="el-GR" dirty="0"/>
          </a:p>
          <a:p>
            <a:r>
              <a:rPr lang="el-GR" dirty="0"/>
              <a:t>Καζαντζάκης από το Βιβλίο «Ταξιδεύοντας- Αγγλία». για την έννοια των Ανθρωπιστικών Επιστημών:</a:t>
            </a:r>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n-US" dirty="0"/>
          </a:p>
        </p:txBody>
      </p:sp>
      <p:pic>
        <p:nvPicPr>
          <p:cNvPr id="7" name="Εικόνα 6">
            <a:extLst>
              <a:ext uri="{FF2B5EF4-FFF2-40B4-BE49-F238E27FC236}">
                <a16:creationId xmlns:a16="http://schemas.microsoft.com/office/drawing/2014/main" id="{1D1892EC-FD5E-4FFF-8E11-635929C2F99E}"/>
              </a:ext>
            </a:extLst>
          </p:cNvPr>
          <p:cNvPicPr>
            <a:picLocks noChangeAspect="1"/>
          </p:cNvPicPr>
          <p:nvPr/>
        </p:nvPicPr>
        <p:blipFill>
          <a:blip r:embed="rId6"/>
          <a:stretch>
            <a:fillRect/>
          </a:stretch>
        </p:blipFill>
        <p:spPr>
          <a:xfrm>
            <a:off x="2447628" y="3747732"/>
            <a:ext cx="4248743" cy="3029373"/>
          </a:xfrm>
          <a:prstGeom prst="rect">
            <a:avLst/>
          </a:prstGeom>
        </p:spPr>
      </p:pic>
    </p:spTree>
    <p:extLst>
      <p:ext uri="{BB962C8B-B14F-4D97-AF65-F5344CB8AC3E}">
        <p14:creationId xmlns:p14="http://schemas.microsoft.com/office/powerpoint/2010/main" val="9660069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46E035F-E910-48AA-B720-950EB1E6D47E}"/>
              </a:ext>
            </a:extLst>
          </p:cNvPr>
          <p:cNvSpPr>
            <a:spLocks noGrp="1"/>
          </p:cNvSpPr>
          <p:nvPr>
            <p:ph type="title"/>
          </p:nvPr>
        </p:nvSpPr>
        <p:spPr/>
        <p:txBody>
          <a:bodyPr/>
          <a:lstStyle/>
          <a:p>
            <a:r>
              <a:rPr lang="el-GR" dirty="0"/>
              <a:t>Τί είπε τελικά ο Δαρβίνος;</a:t>
            </a:r>
            <a:endParaRPr lang="en-US" dirty="0"/>
          </a:p>
        </p:txBody>
      </p:sp>
      <p:sp>
        <p:nvSpPr>
          <p:cNvPr id="3" name="TextBox 2">
            <a:extLst>
              <a:ext uri="{FF2B5EF4-FFF2-40B4-BE49-F238E27FC236}">
                <a16:creationId xmlns:a16="http://schemas.microsoft.com/office/drawing/2014/main" id="{AD8BF1C4-0346-4CA3-8873-47B95D9D51EA}"/>
              </a:ext>
            </a:extLst>
          </p:cNvPr>
          <p:cNvSpPr txBox="1"/>
          <p:nvPr/>
        </p:nvSpPr>
        <p:spPr>
          <a:xfrm>
            <a:off x="18937" y="1412776"/>
            <a:ext cx="8784976" cy="5909310"/>
          </a:xfrm>
          <a:prstGeom prst="rect">
            <a:avLst/>
          </a:prstGeom>
          <a:noFill/>
        </p:spPr>
        <p:txBody>
          <a:bodyPr wrap="square" rtlCol="0">
            <a:spAutoFit/>
          </a:bodyPr>
          <a:lstStyle/>
          <a:p>
            <a:pPr marL="0" marR="0" indent="0" algn="just">
              <a:lnSpc>
                <a:spcPct val="150000"/>
              </a:lnSpc>
              <a:spcBef>
                <a:spcPts val="0"/>
              </a:spcBef>
              <a:spcAft>
                <a:spcPts val="0"/>
              </a:spcAft>
            </a:pPr>
            <a:r>
              <a:rPr lang="el-GR" sz="2400" dirty="0">
                <a:effectLst/>
                <a:latin typeface="Calibri" panose="020F0502020204030204" pitchFamily="34" charset="0"/>
                <a:ea typeface="Calibri" panose="020F0502020204030204" pitchFamily="34" charset="0"/>
                <a:cs typeface="Times New Roman" panose="02020603050405020304" pitchFamily="18" charset="0"/>
              </a:rPr>
              <a:t>Θα καταλάβουμε καλύτερα τί είπε ο Δαρβίνος, αν καταλάβουμε το ΤΙ ΔΕΝ ΕΙΠΕ: Αυτό θα γίνει μέσα από μία Ερώτηση Πολλαπλής Επιλογής (ΕΠΕ).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50000"/>
              </a:lnSpc>
              <a:spcBef>
                <a:spcPts val="0"/>
              </a:spcBef>
              <a:spcAft>
                <a:spcPts val="0"/>
              </a:spcAft>
            </a:pPr>
            <a:r>
              <a:rPr lang="el-GR" sz="2400" dirty="0">
                <a:effectLst/>
                <a:latin typeface="Calibri" panose="020F0502020204030204" pitchFamily="34" charset="0"/>
                <a:ea typeface="Calibri" panose="020F0502020204030204" pitchFamily="34" charset="0"/>
                <a:cs typeface="Times New Roman" panose="02020603050405020304" pitchFamily="18" charset="0"/>
              </a:rPr>
              <a:t>Υποδείξτε τη σωστή επιλογή. Ο Δαρβίνος: (Α) Ήταν ο εμπνευστής της Θεωρίας της Εξέλιξης. (Β) Εισηγήθηκε την άποψη πως τα πιο ισχυρά άτομα σε ένα πληθυσμό είναι αυτά που υπερισχύουν και επιβιώνουν. (Γ) Ισχυρίσθηκε πως τα μεμονωμένα άτομα σε ένα πληθυσμό εξελίσσονται με το πέρασμα των ετών. (Δ) Εισηγήθηκε ένα μηχανισμό εξέλιξης των ειδών όπου τίποτε δεν γίνεται στην τύχη. (Ε) Κανένα από αυτά.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773739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Grp="1" noChangeArrowheads="1"/>
          </p:cNvSpPr>
          <p:nvPr>
            <p:ph type="title"/>
          </p:nvPr>
        </p:nvSpPr>
        <p:spPr>
          <a:xfrm>
            <a:off x="468313" y="0"/>
            <a:ext cx="8229600" cy="908050"/>
          </a:xfrm>
        </p:spPr>
        <p:txBody>
          <a:bodyPr/>
          <a:lstStyle/>
          <a:p>
            <a:pPr eaLnBrk="1" hangingPunct="1"/>
            <a:r>
              <a:rPr lang="el-GR" altLang="el-GR"/>
              <a:t>Γιατί  διδάσκουμε τη Βιολογία</a:t>
            </a:r>
            <a:r>
              <a:rPr lang="en-US" altLang="el-GR"/>
              <a:t>;</a:t>
            </a:r>
            <a:endParaRPr lang="el-GR" altLang="el-GR"/>
          </a:p>
        </p:txBody>
      </p:sp>
      <p:sp>
        <p:nvSpPr>
          <p:cNvPr id="18435" name="Rectangle 5"/>
          <p:cNvSpPr>
            <a:spLocks noChangeArrowheads="1"/>
          </p:cNvSpPr>
          <p:nvPr/>
        </p:nvSpPr>
        <p:spPr bwMode="auto">
          <a:xfrm>
            <a:off x="280570" y="690711"/>
            <a:ext cx="8748713"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ltLang="el-GR" sz="2400" dirty="0">
                <a:latin typeface="Arial"/>
                <a:cs typeface="Arial"/>
              </a:rPr>
              <a:t>1. Το μάθημα απευθύνεται σε φοιτητές/</a:t>
            </a:r>
            <a:r>
              <a:rPr lang="el-GR" altLang="el-GR" sz="2400" dirty="0" err="1">
                <a:latin typeface="Arial"/>
                <a:cs typeface="Arial"/>
              </a:rPr>
              <a:t>τριες</a:t>
            </a:r>
            <a:r>
              <a:rPr lang="el-GR" altLang="el-GR" sz="2400" dirty="0">
                <a:latin typeface="Arial"/>
                <a:cs typeface="Arial"/>
              </a:rPr>
              <a:t> για τους οποίους η Βιολογία δεν είναι το βασικότερο αντικείμενο ενασχόλησης αλλά ένα βοηθητικό εργαλείο για την κατανόηση άλλων γνωστικών αντικειμένων. Τέτοια λ.χ. είναι οι Περιβαλλοντικές Επιστήμες και η Οικολογία, η Αγωγή Υγείας, η Ειδική Αγωγή, οι Επιστήμες του Ανθρώπου κλπ.</a:t>
            </a:r>
            <a:endParaRPr lang="el-GR" dirty="0">
              <a:latin typeface="Arial"/>
              <a:cs typeface="Arial"/>
            </a:endParaRPr>
          </a:p>
          <a:p>
            <a:pPr eaLnBrk="1" hangingPunct="1"/>
            <a:r>
              <a:rPr lang="el-GR" altLang="el-GR" sz="2400" dirty="0">
                <a:latin typeface="Arial"/>
                <a:cs typeface="Arial"/>
              </a:rPr>
              <a:t>2. Πολλά επί μέρους κεφάλαια, από τα θέματα των Βιολογικών Επιστημών, αποτελούν για τους μελλοντικούς παιδαγωγούς αντικείμενα της μελλοντικής τους διδασκαλίας. Θα κληθούν αργότερα λ.χ. να διδάξουν  στα παιδιά  για τα ζώα και τα φυτά: πού ζουν, τι συνήθειες έχουν και πώς σχετίζονται μεταξύ τους, πώς πολλαπλασιάζονται </a:t>
            </a:r>
            <a:r>
              <a:rPr lang="el-GR" altLang="el-GR" sz="2400" dirty="0" err="1">
                <a:latin typeface="Arial"/>
                <a:cs typeface="Arial"/>
              </a:rPr>
              <a:t>κ.ο.κ.</a:t>
            </a:r>
            <a:r>
              <a:rPr lang="el-GR" altLang="el-GR" sz="2400" dirty="0">
                <a:latin typeface="Arial"/>
                <a:cs typeface="Arial"/>
              </a:rPr>
              <a:t>.</a:t>
            </a:r>
          </a:p>
          <a:p>
            <a:pPr eaLnBrk="1" hangingPunct="1"/>
            <a:r>
              <a:rPr lang="el-GR" altLang="el-GR" sz="2400" dirty="0">
                <a:latin typeface="Arial"/>
                <a:cs typeface="Arial"/>
              </a:rPr>
              <a:t> Δηλ. Τη Συστηματική Κατάταξη των Οργανισμών ως αποτέλεσμα της Εξέλιξης. </a:t>
            </a:r>
            <a:endParaRPr lang="el-GR" altLang="el-GR" sz="2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Grp="1" noChangeArrowheads="1"/>
          </p:cNvSpPr>
          <p:nvPr>
            <p:ph type="title"/>
          </p:nvPr>
        </p:nvSpPr>
        <p:spPr>
          <a:xfrm>
            <a:off x="457200" y="-387350"/>
            <a:ext cx="8229600" cy="1008063"/>
          </a:xfrm>
        </p:spPr>
        <p:txBody>
          <a:bodyPr/>
          <a:lstStyle/>
          <a:p>
            <a:pPr eaLnBrk="1" hangingPunct="1"/>
            <a:r>
              <a:rPr lang="el-GR" altLang="el-GR"/>
              <a:t>Γιατί  διδάσκουμε τη Βιολογία</a:t>
            </a:r>
            <a:r>
              <a:rPr lang="en-US" altLang="el-GR"/>
              <a:t>;</a:t>
            </a:r>
            <a:r>
              <a:rPr lang="el-GR" altLang="el-GR"/>
              <a:t> </a:t>
            </a:r>
          </a:p>
        </p:txBody>
      </p:sp>
      <p:sp>
        <p:nvSpPr>
          <p:cNvPr id="19459" name="Rectangle 5"/>
          <p:cNvSpPr>
            <a:spLocks noChangeArrowheads="1"/>
          </p:cNvSpPr>
          <p:nvPr/>
        </p:nvSpPr>
        <p:spPr bwMode="auto">
          <a:xfrm>
            <a:off x="0" y="1652082"/>
            <a:ext cx="9144000"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l-GR" altLang="el-GR" sz="2800" dirty="0">
                <a:latin typeface="Arial"/>
                <a:cs typeface="Arial"/>
              </a:rPr>
              <a:t>Υπάρχουν ανοιχτά ή εξειδικευμένα ζητήματα των Επιστημών της Αγωγής τα οποία προϋποθέτουν την εξοικείωση του σπουδαστή και της σπουδάστριας με βασικές γνώσεις Βιολογίας ή Γενετικής. </a:t>
            </a:r>
            <a:endParaRPr lang="el-GR" altLang="el-GR" sz="2800" dirty="0"/>
          </a:p>
          <a:p>
            <a:pPr marL="457200" indent="-457200" algn="just">
              <a:buFont typeface="Arial"/>
              <a:buChar char="•"/>
            </a:pPr>
            <a:r>
              <a:rPr lang="el-GR" altLang="el-GR" sz="2800" dirty="0">
                <a:latin typeface="Arial"/>
                <a:cs typeface="Arial"/>
              </a:rPr>
              <a:t>Λ.χ. Τί σημαίνει όταν λέμε στην Ειδική Αγωγή πως ο Αυτισμός έχει "κληρονομική βάση".</a:t>
            </a:r>
            <a:endParaRPr lang="el-GR" altLang="el-GR" sz="2800" dirty="0"/>
          </a:p>
          <a:p>
            <a:pPr marL="457200" indent="-457200" algn="just">
              <a:buFont typeface="Arial"/>
              <a:buChar char="•"/>
            </a:pPr>
            <a:r>
              <a:rPr lang="el-GR" altLang="el-GR" sz="2800" dirty="0">
                <a:latin typeface="Arial"/>
                <a:cs typeface="Arial"/>
              </a:rPr>
              <a:t>Ποιες γονιδιακές ή χρωμοσωμικές βλάβες σχετίζονται με τις ικανότητες μάθησης του παιδιού (σημαντική περιοχή ενδιαφέροντος της Ειδικής Αγωγής). </a:t>
            </a:r>
            <a:endParaRPr lang="el-GR" altLang="el-GR" sz="2800" dirty="0"/>
          </a:p>
          <a:p>
            <a:pPr algn="just"/>
            <a:r>
              <a:rPr lang="el-GR" altLang="el-GR" sz="2400" dirty="0"/>
              <a:t>                                  ΝΕΥΡΙΚΟ ΣΥΣΤΗΜΑ: </a:t>
            </a:r>
          </a:p>
        </p:txBody>
      </p:sp>
      <p:pic>
        <p:nvPicPr>
          <p:cNvPr id="2"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015"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274638"/>
            <a:ext cx="8229600" cy="725487"/>
          </a:xfrm>
        </p:spPr>
        <p:txBody>
          <a:bodyPr rtlCol="0">
            <a:normAutofit fontScale="90000"/>
          </a:bodyPr>
          <a:lstStyle/>
          <a:p>
            <a:pPr eaLnBrk="1" fontAlgn="auto" hangingPunct="1">
              <a:spcAft>
                <a:spcPts val="0"/>
              </a:spcAft>
              <a:defRPr/>
            </a:pPr>
            <a:r>
              <a:rPr lang="el-GR" sz="3200" b="1" dirty="0"/>
              <a:t>ΤΙ ΣΗΜΑΙΝΕΙ ΔΙΔΑΣΚΩ ΜΕ ΒΑΣΗ ΜΙΑ ΕΝΟΠΟΙΗΤΙΚΗ ΘΕΩΡΙΑ;</a:t>
            </a:r>
            <a:endParaRPr lang="el-GR" sz="2400" dirty="0"/>
          </a:p>
        </p:txBody>
      </p:sp>
      <p:sp>
        <p:nvSpPr>
          <p:cNvPr id="20483" name="Rectangle 2"/>
          <p:cNvSpPr>
            <a:spLocks noChangeArrowheads="1"/>
          </p:cNvSpPr>
          <p:nvPr/>
        </p:nvSpPr>
        <p:spPr bwMode="auto">
          <a:xfrm>
            <a:off x="0" y="974719"/>
            <a:ext cx="9144000" cy="443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ltLang="el-GR" sz="2400" dirty="0">
                <a:latin typeface="Arial"/>
                <a:cs typeface="Arial"/>
              </a:rPr>
              <a:t>Η Αμερικανική Ακαδημία Επιστημών (</a:t>
            </a:r>
            <a:r>
              <a:rPr lang="en-US" altLang="el-GR" sz="2400" dirty="0">
                <a:latin typeface="Arial"/>
                <a:cs typeface="Arial"/>
              </a:rPr>
              <a:t>National Academy of Sciences</a:t>
            </a:r>
            <a:r>
              <a:rPr lang="el-GR" altLang="el-GR" sz="2400" dirty="0">
                <a:latin typeface="Arial"/>
                <a:cs typeface="Arial"/>
              </a:rPr>
              <a:t>, (</a:t>
            </a:r>
            <a:r>
              <a:rPr lang="en-US" altLang="el-GR" sz="2400" dirty="0">
                <a:latin typeface="Arial"/>
                <a:cs typeface="Arial"/>
              </a:rPr>
              <a:t>NAS</a:t>
            </a:r>
            <a:r>
              <a:rPr lang="el-GR" altLang="el-GR" sz="2400" dirty="0">
                <a:latin typeface="Arial"/>
                <a:cs typeface="Arial"/>
              </a:rPr>
              <a:t>) (1998)), αλλά και </a:t>
            </a:r>
            <a:r>
              <a:rPr lang="el-GR" sz="2400" dirty="0">
                <a:latin typeface="Arial"/>
                <a:cs typeface="Arial"/>
              </a:rPr>
              <a:t>η Πανελλήνια Ένωση των Βιολόγων-</a:t>
            </a:r>
            <a:r>
              <a:rPr lang="el-GR" sz="2400" dirty="0" err="1">
                <a:latin typeface="Arial"/>
                <a:cs typeface="Arial"/>
              </a:rPr>
              <a:t>Βιοεπιστημόνων</a:t>
            </a:r>
            <a:r>
              <a:rPr lang="el-GR" sz="2400" dirty="0">
                <a:latin typeface="Arial"/>
                <a:cs typeface="Arial"/>
              </a:rPr>
              <a:t> </a:t>
            </a:r>
            <a:r>
              <a:rPr lang="el-GR" altLang="el-GR" sz="2400" dirty="0">
                <a:latin typeface="Arial"/>
                <a:cs typeface="Arial"/>
              </a:rPr>
              <a:t>προτείνουν πως:</a:t>
            </a:r>
          </a:p>
          <a:p>
            <a:r>
              <a:rPr lang="el-GR" altLang="el-GR" sz="2400" i="1" dirty="0">
                <a:latin typeface="Arial"/>
                <a:cs typeface="Arial"/>
              </a:rPr>
              <a:t>«..οι δάσκαλοι της Βιολογίας, θα πρέπει να χρησιμοποιούν την εξέλιξη ως το οργανωτικό θέμα στη διδασκαλία της Βιολογίας, παρά ως ένα επι μέρους κεφάλαιο διδασκαλίας των ενοτήτων της Βιολογίας…».  </a:t>
            </a:r>
            <a:r>
              <a:rPr lang="el-GR" altLang="el-GR" sz="2400" dirty="0">
                <a:latin typeface="Arial"/>
                <a:cs typeface="Arial"/>
              </a:rPr>
              <a:t>Προτείνεται δηλ. η διδασκαλία της εξέλιξης ως  ένα πλαίσιο αναφοράς και ενοποίησης με βάση τα </a:t>
            </a:r>
            <a:r>
              <a:rPr lang="el-GR" altLang="el-GR" sz="2400" b="1" dirty="0">
                <a:latin typeface="Arial"/>
                <a:cs typeface="Arial"/>
              </a:rPr>
              <a:t>επιστημονικά παραδείγματα</a:t>
            </a:r>
            <a:r>
              <a:rPr lang="el-GR" altLang="el-GR" sz="2400" dirty="0">
                <a:latin typeface="Arial"/>
                <a:cs typeface="Arial"/>
              </a:rPr>
              <a:t>. Εκείνες δηλ. τις Επιστημονικές  Θεωρίες που ενοποιούν μια ολόκληρη περιοχή ή πεδίο επιστημονικής μελέτης (</a:t>
            </a:r>
            <a:r>
              <a:rPr lang="en-US" altLang="el-GR" sz="2400" dirty="0">
                <a:latin typeface="Arial"/>
                <a:cs typeface="Arial"/>
              </a:rPr>
              <a:t>Thomas Kuhn).</a:t>
            </a:r>
            <a:endParaRPr lang="el-GR" altLang="el-GR" sz="2400" dirty="0">
              <a:latin typeface="Arial"/>
              <a:cs typeface="Arial"/>
            </a:endParaRPr>
          </a:p>
          <a:p>
            <a:pPr eaLnBrk="1" hangingPunct="1"/>
            <a:endParaRPr lang="el-GR" altLang="el-GR" dirty="0"/>
          </a:p>
        </p:txBody>
      </p:sp>
      <p:pic>
        <p:nvPicPr>
          <p:cNvPr id="2"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5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928688"/>
            <a:ext cx="5400675"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6"/>
          <p:cNvSpPr>
            <a:spLocks noChangeArrowheads="1"/>
          </p:cNvSpPr>
          <p:nvPr/>
        </p:nvSpPr>
        <p:spPr bwMode="auto">
          <a:xfrm>
            <a:off x="500063" y="2143125"/>
            <a:ext cx="76327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l-GR" sz="2800" dirty="0">
                <a:latin typeface="Arial"/>
                <a:cs typeface="Times New Roman"/>
              </a:rPr>
              <a:t>THOMAS KUHN</a:t>
            </a:r>
            <a:r>
              <a:rPr lang="el-GR" altLang="el-GR" sz="2800" dirty="0">
                <a:latin typeface="Arial"/>
                <a:cs typeface="Times New Roman"/>
              </a:rPr>
              <a:t>:</a:t>
            </a:r>
            <a:endParaRPr lang="en-US" altLang="el-GR" sz="2800" dirty="0">
              <a:latin typeface="Arial"/>
              <a:cs typeface="Times New Roman"/>
            </a:endParaRPr>
          </a:p>
          <a:p>
            <a:pPr eaLnBrk="1" hangingPunct="1"/>
            <a:r>
              <a:rPr lang="el-GR" altLang="el-GR" sz="2800" dirty="0">
                <a:latin typeface="Arial"/>
                <a:cs typeface="Arial"/>
              </a:rPr>
              <a:t>Στο βιβλίο </a:t>
            </a:r>
            <a:r>
              <a:rPr lang="el-GR" altLang="el-GR" sz="2800" i="1" dirty="0">
                <a:latin typeface="Arial"/>
                <a:cs typeface="Arial"/>
              </a:rPr>
              <a:t>«Δομή των Επιστημονικών επαναστάσεων» </a:t>
            </a:r>
            <a:r>
              <a:rPr lang="el-GR" altLang="el-GR" sz="2800" dirty="0">
                <a:latin typeface="Arial"/>
                <a:cs typeface="Times New Roman"/>
              </a:rPr>
              <a:t>Εισάγει την έννοια του «ΠΑΡΑΔΕΙΓΜΑΤΟΣ».</a:t>
            </a:r>
            <a:endParaRPr lang="en-US" altLang="el-GR" sz="2800" dirty="0">
              <a:latin typeface="Arial"/>
              <a:cs typeface="Times New Roman"/>
            </a:endParaRPr>
          </a:p>
          <a:p>
            <a:pPr eaLnBrk="1" hangingPunct="1"/>
            <a:r>
              <a:rPr lang="el-GR" altLang="el-GR" sz="2800" dirty="0">
                <a:latin typeface="Arial"/>
                <a:cs typeface="Arial"/>
              </a:rPr>
              <a:t>Εκείνες δηλ. τις </a:t>
            </a:r>
            <a:r>
              <a:rPr lang="el-GR" altLang="el-GR" sz="2800" i="1" u="sng" dirty="0">
                <a:latin typeface="Arial"/>
                <a:cs typeface="Arial"/>
              </a:rPr>
              <a:t>Επιστημονικές  Θεωρίες </a:t>
            </a:r>
            <a:r>
              <a:rPr lang="el-GR" altLang="el-GR" sz="2800" dirty="0">
                <a:latin typeface="Arial"/>
                <a:cs typeface="Arial"/>
              </a:rPr>
              <a:t>που ενοποιούν μια ολόκληρη περιοχή ή πεδίο επιστημονικής μελέτης, όπως είναι η Εξέλιξη με βάση τη Φυσική επιλογή στη Βιολογία ή η θεωρία των τεκτονικών πεδίων στη Γεωλογία. </a:t>
            </a:r>
            <a:endParaRPr lang="el-GR" altLang="el-GR" sz="28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Title 1"/>
          <p:cNvSpPr>
            <a:spLocks noGrp="1"/>
          </p:cNvSpPr>
          <p:nvPr>
            <p:ph type="title"/>
          </p:nvPr>
        </p:nvSpPr>
        <p:spPr>
          <a:xfrm>
            <a:off x="1752814" y="-60561"/>
            <a:ext cx="6719920" cy="1004836"/>
          </a:xfrm>
        </p:spPr>
        <p:txBody>
          <a:bodyPr vert="horz" lIns="91440" tIns="45720" rIns="91440" bIns="45720" rtlCol="0" anchor="ctr">
            <a:normAutofit/>
          </a:bodyPr>
          <a:lstStyle/>
          <a:p>
            <a:pPr eaLnBrk="1" fontAlgn="auto" hangingPunct="1">
              <a:lnSpc>
                <a:spcPct val="90000"/>
              </a:lnSpc>
              <a:spcAft>
                <a:spcPts val="0"/>
              </a:spcAft>
              <a:defRPr/>
            </a:pPr>
            <a:r>
              <a:rPr lang="en-US" sz="2200" b="1">
                <a:solidFill>
                  <a:srgbClr val="595959"/>
                </a:solidFill>
              </a:rPr>
              <a:t>ΜΕΡΙΚΕΣ ΕΙΣΑΓΩΓΙΚΕΣ ΣΚΕΨΕΙΣ ΓΙΑ ΤΗ ΔΑΡΒΙΝΙΚΗ ΘΕΩΡΙΑ</a:t>
            </a:r>
            <a:br>
              <a:rPr lang="en-US" sz="2200">
                <a:solidFill>
                  <a:srgbClr val="595959"/>
                </a:solidFill>
              </a:rPr>
            </a:br>
            <a:endParaRPr lang="en-US" sz="2200">
              <a:solidFill>
                <a:srgbClr val="595959"/>
              </a:solidFill>
            </a:endParaRPr>
          </a:p>
        </p:txBody>
      </p:sp>
      <p:sp>
        <p:nvSpPr>
          <p:cNvPr id="23555" name="Rectangle 3"/>
          <p:cNvSpPr>
            <a:spLocks noChangeArrowheads="1"/>
          </p:cNvSpPr>
          <p:nvPr/>
        </p:nvSpPr>
        <p:spPr bwMode="auto">
          <a:xfrm>
            <a:off x="4708" y="779654"/>
            <a:ext cx="9958701" cy="407238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Autofit/>
          </a:bodyPr>
          <a:lstStyle>
            <a:lvl1pPr indent="4572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indent="-228600" eaLnBrk="1" hangingPunct="1">
              <a:lnSpc>
                <a:spcPct val="90000"/>
              </a:lnSpc>
              <a:spcAft>
                <a:spcPts val="600"/>
              </a:spcAft>
              <a:buFont typeface="Arial" panose="020B0604020202020204" pitchFamily="34" charset="0"/>
              <a:buChar char="•"/>
            </a:pPr>
            <a:r>
              <a:rPr lang="en-US" altLang="el-GR" sz="2800" b="1" err="1">
                <a:solidFill>
                  <a:schemeClr val="tx1">
                    <a:lumMod val="65000"/>
                    <a:lumOff val="35000"/>
                  </a:schemeClr>
                </a:solidFill>
                <a:latin typeface="+mn-lt"/>
                <a:cs typeface="+mn-cs"/>
              </a:rPr>
              <a:t>Γι</a:t>
            </a:r>
            <a:r>
              <a:rPr lang="en-US" altLang="el-GR" sz="2800" b="1" dirty="0">
                <a:solidFill>
                  <a:schemeClr val="tx1">
                    <a:lumMod val="65000"/>
                    <a:lumOff val="35000"/>
                  </a:schemeClr>
                </a:solidFill>
                <a:latin typeface="+mn-lt"/>
                <a:cs typeface="+mn-cs"/>
              </a:rPr>
              <a:t>α </a:t>
            </a:r>
            <a:r>
              <a:rPr lang="en-US" altLang="el-GR" sz="2800" b="1" err="1">
                <a:solidFill>
                  <a:schemeClr val="tx1">
                    <a:lumMod val="65000"/>
                    <a:lumOff val="35000"/>
                  </a:schemeClr>
                </a:solidFill>
                <a:latin typeface="+mn-lt"/>
                <a:cs typeface="+mn-cs"/>
              </a:rPr>
              <a:t>την</a:t>
            </a:r>
            <a:r>
              <a:rPr lang="en-US" altLang="el-GR" sz="2800" b="1" dirty="0">
                <a:solidFill>
                  <a:schemeClr val="tx1">
                    <a:lumMod val="65000"/>
                    <a:lumOff val="35000"/>
                  </a:schemeClr>
                </a:solidFill>
                <a:latin typeface="+mn-lt"/>
                <a:cs typeface="+mn-cs"/>
              </a:rPr>
              <a:t> </a:t>
            </a:r>
            <a:r>
              <a:rPr lang="en-US" altLang="el-GR" sz="2800" b="1" err="1">
                <a:solidFill>
                  <a:schemeClr val="tx1">
                    <a:lumMod val="65000"/>
                    <a:lumOff val="35000"/>
                  </a:schemeClr>
                </a:solidFill>
                <a:latin typeface="+mn-lt"/>
                <a:cs typeface="+mn-cs"/>
              </a:rPr>
              <a:t>έννοι</a:t>
            </a:r>
            <a:r>
              <a:rPr lang="en-US" altLang="el-GR" sz="2800" b="1" dirty="0">
                <a:solidFill>
                  <a:schemeClr val="tx1">
                    <a:lumMod val="65000"/>
                    <a:lumOff val="35000"/>
                  </a:schemeClr>
                </a:solidFill>
                <a:latin typeface="+mn-lt"/>
                <a:cs typeface="+mn-cs"/>
              </a:rPr>
              <a:t>α </a:t>
            </a:r>
            <a:r>
              <a:rPr lang="en-US" altLang="el-GR" sz="2800" b="1" err="1">
                <a:solidFill>
                  <a:schemeClr val="tx1">
                    <a:lumMod val="65000"/>
                    <a:lumOff val="35000"/>
                  </a:schemeClr>
                </a:solidFill>
                <a:latin typeface="+mn-lt"/>
                <a:cs typeface="+mn-cs"/>
              </a:rPr>
              <a:t>του</a:t>
            </a:r>
            <a:r>
              <a:rPr lang="en-US" altLang="el-GR" sz="2800" b="1" dirty="0">
                <a:solidFill>
                  <a:schemeClr val="tx1">
                    <a:lumMod val="65000"/>
                    <a:lumOff val="35000"/>
                  </a:schemeClr>
                </a:solidFill>
                <a:latin typeface="+mn-lt"/>
                <a:cs typeface="+mn-cs"/>
              </a:rPr>
              <a:t> </a:t>
            </a:r>
            <a:r>
              <a:rPr lang="en-US" altLang="el-GR" sz="2800" b="1" err="1">
                <a:solidFill>
                  <a:schemeClr val="tx1">
                    <a:lumMod val="65000"/>
                    <a:lumOff val="35000"/>
                  </a:schemeClr>
                </a:solidFill>
                <a:latin typeface="+mn-lt"/>
                <a:cs typeface="+mn-cs"/>
              </a:rPr>
              <a:t>όρου</a:t>
            </a:r>
            <a:r>
              <a:rPr lang="en-US" altLang="el-GR" sz="2800" b="1" dirty="0">
                <a:solidFill>
                  <a:schemeClr val="tx1">
                    <a:lumMod val="65000"/>
                    <a:lumOff val="35000"/>
                  </a:schemeClr>
                </a:solidFill>
                <a:latin typeface="+mn-lt"/>
                <a:cs typeface="+mn-cs"/>
              </a:rPr>
              <a:t> «</a:t>
            </a:r>
            <a:r>
              <a:rPr lang="en-US" altLang="el-GR" sz="2800" b="1" err="1">
                <a:solidFill>
                  <a:schemeClr val="tx1">
                    <a:lumMod val="65000"/>
                    <a:lumOff val="35000"/>
                  </a:schemeClr>
                </a:solidFill>
                <a:latin typeface="+mn-lt"/>
                <a:cs typeface="+mn-cs"/>
              </a:rPr>
              <a:t>Θεωρί</a:t>
            </a:r>
            <a:r>
              <a:rPr lang="en-US" altLang="el-GR" sz="2800" b="1" dirty="0">
                <a:solidFill>
                  <a:schemeClr val="tx1">
                    <a:lumMod val="65000"/>
                    <a:lumOff val="35000"/>
                  </a:schemeClr>
                </a:solidFill>
                <a:latin typeface="+mn-lt"/>
                <a:cs typeface="+mn-cs"/>
              </a:rPr>
              <a:t>α». «Επ</a:t>
            </a:r>
            <a:r>
              <a:rPr lang="en-US" altLang="el-GR" sz="2800" b="1" err="1">
                <a:solidFill>
                  <a:schemeClr val="tx1">
                    <a:lumMod val="65000"/>
                    <a:lumOff val="35000"/>
                  </a:schemeClr>
                </a:solidFill>
                <a:latin typeface="+mn-lt"/>
                <a:cs typeface="+mn-cs"/>
              </a:rPr>
              <a:t>ιστημονική</a:t>
            </a:r>
            <a:r>
              <a:rPr lang="en-US" altLang="el-GR" sz="2800" b="1" dirty="0">
                <a:solidFill>
                  <a:schemeClr val="tx1">
                    <a:lumMod val="65000"/>
                    <a:lumOff val="35000"/>
                  </a:schemeClr>
                </a:solidFill>
                <a:latin typeface="+mn-lt"/>
                <a:cs typeface="+mn-cs"/>
              </a:rPr>
              <a:t> </a:t>
            </a:r>
            <a:r>
              <a:rPr lang="en-US" altLang="el-GR" sz="2800" b="1" err="1">
                <a:solidFill>
                  <a:schemeClr val="tx1">
                    <a:lumMod val="65000"/>
                    <a:lumOff val="35000"/>
                  </a:schemeClr>
                </a:solidFill>
                <a:latin typeface="+mn-lt"/>
                <a:cs typeface="+mn-cs"/>
              </a:rPr>
              <a:t>Θεωρί</a:t>
            </a:r>
            <a:r>
              <a:rPr lang="en-US" altLang="el-GR" sz="2800" b="1" dirty="0">
                <a:solidFill>
                  <a:schemeClr val="tx1">
                    <a:lumMod val="65000"/>
                    <a:lumOff val="35000"/>
                  </a:schemeClr>
                </a:solidFill>
                <a:latin typeface="+mn-lt"/>
                <a:cs typeface="+mn-cs"/>
              </a:rPr>
              <a:t>α»</a:t>
            </a:r>
            <a:endParaRPr lang="en-US" altLang="el-GR" sz="2800" b="1">
              <a:solidFill>
                <a:schemeClr val="tx1">
                  <a:lumMod val="65000"/>
                  <a:lumOff val="35000"/>
                </a:schemeClr>
              </a:solidFill>
              <a:latin typeface="+mn-lt"/>
              <a:cs typeface="Calibri"/>
            </a:endParaRPr>
          </a:p>
          <a:p>
            <a:pPr indent="-228600" eaLnBrk="1" hangingPunct="1">
              <a:lnSpc>
                <a:spcPct val="90000"/>
              </a:lnSpc>
              <a:spcAft>
                <a:spcPts val="600"/>
              </a:spcAft>
              <a:buFont typeface="Arial" panose="020B0604020202020204" pitchFamily="34" charset="0"/>
              <a:buChar char="•"/>
            </a:pPr>
            <a:r>
              <a:rPr lang="en-US" altLang="el-GR" sz="2800" err="1">
                <a:solidFill>
                  <a:schemeClr val="tx1">
                    <a:lumMod val="65000"/>
                    <a:lumOff val="35000"/>
                  </a:schemeClr>
                </a:solidFill>
                <a:latin typeface="+mn-lt"/>
                <a:cs typeface="+mn-cs"/>
              </a:rPr>
              <a:t>Πολλοί</a:t>
            </a:r>
            <a:r>
              <a:rPr lang="en-US" altLang="el-GR" sz="2800" dirty="0">
                <a:solidFill>
                  <a:schemeClr val="tx1">
                    <a:lumMod val="65000"/>
                    <a:lumOff val="35000"/>
                  </a:schemeClr>
                </a:solidFill>
                <a:latin typeface="+mn-lt"/>
                <a:cs typeface="+mn-cs"/>
              </a:rPr>
              <a:t> </a:t>
            </a:r>
            <a:r>
              <a:rPr lang="en-US" altLang="el-GR" sz="2800" err="1">
                <a:solidFill>
                  <a:schemeClr val="tx1">
                    <a:lumMod val="65000"/>
                    <a:lumOff val="35000"/>
                  </a:schemeClr>
                </a:solidFill>
                <a:latin typeface="+mn-lt"/>
                <a:cs typeface="+mn-cs"/>
              </a:rPr>
              <a:t>άνθρω</a:t>
            </a:r>
            <a:r>
              <a:rPr lang="en-US" altLang="el-GR" sz="2800" dirty="0">
                <a:solidFill>
                  <a:schemeClr val="tx1">
                    <a:lumMod val="65000"/>
                    <a:lumOff val="35000"/>
                  </a:schemeClr>
                </a:solidFill>
                <a:latin typeface="+mn-lt"/>
                <a:cs typeface="+mn-cs"/>
              </a:rPr>
              <a:t>π</a:t>
            </a:r>
            <a:r>
              <a:rPr lang="en-US" altLang="el-GR" sz="2800" err="1">
                <a:solidFill>
                  <a:schemeClr val="tx1">
                    <a:lumMod val="65000"/>
                    <a:lumOff val="35000"/>
                  </a:schemeClr>
                </a:solidFill>
                <a:latin typeface="+mn-lt"/>
                <a:cs typeface="+mn-cs"/>
              </a:rPr>
              <a:t>οι</a:t>
            </a:r>
            <a:r>
              <a:rPr lang="en-US" altLang="el-GR" sz="2800" dirty="0">
                <a:solidFill>
                  <a:schemeClr val="tx1">
                    <a:lumMod val="65000"/>
                    <a:lumOff val="35000"/>
                  </a:schemeClr>
                </a:solidFill>
                <a:latin typeface="+mn-lt"/>
                <a:cs typeface="+mn-cs"/>
              </a:rPr>
              <a:t> </a:t>
            </a:r>
            <a:r>
              <a:rPr lang="en-US" altLang="el-GR" sz="2800" err="1">
                <a:solidFill>
                  <a:schemeClr val="tx1">
                    <a:lumMod val="65000"/>
                    <a:lumOff val="35000"/>
                  </a:schemeClr>
                </a:solidFill>
                <a:latin typeface="+mn-lt"/>
                <a:cs typeface="+mn-cs"/>
              </a:rPr>
              <a:t>συγχέουν</a:t>
            </a:r>
            <a:r>
              <a:rPr lang="en-US" altLang="el-GR" sz="2800" dirty="0">
                <a:solidFill>
                  <a:schemeClr val="tx1">
                    <a:lumMod val="65000"/>
                    <a:lumOff val="35000"/>
                  </a:schemeClr>
                </a:solidFill>
                <a:latin typeface="+mn-lt"/>
                <a:cs typeface="+mn-cs"/>
              </a:rPr>
              <a:t> </a:t>
            </a:r>
            <a:r>
              <a:rPr lang="en-US" altLang="el-GR" sz="2800" err="1">
                <a:solidFill>
                  <a:schemeClr val="tx1">
                    <a:lumMod val="65000"/>
                    <a:lumOff val="35000"/>
                  </a:schemeClr>
                </a:solidFill>
                <a:latin typeface="+mn-lt"/>
                <a:cs typeface="+mn-cs"/>
              </a:rPr>
              <a:t>τον</a:t>
            </a:r>
            <a:r>
              <a:rPr lang="en-US" altLang="el-GR" sz="2800" dirty="0">
                <a:solidFill>
                  <a:schemeClr val="tx1">
                    <a:lumMod val="65000"/>
                    <a:lumOff val="35000"/>
                  </a:schemeClr>
                </a:solidFill>
                <a:latin typeface="+mn-lt"/>
                <a:cs typeface="+mn-cs"/>
              </a:rPr>
              <a:t> επ</a:t>
            </a:r>
            <a:r>
              <a:rPr lang="en-US" altLang="el-GR" sz="2800" err="1">
                <a:solidFill>
                  <a:schemeClr val="tx1">
                    <a:lumMod val="65000"/>
                    <a:lumOff val="35000"/>
                  </a:schemeClr>
                </a:solidFill>
                <a:latin typeface="+mn-lt"/>
                <a:cs typeface="+mn-cs"/>
              </a:rPr>
              <a:t>ιστημονικό</a:t>
            </a:r>
            <a:r>
              <a:rPr lang="en-US" altLang="el-GR" sz="2800" dirty="0">
                <a:solidFill>
                  <a:schemeClr val="tx1">
                    <a:lumMod val="65000"/>
                    <a:lumOff val="35000"/>
                  </a:schemeClr>
                </a:solidFill>
                <a:latin typeface="+mn-lt"/>
                <a:cs typeface="+mn-cs"/>
              </a:rPr>
              <a:t> </a:t>
            </a:r>
            <a:r>
              <a:rPr lang="en-US" altLang="el-GR" sz="2800" err="1">
                <a:solidFill>
                  <a:schemeClr val="tx1">
                    <a:lumMod val="65000"/>
                    <a:lumOff val="35000"/>
                  </a:schemeClr>
                </a:solidFill>
                <a:latin typeface="+mn-lt"/>
                <a:cs typeface="+mn-cs"/>
              </a:rPr>
              <a:t>όρο</a:t>
            </a:r>
            <a:r>
              <a:rPr lang="en-US" altLang="el-GR" sz="2800" dirty="0">
                <a:solidFill>
                  <a:schemeClr val="tx1">
                    <a:lumMod val="65000"/>
                    <a:lumOff val="35000"/>
                  </a:schemeClr>
                </a:solidFill>
                <a:latin typeface="+mn-lt"/>
                <a:cs typeface="+mn-cs"/>
              </a:rPr>
              <a:t> «</a:t>
            </a:r>
            <a:r>
              <a:rPr lang="en-US" altLang="el-GR" sz="2800" err="1">
                <a:solidFill>
                  <a:schemeClr val="tx1">
                    <a:lumMod val="65000"/>
                    <a:lumOff val="35000"/>
                  </a:schemeClr>
                </a:solidFill>
                <a:latin typeface="+mn-lt"/>
                <a:cs typeface="+mn-cs"/>
              </a:rPr>
              <a:t>Θεωρί</a:t>
            </a:r>
            <a:r>
              <a:rPr lang="en-US" altLang="el-GR" sz="2800" dirty="0">
                <a:solidFill>
                  <a:schemeClr val="tx1">
                    <a:lumMod val="65000"/>
                    <a:lumOff val="35000"/>
                  </a:schemeClr>
                </a:solidFill>
                <a:latin typeface="+mn-lt"/>
                <a:cs typeface="+mn-cs"/>
              </a:rPr>
              <a:t>α» </a:t>
            </a:r>
            <a:r>
              <a:rPr lang="en-US" altLang="el-GR" sz="2800" err="1">
                <a:solidFill>
                  <a:schemeClr val="tx1">
                    <a:lumMod val="65000"/>
                    <a:lumOff val="35000"/>
                  </a:schemeClr>
                </a:solidFill>
                <a:latin typeface="+mn-lt"/>
                <a:cs typeface="+mn-cs"/>
              </a:rPr>
              <a:t>με</a:t>
            </a:r>
            <a:r>
              <a:rPr lang="en-US" altLang="el-GR" sz="2800" dirty="0">
                <a:solidFill>
                  <a:schemeClr val="tx1">
                    <a:lumMod val="65000"/>
                    <a:lumOff val="35000"/>
                  </a:schemeClr>
                </a:solidFill>
                <a:latin typeface="+mn-lt"/>
                <a:cs typeface="+mn-cs"/>
              </a:rPr>
              <a:t> </a:t>
            </a:r>
            <a:r>
              <a:rPr lang="en-US" altLang="el-GR" sz="2800" err="1">
                <a:solidFill>
                  <a:schemeClr val="tx1">
                    <a:lumMod val="65000"/>
                    <a:lumOff val="35000"/>
                  </a:schemeClr>
                </a:solidFill>
                <a:latin typeface="+mn-lt"/>
                <a:cs typeface="+mn-cs"/>
              </a:rPr>
              <a:t>την</a:t>
            </a:r>
            <a:r>
              <a:rPr lang="en-US" altLang="el-GR" sz="2800" dirty="0">
                <a:solidFill>
                  <a:schemeClr val="tx1">
                    <a:lumMod val="65000"/>
                    <a:lumOff val="35000"/>
                  </a:schemeClr>
                </a:solidFill>
                <a:latin typeface="+mn-lt"/>
                <a:cs typeface="+mn-cs"/>
              </a:rPr>
              <a:t> </a:t>
            </a:r>
            <a:r>
              <a:rPr lang="en-US" altLang="el-GR" sz="2800" err="1">
                <a:solidFill>
                  <a:schemeClr val="tx1">
                    <a:lumMod val="65000"/>
                    <a:lumOff val="35000"/>
                  </a:schemeClr>
                </a:solidFill>
                <a:latin typeface="+mn-lt"/>
                <a:cs typeface="+mn-cs"/>
              </a:rPr>
              <a:t>λέξη</a:t>
            </a:r>
            <a:r>
              <a:rPr lang="en-US" altLang="el-GR" sz="2800" dirty="0">
                <a:solidFill>
                  <a:schemeClr val="tx1">
                    <a:lumMod val="65000"/>
                    <a:lumOff val="35000"/>
                  </a:schemeClr>
                </a:solidFill>
                <a:latin typeface="+mn-lt"/>
                <a:cs typeface="+mn-cs"/>
              </a:rPr>
              <a:t> </a:t>
            </a:r>
            <a:r>
              <a:rPr lang="en-US" altLang="el-GR" sz="2800" err="1">
                <a:solidFill>
                  <a:schemeClr val="tx1">
                    <a:lumMod val="65000"/>
                    <a:lumOff val="35000"/>
                  </a:schemeClr>
                </a:solidFill>
                <a:latin typeface="+mn-lt"/>
                <a:cs typeface="+mn-cs"/>
              </a:rPr>
              <a:t>θεωρί</a:t>
            </a:r>
            <a:r>
              <a:rPr lang="en-US" altLang="el-GR" sz="2800" dirty="0">
                <a:solidFill>
                  <a:schemeClr val="tx1">
                    <a:lumMod val="65000"/>
                    <a:lumOff val="35000"/>
                  </a:schemeClr>
                </a:solidFill>
                <a:latin typeface="+mn-lt"/>
                <a:cs typeface="+mn-cs"/>
              </a:rPr>
              <a:t>α ή </a:t>
            </a:r>
            <a:r>
              <a:rPr lang="en-US" altLang="el-GR" sz="2800" err="1">
                <a:solidFill>
                  <a:schemeClr val="tx1">
                    <a:lumMod val="65000"/>
                    <a:lumOff val="35000"/>
                  </a:schemeClr>
                </a:solidFill>
                <a:latin typeface="+mn-lt"/>
                <a:cs typeface="+mn-cs"/>
              </a:rPr>
              <a:t>θεωρίες</a:t>
            </a:r>
            <a:r>
              <a:rPr lang="en-US" altLang="el-GR" sz="2800" dirty="0">
                <a:solidFill>
                  <a:schemeClr val="tx1">
                    <a:lumMod val="65000"/>
                    <a:lumOff val="35000"/>
                  </a:schemeClr>
                </a:solidFill>
                <a:latin typeface="+mn-lt"/>
                <a:cs typeface="+mn-cs"/>
              </a:rPr>
              <a:t> π</a:t>
            </a:r>
            <a:r>
              <a:rPr lang="en-US" altLang="el-GR" sz="2800" err="1">
                <a:solidFill>
                  <a:schemeClr val="tx1">
                    <a:lumMod val="65000"/>
                    <a:lumOff val="35000"/>
                  </a:schemeClr>
                </a:solidFill>
                <a:latin typeface="+mn-lt"/>
                <a:cs typeface="+mn-cs"/>
              </a:rPr>
              <a:t>ου</a:t>
            </a:r>
            <a:r>
              <a:rPr lang="en-US" altLang="el-GR" sz="2800" dirty="0">
                <a:solidFill>
                  <a:schemeClr val="tx1">
                    <a:lumMod val="65000"/>
                    <a:lumOff val="35000"/>
                  </a:schemeClr>
                </a:solidFill>
                <a:latin typeface="+mn-lt"/>
                <a:cs typeface="+mn-cs"/>
              </a:rPr>
              <a:t> </a:t>
            </a:r>
            <a:r>
              <a:rPr lang="en-US" altLang="el-GR" sz="2800" err="1">
                <a:solidFill>
                  <a:schemeClr val="tx1">
                    <a:lumMod val="65000"/>
                    <a:lumOff val="35000"/>
                  </a:schemeClr>
                </a:solidFill>
                <a:latin typeface="+mn-lt"/>
                <a:cs typeface="+mn-cs"/>
              </a:rPr>
              <a:t>χρησιμο</a:t>
            </a:r>
            <a:r>
              <a:rPr lang="en-US" altLang="el-GR" sz="2800" dirty="0">
                <a:solidFill>
                  <a:schemeClr val="tx1">
                    <a:lumMod val="65000"/>
                    <a:lumOff val="35000"/>
                  </a:schemeClr>
                </a:solidFill>
                <a:latin typeface="+mn-lt"/>
                <a:cs typeface="+mn-cs"/>
              </a:rPr>
              <a:t>π</a:t>
            </a:r>
            <a:r>
              <a:rPr lang="en-US" altLang="el-GR" sz="2800" err="1">
                <a:solidFill>
                  <a:schemeClr val="tx1">
                    <a:lumMod val="65000"/>
                    <a:lumOff val="35000"/>
                  </a:schemeClr>
                </a:solidFill>
                <a:latin typeface="+mn-lt"/>
                <a:cs typeface="+mn-cs"/>
              </a:rPr>
              <a:t>οιούμε</a:t>
            </a:r>
            <a:r>
              <a:rPr lang="en-US" altLang="el-GR" sz="2800" dirty="0">
                <a:solidFill>
                  <a:schemeClr val="tx1">
                    <a:lumMod val="65000"/>
                    <a:lumOff val="35000"/>
                  </a:schemeClr>
                </a:solidFill>
                <a:latin typeface="+mn-lt"/>
                <a:cs typeface="+mn-cs"/>
              </a:rPr>
              <a:t> </a:t>
            </a:r>
            <a:r>
              <a:rPr lang="en-US" altLang="el-GR" sz="2800" err="1">
                <a:solidFill>
                  <a:schemeClr val="tx1">
                    <a:lumMod val="65000"/>
                    <a:lumOff val="35000"/>
                  </a:schemeClr>
                </a:solidFill>
                <a:latin typeface="+mn-lt"/>
                <a:cs typeface="+mn-cs"/>
              </a:rPr>
              <a:t>στην</a:t>
            </a:r>
            <a:r>
              <a:rPr lang="en-US" altLang="el-GR" sz="2800" dirty="0">
                <a:solidFill>
                  <a:schemeClr val="tx1">
                    <a:lumMod val="65000"/>
                    <a:lumOff val="35000"/>
                  </a:schemeClr>
                </a:solidFill>
                <a:latin typeface="+mn-lt"/>
                <a:cs typeface="+mn-cs"/>
              </a:rPr>
              <a:t> κα</a:t>
            </a:r>
            <a:r>
              <a:rPr lang="en-US" altLang="el-GR" sz="2800" err="1">
                <a:solidFill>
                  <a:schemeClr val="tx1">
                    <a:lumMod val="65000"/>
                    <a:lumOff val="35000"/>
                  </a:schemeClr>
                </a:solidFill>
                <a:latin typeface="+mn-lt"/>
                <a:cs typeface="+mn-cs"/>
              </a:rPr>
              <a:t>θημερινή</a:t>
            </a:r>
            <a:r>
              <a:rPr lang="en-US" altLang="el-GR" sz="2800" dirty="0">
                <a:solidFill>
                  <a:schemeClr val="tx1">
                    <a:lumMod val="65000"/>
                    <a:lumOff val="35000"/>
                  </a:schemeClr>
                </a:solidFill>
                <a:latin typeface="+mn-lt"/>
                <a:cs typeface="+mn-cs"/>
              </a:rPr>
              <a:t> μας </a:t>
            </a:r>
            <a:r>
              <a:rPr lang="en-US" altLang="el-GR" sz="2800" err="1">
                <a:solidFill>
                  <a:schemeClr val="tx1">
                    <a:lumMod val="65000"/>
                    <a:lumOff val="35000"/>
                  </a:schemeClr>
                </a:solidFill>
                <a:latin typeface="+mn-lt"/>
                <a:cs typeface="+mn-cs"/>
              </a:rPr>
              <a:t>ζωή</a:t>
            </a:r>
            <a:r>
              <a:rPr lang="en-US" altLang="el-GR" sz="2800" dirty="0">
                <a:solidFill>
                  <a:schemeClr val="tx1">
                    <a:lumMod val="65000"/>
                    <a:lumOff val="35000"/>
                  </a:schemeClr>
                </a:solidFill>
                <a:latin typeface="+mn-lt"/>
                <a:cs typeface="+mn-cs"/>
              </a:rPr>
              <a:t>: «α</a:t>
            </a:r>
            <a:r>
              <a:rPr lang="en-US" altLang="el-GR" sz="2800" err="1">
                <a:solidFill>
                  <a:schemeClr val="tx1">
                    <a:lumMod val="65000"/>
                    <a:lumOff val="35000"/>
                  </a:schemeClr>
                </a:solidFill>
                <a:latin typeface="+mn-lt"/>
                <a:cs typeface="+mn-cs"/>
              </a:rPr>
              <a:t>υτά</a:t>
            </a:r>
            <a:r>
              <a:rPr lang="en-US" altLang="el-GR" sz="2800" dirty="0">
                <a:solidFill>
                  <a:schemeClr val="tx1">
                    <a:lumMod val="65000"/>
                    <a:lumOff val="35000"/>
                  </a:schemeClr>
                </a:solidFill>
                <a:latin typeface="+mn-lt"/>
                <a:cs typeface="+mn-cs"/>
              </a:rPr>
              <a:t> </a:t>
            </a:r>
            <a:r>
              <a:rPr lang="en-US" altLang="el-GR" sz="2800" err="1">
                <a:solidFill>
                  <a:schemeClr val="tx1">
                    <a:lumMod val="65000"/>
                    <a:lumOff val="35000"/>
                  </a:schemeClr>
                </a:solidFill>
                <a:latin typeface="+mn-lt"/>
                <a:cs typeface="+mn-cs"/>
              </a:rPr>
              <a:t>είν</a:t>
            </a:r>
            <a:r>
              <a:rPr lang="en-US" altLang="el-GR" sz="2800" dirty="0">
                <a:solidFill>
                  <a:schemeClr val="tx1">
                    <a:lumMod val="65000"/>
                    <a:lumOff val="35000"/>
                  </a:schemeClr>
                </a:solidFill>
                <a:latin typeface="+mn-lt"/>
                <a:cs typeface="+mn-cs"/>
              </a:rPr>
              <a:t>αι </a:t>
            </a:r>
            <a:r>
              <a:rPr lang="en-US" altLang="el-GR" sz="2800" err="1">
                <a:solidFill>
                  <a:schemeClr val="tx1">
                    <a:lumMod val="65000"/>
                    <a:lumOff val="35000"/>
                  </a:schemeClr>
                </a:solidFill>
                <a:latin typeface="+mn-lt"/>
                <a:cs typeface="+mn-cs"/>
              </a:rPr>
              <a:t>θεωρίες</a:t>
            </a:r>
            <a:r>
              <a:rPr lang="en-US" altLang="el-GR" sz="2800" dirty="0">
                <a:solidFill>
                  <a:schemeClr val="tx1">
                    <a:lumMod val="65000"/>
                    <a:lumOff val="35000"/>
                  </a:schemeClr>
                </a:solidFill>
                <a:latin typeface="+mn-lt"/>
                <a:cs typeface="+mn-cs"/>
              </a:rPr>
              <a:t>... </a:t>
            </a:r>
            <a:r>
              <a:rPr lang="en-US" altLang="el-GR" sz="2800" err="1">
                <a:solidFill>
                  <a:schemeClr val="tx1">
                    <a:lumMod val="65000"/>
                    <a:lumOff val="35000"/>
                  </a:schemeClr>
                </a:solidFill>
                <a:latin typeface="+mn-lt"/>
                <a:cs typeface="+mn-cs"/>
              </a:rPr>
              <a:t>δεν</a:t>
            </a:r>
            <a:r>
              <a:rPr lang="en-US" altLang="el-GR" sz="2800" dirty="0">
                <a:solidFill>
                  <a:schemeClr val="tx1">
                    <a:lumMod val="65000"/>
                    <a:lumOff val="35000"/>
                  </a:schemeClr>
                </a:solidFill>
                <a:latin typeface="+mn-lt"/>
                <a:cs typeface="+mn-cs"/>
              </a:rPr>
              <a:t> </a:t>
            </a:r>
            <a:r>
              <a:rPr lang="en-US" altLang="el-GR" sz="2800" err="1">
                <a:solidFill>
                  <a:schemeClr val="tx1">
                    <a:lumMod val="65000"/>
                    <a:lumOff val="35000"/>
                  </a:schemeClr>
                </a:solidFill>
                <a:latin typeface="+mn-lt"/>
                <a:cs typeface="+mn-cs"/>
              </a:rPr>
              <a:t>έχουν</a:t>
            </a:r>
            <a:r>
              <a:rPr lang="en-US" altLang="el-GR" sz="2800" dirty="0">
                <a:solidFill>
                  <a:schemeClr val="tx1">
                    <a:lumMod val="65000"/>
                    <a:lumOff val="35000"/>
                  </a:schemeClr>
                </a:solidFill>
                <a:latin typeface="+mn-lt"/>
                <a:cs typeface="+mn-cs"/>
              </a:rPr>
              <a:t> κα</a:t>
            </a:r>
            <a:r>
              <a:rPr lang="en-US" altLang="el-GR" sz="2800" err="1">
                <a:solidFill>
                  <a:schemeClr val="tx1">
                    <a:lumMod val="65000"/>
                    <a:lumOff val="35000"/>
                  </a:schemeClr>
                </a:solidFill>
                <a:latin typeface="+mn-lt"/>
                <a:cs typeface="+mn-cs"/>
              </a:rPr>
              <a:t>μί</a:t>
            </a:r>
            <a:r>
              <a:rPr lang="en-US" altLang="el-GR" sz="2800" dirty="0">
                <a:solidFill>
                  <a:schemeClr val="tx1">
                    <a:lumMod val="65000"/>
                    <a:lumOff val="35000"/>
                  </a:schemeClr>
                </a:solidFill>
                <a:latin typeface="+mn-lt"/>
                <a:cs typeface="+mn-cs"/>
              </a:rPr>
              <a:t>α β</a:t>
            </a:r>
            <a:r>
              <a:rPr lang="en-US" altLang="el-GR" sz="2800" err="1">
                <a:solidFill>
                  <a:schemeClr val="tx1">
                    <a:lumMod val="65000"/>
                    <a:lumOff val="35000"/>
                  </a:schemeClr>
                </a:solidFill>
                <a:latin typeface="+mn-lt"/>
                <a:cs typeface="+mn-cs"/>
              </a:rPr>
              <a:t>άση</a:t>
            </a:r>
            <a:r>
              <a:rPr lang="en-US" altLang="el-GR" sz="2800" dirty="0">
                <a:solidFill>
                  <a:schemeClr val="tx1">
                    <a:lumMod val="65000"/>
                    <a:lumOff val="35000"/>
                  </a:schemeClr>
                </a:solidFill>
                <a:latin typeface="+mn-lt"/>
                <a:cs typeface="+mn-cs"/>
              </a:rPr>
              <a:t>». Ή, «</a:t>
            </a:r>
            <a:r>
              <a:rPr lang="en-US" altLang="el-GR" sz="2800" err="1">
                <a:solidFill>
                  <a:schemeClr val="tx1">
                    <a:lumMod val="65000"/>
                    <a:lumOff val="35000"/>
                  </a:schemeClr>
                </a:solidFill>
                <a:latin typeface="+mn-lt"/>
                <a:cs typeface="+mn-cs"/>
              </a:rPr>
              <a:t>όλο</a:t>
            </a:r>
            <a:r>
              <a:rPr lang="en-US" altLang="el-GR" sz="2800" dirty="0">
                <a:solidFill>
                  <a:schemeClr val="tx1">
                    <a:lumMod val="65000"/>
                    <a:lumOff val="35000"/>
                  </a:schemeClr>
                </a:solidFill>
                <a:latin typeface="+mn-lt"/>
                <a:cs typeface="+mn-cs"/>
              </a:rPr>
              <a:t> </a:t>
            </a:r>
            <a:r>
              <a:rPr lang="en-US" altLang="el-GR" sz="2800" err="1">
                <a:solidFill>
                  <a:schemeClr val="tx1">
                    <a:lumMod val="65000"/>
                    <a:lumOff val="35000"/>
                  </a:schemeClr>
                </a:solidFill>
                <a:latin typeface="+mn-lt"/>
                <a:cs typeface="+mn-cs"/>
              </a:rPr>
              <a:t>θεωρί</a:t>
            </a:r>
            <a:r>
              <a:rPr lang="en-US" altLang="el-GR" sz="2800" dirty="0">
                <a:solidFill>
                  <a:schemeClr val="tx1">
                    <a:lumMod val="65000"/>
                    <a:lumOff val="35000"/>
                  </a:schemeClr>
                </a:solidFill>
                <a:latin typeface="+mn-lt"/>
                <a:cs typeface="+mn-cs"/>
              </a:rPr>
              <a:t>α </a:t>
            </a:r>
            <a:r>
              <a:rPr lang="en-US" altLang="el-GR" sz="2800" err="1">
                <a:solidFill>
                  <a:schemeClr val="tx1">
                    <a:lumMod val="65000"/>
                    <a:lumOff val="35000"/>
                  </a:schemeClr>
                </a:solidFill>
                <a:latin typeface="+mn-lt"/>
                <a:cs typeface="+mn-cs"/>
              </a:rPr>
              <a:t>είσ</a:t>
            </a:r>
            <a:r>
              <a:rPr lang="en-US" altLang="el-GR" sz="2800" dirty="0">
                <a:solidFill>
                  <a:schemeClr val="tx1">
                    <a:lumMod val="65000"/>
                    <a:lumOff val="35000"/>
                  </a:schemeClr>
                </a:solidFill>
                <a:latin typeface="+mn-lt"/>
                <a:cs typeface="+mn-cs"/>
              </a:rPr>
              <a:t>αι και από π</a:t>
            </a:r>
            <a:r>
              <a:rPr lang="en-US" altLang="el-GR" sz="2800" err="1">
                <a:solidFill>
                  <a:schemeClr val="tx1">
                    <a:lumMod val="65000"/>
                    <a:lumOff val="35000"/>
                  </a:schemeClr>
                </a:solidFill>
                <a:latin typeface="+mn-lt"/>
                <a:cs typeface="+mn-cs"/>
              </a:rPr>
              <a:t>ράξη</a:t>
            </a:r>
            <a:r>
              <a:rPr lang="en-US" altLang="el-GR" sz="2800" dirty="0">
                <a:solidFill>
                  <a:schemeClr val="tx1">
                    <a:lumMod val="65000"/>
                    <a:lumOff val="35000"/>
                  </a:schemeClr>
                </a:solidFill>
                <a:latin typeface="+mn-lt"/>
                <a:cs typeface="+mn-cs"/>
              </a:rPr>
              <a:t> </a:t>
            </a:r>
            <a:r>
              <a:rPr lang="en-US" altLang="el-GR" sz="2800" err="1">
                <a:solidFill>
                  <a:schemeClr val="tx1">
                    <a:lumMod val="65000"/>
                    <a:lumOff val="35000"/>
                  </a:schemeClr>
                </a:solidFill>
                <a:latin typeface="+mn-lt"/>
                <a:cs typeface="+mn-cs"/>
              </a:rPr>
              <a:t>τί</a:t>
            </a:r>
            <a:r>
              <a:rPr lang="en-US" altLang="el-GR" sz="2800" dirty="0">
                <a:solidFill>
                  <a:schemeClr val="tx1">
                    <a:lumMod val="65000"/>
                    <a:lumOff val="35000"/>
                  </a:schemeClr>
                </a:solidFill>
                <a:latin typeface="+mn-lt"/>
                <a:cs typeface="+mn-cs"/>
              </a:rPr>
              <a:t>π</a:t>
            </a:r>
            <a:r>
              <a:rPr lang="en-US" altLang="el-GR" sz="2800" err="1">
                <a:solidFill>
                  <a:schemeClr val="tx1">
                    <a:lumMod val="65000"/>
                    <a:lumOff val="35000"/>
                  </a:schemeClr>
                </a:solidFill>
                <a:latin typeface="+mn-lt"/>
                <a:cs typeface="+mn-cs"/>
              </a:rPr>
              <a:t>οτ</a:t>
            </a:r>
            <a:r>
              <a:rPr lang="en-US" altLang="el-GR" sz="2800" dirty="0">
                <a:solidFill>
                  <a:schemeClr val="tx1">
                    <a:lumMod val="65000"/>
                    <a:lumOff val="35000"/>
                  </a:schemeClr>
                </a:solidFill>
                <a:latin typeface="+mn-lt"/>
                <a:cs typeface="+mn-cs"/>
              </a:rPr>
              <a:t>α». </a:t>
            </a:r>
            <a:r>
              <a:rPr lang="en-US" altLang="el-GR" sz="2800" err="1">
                <a:solidFill>
                  <a:schemeClr val="tx1">
                    <a:lumMod val="65000"/>
                    <a:lumOff val="35000"/>
                  </a:schemeClr>
                </a:solidFill>
                <a:latin typeface="+mn-lt"/>
                <a:cs typeface="+mn-cs"/>
              </a:rPr>
              <a:t>Εννοούμε</a:t>
            </a:r>
            <a:r>
              <a:rPr lang="en-US" altLang="el-GR" sz="2800" dirty="0">
                <a:solidFill>
                  <a:schemeClr val="tx1">
                    <a:lumMod val="65000"/>
                    <a:lumOff val="35000"/>
                  </a:schemeClr>
                </a:solidFill>
                <a:latin typeface="+mn-lt"/>
                <a:cs typeface="+mn-cs"/>
              </a:rPr>
              <a:t> </a:t>
            </a:r>
            <a:r>
              <a:rPr lang="en-US" altLang="el-GR" sz="2800" err="1">
                <a:solidFill>
                  <a:schemeClr val="tx1">
                    <a:lumMod val="65000"/>
                    <a:lumOff val="35000"/>
                  </a:schemeClr>
                </a:solidFill>
                <a:latin typeface="+mn-lt"/>
                <a:cs typeface="+mn-cs"/>
              </a:rPr>
              <a:t>δηλ</a:t>
            </a:r>
            <a:r>
              <a:rPr lang="en-US" altLang="el-GR" sz="2800" dirty="0">
                <a:solidFill>
                  <a:schemeClr val="tx1">
                    <a:lumMod val="65000"/>
                    <a:lumOff val="35000"/>
                  </a:schemeClr>
                </a:solidFill>
                <a:latin typeface="+mn-lt"/>
                <a:cs typeface="+mn-cs"/>
              </a:rPr>
              <a:t>. π</a:t>
            </a:r>
            <a:r>
              <a:rPr lang="en-US" altLang="el-GR" sz="2800" err="1">
                <a:solidFill>
                  <a:schemeClr val="tx1">
                    <a:lumMod val="65000"/>
                    <a:lumOff val="35000"/>
                  </a:schemeClr>
                </a:solidFill>
                <a:latin typeface="+mn-lt"/>
                <a:cs typeface="+mn-cs"/>
              </a:rPr>
              <a:t>ως</a:t>
            </a:r>
            <a:r>
              <a:rPr lang="en-US" altLang="el-GR" sz="2800" dirty="0">
                <a:solidFill>
                  <a:schemeClr val="tx1">
                    <a:lumMod val="65000"/>
                    <a:lumOff val="35000"/>
                  </a:schemeClr>
                </a:solidFill>
                <a:latin typeface="+mn-lt"/>
                <a:cs typeface="+mn-cs"/>
              </a:rPr>
              <a:t> </a:t>
            </a:r>
            <a:r>
              <a:rPr lang="en-US" altLang="el-GR" sz="2800" err="1">
                <a:solidFill>
                  <a:schemeClr val="tx1">
                    <a:lumMod val="65000"/>
                    <a:lumOff val="35000"/>
                  </a:schemeClr>
                </a:solidFill>
                <a:latin typeface="+mn-lt"/>
                <a:cs typeface="+mn-cs"/>
              </a:rPr>
              <a:t>θεωρί</a:t>
            </a:r>
            <a:r>
              <a:rPr lang="en-US" altLang="el-GR" sz="2800" dirty="0">
                <a:solidFill>
                  <a:schemeClr val="tx1">
                    <a:lumMod val="65000"/>
                    <a:lumOff val="35000"/>
                  </a:schemeClr>
                </a:solidFill>
                <a:latin typeface="+mn-lt"/>
                <a:cs typeface="+mn-cs"/>
              </a:rPr>
              <a:t>α </a:t>
            </a:r>
            <a:r>
              <a:rPr lang="en-US" altLang="el-GR" sz="2800" err="1">
                <a:solidFill>
                  <a:schemeClr val="tx1">
                    <a:lumMod val="65000"/>
                    <a:lumOff val="35000"/>
                  </a:schemeClr>
                </a:solidFill>
                <a:latin typeface="+mn-lt"/>
                <a:cs typeface="+mn-cs"/>
              </a:rPr>
              <a:t>σημ</a:t>
            </a:r>
            <a:r>
              <a:rPr lang="en-US" altLang="el-GR" sz="2800" dirty="0">
                <a:solidFill>
                  <a:schemeClr val="tx1">
                    <a:lumMod val="65000"/>
                    <a:lumOff val="35000"/>
                  </a:schemeClr>
                </a:solidFill>
                <a:latin typeface="+mn-lt"/>
                <a:cs typeface="+mn-cs"/>
              </a:rPr>
              <a:t>α</a:t>
            </a:r>
            <a:r>
              <a:rPr lang="en-US" altLang="el-GR" sz="2800" err="1">
                <a:solidFill>
                  <a:schemeClr val="tx1">
                    <a:lumMod val="65000"/>
                    <a:lumOff val="35000"/>
                  </a:schemeClr>
                </a:solidFill>
                <a:latin typeface="+mn-lt"/>
                <a:cs typeface="+mn-cs"/>
              </a:rPr>
              <a:t>ίνει</a:t>
            </a:r>
            <a:r>
              <a:rPr lang="en-US" altLang="el-GR" sz="2800" dirty="0">
                <a:solidFill>
                  <a:schemeClr val="tx1">
                    <a:lumMod val="65000"/>
                    <a:lumOff val="35000"/>
                  </a:schemeClr>
                </a:solidFill>
                <a:latin typeface="+mn-lt"/>
                <a:cs typeface="+mn-cs"/>
              </a:rPr>
              <a:t> </a:t>
            </a:r>
            <a:r>
              <a:rPr lang="en-US" altLang="el-GR" sz="2800" err="1">
                <a:solidFill>
                  <a:schemeClr val="tx1">
                    <a:lumMod val="65000"/>
                    <a:lumOff val="35000"/>
                  </a:schemeClr>
                </a:solidFill>
                <a:latin typeface="+mn-lt"/>
                <a:cs typeface="+mn-cs"/>
              </a:rPr>
              <a:t>κάτι</a:t>
            </a:r>
            <a:r>
              <a:rPr lang="en-US" altLang="el-GR" sz="2800" dirty="0">
                <a:solidFill>
                  <a:schemeClr val="tx1">
                    <a:lumMod val="65000"/>
                    <a:lumOff val="35000"/>
                  </a:schemeClr>
                </a:solidFill>
                <a:latin typeface="+mn-lt"/>
                <a:cs typeface="+mn-cs"/>
              </a:rPr>
              <a:t> </a:t>
            </a:r>
            <a:r>
              <a:rPr lang="en-US" altLang="el-GR" sz="2800" err="1">
                <a:solidFill>
                  <a:schemeClr val="tx1">
                    <a:lumMod val="65000"/>
                    <a:lumOff val="35000"/>
                  </a:schemeClr>
                </a:solidFill>
                <a:latin typeface="+mn-lt"/>
                <a:cs typeface="+mn-cs"/>
              </a:rPr>
              <a:t>το</a:t>
            </a:r>
            <a:r>
              <a:rPr lang="en-US" altLang="el-GR" sz="2800" dirty="0">
                <a:solidFill>
                  <a:schemeClr val="tx1">
                    <a:lumMod val="65000"/>
                    <a:lumOff val="35000"/>
                  </a:schemeClr>
                </a:solidFill>
                <a:latin typeface="+mn-lt"/>
                <a:cs typeface="+mn-cs"/>
              </a:rPr>
              <a:t> </a:t>
            </a:r>
            <a:r>
              <a:rPr lang="en-US" altLang="el-GR" sz="2800" err="1">
                <a:solidFill>
                  <a:schemeClr val="tx1">
                    <a:lumMod val="65000"/>
                    <a:lumOff val="35000"/>
                  </a:schemeClr>
                </a:solidFill>
                <a:latin typeface="+mn-lt"/>
                <a:cs typeface="+mn-cs"/>
              </a:rPr>
              <a:t>θεωρητικό</a:t>
            </a:r>
            <a:r>
              <a:rPr lang="en-US" altLang="el-GR" sz="2800" dirty="0">
                <a:solidFill>
                  <a:schemeClr val="tx1">
                    <a:lumMod val="65000"/>
                    <a:lumOff val="35000"/>
                  </a:schemeClr>
                </a:solidFill>
                <a:latin typeface="+mn-lt"/>
                <a:cs typeface="+mn-cs"/>
              </a:rPr>
              <a:t> π</a:t>
            </a:r>
            <a:r>
              <a:rPr lang="en-US" altLang="el-GR" sz="2800" err="1">
                <a:solidFill>
                  <a:schemeClr val="tx1">
                    <a:lumMod val="65000"/>
                    <a:lumOff val="35000"/>
                  </a:schemeClr>
                </a:solidFill>
                <a:latin typeface="+mn-lt"/>
                <a:cs typeface="+mn-cs"/>
              </a:rPr>
              <a:t>ου</a:t>
            </a:r>
            <a:r>
              <a:rPr lang="en-US" altLang="el-GR" sz="2800" dirty="0">
                <a:solidFill>
                  <a:schemeClr val="tx1">
                    <a:lumMod val="65000"/>
                    <a:lumOff val="35000"/>
                  </a:schemeClr>
                </a:solidFill>
                <a:latin typeface="+mn-lt"/>
                <a:cs typeface="+mn-cs"/>
              </a:rPr>
              <a:t> </a:t>
            </a:r>
            <a:r>
              <a:rPr lang="en-US" altLang="el-GR" sz="2800" err="1">
                <a:solidFill>
                  <a:schemeClr val="tx1">
                    <a:lumMod val="65000"/>
                    <a:lumOff val="35000"/>
                  </a:schemeClr>
                </a:solidFill>
                <a:latin typeface="+mn-lt"/>
                <a:cs typeface="+mn-cs"/>
              </a:rPr>
              <a:t>ενδεχομένως</a:t>
            </a:r>
            <a:r>
              <a:rPr lang="en-US" altLang="el-GR" sz="2800" dirty="0">
                <a:solidFill>
                  <a:schemeClr val="tx1">
                    <a:lumMod val="65000"/>
                    <a:lumOff val="35000"/>
                  </a:schemeClr>
                </a:solidFill>
                <a:latin typeface="+mn-lt"/>
                <a:cs typeface="+mn-cs"/>
              </a:rPr>
              <a:t> </a:t>
            </a:r>
            <a:r>
              <a:rPr lang="en-US" altLang="el-GR" sz="2800" err="1">
                <a:solidFill>
                  <a:schemeClr val="tx1">
                    <a:lumMod val="65000"/>
                    <a:lumOff val="35000"/>
                  </a:schemeClr>
                </a:solidFill>
                <a:latin typeface="+mn-lt"/>
                <a:cs typeface="+mn-cs"/>
              </a:rPr>
              <a:t>δεν</a:t>
            </a:r>
            <a:r>
              <a:rPr lang="en-US" altLang="el-GR" sz="2800" dirty="0">
                <a:solidFill>
                  <a:schemeClr val="tx1">
                    <a:lumMod val="65000"/>
                    <a:lumOff val="35000"/>
                  </a:schemeClr>
                </a:solidFill>
                <a:latin typeface="+mn-lt"/>
                <a:cs typeface="+mn-cs"/>
              </a:rPr>
              <a:t> </a:t>
            </a:r>
            <a:r>
              <a:rPr lang="en-US" altLang="el-GR" sz="2800" err="1">
                <a:solidFill>
                  <a:schemeClr val="tx1">
                    <a:lumMod val="65000"/>
                    <a:lumOff val="35000"/>
                  </a:schemeClr>
                </a:solidFill>
                <a:latin typeface="+mn-lt"/>
                <a:cs typeface="+mn-cs"/>
              </a:rPr>
              <a:t>έχει</a:t>
            </a:r>
            <a:r>
              <a:rPr lang="en-US" altLang="el-GR" sz="2800" dirty="0">
                <a:solidFill>
                  <a:schemeClr val="tx1">
                    <a:lumMod val="65000"/>
                    <a:lumOff val="35000"/>
                  </a:schemeClr>
                </a:solidFill>
                <a:latin typeface="+mn-lt"/>
                <a:cs typeface="+mn-cs"/>
              </a:rPr>
              <a:t> και κα</a:t>
            </a:r>
            <a:r>
              <a:rPr lang="en-US" altLang="el-GR" sz="2800" err="1">
                <a:solidFill>
                  <a:schemeClr val="tx1">
                    <a:lumMod val="65000"/>
                    <a:lumOff val="35000"/>
                  </a:schemeClr>
                </a:solidFill>
                <a:latin typeface="+mn-lt"/>
                <a:cs typeface="+mn-cs"/>
              </a:rPr>
              <a:t>μί</a:t>
            </a:r>
            <a:r>
              <a:rPr lang="en-US" altLang="el-GR" sz="2800" dirty="0">
                <a:solidFill>
                  <a:schemeClr val="tx1">
                    <a:lumMod val="65000"/>
                    <a:lumOff val="35000"/>
                  </a:schemeClr>
                </a:solidFill>
                <a:latin typeface="+mn-lt"/>
                <a:cs typeface="+mn-cs"/>
              </a:rPr>
              <a:t>α απ</a:t>
            </a:r>
            <a:r>
              <a:rPr lang="en-US" altLang="el-GR" sz="2800" err="1">
                <a:solidFill>
                  <a:schemeClr val="tx1">
                    <a:lumMod val="65000"/>
                    <a:lumOff val="35000"/>
                  </a:schemeClr>
                </a:solidFill>
                <a:latin typeface="+mn-lt"/>
                <a:cs typeface="+mn-cs"/>
              </a:rPr>
              <a:t>όδειξη</a:t>
            </a:r>
            <a:r>
              <a:rPr lang="en-US" altLang="el-GR" sz="2800" dirty="0">
                <a:solidFill>
                  <a:schemeClr val="tx1">
                    <a:lumMod val="65000"/>
                    <a:lumOff val="35000"/>
                  </a:schemeClr>
                </a:solidFill>
                <a:latin typeface="+mn-lt"/>
                <a:cs typeface="+mn-cs"/>
              </a:rPr>
              <a:t>. </a:t>
            </a:r>
            <a:r>
              <a:rPr lang="en-US" altLang="el-GR" sz="2800" err="1">
                <a:solidFill>
                  <a:schemeClr val="tx1">
                    <a:lumMod val="65000"/>
                    <a:lumOff val="35000"/>
                  </a:schemeClr>
                </a:solidFill>
                <a:latin typeface="+mn-lt"/>
                <a:cs typeface="+mn-cs"/>
              </a:rPr>
              <a:t>Στην</a:t>
            </a:r>
            <a:r>
              <a:rPr lang="en-US" altLang="el-GR" sz="2800" dirty="0">
                <a:solidFill>
                  <a:schemeClr val="tx1">
                    <a:lumMod val="65000"/>
                    <a:lumOff val="35000"/>
                  </a:schemeClr>
                </a:solidFill>
                <a:latin typeface="+mn-lt"/>
                <a:cs typeface="+mn-cs"/>
              </a:rPr>
              <a:t> Επ</a:t>
            </a:r>
            <a:r>
              <a:rPr lang="en-US" altLang="el-GR" sz="2800" err="1">
                <a:solidFill>
                  <a:schemeClr val="tx1">
                    <a:lumMod val="65000"/>
                    <a:lumOff val="35000"/>
                  </a:schemeClr>
                </a:solidFill>
                <a:latin typeface="+mn-lt"/>
                <a:cs typeface="+mn-cs"/>
              </a:rPr>
              <a:t>ιστήμη</a:t>
            </a:r>
            <a:r>
              <a:rPr lang="en-US" altLang="el-GR" sz="2800" dirty="0">
                <a:solidFill>
                  <a:schemeClr val="tx1">
                    <a:lumMod val="65000"/>
                    <a:lumOff val="35000"/>
                  </a:schemeClr>
                </a:solidFill>
                <a:latin typeface="+mn-lt"/>
                <a:cs typeface="+mn-cs"/>
              </a:rPr>
              <a:t>, </a:t>
            </a:r>
            <a:r>
              <a:rPr lang="en-US" altLang="el-GR" sz="2800" err="1">
                <a:solidFill>
                  <a:schemeClr val="tx1">
                    <a:lumMod val="65000"/>
                    <a:lumOff val="35000"/>
                  </a:schemeClr>
                </a:solidFill>
                <a:latin typeface="+mn-lt"/>
                <a:cs typeface="+mn-cs"/>
              </a:rPr>
              <a:t>όμως</a:t>
            </a:r>
            <a:r>
              <a:rPr lang="en-US" altLang="el-GR" sz="2800" dirty="0">
                <a:solidFill>
                  <a:schemeClr val="tx1">
                    <a:lumMod val="65000"/>
                    <a:lumOff val="35000"/>
                  </a:schemeClr>
                </a:solidFill>
                <a:latin typeface="+mn-lt"/>
                <a:cs typeface="+mn-cs"/>
              </a:rPr>
              <a:t> τα π</a:t>
            </a:r>
            <a:r>
              <a:rPr lang="en-US" altLang="el-GR" sz="2800" err="1">
                <a:solidFill>
                  <a:schemeClr val="tx1">
                    <a:lumMod val="65000"/>
                    <a:lumOff val="35000"/>
                  </a:schemeClr>
                </a:solidFill>
                <a:latin typeface="+mn-lt"/>
                <a:cs typeface="+mn-cs"/>
              </a:rPr>
              <a:t>ράγμ</a:t>
            </a:r>
            <a:r>
              <a:rPr lang="en-US" altLang="el-GR" sz="2800" dirty="0">
                <a:solidFill>
                  <a:schemeClr val="tx1">
                    <a:lumMod val="65000"/>
                    <a:lumOff val="35000"/>
                  </a:schemeClr>
                </a:solidFill>
                <a:latin typeface="+mn-lt"/>
                <a:cs typeface="+mn-cs"/>
              </a:rPr>
              <a:t>ατα </a:t>
            </a:r>
            <a:r>
              <a:rPr lang="en-US" altLang="el-GR" sz="2800" err="1">
                <a:solidFill>
                  <a:schemeClr val="tx1">
                    <a:lumMod val="65000"/>
                    <a:lumOff val="35000"/>
                  </a:schemeClr>
                </a:solidFill>
                <a:latin typeface="+mn-lt"/>
                <a:cs typeface="+mn-cs"/>
              </a:rPr>
              <a:t>είν</a:t>
            </a:r>
            <a:r>
              <a:rPr lang="en-US" altLang="el-GR" sz="2800" dirty="0">
                <a:solidFill>
                  <a:schemeClr val="tx1">
                    <a:lumMod val="65000"/>
                    <a:lumOff val="35000"/>
                  </a:schemeClr>
                </a:solidFill>
                <a:latin typeface="+mn-lt"/>
                <a:cs typeface="+mn-cs"/>
              </a:rPr>
              <a:t>αι </a:t>
            </a:r>
            <a:r>
              <a:rPr lang="en-US" altLang="el-GR" sz="2800" err="1">
                <a:solidFill>
                  <a:schemeClr val="tx1">
                    <a:lumMod val="65000"/>
                    <a:lumOff val="35000"/>
                  </a:schemeClr>
                </a:solidFill>
                <a:latin typeface="+mn-lt"/>
                <a:cs typeface="+mn-cs"/>
              </a:rPr>
              <a:t>τελείως</a:t>
            </a:r>
            <a:r>
              <a:rPr lang="en-US" altLang="el-GR" sz="2800" dirty="0">
                <a:solidFill>
                  <a:schemeClr val="tx1">
                    <a:lumMod val="65000"/>
                    <a:lumOff val="35000"/>
                  </a:schemeClr>
                </a:solidFill>
                <a:latin typeface="+mn-lt"/>
                <a:cs typeface="+mn-cs"/>
              </a:rPr>
              <a:t> </a:t>
            </a:r>
            <a:r>
              <a:rPr lang="en-US" altLang="el-GR" sz="2800" err="1">
                <a:solidFill>
                  <a:schemeClr val="tx1">
                    <a:lumMod val="65000"/>
                    <a:lumOff val="35000"/>
                  </a:schemeClr>
                </a:solidFill>
                <a:latin typeface="+mn-lt"/>
                <a:cs typeface="+mn-cs"/>
              </a:rPr>
              <a:t>δι</a:t>
            </a:r>
            <a:r>
              <a:rPr lang="en-US" altLang="el-GR" sz="2800" dirty="0">
                <a:solidFill>
                  <a:schemeClr val="tx1">
                    <a:lumMod val="65000"/>
                    <a:lumOff val="35000"/>
                  </a:schemeClr>
                </a:solidFill>
                <a:latin typeface="+mn-lt"/>
                <a:cs typeface="+mn-cs"/>
              </a:rPr>
              <a:t>α</a:t>
            </a:r>
            <a:r>
              <a:rPr lang="en-US" altLang="el-GR" sz="2800" err="1">
                <a:solidFill>
                  <a:schemeClr val="tx1">
                    <a:lumMod val="65000"/>
                    <a:lumOff val="35000"/>
                  </a:schemeClr>
                </a:solidFill>
                <a:latin typeface="+mn-lt"/>
                <a:cs typeface="+mn-cs"/>
              </a:rPr>
              <a:t>φορετικά</a:t>
            </a:r>
            <a:r>
              <a:rPr lang="en-US" altLang="el-GR" sz="2800" dirty="0">
                <a:solidFill>
                  <a:schemeClr val="tx1">
                    <a:lumMod val="65000"/>
                    <a:lumOff val="35000"/>
                  </a:schemeClr>
                </a:solidFill>
                <a:latin typeface="+mn-lt"/>
                <a:cs typeface="+mn-cs"/>
              </a:rPr>
              <a:t>. </a:t>
            </a:r>
            <a:endParaRPr lang="en-US" altLang="el-GR" sz="2800">
              <a:solidFill>
                <a:schemeClr val="tx1">
                  <a:lumMod val="65000"/>
                  <a:lumOff val="35000"/>
                </a:schemeClr>
              </a:solidFill>
              <a:latin typeface="+mn-lt"/>
              <a:cs typeface="Calibri"/>
            </a:endParaRPr>
          </a:p>
          <a:p>
            <a:pPr indent="-228600" eaLnBrk="1" hangingPunct="1">
              <a:lnSpc>
                <a:spcPct val="90000"/>
              </a:lnSpc>
              <a:spcAft>
                <a:spcPts val="600"/>
              </a:spcAft>
              <a:buFont typeface="Arial" panose="020B0604020202020204" pitchFamily="34" charset="0"/>
              <a:buChar char="•"/>
            </a:pPr>
            <a:r>
              <a:rPr lang="en-US" altLang="el-GR" sz="2800" err="1">
                <a:solidFill>
                  <a:schemeClr val="tx1">
                    <a:lumMod val="65000"/>
                    <a:lumOff val="35000"/>
                  </a:schemeClr>
                </a:solidFill>
                <a:latin typeface="+mn-lt"/>
                <a:cs typeface="+mn-cs"/>
              </a:rPr>
              <a:t>Στη</a:t>
            </a:r>
            <a:r>
              <a:rPr lang="en-US" altLang="el-GR" sz="2800" dirty="0">
                <a:solidFill>
                  <a:schemeClr val="tx1">
                    <a:lumMod val="65000"/>
                    <a:lumOff val="35000"/>
                  </a:schemeClr>
                </a:solidFill>
                <a:latin typeface="+mn-lt"/>
                <a:cs typeface="+mn-cs"/>
              </a:rPr>
              <a:t> </a:t>
            </a:r>
            <a:r>
              <a:rPr lang="en-US" altLang="el-GR" sz="2800" err="1">
                <a:solidFill>
                  <a:schemeClr val="tx1">
                    <a:lumMod val="65000"/>
                    <a:lumOff val="35000"/>
                  </a:schemeClr>
                </a:solidFill>
                <a:latin typeface="+mn-lt"/>
                <a:cs typeface="+mn-cs"/>
              </a:rPr>
              <a:t>Φυσική</a:t>
            </a:r>
            <a:r>
              <a:rPr lang="en-US" altLang="el-GR" sz="2800" dirty="0">
                <a:solidFill>
                  <a:schemeClr val="tx1">
                    <a:lumMod val="65000"/>
                    <a:lumOff val="35000"/>
                  </a:schemeClr>
                </a:solidFill>
                <a:latin typeface="+mn-lt"/>
                <a:cs typeface="+mn-cs"/>
              </a:rPr>
              <a:t>, </a:t>
            </a:r>
            <a:r>
              <a:rPr lang="en-US" altLang="el-GR" sz="2800" err="1">
                <a:solidFill>
                  <a:schemeClr val="tx1">
                    <a:lumMod val="65000"/>
                    <a:lumOff val="35000"/>
                  </a:schemeClr>
                </a:solidFill>
                <a:latin typeface="+mn-lt"/>
                <a:cs typeface="+mn-cs"/>
              </a:rPr>
              <a:t>λ.χ</a:t>
            </a:r>
            <a:r>
              <a:rPr lang="en-US" altLang="el-GR" sz="2800" dirty="0">
                <a:solidFill>
                  <a:schemeClr val="tx1">
                    <a:lumMod val="65000"/>
                    <a:lumOff val="35000"/>
                  </a:schemeClr>
                </a:solidFill>
                <a:latin typeface="+mn-lt"/>
                <a:cs typeface="+mn-cs"/>
              </a:rPr>
              <a:t>.  </a:t>
            </a:r>
            <a:r>
              <a:rPr lang="en-US" altLang="el-GR" sz="2800" err="1">
                <a:solidFill>
                  <a:schemeClr val="tx1">
                    <a:lumMod val="65000"/>
                    <a:lumOff val="35000"/>
                  </a:schemeClr>
                </a:solidFill>
                <a:latin typeface="+mn-lt"/>
                <a:cs typeface="+mn-cs"/>
              </a:rPr>
              <a:t>συν</a:t>
            </a:r>
            <a:r>
              <a:rPr lang="en-US" altLang="el-GR" sz="2800" dirty="0">
                <a:solidFill>
                  <a:schemeClr val="tx1">
                    <a:lumMod val="65000"/>
                    <a:lumOff val="35000"/>
                  </a:schemeClr>
                </a:solidFill>
                <a:latin typeface="+mn-lt"/>
                <a:cs typeface="+mn-cs"/>
              </a:rPr>
              <a:t>α</a:t>
            </a:r>
            <a:r>
              <a:rPr lang="en-US" altLang="el-GR" sz="2800" err="1">
                <a:solidFill>
                  <a:schemeClr val="tx1">
                    <a:lumMod val="65000"/>
                    <a:lumOff val="35000"/>
                  </a:schemeClr>
                </a:solidFill>
                <a:latin typeface="+mn-lt"/>
                <a:cs typeface="+mn-cs"/>
              </a:rPr>
              <a:t>ντάμε</a:t>
            </a:r>
            <a:r>
              <a:rPr lang="en-US" altLang="el-GR" sz="2800" dirty="0">
                <a:solidFill>
                  <a:schemeClr val="tx1">
                    <a:lumMod val="65000"/>
                    <a:lumOff val="35000"/>
                  </a:schemeClr>
                </a:solidFill>
                <a:latin typeface="+mn-lt"/>
                <a:cs typeface="+mn-cs"/>
              </a:rPr>
              <a:t> </a:t>
            </a:r>
            <a:r>
              <a:rPr lang="en-US" altLang="el-GR" sz="2800" err="1">
                <a:solidFill>
                  <a:schemeClr val="tx1">
                    <a:lumMod val="65000"/>
                    <a:lumOff val="35000"/>
                  </a:schemeClr>
                </a:solidFill>
                <a:latin typeface="+mn-lt"/>
                <a:cs typeface="+mn-cs"/>
              </a:rPr>
              <a:t>τη</a:t>
            </a:r>
            <a:r>
              <a:rPr lang="en-US" altLang="el-GR" sz="2800" dirty="0">
                <a:solidFill>
                  <a:schemeClr val="tx1">
                    <a:lumMod val="65000"/>
                    <a:lumOff val="35000"/>
                  </a:schemeClr>
                </a:solidFill>
                <a:latin typeface="+mn-lt"/>
                <a:cs typeface="+mn-cs"/>
              </a:rPr>
              <a:t> «</a:t>
            </a:r>
            <a:r>
              <a:rPr lang="en-US" altLang="el-GR" sz="2800" err="1">
                <a:solidFill>
                  <a:schemeClr val="tx1">
                    <a:lumMod val="65000"/>
                    <a:lumOff val="35000"/>
                  </a:schemeClr>
                </a:solidFill>
                <a:latin typeface="+mn-lt"/>
                <a:cs typeface="+mn-cs"/>
              </a:rPr>
              <a:t>θεωρί</a:t>
            </a:r>
            <a:r>
              <a:rPr lang="en-US" altLang="el-GR" sz="2800" dirty="0">
                <a:solidFill>
                  <a:schemeClr val="tx1">
                    <a:lumMod val="65000"/>
                    <a:lumOff val="35000"/>
                  </a:schemeClr>
                </a:solidFill>
                <a:latin typeface="+mn-lt"/>
                <a:cs typeface="+mn-cs"/>
              </a:rPr>
              <a:t>α </a:t>
            </a:r>
            <a:r>
              <a:rPr lang="en-US" altLang="el-GR" sz="2800" err="1">
                <a:solidFill>
                  <a:schemeClr val="tx1">
                    <a:lumMod val="65000"/>
                    <a:lumOff val="35000"/>
                  </a:schemeClr>
                </a:solidFill>
                <a:latin typeface="+mn-lt"/>
                <a:cs typeface="+mn-cs"/>
              </a:rPr>
              <a:t>της</a:t>
            </a:r>
            <a:r>
              <a:rPr lang="en-US" altLang="el-GR" sz="2800" dirty="0">
                <a:solidFill>
                  <a:schemeClr val="tx1">
                    <a:lumMod val="65000"/>
                    <a:lumOff val="35000"/>
                  </a:schemeClr>
                </a:solidFill>
                <a:latin typeface="+mn-lt"/>
                <a:cs typeface="+mn-cs"/>
              </a:rPr>
              <a:t> </a:t>
            </a:r>
            <a:r>
              <a:rPr lang="en-US" altLang="el-GR" sz="2800" err="1">
                <a:solidFill>
                  <a:schemeClr val="tx1">
                    <a:lumMod val="65000"/>
                    <a:lumOff val="35000"/>
                  </a:schemeClr>
                </a:solidFill>
                <a:latin typeface="+mn-lt"/>
                <a:cs typeface="+mn-cs"/>
              </a:rPr>
              <a:t>σχετικότητ</a:t>
            </a:r>
            <a:r>
              <a:rPr lang="en-US" altLang="el-GR" sz="2800" dirty="0">
                <a:solidFill>
                  <a:schemeClr val="tx1">
                    <a:lumMod val="65000"/>
                    <a:lumOff val="35000"/>
                  </a:schemeClr>
                </a:solidFill>
                <a:latin typeface="+mn-lt"/>
                <a:cs typeface="+mn-cs"/>
              </a:rPr>
              <a:t>ας» </a:t>
            </a:r>
            <a:r>
              <a:rPr lang="en-US" altLang="el-GR" sz="2800" err="1">
                <a:solidFill>
                  <a:schemeClr val="tx1">
                    <a:lumMod val="65000"/>
                    <a:lumOff val="35000"/>
                  </a:schemeClr>
                </a:solidFill>
                <a:latin typeface="+mn-lt"/>
                <a:cs typeface="+mn-cs"/>
              </a:rPr>
              <a:t>του</a:t>
            </a:r>
            <a:r>
              <a:rPr lang="en-US" altLang="el-GR" sz="2800" dirty="0">
                <a:solidFill>
                  <a:schemeClr val="tx1">
                    <a:lumMod val="65000"/>
                    <a:lumOff val="35000"/>
                  </a:schemeClr>
                </a:solidFill>
                <a:latin typeface="+mn-lt"/>
                <a:cs typeface="+mn-cs"/>
              </a:rPr>
              <a:t> </a:t>
            </a:r>
            <a:r>
              <a:rPr lang="en-US" altLang="el-GR" sz="2800" err="1">
                <a:solidFill>
                  <a:schemeClr val="tx1">
                    <a:lumMod val="65000"/>
                    <a:lumOff val="35000"/>
                  </a:schemeClr>
                </a:solidFill>
                <a:latin typeface="+mn-lt"/>
                <a:cs typeface="+mn-cs"/>
              </a:rPr>
              <a:t>Αϊνστάιν</a:t>
            </a:r>
            <a:r>
              <a:rPr lang="en-US" altLang="el-GR" sz="2800" dirty="0">
                <a:solidFill>
                  <a:schemeClr val="tx1">
                    <a:lumMod val="65000"/>
                    <a:lumOff val="35000"/>
                  </a:schemeClr>
                </a:solidFill>
                <a:latin typeface="+mn-lt"/>
                <a:cs typeface="+mn-cs"/>
              </a:rPr>
              <a:t>, </a:t>
            </a:r>
            <a:r>
              <a:rPr lang="en-US" altLang="el-GR" sz="2800" err="1">
                <a:solidFill>
                  <a:schemeClr val="tx1">
                    <a:lumMod val="65000"/>
                    <a:lumOff val="35000"/>
                  </a:schemeClr>
                </a:solidFill>
                <a:latin typeface="+mn-lt"/>
                <a:cs typeface="+mn-cs"/>
              </a:rPr>
              <a:t>τη</a:t>
            </a:r>
            <a:r>
              <a:rPr lang="en-US" altLang="el-GR" sz="2800" dirty="0">
                <a:solidFill>
                  <a:schemeClr val="tx1">
                    <a:lumMod val="65000"/>
                    <a:lumOff val="35000"/>
                  </a:schemeClr>
                </a:solidFill>
                <a:latin typeface="+mn-lt"/>
                <a:cs typeface="+mn-cs"/>
              </a:rPr>
              <a:t> «</a:t>
            </a:r>
            <a:r>
              <a:rPr lang="en-US" altLang="el-GR" sz="2800" err="1">
                <a:solidFill>
                  <a:schemeClr val="tx1">
                    <a:lumMod val="65000"/>
                    <a:lumOff val="35000"/>
                  </a:schemeClr>
                </a:solidFill>
                <a:latin typeface="+mn-lt"/>
                <a:cs typeface="+mn-cs"/>
              </a:rPr>
              <a:t>δυν</a:t>
            </a:r>
            <a:r>
              <a:rPr lang="en-US" altLang="el-GR" sz="2800" dirty="0">
                <a:solidFill>
                  <a:schemeClr val="tx1">
                    <a:lumMod val="65000"/>
                    <a:lumOff val="35000"/>
                  </a:schemeClr>
                </a:solidFill>
                <a:latin typeface="+mn-lt"/>
                <a:cs typeface="+mn-cs"/>
              </a:rPr>
              <a:t>α</a:t>
            </a:r>
            <a:r>
              <a:rPr lang="en-US" altLang="el-GR" sz="2800" err="1">
                <a:solidFill>
                  <a:schemeClr val="tx1">
                    <a:lumMod val="65000"/>
                    <a:lumOff val="35000"/>
                  </a:schemeClr>
                </a:solidFill>
                <a:latin typeface="+mn-lt"/>
                <a:cs typeface="+mn-cs"/>
              </a:rPr>
              <a:t>μική</a:t>
            </a:r>
            <a:r>
              <a:rPr lang="en-US" altLang="el-GR" sz="2800" dirty="0">
                <a:solidFill>
                  <a:schemeClr val="tx1">
                    <a:lumMod val="65000"/>
                    <a:lumOff val="35000"/>
                  </a:schemeClr>
                </a:solidFill>
                <a:latin typeface="+mn-lt"/>
                <a:cs typeface="+mn-cs"/>
              </a:rPr>
              <a:t> </a:t>
            </a:r>
            <a:r>
              <a:rPr lang="en-US" altLang="el-GR" sz="2800" err="1">
                <a:solidFill>
                  <a:schemeClr val="tx1">
                    <a:lumMod val="65000"/>
                    <a:lumOff val="35000"/>
                  </a:schemeClr>
                </a:solidFill>
                <a:latin typeface="+mn-lt"/>
                <a:cs typeface="+mn-cs"/>
              </a:rPr>
              <a:t>θεωρί</a:t>
            </a:r>
            <a:r>
              <a:rPr lang="en-US" altLang="el-GR" sz="2800" dirty="0">
                <a:solidFill>
                  <a:schemeClr val="tx1">
                    <a:lumMod val="65000"/>
                    <a:lumOff val="35000"/>
                  </a:schemeClr>
                </a:solidFill>
                <a:latin typeface="+mn-lt"/>
                <a:cs typeface="+mn-cs"/>
              </a:rPr>
              <a:t>α </a:t>
            </a:r>
            <a:r>
              <a:rPr lang="en-US" altLang="el-GR" sz="2800" err="1">
                <a:solidFill>
                  <a:schemeClr val="tx1">
                    <a:lumMod val="65000"/>
                    <a:lumOff val="35000"/>
                  </a:schemeClr>
                </a:solidFill>
                <a:latin typeface="+mn-lt"/>
                <a:cs typeface="+mn-cs"/>
              </a:rPr>
              <a:t>της</a:t>
            </a:r>
            <a:r>
              <a:rPr lang="en-US" altLang="el-GR" sz="2800" dirty="0">
                <a:solidFill>
                  <a:schemeClr val="tx1">
                    <a:lumMod val="65000"/>
                    <a:lumOff val="35000"/>
                  </a:schemeClr>
                </a:solidFill>
                <a:latin typeface="+mn-lt"/>
                <a:cs typeface="+mn-cs"/>
              </a:rPr>
              <a:t> βα</a:t>
            </a:r>
            <a:r>
              <a:rPr lang="en-US" altLang="el-GR" sz="2800" err="1">
                <a:solidFill>
                  <a:schemeClr val="tx1">
                    <a:lumMod val="65000"/>
                    <a:lumOff val="35000"/>
                  </a:schemeClr>
                </a:solidFill>
                <a:latin typeface="+mn-lt"/>
                <a:cs typeface="+mn-cs"/>
              </a:rPr>
              <a:t>ρύτητ</a:t>
            </a:r>
            <a:r>
              <a:rPr lang="en-US" altLang="el-GR" sz="2800" dirty="0">
                <a:solidFill>
                  <a:schemeClr val="tx1">
                    <a:lumMod val="65000"/>
                    <a:lumOff val="35000"/>
                  </a:schemeClr>
                </a:solidFill>
                <a:latin typeface="+mn-lt"/>
                <a:cs typeface="+mn-cs"/>
              </a:rPr>
              <a:t>ας» </a:t>
            </a:r>
            <a:r>
              <a:rPr lang="en-US" altLang="el-GR" sz="2800" err="1">
                <a:solidFill>
                  <a:schemeClr val="tx1">
                    <a:lumMod val="65000"/>
                    <a:lumOff val="35000"/>
                  </a:schemeClr>
                </a:solidFill>
                <a:latin typeface="+mn-lt"/>
                <a:cs typeface="+mn-cs"/>
              </a:rPr>
              <a:t>του</a:t>
            </a:r>
            <a:r>
              <a:rPr lang="en-US" altLang="el-GR" sz="2800" dirty="0">
                <a:solidFill>
                  <a:schemeClr val="tx1">
                    <a:lumMod val="65000"/>
                    <a:lumOff val="35000"/>
                  </a:schemeClr>
                </a:solidFill>
                <a:latin typeface="+mn-lt"/>
                <a:cs typeface="+mn-cs"/>
              </a:rPr>
              <a:t> Tesla, </a:t>
            </a:r>
            <a:r>
              <a:rPr lang="en-US" altLang="el-GR" sz="2800" err="1">
                <a:solidFill>
                  <a:schemeClr val="tx1">
                    <a:lumMod val="65000"/>
                    <a:lumOff val="35000"/>
                  </a:schemeClr>
                </a:solidFill>
                <a:latin typeface="+mn-lt"/>
                <a:cs typeface="+mn-cs"/>
              </a:rPr>
              <a:t>την</a:t>
            </a:r>
            <a:r>
              <a:rPr lang="en-US" altLang="el-GR" sz="2800" dirty="0">
                <a:solidFill>
                  <a:schemeClr val="tx1">
                    <a:lumMod val="65000"/>
                    <a:lumOff val="35000"/>
                  </a:schemeClr>
                </a:solidFill>
                <a:latin typeface="+mn-lt"/>
                <a:cs typeface="+mn-cs"/>
              </a:rPr>
              <a:t> «</a:t>
            </a:r>
            <a:r>
              <a:rPr lang="en-US" altLang="el-GR" sz="2800" err="1">
                <a:solidFill>
                  <a:schemeClr val="tx1">
                    <a:lumMod val="65000"/>
                    <a:lumOff val="35000"/>
                  </a:schemeClr>
                </a:solidFill>
                <a:latin typeface="+mn-lt"/>
                <a:cs typeface="+mn-cs"/>
              </a:rPr>
              <a:t>Ατομική</a:t>
            </a:r>
            <a:r>
              <a:rPr lang="en-US" altLang="el-GR" sz="2800" dirty="0">
                <a:solidFill>
                  <a:schemeClr val="tx1">
                    <a:lumMod val="65000"/>
                    <a:lumOff val="35000"/>
                  </a:schemeClr>
                </a:solidFill>
                <a:latin typeface="+mn-lt"/>
                <a:cs typeface="+mn-cs"/>
              </a:rPr>
              <a:t> </a:t>
            </a:r>
            <a:r>
              <a:rPr lang="en-US" altLang="el-GR" sz="2800" err="1">
                <a:solidFill>
                  <a:schemeClr val="tx1">
                    <a:lumMod val="65000"/>
                    <a:lumOff val="35000"/>
                  </a:schemeClr>
                </a:solidFill>
                <a:latin typeface="+mn-lt"/>
                <a:cs typeface="+mn-cs"/>
              </a:rPr>
              <a:t>Θεωρί</a:t>
            </a:r>
            <a:r>
              <a:rPr lang="en-US" altLang="el-GR" sz="2800" dirty="0">
                <a:solidFill>
                  <a:schemeClr val="tx1">
                    <a:lumMod val="65000"/>
                    <a:lumOff val="35000"/>
                  </a:schemeClr>
                </a:solidFill>
                <a:latin typeface="+mn-lt"/>
                <a:cs typeface="+mn-cs"/>
              </a:rPr>
              <a:t>α», κ.α. </a:t>
            </a:r>
            <a:r>
              <a:rPr lang="en-US" altLang="el-GR" sz="2800" err="1">
                <a:solidFill>
                  <a:schemeClr val="tx1">
                    <a:lumMod val="65000"/>
                    <a:lumOff val="35000"/>
                  </a:schemeClr>
                </a:solidFill>
                <a:latin typeface="+mn-lt"/>
                <a:cs typeface="+mn-cs"/>
              </a:rPr>
              <a:t>οι</a:t>
            </a:r>
            <a:r>
              <a:rPr lang="en-US" altLang="el-GR" sz="2800" dirty="0">
                <a:solidFill>
                  <a:schemeClr val="tx1">
                    <a:lumMod val="65000"/>
                    <a:lumOff val="35000"/>
                  </a:schemeClr>
                </a:solidFill>
                <a:latin typeface="+mn-lt"/>
                <a:cs typeface="+mn-cs"/>
              </a:rPr>
              <a:t> οπ</a:t>
            </a:r>
            <a:r>
              <a:rPr lang="en-US" altLang="el-GR" sz="2800" err="1">
                <a:solidFill>
                  <a:schemeClr val="tx1">
                    <a:lumMod val="65000"/>
                    <a:lumOff val="35000"/>
                  </a:schemeClr>
                </a:solidFill>
                <a:latin typeface="+mn-lt"/>
                <a:cs typeface="+mn-cs"/>
              </a:rPr>
              <a:t>οίες</a:t>
            </a:r>
            <a:r>
              <a:rPr lang="en-US" altLang="el-GR" sz="2800" dirty="0">
                <a:solidFill>
                  <a:schemeClr val="tx1">
                    <a:lumMod val="65000"/>
                    <a:lumOff val="35000"/>
                  </a:schemeClr>
                </a:solidFill>
                <a:latin typeface="+mn-lt"/>
                <a:cs typeface="+mn-cs"/>
              </a:rPr>
              <a:t>, </a:t>
            </a:r>
            <a:r>
              <a:rPr lang="en-US" altLang="el-GR" sz="2800" err="1">
                <a:solidFill>
                  <a:schemeClr val="tx1">
                    <a:lumMod val="65000"/>
                    <a:lumOff val="35000"/>
                  </a:schemeClr>
                </a:solidFill>
                <a:latin typeface="+mn-lt"/>
                <a:cs typeface="+mn-cs"/>
              </a:rPr>
              <a:t>φυσικά</a:t>
            </a:r>
            <a:r>
              <a:rPr lang="en-US" altLang="el-GR" sz="2800" dirty="0">
                <a:solidFill>
                  <a:schemeClr val="tx1">
                    <a:lumMod val="65000"/>
                    <a:lumOff val="35000"/>
                  </a:schemeClr>
                </a:solidFill>
                <a:latin typeface="+mn-lt"/>
                <a:cs typeface="+mn-cs"/>
              </a:rPr>
              <a:t>, </a:t>
            </a:r>
            <a:r>
              <a:rPr lang="en-US" altLang="el-GR" sz="2800" err="1">
                <a:solidFill>
                  <a:schemeClr val="tx1">
                    <a:lumMod val="65000"/>
                    <a:lumOff val="35000"/>
                  </a:schemeClr>
                </a:solidFill>
                <a:latin typeface="+mn-lt"/>
                <a:cs typeface="+mn-cs"/>
              </a:rPr>
              <a:t>κάθε</a:t>
            </a:r>
            <a:r>
              <a:rPr lang="en-US" altLang="el-GR" sz="2800" dirty="0">
                <a:solidFill>
                  <a:schemeClr val="tx1">
                    <a:lumMod val="65000"/>
                    <a:lumOff val="35000"/>
                  </a:schemeClr>
                </a:solidFill>
                <a:latin typeface="+mn-lt"/>
                <a:cs typeface="+mn-cs"/>
              </a:rPr>
              <a:t> </a:t>
            </a:r>
            <a:r>
              <a:rPr lang="en-US" altLang="el-GR" sz="2800" err="1">
                <a:solidFill>
                  <a:schemeClr val="tx1">
                    <a:lumMod val="65000"/>
                    <a:lumOff val="35000"/>
                  </a:schemeClr>
                </a:solidFill>
                <a:latin typeface="+mn-lt"/>
                <a:cs typeface="+mn-cs"/>
              </a:rPr>
              <a:t>άλλο</a:t>
            </a:r>
            <a:r>
              <a:rPr lang="en-US" altLang="el-GR" sz="2800" dirty="0">
                <a:solidFill>
                  <a:schemeClr val="tx1">
                    <a:lumMod val="65000"/>
                    <a:lumOff val="35000"/>
                  </a:schemeClr>
                </a:solidFill>
                <a:latin typeface="+mn-lt"/>
                <a:cs typeface="+mn-cs"/>
              </a:rPr>
              <a:t> πα</a:t>
            </a:r>
            <a:r>
              <a:rPr lang="en-US" altLang="el-GR" sz="2800" err="1">
                <a:solidFill>
                  <a:schemeClr val="tx1">
                    <a:lumMod val="65000"/>
                    <a:lumOff val="35000"/>
                  </a:schemeClr>
                </a:solidFill>
                <a:latin typeface="+mn-lt"/>
                <a:cs typeface="+mn-cs"/>
              </a:rPr>
              <a:t>ρά</a:t>
            </a:r>
            <a:r>
              <a:rPr lang="en-US" altLang="el-GR" sz="2800" dirty="0">
                <a:solidFill>
                  <a:schemeClr val="tx1">
                    <a:lumMod val="65000"/>
                    <a:lumOff val="35000"/>
                  </a:schemeClr>
                </a:solidFill>
                <a:latin typeface="+mn-lt"/>
                <a:cs typeface="+mn-cs"/>
              </a:rPr>
              <a:t> αναπ</a:t>
            </a:r>
            <a:r>
              <a:rPr lang="en-US" altLang="el-GR" sz="2800" err="1">
                <a:solidFill>
                  <a:schemeClr val="tx1">
                    <a:lumMod val="65000"/>
                    <a:lumOff val="35000"/>
                  </a:schemeClr>
                </a:solidFill>
                <a:latin typeface="+mn-lt"/>
                <a:cs typeface="+mn-cs"/>
              </a:rPr>
              <a:t>όδεικτες</a:t>
            </a:r>
            <a:r>
              <a:rPr lang="en-US" altLang="el-GR" sz="2800" dirty="0">
                <a:solidFill>
                  <a:schemeClr val="tx1">
                    <a:lumMod val="65000"/>
                    <a:lumOff val="35000"/>
                  </a:schemeClr>
                </a:solidFill>
                <a:latin typeface="+mn-lt"/>
                <a:cs typeface="+mn-cs"/>
              </a:rPr>
              <a:t> επ</a:t>
            </a:r>
            <a:r>
              <a:rPr lang="en-US" altLang="el-GR" sz="2800" err="1">
                <a:solidFill>
                  <a:schemeClr val="tx1">
                    <a:lumMod val="65000"/>
                    <a:lumOff val="35000"/>
                  </a:schemeClr>
                </a:solidFill>
                <a:latin typeface="+mn-lt"/>
                <a:cs typeface="+mn-cs"/>
              </a:rPr>
              <a:t>ιστημονικές</a:t>
            </a:r>
            <a:r>
              <a:rPr lang="en-US" altLang="el-GR" sz="2800" dirty="0">
                <a:solidFill>
                  <a:schemeClr val="tx1">
                    <a:lumMod val="65000"/>
                    <a:lumOff val="35000"/>
                  </a:schemeClr>
                </a:solidFill>
                <a:latin typeface="+mn-lt"/>
                <a:cs typeface="+mn-cs"/>
              </a:rPr>
              <a:t> α</a:t>
            </a:r>
            <a:r>
              <a:rPr lang="en-US" altLang="el-GR" sz="2800" err="1">
                <a:solidFill>
                  <a:schemeClr val="tx1">
                    <a:lumMod val="65000"/>
                    <a:lumOff val="35000"/>
                  </a:schemeClr>
                </a:solidFill>
                <a:latin typeface="+mn-lt"/>
                <a:cs typeface="+mn-cs"/>
              </a:rPr>
              <a:t>λήθειες</a:t>
            </a:r>
            <a:r>
              <a:rPr lang="en-US" altLang="el-GR" sz="2800" dirty="0">
                <a:solidFill>
                  <a:schemeClr val="tx1">
                    <a:lumMod val="65000"/>
                    <a:lumOff val="35000"/>
                  </a:schemeClr>
                </a:solidFill>
                <a:latin typeface="+mn-lt"/>
                <a:cs typeface="+mn-cs"/>
              </a:rPr>
              <a:t> </a:t>
            </a:r>
            <a:r>
              <a:rPr lang="en-US" altLang="el-GR" sz="2800" err="1">
                <a:solidFill>
                  <a:schemeClr val="tx1">
                    <a:lumMod val="65000"/>
                    <a:lumOff val="35000"/>
                  </a:schemeClr>
                </a:solidFill>
                <a:latin typeface="+mn-lt"/>
                <a:cs typeface="+mn-cs"/>
              </a:rPr>
              <a:t>είν</a:t>
            </a:r>
            <a:r>
              <a:rPr lang="en-US" altLang="el-GR" sz="2800" dirty="0">
                <a:solidFill>
                  <a:schemeClr val="tx1">
                    <a:lumMod val="65000"/>
                    <a:lumOff val="35000"/>
                  </a:schemeClr>
                </a:solidFill>
                <a:latin typeface="+mn-lt"/>
                <a:cs typeface="+mn-cs"/>
              </a:rPr>
              <a:t>αι!</a:t>
            </a:r>
            <a:endParaRPr lang="en-US" altLang="el-GR" sz="2800">
              <a:solidFill>
                <a:schemeClr val="tx1">
                  <a:lumMod val="65000"/>
                  <a:lumOff val="35000"/>
                </a:schemeClr>
              </a:solidFill>
              <a:latin typeface="+mn-lt"/>
              <a:cs typeface="Calibri"/>
            </a:endParaRPr>
          </a:p>
          <a:p>
            <a:pPr indent="-228600" eaLnBrk="1" hangingPunct="1">
              <a:lnSpc>
                <a:spcPct val="90000"/>
              </a:lnSpc>
              <a:spcAft>
                <a:spcPts val="600"/>
              </a:spcAft>
              <a:buFont typeface="Arial" panose="020B0604020202020204" pitchFamily="34" charset="0"/>
              <a:buChar char="•"/>
            </a:pPr>
            <a:endParaRPr lang="en-US" altLang="el-GR" sz="1300">
              <a:solidFill>
                <a:schemeClr val="tx1">
                  <a:lumMod val="65000"/>
                  <a:lumOff val="35000"/>
                </a:schemeClr>
              </a:solidFill>
              <a:latin typeface="+mn-lt"/>
              <a:cs typeface="+mn-cs"/>
            </a:endParaRPr>
          </a:p>
          <a:p>
            <a:pPr indent="-228600" eaLnBrk="1" hangingPunct="1">
              <a:lnSpc>
                <a:spcPct val="90000"/>
              </a:lnSpc>
              <a:spcAft>
                <a:spcPts val="600"/>
              </a:spcAft>
              <a:buFont typeface="Arial" panose="020B0604020202020204" pitchFamily="34" charset="0"/>
              <a:buChar char="•"/>
            </a:pPr>
            <a:endParaRPr lang="en-US" altLang="el-GR" sz="1300">
              <a:solidFill>
                <a:schemeClr val="tx1">
                  <a:lumMod val="65000"/>
                  <a:lumOff val="35000"/>
                </a:schemeClr>
              </a:solidFill>
              <a:latin typeface="+mn-lt"/>
              <a:cs typeface="+mn-cs"/>
            </a:endParaRPr>
          </a:p>
          <a:p>
            <a:pPr indent="-228600" eaLnBrk="1" hangingPunct="1">
              <a:lnSpc>
                <a:spcPct val="90000"/>
              </a:lnSpc>
              <a:spcAft>
                <a:spcPts val="600"/>
              </a:spcAft>
              <a:buFont typeface="Arial" panose="020B0604020202020204" pitchFamily="34" charset="0"/>
              <a:buChar char="•"/>
            </a:pPr>
            <a:endParaRPr lang="en-US" altLang="el-GR" sz="1300" b="1">
              <a:solidFill>
                <a:schemeClr val="tx1">
                  <a:lumMod val="65000"/>
                  <a:lumOff val="35000"/>
                </a:schemeClr>
              </a:solidFill>
              <a:latin typeface="+mn-lt"/>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8674" name="Title 2"/>
          <p:cNvSpPr>
            <a:spLocks noGrp="1"/>
          </p:cNvSpPr>
          <p:nvPr>
            <p:ph type="title"/>
          </p:nvPr>
        </p:nvSpPr>
        <p:spPr>
          <a:xfrm>
            <a:off x="348692" y="44353"/>
            <a:ext cx="8178799" cy="1135737"/>
          </a:xfrm>
        </p:spPr>
        <p:txBody>
          <a:bodyPr vert="horz" lIns="91440" tIns="45720" rIns="91440" bIns="45720" rtlCol="0" anchor="ctr">
            <a:normAutofit/>
          </a:bodyPr>
          <a:lstStyle/>
          <a:p>
            <a:pPr fontAlgn="auto">
              <a:spcAft>
                <a:spcPts val="0"/>
              </a:spcAft>
              <a:defRPr/>
            </a:pPr>
            <a:r>
              <a:rPr lang="el-GR" sz="2000" b="1" i="0" u="none" strike="noStrike" dirty="0">
                <a:solidFill>
                  <a:srgbClr val="000000"/>
                </a:solidFill>
                <a:effectLst/>
                <a:latin typeface="Calibri" panose="020F0502020204030204" pitchFamily="34" charset="0"/>
              </a:rPr>
              <a:t>Διαφορά «Θεωρίας», «Υπόθεσης» και θεωρίας.</a:t>
            </a:r>
            <a:r>
              <a:rPr lang="el-GR" sz="2000" b="0" i="0" dirty="0">
                <a:solidFill>
                  <a:srgbClr val="000000"/>
                </a:solidFill>
                <a:effectLst/>
                <a:latin typeface="Calibri" panose="020F0502020204030204" pitchFamily="34" charset="0"/>
              </a:rPr>
              <a:t>​</a:t>
            </a:r>
            <a:br>
              <a:rPr lang="el-GR" sz="2000" b="0" i="0" dirty="0">
                <a:solidFill>
                  <a:srgbClr val="000000"/>
                </a:solidFill>
                <a:effectLst/>
                <a:latin typeface="Calibri" panose="020F0502020204030204" pitchFamily="34" charset="0"/>
              </a:rPr>
            </a:br>
            <a:r>
              <a:rPr lang="el-GR" sz="2000" b="1" i="0" u="none" strike="noStrike" dirty="0">
                <a:solidFill>
                  <a:srgbClr val="000000"/>
                </a:solidFill>
                <a:effectLst/>
                <a:latin typeface="Calibri" panose="020F0502020204030204" pitchFamily="34" charset="0"/>
              </a:rPr>
              <a:t>Για την Επιστημονική Μέθοδο στην Παραδεδεγμένη Άποψη.- </a:t>
            </a:r>
            <a:r>
              <a:rPr lang="el-GR" sz="2000" b="1" i="0" u="none" strike="noStrike" dirty="0" err="1">
                <a:solidFill>
                  <a:srgbClr val="000000"/>
                </a:solidFill>
                <a:effectLst/>
                <a:latin typeface="Calibri" panose="020F0502020204030204" pitchFamily="34" charset="0"/>
              </a:rPr>
              <a:t>Επαληθευσιμότητα</a:t>
            </a:r>
            <a:r>
              <a:rPr lang="el-GR" sz="2000" b="0" i="0" dirty="0">
                <a:solidFill>
                  <a:srgbClr val="000000"/>
                </a:solidFill>
                <a:effectLst/>
                <a:latin typeface="Calibri" panose="020F0502020204030204" pitchFamily="34" charset="0"/>
              </a:rPr>
              <a:t>​</a:t>
            </a:r>
            <a:endParaRPr lang="en-US" b="1" kern="1200" dirty="0">
              <a:solidFill>
                <a:schemeClr val="tx1"/>
              </a:solidFill>
              <a:latin typeface="+mj-lt"/>
              <a:ea typeface="+mj-ea"/>
              <a:cs typeface="+mj-cs"/>
            </a:endParaRPr>
          </a:p>
        </p:txBody>
      </p:sp>
      <p:sp>
        <p:nvSpPr>
          <p:cNvPr id="25603" name="Rectangle 1"/>
          <p:cNvSpPr>
            <a:spLocks noChangeArrowheads="1"/>
          </p:cNvSpPr>
          <p:nvPr/>
        </p:nvSpPr>
        <p:spPr bwMode="auto">
          <a:xfrm>
            <a:off x="415646" y="1228219"/>
            <a:ext cx="8178799" cy="439398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Autofit/>
          </a:bodyPr>
          <a:lstStyle>
            <a:lvl1pPr indent="4572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indent="-228600" eaLnBrk="1" hangingPunct="1">
              <a:lnSpc>
                <a:spcPct val="90000"/>
              </a:lnSpc>
              <a:spcAft>
                <a:spcPts val="600"/>
              </a:spcAft>
              <a:buFont typeface="Arial" panose="020B0604020202020204" pitchFamily="34" charset="0"/>
              <a:buChar char="•"/>
            </a:pPr>
            <a:r>
              <a:rPr lang="en-US" altLang="el-GR" sz="2400" dirty="0">
                <a:latin typeface="+mn-lt"/>
                <a:cs typeface="+mn-cs"/>
              </a:rPr>
              <a:t>Η </a:t>
            </a:r>
            <a:r>
              <a:rPr lang="en-US" altLang="el-GR" sz="2400" dirty="0" err="1">
                <a:latin typeface="+mn-lt"/>
                <a:cs typeface="+mn-cs"/>
              </a:rPr>
              <a:t>δημιουργί</a:t>
            </a:r>
            <a:r>
              <a:rPr lang="en-US" altLang="el-GR" sz="2400" dirty="0">
                <a:latin typeface="+mn-lt"/>
                <a:cs typeface="+mn-cs"/>
              </a:rPr>
              <a:t>α </a:t>
            </a:r>
            <a:r>
              <a:rPr lang="en-US" altLang="el-GR" sz="2400" dirty="0" err="1">
                <a:latin typeface="+mn-lt"/>
                <a:cs typeface="+mn-cs"/>
              </a:rPr>
              <a:t>μι</a:t>
            </a:r>
            <a:r>
              <a:rPr lang="en-US" altLang="el-GR" sz="2400" dirty="0">
                <a:latin typeface="+mn-lt"/>
                <a:cs typeface="+mn-cs"/>
              </a:rPr>
              <a:t>ας </a:t>
            </a:r>
            <a:r>
              <a:rPr lang="en-US" altLang="el-GR" sz="2400" dirty="0" err="1">
                <a:latin typeface="+mn-lt"/>
                <a:cs typeface="+mn-cs"/>
              </a:rPr>
              <a:t>Θεωρί</a:t>
            </a:r>
            <a:r>
              <a:rPr lang="en-US" altLang="el-GR" sz="2400" dirty="0">
                <a:latin typeface="+mn-lt"/>
                <a:cs typeface="+mn-cs"/>
              </a:rPr>
              <a:t>ας, </a:t>
            </a:r>
            <a:r>
              <a:rPr lang="en-US" altLang="el-GR" sz="2400" dirty="0" err="1">
                <a:latin typeface="+mn-lt"/>
                <a:cs typeface="+mn-cs"/>
              </a:rPr>
              <a:t>ξεκινάει</a:t>
            </a:r>
            <a:r>
              <a:rPr lang="en-US" altLang="el-GR" sz="2400" dirty="0">
                <a:latin typeface="+mn-lt"/>
                <a:cs typeface="+mn-cs"/>
              </a:rPr>
              <a:t> από </a:t>
            </a:r>
            <a:r>
              <a:rPr lang="en-US" altLang="el-GR" sz="2400" dirty="0" err="1">
                <a:latin typeface="+mn-lt"/>
                <a:cs typeface="+mn-cs"/>
              </a:rPr>
              <a:t>κά</a:t>
            </a:r>
            <a:r>
              <a:rPr lang="en-US" altLang="el-GR" sz="2400" dirty="0">
                <a:latin typeface="+mn-lt"/>
                <a:cs typeface="+mn-cs"/>
              </a:rPr>
              <a:t>π</a:t>
            </a:r>
            <a:r>
              <a:rPr lang="en-US" altLang="el-GR" sz="2400" dirty="0" err="1">
                <a:latin typeface="+mn-lt"/>
                <a:cs typeface="+mn-cs"/>
              </a:rPr>
              <a:t>οι</a:t>
            </a:r>
            <a:r>
              <a:rPr lang="en-US" altLang="el-GR" sz="2400" dirty="0">
                <a:latin typeface="+mn-lt"/>
                <a:cs typeface="+mn-cs"/>
              </a:rPr>
              <a:t>α «Παρα</a:t>
            </a:r>
            <a:r>
              <a:rPr lang="en-US" altLang="el-GR" sz="2400" dirty="0" err="1">
                <a:latin typeface="+mn-lt"/>
                <a:cs typeface="+mn-cs"/>
              </a:rPr>
              <a:t>τήρηση</a:t>
            </a:r>
            <a:r>
              <a:rPr lang="en-US" altLang="el-GR" sz="2400" dirty="0">
                <a:latin typeface="+mn-lt"/>
                <a:cs typeface="+mn-cs"/>
              </a:rPr>
              <a:t>» π</a:t>
            </a:r>
            <a:r>
              <a:rPr lang="en-US" altLang="el-GR" sz="2400" dirty="0" err="1">
                <a:latin typeface="+mn-lt"/>
                <a:cs typeface="+mn-cs"/>
              </a:rPr>
              <a:t>ου</a:t>
            </a:r>
            <a:r>
              <a:rPr lang="en-US" altLang="el-GR" sz="2400" dirty="0">
                <a:latin typeface="+mn-lt"/>
                <a:cs typeface="+mn-cs"/>
              </a:rPr>
              <a:t> </a:t>
            </a:r>
            <a:r>
              <a:rPr lang="en-US" altLang="el-GR" sz="2400" dirty="0" err="1">
                <a:latin typeface="+mn-lt"/>
                <a:cs typeface="+mn-cs"/>
              </a:rPr>
              <a:t>οδηγεί</a:t>
            </a:r>
            <a:r>
              <a:rPr lang="en-US" altLang="el-GR" sz="2400" dirty="0">
                <a:latin typeface="+mn-lt"/>
                <a:cs typeface="+mn-cs"/>
              </a:rPr>
              <a:t> </a:t>
            </a:r>
            <a:r>
              <a:rPr lang="en-US" altLang="el-GR" sz="2400" dirty="0" err="1">
                <a:latin typeface="+mn-lt"/>
                <a:cs typeface="+mn-cs"/>
              </a:rPr>
              <a:t>συχνά</a:t>
            </a:r>
            <a:r>
              <a:rPr lang="en-US" altLang="el-GR" sz="2400" dirty="0">
                <a:latin typeface="+mn-lt"/>
                <a:cs typeface="+mn-cs"/>
              </a:rPr>
              <a:t> </a:t>
            </a:r>
            <a:r>
              <a:rPr lang="en-US" altLang="el-GR" sz="2400" dirty="0" err="1">
                <a:latin typeface="+mn-lt"/>
                <a:cs typeface="+mn-cs"/>
              </a:rPr>
              <a:t>στη</a:t>
            </a:r>
            <a:r>
              <a:rPr lang="en-US" altLang="el-GR" sz="2400" dirty="0">
                <a:latin typeface="+mn-lt"/>
                <a:cs typeface="+mn-cs"/>
              </a:rPr>
              <a:t> </a:t>
            </a:r>
            <a:r>
              <a:rPr lang="en-US" altLang="el-GR" sz="2400" dirty="0" err="1">
                <a:latin typeface="+mn-lt"/>
                <a:cs typeface="+mn-cs"/>
              </a:rPr>
              <a:t>δημιουργί</a:t>
            </a:r>
            <a:r>
              <a:rPr lang="en-US" altLang="el-GR" sz="2400" dirty="0">
                <a:latin typeface="+mn-lt"/>
                <a:cs typeface="+mn-cs"/>
              </a:rPr>
              <a:t>α </a:t>
            </a:r>
            <a:r>
              <a:rPr lang="en-US" altLang="el-GR" sz="2400" dirty="0" err="1">
                <a:latin typeface="+mn-lt"/>
                <a:cs typeface="+mn-cs"/>
              </a:rPr>
              <a:t>μι</a:t>
            </a:r>
            <a:r>
              <a:rPr lang="en-US" altLang="el-GR" sz="2400" dirty="0">
                <a:latin typeface="+mn-lt"/>
                <a:cs typeface="+mn-cs"/>
              </a:rPr>
              <a:t>ας «Υπ</a:t>
            </a:r>
            <a:r>
              <a:rPr lang="en-US" altLang="el-GR" sz="2400" dirty="0" err="1">
                <a:latin typeface="+mn-lt"/>
                <a:cs typeface="+mn-cs"/>
              </a:rPr>
              <a:t>όθεσης</a:t>
            </a:r>
            <a:r>
              <a:rPr lang="en-US" altLang="el-GR" sz="2400" dirty="0">
                <a:latin typeface="+mn-lt"/>
                <a:cs typeface="+mn-cs"/>
              </a:rPr>
              <a:t>». </a:t>
            </a:r>
            <a:endParaRPr lang="en-US" altLang="el-GR" sz="2400" dirty="0">
              <a:latin typeface="+mn-lt"/>
              <a:cs typeface="Calibri"/>
            </a:endParaRPr>
          </a:p>
          <a:p>
            <a:pPr indent="-228600" eaLnBrk="1" hangingPunct="1">
              <a:lnSpc>
                <a:spcPct val="90000"/>
              </a:lnSpc>
              <a:spcAft>
                <a:spcPts val="600"/>
              </a:spcAft>
              <a:buFont typeface="Arial" panose="020B0604020202020204" pitchFamily="34" charset="0"/>
              <a:buChar char="•"/>
            </a:pPr>
            <a:r>
              <a:rPr lang="en-US" altLang="el-GR" sz="2400" dirty="0" err="1">
                <a:latin typeface="+mn-lt"/>
                <a:cs typeface="+mn-cs"/>
              </a:rPr>
              <a:t>Ότ</a:t>
            </a:r>
            <a:r>
              <a:rPr lang="en-US" altLang="el-GR" sz="2400" dirty="0">
                <a:latin typeface="+mn-lt"/>
                <a:cs typeface="+mn-cs"/>
              </a:rPr>
              <a:t>αν η </a:t>
            </a:r>
            <a:r>
              <a:rPr lang="en-US" altLang="el-GR" sz="2400" dirty="0" err="1">
                <a:latin typeface="+mn-lt"/>
                <a:cs typeface="+mn-cs"/>
              </a:rPr>
              <a:t>τελευτ</a:t>
            </a:r>
            <a:r>
              <a:rPr lang="en-US" altLang="el-GR" sz="2400" dirty="0">
                <a:latin typeface="+mn-lt"/>
                <a:cs typeface="+mn-cs"/>
              </a:rPr>
              <a:t>αία </a:t>
            </a:r>
            <a:r>
              <a:rPr lang="en-US" altLang="el-GR" sz="2400" dirty="0" err="1">
                <a:latin typeface="+mn-lt"/>
                <a:cs typeface="+mn-cs"/>
              </a:rPr>
              <a:t>δοκιμ</a:t>
            </a:r>
            <a:r>
              <a:rPr lang="en-US" altLang="el-GR" sz="2400" dirty="0">
                <a:latin typeface="+mn-lt"/>
                <a:cs typeface="+mn-cs"/>
              </a:rPr>
              <a:t>α</a:t>
            </a:r>
            <a:r>
              <a:rPr lang="en-US" altLang="el-GR" sz="2400" dirty="0" err="1">
                <a:latin typeface="+mn-lt"/>
                <a:cs typeface="+mn-cs"/>
              </a:rPr>
              <a:t>σθεί</a:t>
            </a:r>
            <a:r>
              <a:rPr lang="en-US" altLang="el-GR" sz="2400" dirty="0">
                <a:latin typeface="+mn-lt"/>
                <a:cs typeface="+mn-cs"/>
              </a:rPr>
              <a:t> επα</a:t>
            </a:r>
            <a:r>
              <a:rPr lang="en-US" altLang="el-GR" sz="2400" dirty="0" err="1">
                <a:latin typeface="+mn-lt"/>
                <a:cs typeface="+mn-cs"/>
              </a:rPr>
              <a:t>νειλημμέν</a:t>
            </a:r>
            <a:r>
              <a:rPr lang="en-US" altLang="el-GR" sz="2400" dirty="0">
                <a:latin typeface="+mn-lt"/>
                <a:cs typeface="+mn-cs"/>
              </a:rPr>
              <a:t>α (π</a:t>
            </a:r>
            <a:r>
              <a:rPr lang="en-US" altLang="el-GR" sz="2400" dirty="0" err="1">
                <a:latin typeface="+mn-lt"/>
                <a:cs typeface="+mn-cs"/>
              </a:rPr>
              <a:t>ειράμ</a:t>
            </a:r>
            <a:r>
              <a:rPr lang="en-US" altLang="el-GR" sz="2400" dirty="0">
                <a:latin typeface="+mn-lt"/>
                <a:cs typeface="+mn-cs"/>
              </a:rPr>
              <a:t>ατα, </a:t>
            </a:r>
            <a:r>
              <a:rPr lang="en-US" altLang="el-GR" sz="2400" dirty="0" err="1">
                <a:latin typeface="+mn-lt"/>
                <a:cs typeface="+mn-cs"/>
              </a:rPr>
              <a:t>μετρήσεις</a:t>
            </a:r>
            <a:r>
              <a:rPr lang="en-US" altLang="el-GR" sz="2400" dirty="0">
                <a:latin typeface="+mn-lt"/>
                <a:cs typeface="+mn-cs"/>
              </a:rPr>
              <a:t>, ξα</a:t>
            </a:r>
            <a:r>
              <a:rPr lang="en-US" altLang="el-GR" sz="2400" dirty="0" err="1">
                <a:latin typeface="+mn-lt"/>
                <a:cs typeface="+mn-cs"/>
              </a:rPr>
              <a:t>νά-μετρήσεις</a:t>
            </a:r>
            <a:r>
              <a:rPr lang="en-US" altLang="el-GR" sz="2400" dirty="0">
                <a:latin typeface="+mn-lt"/>
                <a:cs typeface="+mn-cs"/>
              </a:rPr>
              <a:t>...</a:t>
            </a:r>
            <a:r>
              <a:rPr lang="en-US" altLang="el-GR" sz="2400" dirty="0" err="1">
                <a:latin typeface="+mn-lt"/>
                <a:cs typeface="+mn-cs"/>
              </a:rPr>
              <a:t>κλ</a:t>
            </a:r>
            <a:r>
              <a:rPr lang="en-US" altLang="el-GR" sz="2400" dirty="0">
                <a:latin typeface="+mn-lt"/>
                <a:cs typeface="+mn-cs"/>
              </a:rPr>
              <a:t>π.) </a:t>
            </a:r>
            <a:r>
              <a:rPr lang="en-US" altLang="el-GR" sz="2400" dirty="0" err="1">
                <a:latin typeface="+mn-lt"/>
                <a:cs typeface="+mn-cs"/>
              </a:rPr>
              <a:t>οδηγεί</a:t>
            </a:r>
            <a:r>
              <a:rPr lang="en-US" altLang="el-GR" sz="2400" dirty="0">
                <a:latin typeface="+mn-lt"/>
                <a:cs typeface="+mn-cs"/>
              </a:rPr>
              <a:t> </a:t>
            </a:r>
            <a:r>
              <a:rPr lang="en-US" altLang="el-GR" sz="2400" dirty="0" err="1">
                <a:latin typeface="+mn-lt"/>
                <a:cs typeface="+mn-cs"/>
              </a:rPr>
              <a:t>στη</a:t>
            </a:r>
            <a:r>
              <a:rPr lang="en-US" altLang="el-GR" sz="2400" dirty="0">
                <a:latin typeface="+mn-lt"/>
                <a:cs typeface="+mn-cs"/>
              </a:rPr>
              <a:t> </a:t>
            </a:r>
            <a:r>
              <a:rPr lang="en-US" altLang="el-GR" sz="2400" dirty="0" err="1">
                <a:latin typeface="+mn-lt"/>
                <a:cs typeface="+mn-cs"/>
              </a:rPr>
              <a:t>δόμηση</a:t>
            </a:r>
            <a:r>
              <a:rPr lang="en-US" altLang="el-GR" sz="2400" dirty="0">
                <a:latin typeface="+mn-lt"/>
                <a:cs typeface="+mn-cs"/>
              </a:rPr>
              <a:t> </a:t>
            </a:r>
            <a:r>
              <a:rPr lang="en-US" altLang="el-GR" sz="2400" dirty="0" err="1">
                <a:latin typeface="+mn-lt"/>
                <a:cs typeface="+mn-cs"/>
              </a:rPr>
              <a:t>μι</a:t>
            </a:r>
            <a:r>
              <a:rPr lang="en-US" altLang="el-GR" sz="2400" dirty="0">
                <a:latin typeface="+mn-lt"/>
                <a:cs typeface="+mn-cs"/>
              </a:rPr>
              <a:t>ας </a:t>
            </a:r>
            <a:r>
              <a:rPr lang="en-US" altLang="el-GR" sz="2400" dirty="0" err="1">
                <a:latin typeface="+mn-lt"/>
                <a:cs typeface="+mn-cs"/>
              </a:rPr>
              <a:t>ιερ</a:t>
            </a:r>
            <a:r>
              <a:rPr lang="en-US" altLang="el-GR" sz="2400" dirty="0">
                <a:latin typeface="+mn-lt"/>
                <a:cs typeface="+mn-cs"/>
              </a:rPr>
              <a:t>α</a:t>
            </a:r>
            <a:r>
              <a:rPr lang="en-US" altLang="el-GR" sz="2400" dirty="0" err="1">
                <a:latin typeface="+mn-lt"/>
                <a:cs typeface="+mn-cs"/>
              </a:rPr>
              <a:t>ρχί</a:t>
            </a:r>
            <a:r>
              <a:rPr lang="en-US" altLang="el-GR" sz="2400" dirty="0">
                <a:latin typeface="+mn-lt"/>
                <a:cs typeface="+mn-cs"/>
              </a:rPr>
              <a:t>ας επ</a:t>
            </a:r>
            <a:r>
              <a:rPr lang="en-US" altLang="el-GR" sz="2400" dirty="0" err="1">
                <a:latin typeface="+mn-lt"/>
                <a:cs typeface="+mn-cs"/>
              </a:rPr>
              <a:t>ιστημονικής</a:t>
            </a:r>
            <a:r>
              <a:rPr lang="en-US" altLang="el-GR" sz="2400" dirty="0">
                <a:latin typeface="+mn-lt"/>
                <a:cs typeface="+mn-cs"/>
              </a:rPr>
              <a:t> </a:t>
            </a:r>
            <a:r>
              <a:rPr lang="en-US" altLang="el-GR" sz="2400" dirty="0" err="1">
                <a:latin typeface="+mn-lt"/>
                <a:cs typeface="+mn-cs"/>
              </a:rPr>
              <a:t>σκέψης</a:t>
            </a:r>
            <a:r>
              <a:rPr lang="en-US" altLang="el-GR" sz="2400" dirty="0">
                <a:latin typeface="+mn-lt"/>
                <a:cs typeface="+mn-cs"/>
              </a:rPr>
              <a:t>. </a:t>
            </a:r>
            <a:endParaRPr lang="en-US" altLang="el-GR" sz="2400" dirty="0">
              <a:latin typeface="+mn-lt"/>
              <a:cs typeface="Calibri"/>
            </a:endParaRPr>
          </a:p>
          <a:p>
            <a:pPr indent="-228600" eaLnBrk="1" hangingPunct="1">
              <a:lnSpc>
                <a:spcPct val="90000"/>
              </a:lnSpc>
              <a:spcAft>
                <a:spcPts val="600"/>
              </a:spcAft>
              <a:buFont typeface="Arial" panose="020B0604020202020204" pitchFamily="34" charset="0"/>
              <a:buChar char="•"/>
            </a:pPr>
            <a:r>
              <a:rPr lang="en-US" altLang="el-GR" sz="2400" dirty="0">
                <a:latin typeface="+mn-lt"/>
                <a:cs typeface="+mn-cs"/>
              </a:rPr>
              <a:t>Επ</a:t>
            </a:r>
            <a:r>
              <a:rPr lang="en-US" altLang="el-GR" sz="2400" dirty="0" err="1">
                <a:latin typeface="+mn-lt"/>
                <a:cs typeface="+mn-cs"/>
              </a:rPr>
              <a:t>ομένως</a:t>
            </a:r>
            <a:r>
              <a:rPr lang="en-US" altLang="el-GR" sz="2400" dirty="0">
                <a:latin typeface="+mn-lt"/>
                <a:cs typeface="+mn-cs"/>
              </a:rPr>
              <a:t>, </a:t>
            </a:r>
            <a:r>
              <a:rPr lang="en-US" altLang="el-GR" sz="2400" dirty="0" err="1">
                <a:latin typeface="+mn-lt"/>
                <a:cs typeface="+mn-cs"/>
              </a:rPr>
              <a:t>σε</a:t>
            </a:r>
            <a:r>
              <a:rPr lang="en-US" altLang="el-GR" sz="2400" dirty="0">
                <a:latin typeface="+mn-lt"/>
                <a:cs typeface="+mn-cs"/>
              </a:rPr>
              <a:t> </a:t>
            </a:r>
            <a:r>
              <a:rPr lang="en-US" altLang="el-GR" sz="2400" dirty="0" err="1">
                <a:latin typeface="+mn-lt"/>
                <a:cs typeface="+mn-cs"/>
              </a:rPr>
              <a:t>έν</a:t>
            </a:r>
            <a:r>
              <a:rPr lang="en-US" altLang="el-GR" sz="2400" dirty="0">
                <a:latin typeface="+mn-lt"/>
                <a:cs typeface="+mn-cs"/>
              </a:rPr>
              <a:t>α </a:t>
            </a:r>
            <a:r>
              <a:rPr lang="en-US" altLang="el-GR" sz="2400" dirty="0" err="1">
                <a:latin typeface="+mn-lt"/>
                <a:cs typeface="+mn-cs"/>
              </a:rPr>
              <a:t>οικοδόμημ</a:t>
            </a:r>
            <a:r>
              <a:rPr lang="en-US" altLang="el-GR" sz="2400" dirty="0">
                <a:latin typeface="+mn-lt"/>
                <a:cs typeface="+mn-cs"/>
              </a:rPr>
              <a:t>α επ</a:t>
            </a:r>
            <a:r>
              <a:rPr lang="en-US" altLang="el-GR" sz="2400" dirty="0" err="1">
                <a:latin typeface="+mn-lt"/>
                <a:cs typeface="+mn-cs"/>
              </a:rPr>
              <a:t>ιστημονικής</a:t>
            </a:r>
            <a:r>
              <a:rPr lang="en-US" altLang="el-GR" sz="2400" dirty="0">
                <a:latin typeface="+mn-lt"/>
                <a:cs typeface="+mn-cs"/>
              </a:rPr>
              <a:t> </a:t>
            </a:r>
            <a:r>
              <a:rPr lang="en-US" altLang="el-GR" sz="2400" dirty="0" err="1">
                <a:latin typeface="+mn-lt"/>
                <a:cs typeface="+mn-cs"/>
              </a:rPr>
              <a:t>σκέψης</a:t>
            </a:r>
            <a:r>
              <a:rPr lang="en-US" altLang="el-GR" sz="2400" dirty="0">
                <a:latin typeface="+mn-lt"/>
                <a:cs typeface="+mn-cs"/>
              </a:rPr>
              <a:t>, </a:t>
            </a:r>
            <a:r>
              <a:rPr lang="en-US" altLang="el-GR" sz="2400" dirty="0" err="1">
                <a:latin typeface="+mn-lt"/>
                <a:cs typeface="+mn-cs"/>
              </a:rPr>
              <a:t>το</a:t>
            </a:r>
            <a:r>
              <a:rPr lang="en-US" altLang="el-GR" sz="2400" dirty="0">
                <a:latin typeface="+mn-lt"/>
                <a:cs typeface="+mn-cs"/>
              </a:rPr>
              <a:t> βα</a:t>
            </a:r>
            <a:r>
              <a:rPr lang="en-US" altLang="el-GR" sz="2400" dirty="0" err="1">
                <a:latin typeface="+mn-lt"/>
                <a:cs typeface="+mn-cs"/>
              </a:rPr>
              <a:t>σικό</a:t>
            </a:r>
            <a:r>
              <a:rPr lang="en-US" altLang="el-GR" sz="2400" dirty="0">
                <a:latin typeface="+mn-lt"/>
                <a:cs typeface="+mn-cs"/>
              </a:rPr>
              <a:t> επίπ</a:t>
            </a:r>
            <a:r>
              <a:rPr lang="en-US" altLang="el-GR" sz="2400" dirty="0" err="1">
                <a:latin typeface="+mn-lt"/>
                <a:cs typeface="+mn-cs"/>
              </a:rPr>
              <a:t>εδο</a:t>
            </a:r>
            <a:r>
              <a:rPr lang="en-US" altLang="el-GR" sz="2400" dirty="0">
                <a:latin typeface="+mn-lt"/>
                <a:cs typeface="+mn-cs"/>
              </a:rPr>
              <a:t>, </a:t>
            </a:r>
            <a:r>
              <a:rPr lang="en-US" altLang="el-GR" sz="2400" dirty="0" err="1">
                <a:latin typeface="+mn-lt"/>
                <a:cs typeface="+mn-cs"/>
              </a:rPr>
              <a:t>με</a:t>
            </a:r>
            <a:r>
              <a:rPr lang="en-US" altLang="el-GR" sz="2400" dirty="0">
                <a:latin typeface="+mn-lt"/>
                <a:cs typeface="+mn-cs"/>
              </a:rPr>
              <a:t> </a:t>
            </a:r>
            <a:r>
              <a:rPr lang="en-US" altLang="el-GR" sz="2400" dirty="0" err="1">
                <a:latin typeface="+mn-lt"/>
                <a:cs typeface="+mn-cs"/>
              </a:rPr>
              <a:t>το</a:t>
            </a:r>
            <a:r>
              <a:rPr lang="en-US" altLang="el-GR" sz="2400" dirty="0">
                <a:latin typeface="+mn-lt"/>
                <a:cs typeface="+mn-cs"/>
              </a:rPr>
              <a:t> χα</a:t>
            </a:r>
            <a:r>
              <a:rPr lang="en-US" altLang="el-GR" sz="2400" dirty="0" err="1">
                <a:latin typeface="+mn-lt"/>
                <a:cs typeface="+mn-cs"/>
              </a:rPr>
              <a:t>μηλώτερο</a:t>
            </a:r>
            <a:r>
              <a:rPr lang="en-US" altLang="el-GR" sz="2400" dirty="0">
                <a:latin typeface="+mn-lt"/>
                <a:cs typeface="+mn-cs"/>
              </a:rPr>
              <a:t> βα</a:t>
            </a:r>
            <a:r>
              <a:rPr lang="en-US" altLang="el-GR" sz="2400" dirty="0" err="1">
                <a:latin typeface="+mn-lt"/>
                <a:cs typeface="+mn-cs"/>
              </a:rPr>
              <a:t>θμό</a:t>
            </a:r>
            <a:r>
              <a:rPr lang="en-US" altLang="el-GR" sz="2400" dirty="0">
                <a:latin typeface="+mn-lt"/>
                <a:cs typeface="+mn-cs"/>
              </a:rPr>
              <a:t> βεβα</a:t>
            </a:r>
            <a:r>
              <a:rPr lang="en-US" altLang="el-GR" sz="2400" dirty="0" err="1">
                <a:latin typeface="+mn-lt"/>
                <a:cs typeface="+mn-cs"/>
              </a:rPr>
              <a:t>ιότητ</a:t>
            </a:r>
            <a:r>
              <a:rPr lang="en-US" altLang="el-GR" sz="2400" dirty="0">
                <a:latin typeface="+mn-lt"/>
                <a:cs typeface="+mn-cs"/>
              </a:rPr>
              <a:t>ας, καταλαμβ</a:t>
            </a:r>
            <a:r>
              <a:rPr lang="en-US" altLang="el-GR" sz="2400" dirty="0" err="1">
                <a:latin typeface="+mn-lt"/>
                <a:cs typeface="+mn-cs"/>
              </a:rPr>
              <a:t>άνετ</a:t>
            </a:r>
            <a:r>
              <a:rPr lang="en-US" altLang="el-GR" sz="2400" dirty="0">
                <a:latin typeface="+mn-lt"/>
                <a:cs typeface="+mn-cs"/>
              </a:rPr>
              <a:t>αι από </a:t>
            </a:r>
            <a:r>
              <a:rPr lang="en-US" altLang="el-GR" sz="2400" dirty="0" err="1">
                <a:latin typeface="+mn-lt"/>
                <a:cs typeface="+mn-cs"/>
              </a:rPr>
              <a:t>την</a:t>
            </a:r>
            <a:r>
              <a:rPr lang="en-US" altLang="el-GR" sz="2400" dirty="0">
                <a:latin typeface="+mn-lt"/>
                <a:cs typeface="+mn-cs"/>
              </a:rPr>
              <a:t> παρα</a:t>
            </a:r>
            <a:r>
              <a:rPr lang="en-US" altLang="el-GR" sz="2400" dirty="0" err="1">
                <a:latin typeface="+mn-lt"/>
                <a:cs typeface="+mn-cs"/>
              </a:rPr>
              <a:t>τήρηση</a:t>
            </a:r>
            <a:r>
              <a:rPr lang="en-US" altLang="el-GR" sz="2400" dirty="0">
                <a:latin typeface="+mn-lt"/>
                <a:cs typeface="+mn-cs"/>
              </a:rPr>
              <a:t> και </a:t>
            </a:r>
            <a:r>
              <a:rPr lang="en-US" altLang="el-GR" sz="2400" dirty="0" err="1">
                <a:latin typeface="+mn-lt"/>
                <a:cs typeface="+mn-cs"/>
              </a:rPr>
              <a:t>την</a:t>
            </a:r>
            <a:r>
              <a:rPr lang="en-US" altLang="el-GR" sz="2400" dirty="0">
                <a:latin typeface="+mn-lt"/>
                <a:cs typeface="+mn-cs"/>
              </a:rPr>
              <a:t> «υπ</a:t>
            </a:r>
            <a:r>
              <a:rPr lang="en-US" altLang="el-GR" sz="2400" dirty="0" err="1">
                <a:latin typeface="+mn-lt"/>
                <a:cs typeface="+mn-cs"/>
              </a:rPr>
              <a:t>όθεση</a:t>
            </a:r>
            <a:r>
              <a:rPr lang="en-US" altLang="el-GR" sz="2400" dirty="0">
                <a:latin typeface="+mn-lt"/>
                <a:cs typeface="+mn-cs"/>
              </a:rPr>
              <a:t>», </a:t>
            </a:r>
            <a:r>
              <a:rPr lang="en-US" altLang="el-GR" sz="2400" dirty="0" err="1">
                <a:latin typeface="+mn-lt"/>
                <a:cs typeface="+mn-cs"/>
              </a:rPr>
              <a:t>γι</a:t>
            </a:r>
            <a:r>
              <a:rPr lang="en-US" altLang="el-GR" sz="2400" dirty="0">
                <a:latin typeface="+mn-lt"/>
                <a:cs typeface="+mn-cs"/>
              </a:rPr>
              <a:t>α να κατα</a:t>
            </a:r>
            <a:r>
              <a:rPr lang="en-US" altLang="el-GR" sz="2400" dirty="0" err="1">
                <a:latin typeface="+mn-lt"/>
                <a:cs typeface="+mn-cs"/>
              </a:rPr>
              <a:t>λήξουμε</a:t>
            </a:r>
            <a:r>
              <a:rPr lang="en-US" altLang="el-GR" sz="2400" dirty="0">
                <a:latin typeface="+mn-lt"/>
                <a:cs typeface="+mn-cs"/>
              </a:rPr>
              <a:t> </a:t>
            </a:r>
            <a:r>
              <a:rPr lang="en-US" altLang="el-GR" sz="2400" dirty="0" err="1">
                <a:latin typeface="+mn-lt"/>
                <a:cs typeface="+mn-cs"/>
              </a:rPr>
              <a:t>σε</a:t>
            </a:r>
            <a:r>
              <a:rPr lang="en-US" altLang="el-GR" sz="2400" dirty="0">
                <a:latin typeface="+mn-lt"/>
                <a:cs typeface="+mn-cs"/>
              </a:rPr>
              <a:t> </a:t>
            </a:r>
            <a:r>
              <a:rPr lang="en-US" altLang="el-GR" sz="2400" dirty="0" err="1">
                <a:latin typeface="+mn-lt"/>
                <a:cs typeface="+mn-cs"/>
              </a:rPr>
              <a:t>μί</a:t>
            </a:r>
            <a:r>
              <a:rPr lang="en-US" altLang="el-GR" sz="2400" dirty="0">
                <a:latin typeface="+mn-lt"/>
                <a:cs typeface="+mn-cs"/>
              </a:rPr>
              <a:t>α </a:t>
            </a:r>
            <a:r>
              <a:rPr lang="en-US" altLang="el-GR" sz="2400" dirty="0" err="1">
                <a:latin typeface="+mn-lt"/>
                <a:cs typeface="+mn-cs"/>
              </a:rPr>
              <a:t>Θεωρί</a:t>
            </a:r>
            <a:r>
              <a:rPr lang="en-US" altLang="el-GR" sz="2400" dirty="0">
                <a:latin typeface="+mn-lt"/>
                <a:cs typeface="+mn-cs"/>
              </a:rPr>
              <a:t>α, </a:t>
            </a:r>
            <a:r>
              <a:rPr lang="en-US" altLang="el-GR" sz="2400" dirty="0" err="1">
                <a:latin typeface="+mn-lt"/>
                <a:cs typeface="+mn-cs"/>
              </a:rPr>
              <a:t>με</a:t>
            </a:r>
            <a:r>
              <a:rPr lang="en-US" altLang="el-GR" sz="2400" dirty="0">
                <a:latin typeface="+mn-lt"/>
                <a:cs typeface="+mn-cs"/>
              </a:rPr>
              <a:t> </a:t>
            </a:r>
            <a:r>
              <a:rPr lang="en-US" altLang="el-GR" sz="2400" dirty="0" err="1">
                <a:latin typeface="+mn-lt"/>
                <a:cs typeface="+mn-cs"/>
              </a:rPr>
              <a:t>ενδιάμεσ</a:t>
            </a:r>
            <a:r>
              <a:rPr lang="en-US" altLang="el-GR" sz="2400" dirty="0">
                <a:latin typeface="+mn-lt"/>
                <a:cs typeface="+mn-cs"/>
              </a:rPr>
              <a:t>α επίπ</a:t>
            </a:r>
            <a:r>
              <a:rPr lang="en-US" altLang="el-GR" sz="2400" dirty="0" err="1">
                <a:latin typeface="+mn-lt"/>
                <a:cs typeface="+mn-cs"/>
              </a:rPr>
              <a:t>εδ</a:t>
            </a:r>
            <a:r>
              <a:rPr lang="en-US" altLang="el-GR" sz="2400" dirty="0">
                <a:latin typeface="+mn-lt"/>
                <a:cs typeface="+mn-cs"/>
              </a:rPr>
              <a:t>α </a:t>
            </a:r>
            <a:r>
              <a:rPr lang="en-US" altLang="el-GR" sz="2400" dirty="0" err="1">
                <a:latin typeface="+mn-lt"/>
                <a:cs typeface="+mn-cs"/>
              </a:rPr>
              <a:t>το</a:t>
            </a:r>
            <a:r>
              <a:rPr lang="en-US" altLang="el-GR" sz="2400" dirty="0">
                <a:latin typeface="+mn-lt"/>
                <a:cs typeface="+mn-cs"/>
              </a:rPr>
              <a:t> </a:t>
            </a:r>
            <a:r>
              <a:rPr lang="en-US" altLang="el-GR" sz="2400" i="1" dirty="0">
                <a:latin typeface="+mn-lt"/>
                <a:cs typeface="+mn-cs"/>
              </a:rPr>
              <a:t>π</a:t>
            </a:r>
            <a:r>
              <a:rPr lang="en-US" altLang="el-GR" sz="2400" i="1" dirty="0" err="1">
                <a:latin typeface="+mn-lt"/>
                <a:cs typeface="+mn-cs"/>
              </a:rPr>
              <a:t>είρ</a:t>
            </a:r>
            <a:r>
              <a:rPr lang="en-US" altLang="el-GR" sz="2400" i="1" dirty="0">
                <a:latin typeface="+mn-lt"/>
                <a:cs typeface="+mn-cs"/>
              </a:rPr>
              <a:t>αμα </a:t>
            </a:r>
            <a:r>
              <a:rPr lang="en-US" altLang="el-GR" sz="2400" dirty="0">
                <a:latin typeface="+mn-lt"/>
                <a:cs typeface="+mn-cs"/>
              </a:rPr>
              <a:t>και </a:t>
            </a:r>
            <a:r>
              <a:rPr lang="en-US" altLang="el-GR" sz="2400" dirty="0" err="1">
                <a:latin typeface="+mn-lt"/>
                <a:cs typeface="+mn-cs"/>
              </a:rPr>
              <a:t>το</a:t>
            </a:r>
            <a:r>
              <a:rPr lang="en-US" altLang="el-GR" sz="2400" dirty="0">
                <a:latin typeface="+mn-lt"/>
                <a:cs typeface="+mn-cs"/>
              </a:rPr>
              <a:t> </a:t>
            </a:r>
            <a:r>
              <a:rPr lang="en-US" altLang="el-GR" sz="2400" i="1" dirty="0" err="1">
                <a:latin typeface="+mn-lt"/>
                <a:cs typeface="+mn-cs"/>
              </a:rPr>
              <a:t>συμ</a:t>
            </a:r>
            <a:r>
              <a:rPr lang="en-US" altLang="el-GR" sz="2400" i="1" dirty="0">
                <a:latin typeface="+mn-lt"/>
                <a:cs typeface="+mn-cs"/>
              </a:rPr>
              <a:t>π</a:t>
            </a:r>
            <a:r>
              <a:rPr lang="en-US" altLang="el-GR" sz="2400" i="1" dirty="0" err="1">
                <a:latin typeface="+mn-lt"/>
                <a:cs typeface="+mn-cs"/>
              </a:rPr>
              <a:t>έρ</a:t>
            </a:r>
            <a:r>
              <a:rPr lang="en-US" altLang="el-GR" sz="2400" i="1" dirty="0">
                <a:latin typeface="+mn-lt"/>
                <a:cs typeface="+mn-cs"/>
              </a:rPr>
              <a:t>α</a:t>
            </a:r>
            <a:r>
              <a:rPr lang="en-US" altLang="el-GR" sz="2400" i="1" dirty="0" err="1">
                <a:latin typeface="+mn-lt"/>
                <a:cs typeface="+mn-cs"/>
              </a:rPr>
              <a:t>σμ</a:t>
            </a:r>
            <a:r>
              <a:rPr lang="en-US" altLang="el-GR" sz="2400" i="1" dirty="0">
                <a:latin typeface="+mn-lt"/>
                <a:cs typeface="+mn-cs"/>
              </a:rPr>
              <a:t>α</a:t>
            </a:r>
            <a:r>
              <a:rPr lang="en-US" altLang="el-GR" sz="2400" dirty="0">
                <a:latin typeface="+mn-lt"/>
                <a:cs typeface="+mn-cs"/>
              </a:rPr>
              <a:t>. Η </a:t>
            </a:r>
            <a:r>
              <a:rPr lang="en-US" altLang="el-GR" sz="2400" dirty="0" err="1">
                <a:latin typeface="+mn-lt"/>
                <a:cs typeface="+mn-cs"/>
              </a:rPr>
              <a:t>δι</a:t>
            </a:r>
            <a:r>
              <a:rPr lang="en-US" altLang="el-GR" sz="2400" dirty="0">
                <a:latin typeface="+mn-lt"/>
                <a:cs typeface="+mn-cs"/>
              </a:rPr>
              <a:t>α</a:t>
            </a:r>
            <a:r>
              <a:rPr lang="en-US" altLang="el-GR" sz="2400" dirty="0" err="1">
                <a:latin typeface="+mn-lt"/>
                <a:cs typeface="+mn-cs"/>
              </a:rPr>
              <a:t>δικ</a:t>
            </a:r>
            <a:r>
              <a:rPr lang="en-US" altLang="el-GR" sz="2400" dirty="0">
                <a:latin typeface="+mn-lt"/>
                <a:cs typeface="+mn-cs"/>
              </a:rPr>
              <a:t>α</a:t>
            </a:r>
            <a:r>
              <a:rPr lang="en-US" altLang="el-GR" sz="2400" dirty="0" err="1">
                <a:latin typeface="+mn-lt"/>
                <a:cs typeface="+mn-cs"/>
              </a:rPr>
              <a:t>σί</a:t>
            </a:r>
            <a:r>
              <a:rPr lang="en-US" altLang="el-GR" sz="2400" dirty="0">
                <a:latin typeface="+mn-lt"/>
                <a:cs typeface="+mn-cs"/>
              </a:rPr>
              <a:t>α α</a:t>
            </a:r>
            <a:r>
              <a:rPr lang="en-US" altLang="el-GR" sz="2400" dirty="0" err="1">
                <a:latin typeface="+mn-lt"/>
                <a:cs typeface="+mn-cs"/>
              </a:rPr>
              <a:t>υτή</a:t>
            </a:r>
            <a:r>
              <a:rPr lang="en-US" altLang="el-GR" sz="2400" dirty="0">
                <a:latin typeface="+mn-lt"/>
                <a:cs typeface="+mn-cs"/>
              </a:rPr>
              <a:t>, </a:t>
            </a:r>
            <a:r>
              <a:rPr lang="en-US" altLang="el-GR" sz="2400" dirty="0" err="1">
                <a:latin typeface="+mn-lt"/>
                <a:cs typeface="+mn-cs"/>
              </a:rPr>
              <a:t>είν</a:t>
            </a:r>
            <a:r>
              <a:rPr lang="en-US" altLang="el-GR" sz="2400" dirty="0">
                <a:latin typeface="+mn-lt"/>
                <a:cs typeface="+mn-cs"/>
              </a:rPr>
              <a:t>αι </a:t>
            </a:r>
            <a:r>
              <a:rPr lang="en-US" altLang="el-GR" sz="2400" dirty="0" err="1">
                <a:latin typeface="+mn-lt"/>
                <a:cs typeface="+mn-cs"/>
              </a:rPr>
              <a:t>γνωστή</a:t>
            </a:r>
            <a:r>
              <a:rPr lang="en-US" altLang="el-GR" sz="2400" dirty="0">
                <a:latin typeface="+mn-lt"/>
                <a:cs typeface="+mn-cs"/>
              </a:rPr>
              <a:t> </a:t>
            </a:r>
            <a:r>
              <a:rPr lang="en-US" altLang="el-GR" sz="2400" dirty="0" err="1">
                <a:latin typeface="+mn-lt"/>
                <a:cs typeface="+mn-cs"/>
              </a:rPr>
              <a:t>ως</a:t>
            </a:r>
            <a:r>
              <a:rPr lang="en-US" altLang="el-GR" sz="2400" dirty="0">
                <a:latin typeface="+mn-lt"/>
                <a:cs typeface="+mn-cs"/>
              </a:rPr>
              <a:t> </a:t>
            </a:r>
            <a:r>
              <a:rPr lang="en-US" altLang="el-GR" sz="2400" b="1" dirty="0">
                <a:latin typeface="+mn-lt"/>
                <a:cs typeface="+mn-cs"/>
              </a:rPr>
              <a:t>«Επ</a:t>
            </a:r>
            <a:r>
              <a:rPr lang="en-US" altLang="el-GR" sz="2400" b="1" dirty="0" err="1">
                <a:latin typeface="+mn-lt"/>
                <a:cs typeface="+mn-cs"/>
              </a:rPr>
              <a:t>ιστημονική</a:t>
            </a:r>
            <a:r>
              <a:rPr lang="en-US" altLang="el-GR" sz="2400" b="1" dirty="0">
                <a:latin typeface="+mn-lt"/>
                <a:cs typeface="+mn-cs"/>
              </a:rPr>
              <a:t> </a:t>
            </a:r>
            <a:r>
              <a:rPr lang="en-US" altLang="el-GR" sz="2400" b="1" dirty="0" err="1">
                <a:latin typeface="+mn-lt"/>
                <a:cs typeface="+mn-cs"/>
              </a:rPr>
              <a:t>Μέθοδος</a:t>
            </a:r>
            <a:r>
              <a:rPr lang="en-US" altLang="el-GR" sz="2400" b="1" dirty="0">
                <a:latin typeface="+mn-lt"/>
                <a:cs typeface="+mn-cs"/>
              </a:rPr>
              <a:t>» </a:t>
            </a:r>
            <a:r>
              <a:rPr lang="en-US" altLang="el-GR" sz="2400" dirty="0">
                <a:latin typeface="+mn-lt"/>
                <a:cs typeface="+mn-cs"/>
              </a:rPr>
              <a:t>και </a:t>
            </a:r>
            <a:r>
              <a:rPr lang="en-US" altLang="el-GR" sz="2400" dirty="0" err="1">
                <a:latin typeface="+mn-lt"/>
                <a:cs typeface="+mn-cs"/>
              </a:rPr>
              <a:t>είν</a:t>
            </a:r>
            <a:r>
              <a:rPr lang="en-US" altLang="el-GR" sz="2400" dirty="0">
                <a:latin typeface="+mn-lt"/>
                <a:cs typeface="+mn-cs"/>
              </a:rPr>
              <a:t>αι η </a:t>
            </a:r>
            <a:r>
              <a:rPr lang="en-US" altLang="el-GR" sz="2400" dirty="0" err="1">
                <a:latin typeface="+mn-lt"/>
                <a:cs typeface="+mn-cs"/>
              </a:rPr>
              <a:t>δι</a:t>
            </a:r>
            <a:r>
              <a:rPr lang="en-US" altLang="el-GR" sz="2400" dirty="0">
                <a:latin typeface="+mn-lt"/>
                <a:cs typeface="+mn-cs"/>
              </a:rPr>
              <a:t>α</a:t>
            </a:r>
            <a:r>
              <a:rPr lang="en-US" altLang="el-GR" sz="2400" dirty="0" err="1">
                <a:latin typeface="+mn-lt"/>
                <a:cs typeface="+mn-cs"/>
              </a:rPr>
              <a:t>δικ</a:t>
            </a:r>
            <a:r>
              <a:rPr lang="en-US" altLang="el-GR" sz="2400" dirty="0">
                <a:latin typeface="+mn-lt"/>
                <a:cs typeface="+mn-cs"/>
              </a:rPr>
              <a:t>α</a:t>
            </a:r>
            <a:r>
              <a:rPr lang="en-US" altLang="el-GR" sz="2400" dirty="0" err="1">
                <a:latin typeface="+mn-lt"/>
                <a:cs typeface="+mn-cs"/>
              </a:rPr>
              <a:t>σί</a:t>
            </a:r>
            <a:r>
              <a:rPr lang="en-US" altLang="el-GR" sz="2400" dirty="0">
                <a:latin typeface="+mn-lt"/>
                <a:cs typeface="+mn-cs"/>
              </a:rPr>
              <a:t>α π</a:t>
            </a:r>
            <a:r>
              <a:rPr lang="en-US" altLang="el-GR" sz="2400" dirty="0" err="1">
                <a:latin typeface="+mn-lt"/>
                <a:cs typeface="+mn-cs"/>
              </a:rPr>
              <a:t>ου</a:t>
            </a:r>
            <a:r>
              <a:rPr lang="en-US" altLang="el-GR" sz="2400" dirty="0">
                <a:latin typeface="+mn-lt"/>
                <a:cs typeface="+mn-cs"/>
              </a:rPr>
              <a:t> α</a:t>
            </a:r>
            <a:r>
              <a:rPr lang="en-US" altLang="el-GR" sz="2400" dirty="0" err="1">
                <a:latin typeface="+mn-lt"/>
                <a:cs typeface="+mn-cs"/>
              </a:rPr>
              <a:t>κολουθείτ</a:t>
            </a:r>
            <a:r>
              <a:rPr lang="en-US" altLang="el-GR" sz="2400" dirty="0">
                <a:latin typeface="+mn-lt"/>
                <a:cs typeface="+mn-cs"/>
              </a:rPr>
              <a:t>αι </a:t>
            </a:r>
            <a:r>
              <a:rPr lang="en-US" altLang="el-GR" sz="2400" dirty="0" err="1">
                <a:latin typeface="+mn-lt"/>
                <a:cs typeface="+mn-cs"/>
              </a:rPr>
              <a:t>στις</a:t>
            </a:r>
            <a:r>
              <a:rPr lang="en-US" altLang="el-GR" sz="2400" dirty="0">
                <a:latin typeface="+mn-lt"/>
                <a:cs typeface="+mn-cs"/>
              </a:rPr>
              <a:t> </a:t>
            </a:r>
            <a:r>
              <a:rPr lang="en-US" altLang="el-GR" sz="2400" dirty="0" err="1">
                <a:latin typeface="+mn-lt"/>
                <a:cs typeface="+mn-cs"/>
              </a:rPr>
              <a:t>Φυσικές</a:t>
            </a:r>
            <a:r>
              <a:rPr lang="en-US" altLang="el-GR" sz="2400" dirty="0">
                <a:latin typeface="+mn-lt"/>
                <a:cs typeface="+mn-cs"/>
              </a:rPr>
              <a:t> Επ</a:t>
            </a:r>
            <a:r>
              <a:rPr lang="en-US" altLang="el-GR" sz="2400" dirty="0" err="1">
                <a:latin typeface="+mn-lt"/>
                <a:cs typeface="+mn-cs"/>
              </a:rPr>
              <a:t>ιστήμες</a:t>
            </a:r>
            <a:r>
              <a:rPr lang="en-US" altLang="el-GR" sz="2400" dirty="0">
                <a:latin typeface="+mn-lt"/>
                <a:cs typeface="+mn-cs"/>
              </a:rPr>
              <a:t> και τα Μα</a:t>
            </a:r>
            <a:r>
              <a:rPr lang="en-US" altLang="el-GR" sz="2400" dirty="0" err="1">
                <a:latin typeface="+mn-lt"/>
                <a:cs typeface="+mn-cs"/>
              </a:rPr>
              <a:t>θημ</a:t>
            </a:r>
            <a:r>
              <a:rPr lang="en-US" altLang="el-GR" sz="2400" dirty="0">
                <a:latin typeface="+mn-lt"/>
                <a:cs typeface="+mn-cs"/>
              </a:rPr>
              <a:t>α</a:t>
            </a:r>
            <a:r>
              <a:rPr lang="en-US" altLang="el-GR" sz="2400" dirty="0" err="1">
                <a:latin typeface="+mn-lt"/>
                <a:cs typeface="+mn-cs"/>
              </a:rPr>
              <a:t>τικά</a:t>
            </a:r>
            <a:r>
              <a:rPr lang="en-US" altLang="el-GR" sz="2400" dirty="0">
                <a:latin typeface="+mn-lt"/>
                <a:cs typeface="+mn-cs"/>
              </a:rPr>
              <a:t> κα</a:t>
            </a:r>
            <a:r>
              <a:rPr lang="en-US" altLang="el-GR" sz="2400" dirty="0" err="1">
                <a:latin typeface="+mn-lt"/>
                <a:cs typeface="+mn-cs"/>
              </a:rPr>
              <a:t>τά</a:t>
            </a:r>
            <a:r>
              <a:rPr lang="en-US" altLang="el-GR" sz="2400" dirty="0">
                <a:latin typeface="+mn-lt"/>
                <a:cs typeface="+mn-cs"/>
              </a:rPr>
              <a:t> </a:t>
            </a:r>
            <a:r>
              <a:rPr lang="en-US" altLang="el-GR" sz="2400" dirty="0" err="1">
                <a:latin typeface="+mn-lt"/>
                <a:cs typeface="+mn-cs"/>
              </a:rPr>
              <a:t>τη</a:t>
            </a:r>
            <a:r>
              <a:rPr lang="en-US" altLang="el-GR" sz="2400" dirty="0">
                <a:latin typeface="+mn-lt"/>
                <a:cs typeface="+mn-cs"/>
              </a:rPr>
              <a:t> </a:t>
            </a:r>
            <a:r>
              <a:rPr lang="en-US" altLang="el-GR" sz="2400" dirty="0" err="1">
                <a:latin typeface="+mn-lt"/>
                <a:cs typeface="+mn-cs"/>
              </a:rPr>
              <a:t>διάρκει</a:t>
            </a:r>
            <a:r>
              <a:rPr lang="en-US" altLang="el-GR" sz="2400" dirty="0">
                <a:latin typeface="+mn-lt"/>
                <a:cs typeface="+mn-cs"/>
              </a:rPr>
              <a:t>α </a:t>
            </a:r>
            <a:r>
              <a:rPr lang="en-US" altLang="el-GR" sz="2400" dirty="0" err="1">
                <a:latin typeface="+mn-lt"/>
                <a:cs typeface="+mn-cs"/>
              </a:rPr>
              <a:t>δόμησης</a:t>
            </a:r>
            <a:r>
              <a:rPr lang="en-US" altLang="el-GR" sz="2400" dirty="0">
                <a:latin typeface="+mn-lt"/>
                <a:cs typeface="+mn-cs"/>
              </a:rPr>
              <a:t> </a:t>
            </a:r>
            <a:r>
              <a:rPr lang="en-US" altLang="el-GR" sz="2400" dirty="0" err="1">
                <a:latin typeface="+mn-lt"/>
                <a:cs typeface="+mn-cs"/>
              </a:rPr>
              <a:t>μι</a:t>
            </a:r>
            <a:r>
              <a:rPr lang="en-US" altLang="el-GR" sz="2400" dirty="0">
                <a:latin typeface="+mn-lt"/>
                <a:cs typeface="+mn-cs"/>
              </a:rPr>
              <a:t>ας επ</a:t>
            </a:r>
            <a:r>
              <a:rPr lang="en-US" altLang="el-GR" sz="2400" dirty="0" err="1">
                <a:latin typeface="+mn-lt"/>
                <a:cs typeface="+mn-cs"/>
              </a:rPr>
              <a:t>ιστημονικής</a:t>
            </a:r>
            <a:r>
              <a:rPr lang="en-US" altLang="el-GR" sz="2400" dirty="0">
                <a:latin typeface="+mn-lt"/>
                <a:cs typeface="+mn-cs"/>
              </a:rPr>
              <a:t> </a:t>
            </a:r>
            <a:r>
              <a:rPr lang="en-US" altLang="el-GR" sz="2400" dirty="0" err="1">
                <a:latin typeface="+mn-lt"/>
                <a:cs typeface="+mn-cs"/>
              </a:rPr>
              <a:t>θεωρί</a:t>
            </a:r>
            <a:r>
              <a:rPr lang="en-US" altLang="el-GR" sz="2400" dirty="0">
                <a:latin typeface="+mn-lt"/>
                <a:cs typeface="+mn-cs"/>
              </a:rPr>
              <a:t>ας.</a:t>
            </a:r>
            <a:endParaRPr lang="en-US" altLang="el-GR" sz="2400" dirty="0">
              <a:latin typeface="+mn-lt"/>
              <a:cs typeface="Calibri"/>
            </a:endParaRPr>
          </a:p>
          <a:p>
            <a:pPr indent="0" eaLnBrk="1" hangingPunct="1">
              <a:lnSpc>
                <a:spcPct val="90000"/>
              </a:lnSpc>
              <a:spcAft>
                <a:spcPts val="600"/>
              </a:spcAft>
            </a:pPr>
            <a:endParaRPr lang="en-US" altLang="el-GR" sz="2400" i="1" dirty="0">
              <a:latin typeface="+mn-lt"/>
              <a:cs typeface="Calibri"/>
            </a:endParaRPr>
          </a:p>
          <a:p>
            <a:pPr indent="-228600" eaLnBrk="1" hangingPunct="1">
              <a:lnSpc>
                <a:spcPct val="90000"/>
              </a:lnSpc>
              <a:spcAft>
                <a:spcPts val="600"/>
              </a:spcAft>
              <a:buFont typeface="Arial" panose="020B0604020202020204" pitchFamily="34" charset="0"/>
              <a:buChar char="•"/>
            </a:pPr>
            <a:endParaRPr lang="en-US" altLang="el-GR" sz="2400" u="sng" dirty="0">
              <a:latin typeface="+mn-lt"/>
              <a:cs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357188" y="0"/>
            <a:ext cx="8472487" cy="1143000"/>
          </a:xfrm>
        </p:spPr>
        <p:txBody>
          <a:bodyPr>
            <a:normAutofit/>
          </a:bodyPr>
          <a:lstStyle/>
          <a:p>
            <a:pPr eaLnBrk="1" hangingPunct="1"/>
            <a:r>
              <a:rPr lang="el-GR" altLang="el-GR" sz="3600" b="1" dirty="0"/>
              <a:t>«Θεωρία» και θεωρία ή θεωρίες...</a:t>
            </a:r>
          </a:p>
        </p:txBody>
      </p:sp>
      <p:sp>
        <p:nvSpPr>
          <p:cNvPr id="26627" name="Rectangle 2"/>
          <p:cNvSpPr>
            <a:spLocks noChangeArrowheads="1"/>
          </p:cNvSpPr>
          <p:nvPr/>
        </p:nvSpPr>
        <p:spPr bwMode="auto">
          <a:xfrm>
            <a:off x="251520" y="908720"/>
            <a:ext cx="8358188"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l-GR" altLang="el-GR" sz="3200" i="1" u="sng" dirty="0">
                <a:cs typeface="Times New Roman" panose="02020603050405020304" pitchFamily="18" charset="0"/>
              </a:rPr>
              <a:t>Θεωρία,</a:t>
            </a:r>
            <a:r>
              <a:rPr lang="en-US" altLang="el-GR" sz="3200" i="1" u="sng" dirty="0">
                <a:cs typeface="Times New Roman" panose="02020603050405020304" pitchFamily="18" charset="0"/>
              </a:rPr>
              <a:t> </a:t>
            </a:r>
            <a:r>
              <a:rPr lang="el-GR" altLang="el-GR" sz="3200" i="1" u="sng" dirty="0">
                <a:cs typeface="Times New Roman" panose="02020603050405020304" pitchFamily="18" charset="0"/>
              </a:rPr>
              <a:t>λοιπόν, είναι μία υπόθεση που έχει δοκιμασθεί </a:t>
            </a:r>
            <a:r>
              <a:rPr lang="el-GR" altLang="el-GR" sz="3200" i="1" u="sng" dirty="0" err="1">
                <a:cs typeface="Times New Roman" panose="02020603050405020304" pitchFamily="18" charset="0"/>
              </a:rPr>
              <a:t>επανειλημένα</a:t>
            </a:r>
            <a:r>
              <a:rPr lang="el-GR" altLang="el-GR" sz="3200" i="1" u="sng" dirty="0">
                <a:cs typeface="Times New Roman" panose="02020603050405020304" pitchFamily="18" charset="0"/>
              </a:rPr>
              <a:t>, έχοντας δεχτεί </a:t>
            </a:r>
            <a:r>
              <a:rPr lang="el-GR" altLang="el-GR" sz="3200" i="1" u="sng" dirty="0" err="1">
                <a:cs typeface="Times New Roman" panose="02020603050405020304" pitchFamily="18" charset="0"/>
              </a:rPr>
              <a:t>ελλάχιστες</a:t>
            </a:r>
            <a:r>
              <a:rPr lang="el-GR" altLang="el-GR" sz="3200" i="1" u="sng" dirty="0">
                <a:cs typeface="Times New Roman" panose="02020603050405020304" pitchFamily="18" charset="0"/>
              </a:rPr>
              <a:t> προσθήκες ή αλλαγές</a:t>
            </a:r>
            <a:r>
              <a:rPr lang="el-GR" altLang="el-GR" sz="3200" u="sng" dirty="0">
                <a:cs typeface="Times New Roman" panose="02020603050405020304" pitchFamily="18" charset="0"/>
              </a:rPr>
              <a:t>.</a:t>
            </a:r>
          </a:p>
          <a:p>
            <a:pPr algn="just"/>
            <a:r>
              <a:rPr lang="el-GR" altLang="el-GR" sz="3200" dirty="0"/>
              <a:t>Επομένως, θα πρέπει όταν αναφερόμαστε στη λέξη της καθημερινότητας «θεωρία» ως </a:t>
            </a:r>
            <a:r>
              <a:rPr lang="el-GR" altLang="el-GR" sz="3200" i="1" dirty="0"/>
              <a:t>μία μη δοκιμασμένη ιδέα</a:t>
            </a:r>
            <a:r>
              <a:rPr lang="el-GR" altLang="el-GR" sz="3200" dirty="0"/>
              <a:t>, να θυμόμαστε πως στην πραγματικότητα αυτό που είναι, δεν είναι τίποτε άλλο από μία </a:t>
            </a:r>
            <a:r>
              <a:rPr lang="el-GR" altLang="el-GR" sz="3200" i="1" dirty="0"/>
              <a:t>Υπόθεση.</a:t>
            </a:r>
          </a:p>
          <a:p>
            <a:pPr algn="just"/>
            <a:r>
              <a:rPr lang="el-GR" altLang="el-GR" sz="3200" i="1" dirty="0"/>
              <a:t>Παράδειγμα </a:t>
            </a:r>
            <a:r>
              <a:rPr lang="en-US" altLang="el-GR" sz="3200" i="1" dirty="0"/>
              <a:t>UFO:</a:t>
            </a:r>
            <a:r>
              <a:rPr lang="el-GR" altLang="el-GR" sz="3200" i="1" dirty="0"/>
              <a:t> Πολλοί  λένε για τα </a:t>
            </a:r>
            <a:r>
              <a:rPr lang="en-US" altLang="el-GR" sz="3200" i="1" dirty="0"/>
              <a:t>UFO</a:t>
            </a:r>
            <a:r>
              <a:rPr lang="el-GR" altLang="el-GR" sz="3200" i="1" dirty="0"/>
              <a:t>, «αυτά είναι θεωρίες και τίποτε παραπάνω». </a:t>
            </a:r>
          </a:p>
          <a:p>
            <a:pPr algn="just"/>
            <a:r>
              <a:rPr lang="el-GR" altLang="el-GR" sz="3200" i="1" dirty="0"/>
              <a:t>-Εσείς με βάση τα όσα είπαμε τί νομίζετε;</a:t>
            </a:r>
            <a:r>
              <a:rPr lang="en-US" altLang="el-GR" sz="3200" i="1" dirty="0"/>
              <a:t> </a:t>
            </a:r>
            <a:endParaRPr lang="el-GR" altLang="el-GR" sz="3200" i="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ChangeArrowheads="1"/>
          </p:cNvSpPr>
          <p:nvPr/>
        </p:nvSpPr>
        <p:spPr bwMode="auto">
          <a:xfrm>
            <a:off x="0" y="1428750"/>
            <a:ext cx="8072438"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indent="4572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l-GR" altLang="el-GR" sz="2800">
                <a:cs typeface="Times New Roman" panose="02020603050405020304" pitchFamily="18" charset="0"/>
              </a:rPr>
              <a:t>Η δημιουργία μιας Θεωρίας, ξεκινάει από κάποια «Παρατήρηση». Οι επιστήμονες κάνουν συχνά </a:t>
            </a:r>
            <a:r>
              <a:rPr lang="el-GR" altLang="el-GR" sz="2800" i="1">
                <a:cs typeface="Times New Roman" panose="02020603050405020304" pitchFamily="18" charset="0"/>
              </a:rPr>
              <a:t>παρατηρήσεις</a:t>
            </a:r>
            <a:r>
              <a:rPr lang="el-GR" altLang="el-GR" sz="2800">
                <a:cs typeface="Times New Roman" panose="02020603050405020304" pitchFamily="18" charset="0"/>
              </a:rPr>
              <a:t> για διαδικασίες και γεγονότα που απαντούν στη Φύση. Πολλές φορές, μια παρατήρηση οδηγεί σε ένα </a:t>
            </a:r>
            <a:r>
              <a:rPr lang="el-GR" altLang="el-GR" sz="2800" i="1">
                <a:cs typeface="Times New Roman" panose="02020603050405020304" pitchFamily="18" charset="0"/>
              </a:rPr>
              <a:t>ερώτημα</a:t>
            </a:r>
            <a:r>
              <a:rPr lang="el-GR" altLang="el-GR" sz="2800">
                <a:cs typeface="Times New Roman" panose="02020603050405020304" pitchFamily="18" charset="0"/>
              </a:rPr>
              <a:t>: </a:t>
            </a:r>
          </a:p>
          <a:p>
            <a:pPr algn="just" eaLnBrk="1" hangingPunct="1"/>
            <a:r>
              <a:rPr lang="el-GR" altLang="el-GR" sz="2800">
                <a:cs typeface="Times New Roman" panose="02020603050405020304" pitchFamily="18" charset="0"/>
              </a:rPr>
              <a:t>Τί είναι αυτό; </a:t>
            </a:r>
          </a:p>
          <a:p>
            <a:pPr algn="just" eaLnBrk="1" hangingPunct="1"/>
            <a:r>
              <a:rPr lang="el-GR" altLang="el-GR" sz="2800">
                <a:cs typeface="Times New Roman" panose="02020603050405020304" pitchFamily="18" charset="0"/>
              </a:rPr>
              <a:t>Πως λειτουργεί; </a:t>
            </a:r>
          </a:p>
          <a:p>
            <a:pPr algn="just" eaLnBrk="1" hangingPunct="1"/>
            <a:r>
              <a:rPr lang="el-GR" altLang="el-GR" sz="2800">
                <a:cs typeface="Times New Roman" panose="02020603050405020304" pitchFamily="18" charset="0"/>
              </a:rPr>
              <a:t>Γιατί λειτουργεί με τον τρόπο που λειτουργεί; </a:t>
            </a:r>
          </a:p>
          <a:p>
            <a:pPr algn="just" eaLnBrk="1" hangingPunct="1"/>
            <a:endParaRPr lang="el-GR" altLang="el-GR" sz="2800">
              <a:cs typeface="Times New Roman" panose="02020603050405020304" pitchFamily="18" charset="0"/>
            </a:endParaRPr>
          </a:p>
          <a:p>
            <a:pPr algn="just" eaLnBrk="1" hangingPunct="1"/>
            <a:r>
              <a:rPr lang="el-GR" altLang="el-GR" sz="2800">
                <a:cs typeface="Times New Roman" panose="02020603050405020304" pitchFamily="18" charset="0"/>
              </a:rPr>
              <a:t>(Κάτι τέτοιο μπορεί να οδηγήσει σε παραπέρα παρατηρήσεις...).</a:t>
            </a:r>
            <a:endParaRPr lang="el-GR" altLang="el-GR" sz="4000"/>
          </a:p>
        </p:txBody>
      </p:sp>
      <p:sp>
        <p:nvSpPr>
          <p:cNvPr id="27651" name="Title 2"/>
          <p:cNvSpPr>
            <a:spLocks noGrp="1"/>
          </p:cNvSpPr>
          <p:nvPr>
            <p:ph type="title"/>
          </p:nvPr>
        </p:nvSpPr>
        <p:spPr/>
        <p:txBody>
          <a:bodyPr/>
          <a:lstStyle/>
          <a:p>
            <a:pPr eaLnBrk="1" hangingPunct="1"/>
            <a:r>
              <a:rPr lang="el-GR" altLang="el-GR"/>
              <a:t>Βήμα 1: Παρατήρηση</a:t>
            </a:r>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ρόισμα">
  <a:themeElements>
    <a:clrScheme name="Θρόισμα">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Θρόισμα">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Θρόισμα">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3930</TotalTime>
  <Words>1936</Words>
  <Application>Microsoft Office PowerPoint</Application>
  <PresentationFormat>Προβολή στην οθόνη (4:3)</PresentationFormat>
  <Paragraphs>102</Paragraphs>
  <Slides>18</Slides>
  <Notes>11</Notes>
  <HiddenSlides>1</HiddenSlides>
  <MMClips>4</MMClips>
  <ScaleCrop>false</ScaleCrop>
  <HeadingPairs>
    <vt:vector size="6" baseType="variant">
      <vt:variant>
        <vt:lpstr>Γραμματοσειρές που χρησιμοποιούνται</vt:lpstr>
      </vt:variant>
      <vt:variant>
        <vt:i4>8</vt:i4>
      </vt:variant>
      <vt:variant>
        <vt:lpstr>Θέμα</vt:lpstr>
      </vt:variant>
      <vt:variant>
        <vt:i4>2</vt:i4>
      </vt:variant>
      <vt:variant>
        <vt:lpstr>Τίτλοι διαφανειών</vt:lpstr>
      </vt:variant>
      <vt:variant>
        <vt:i4>18</vt:i4>
      </vt:variant>
    </vt:vector>
  </HeadingPairs>
  <TitlesOfParts>
    <vt:vector size="28" baseType="lpstr">
      <vt:lpstr>Arial</vt:lpstr>
      <vt:lpstr>Calibri</vt:lpstr>
      <vt:lpstr>Calibri Light</vt:lpstr>
      <vt:lpstr>Century Gothic</vt:lpstr>
      <vt:lpstr>Open Sans</vt:lpstr>
      <vt:lpstr>Roboto</vt:lpstr>
      <vt:lpstr>Tahoma</vt:lpstr>
      <vt:lpstr>Wingdings 3</vt:lpstr>
      <vt:lpstr>Office Theme</vt:lpstr>
      <vt:lpstr>Θρόισμα</vt:lpstr>
      <vt:lpstr>Παρουσίαση του PowerPoint</vt:lpstr>
      <vt:lpstr>Γιατί  διδάσκουμε τη Βιολογία;</vt:lpstr>
      <vt:lpstr>Γιατί  διδάσκουμε τη Βιολογία; </vt:lpstr>
      <vt:lpstr>ΤΙ ΣΗΜΑΙΝΕΙ ΔΙΔΑΣΚΩ ΜΕ ΒΑΣΗ ΜΙΑ ΕΝΟΠΟΙΗΤΙΚΗ ΘΕΩΡΙΑ;</vt:lpstr>
      <vt:lpstr>Παρουσίαση του PowerPoint</vt:lpstr>
      <vt:lpstr>ΜΕΡΙΚΕΣ ΕΙΣΑΓΩΓΙΚΕΣ ΣΚΕΨΕΙΣ ΓΙΑ ΤΗ ΔΑΡΒΙΝΙΚΗ ΘΕΩΡΙΑ </vt:lpstr>
      <vt:lpstr>Διαφορά «Θεωρίας», «Υπόθεσης» και θεωρίας.​ Για την Επιστημονική Μέθοδο στην Παραδεδεγμένη Άποψη.- Επαληθευσιμότητα​</vt:lpstr>
      <vt:lpstr>«Θεωρία» και θεωρία ή θεωρίες...</vt:lpstr>
      <vt:lpstr>Βήμα 1: Παρατήρηση</vt:lpstr>
      <vt:lpstr>Υπόθεση-Εναλλακτικές Υποθέσεις</vt:lpstr>
      <vt:lpstr>Πείραμα</vt:lpstr>
      <vt:lpstr>Δημοσιοποίηση- στην κρίση της Επιστημονικής Κοινότητας</vt:lpstr>
      <vt:lpstr> Φτάνουμε στη... Θεωρία</vt:lpstr>
      <vt:lpstr>Επομένως, Θεωρία είναι...</vt:lpstr>
      <vt:lpstr>Η ΔΙΔΑΣΚΑΛΙΑ ΤΗΣ ΕΞΕΛΙΞΗΣ ΔΕΝ ΣΤΟΧΕΥΕΙ ΣΤΟ ΝΑ ΣΑΣ ΚΑΝΕΙ ΑΡΝΗΤΕΣ ΤΗΣ ΘΡΗΣΚΕΙΑΣ, αλλά στο να μάθετε να ξεχωρίζετε το Συμβολικό από το Επιστημονικό (Γαλιλαίος...). </vt:lpstr>
      <vt:lpstr>Δίκες Γαλιλαίου:</vt:lpstr>
      <vt:lpstr>Η ομορφιά της Βιολογίας ή Γιατί (πολλοί) θεωρούν -(με) την Βιολογία (ΚΑΙ) Ανθρωπιστική Επιστήμη;</vt:lpstr>
      <vt:lpstr>Τί είπε τελικά ο Δαρβίνος;</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demo</dc:creator>
  <cp:lastModifiedBy>Kyriacos Athanasiou</cp:lastModifiedBy>
  <cp:revision>404</cp:revision>
  <dcterms:created xsi:type="dcterms:W3CDTF">2007-03-11T08:58:52Z</dcterms:created>
  <dcterms:modified xsi:type="dcterms:W3CDTF">2021-10-13T16:00:07Z</dcterms:modified>
</cp:coreProperties>
</file>